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76" r:id="rId2"/>
    <p:sldId id="277" r:id="rId3"/>
    <p:sldId id="278" r:id="rId4"/>
    <p:sldId id="309" r:id="rId5"/>
    <p:sldId id="310" r:id="rId6"/>
    <p:sldId id="311" r:id="rId7"/>
    <p:sldId id="312" r:id="rId8"/>
    <p:sldId id="257" r:id="rId9"/>
    <p:sldId id="275" r:id="rId10"/>
    <p:sldId id="264" r:id="rId11"/>
    <p:sldId id="259" r:id="rId12"/>
    <p:sldId id="271" r:id="rId13"/>
    <p:sldId id="272" r:id="rId14"/>
    <p:sldId id="260" r:id="rId15"/>
    <p:sldId id="273" r:id="rId16"/>
    <p:sldId id="274" r:id="rId17"/>
    <p:sldId id="263" r:id="rId18"/>
    <p:sldId id="301" r:id="rId19"/>
    <p:sldId id="279" r:id="rId20"/>
    <p:sldId id="303" r:id="rId21"/>
    <p:sldId id="280" r:id="rId22"/>
    <p:sldId id="281" r:id="rId23"/>
    <p:sldId id="282" r:id="rId24"/>
    <p:sldId id="283" r:id="rId25"/>
    <p:sldId id="285" r:id="rId26"/>
    <p:sldId id="287" r:id="rId27"/>
    <p:sldId id="284" r:id="rId28"/>
    <p:sldId id="288" r:id="rId29"/>
    <p:sldId id="302" r:id="rId30"/>
    <p:sldId id="317" r:id="rId31"/>
    <p:sldId id="304" r:id="rId32"/>
    <p:sldId id="314" r:id="rId33"/>
    <p:sldId id="315" r:id="rId34"/>
    <p:sldId id="323" r:id="rId35"/>
    <p:sldId id="320" r:id="rId36"/>
    <p:sldId id="321" r:id="rId37"/>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9E9"/>
    <a:srgbClr val="FFFFFF"/>
    <a:srgbClr val="EAEAEA"/>
    <a:srgbClr val="1C1C1C"/>
    <a:srgbClr val="BFBFBF"/>
    <a:srgbClr val="E6E6E6"/>
    <a:srgbClr val="CDCDCD"/>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3447" autoAdjust="0"/>
  </p:normalViewPr>
  <p:slideViewPr>
    <p:cSldViewPr snapToGrid="0">
      <p:cViewPr varScale="1">
        <p:scale>
          <a:sx n="107" d="100"/>
          <a:sy n="107" d="100"/>
        </p:scale>
        <p:origin x="804" y="396"/>
      </p:cViewPr>
      <p:guideLst/>
    </p:cSldViewPr>
  </p:slideViewPr>
  <p:notesTextViewPr>
    <p:cViewPr>
      <p:scale>
        <a:sx n="1" d="1"/>
        <a:sy n="1" d="1"/>
      </p:scale>
      <p:origin x="0" y="0"/>
    </p:cViewPr>
  </p:notesTextViewPr>
  <p:sorterViewPr>
    <p:cViewPr>
      <p:scale>
        <a:sx n="76" d="100"/>
        <a:sy n="7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000000"/>
              </a:solidFill>
            </c:spPr>
            <c:extLst>
              <c:ext xmlns:c16="http://schemas.microsoft.com/office/drawing/2014/chart" uri="{C3380CC4-5D6E-409C-BE32-E72D297353CC}">
                <c16:uniqueId val="{00000001-27DF-45BF-8957-C77412343E81}"/>
              </c:ext>
            </c:extLst>
          </c:dPt>
          <c:dPt>
            <c:idx val="1"/>
            <c:bubble3D val="0"/>
            <c:spPr>
              <a:solidFill>
                <a:srgbClr val="BEBFBF">
                  <a:alpha val="30000"/>
                </a:srgbClr>
              </a:solidFill>
            </c:spPr>
            <c:extLst>
              <c:ext xmlns:c16="http://schemas.microsoft.com/office/drawing/2014/chart" uri="{C3380CC4-5D6E-409C-BE32-E72D297353CC}">
                <c16:uniqueId val="{00000003-27DF-45BF-8957-C77412343E81}"/>
              </c:ext>
            </c:extLst>
          </c:dPt>
          <c:cat>
            <c:strRef>
              <c:f>Sheet1!$A$2:$A$3</c:f>
              <c:strCache>
                <c:ptCount val="2"/>
                <c:pt idx="0">
                  <c:v>1st Qtr</c:v>
                </c:pt>
                <c:pt idx="1">
                  <c:v>2nd Qtr</c:v>
                </c:pt>
              </c:strCache>
            </c:strRef>
          </c:cat>
          <c:val>
            <c:numRef>
              <c:f>Sheet1!$B$2:$B$3</c:f>
              <c:numCache>
                <c:formatCode>General</c:formatCode>
                <c:ptCount val="2"/>
                <c:pt idx="0">
                  <c:v>6</c:v>
                </c:pt>
                <c:pt idx="1">
                  <c:v>4</c:v>
                </c:pt>
              </c:numCache>
            </c:numRef>
          </c:val>
          <c:extLst>
            <c:ext xmlns:c16="http://schemas.microsoft.com/office/drawing/2014/chart" uri="{C3380CC4-5D6E-409C-BE32-E72D297353CC}">
              <c16:uniqueId val="{00000004-27DF-45BF-8957-C77412343E81}"/>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BEBFBF"/>
            </a:solidFill>
          </c:spPr>
          <c:dPt>
            <c:idx val="0"/>
            <c:bubble3D val="0"/>
            <c:spPr>
              <a:solidFill>
                <a:srgbClr val="FF0000"/>
              </a:solidFill>
            </c:spPr>
            <c:extLst>
              <c:ext xmlns:c16="http://schemas.microsoft.com/office/drawing/2014/chart" uri="{C3380CC4-5D6E-409C-BE32-E72D297353CC}">
                <c16:uniqueId val="{00000001-B4A9-4D57-9BD2-3CAF3AB05D7F}"/>
              </c:ext>
            </c:extLst>
          </c:dPt>
          <c:dPt>
            <c:idx val="1"/>
            <c:bubble3D val="0"/>
            <c:spPr>
              <a:solidFill>
                <a:srgbClr val="BEBFBF">
                  <a:alpha val="30000"/>
                </a:srgbClr>
              </a:solidFill>
            </c:spPr>
            <c:extLst>
              <c:ext xmlns:c16="http://schemas.microsoft.com/office/drawing/2014/chart" uri="{C3380CC4-5D6E-409C-BE32-E72D297353CC}">
                <c16:uniqueId val="{00000003-B4A9-4D57-9BD2-3CAF3AB05D7F}"/>
              </c:ext>
            </c:extLst>
          </c:dPt>
          <c:cat>
            <c:strRef>
              <c:f>Sheet1!$A$2:$A$3</c:f>
              <c:strCache>
                <c:ptCount val="2"/>
                <c:pt idx="0">
                  <c:v>1st Qtr</c:v>
                </c:pt>
                <c:pt idx="1">
                  <c:v>2nd Qtr</c:v>
                </c:pt>
              </c:strCache>
            </c:strRef>
          </c:cat>
          <c:val>
            <c:numRef>
              <c:f>Sheet1!$B$2:$B$3</c:f>
              <c:numCache>
                <c:formatCode>General</c:formatCode>
                <c:ptCount val="2"/>
                <c:pt idx="0">
                  <c:v>4</c:v>
                </c:pt>
                <c:pt idx="1">
                  <c:v>6</c:v>
                </c:pt>
              </c:numCache>
            </c:numRef>
          </c:val>
          <c:extLst>
            <c:ext xmlns:c16="http://schemas.microsoft.com/office/drawing/2014/chart" uri="{C3380CC4-5D6E-409C-BE32-E72D297353CC}">
              <c16:uniqueId val="{00000004-B4A9-4D57-9BD2-3CAF3AB05D7F}"/>
            </c:ext>
          </c:extLst>
        </c:ser>
        <c:dLbls>
          <c:showLegendKey val="0"/>
          <c:showVal val="0"/>
          <c:showCatName val="0"/>
          <c:showSerName val="0"/>
          <c:showPercent val="0"/>
          <c:showBubbleSize val="0"/>
          <c:showLeaderLines val="1"/>
        </c:dLbls>
        <c:firstSliceAng val="0"/>
        <c:holeSize val="75"/>
      </c:doughnutChart>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8727E-3641-4D2A-8835-C44533EB86F5}" type="datetimeFigureOut">
              <a:rPr lang="es-AR" smtClean="0"/>
              <a:t>10/11/2025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734440-E59B-4DC5-9638-0C5C4D3B6582}" type="slidenum">
              <a:rPr lang="es-AR" smtClean="0"/>
              <a:t>‹Nº›</a:t>
            </a:fld>
            <a:endParaRPr lang="es-AR"/>
          </a:p>
        </p:txBody>
      </p:sp>
    </p:spTree>
    <p:extLst>
      <p:ext uri="{BB962C8B-B14F-4D97-AF65-F5344CB8AC3E}">
        <p14:creationId xmlns:p14="http://schemas.microsoft.com/office/powerpoint/2010/main" val="3523836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1</a:t>
            </a:fld>
            <a:endParaRPr lang="es-AR"/>
          </a:p>
        </p:txBody>
      </p:sp>
    </p:spTree>
    <p:extLst>
      <p:ext uri="{BB962C8B-B14F-4D97-AF65-F5344CB8AC3E}">
        <p14:creationId xmlns:p14="http://schemas.microsoft.com/office/powerpoint/2010/main" val="861665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13</a:t>
            </a:fld>
            <a:endParaRPr lang="es-AR"/>
          </a:p>
        </p:txBody>
      </p:sp>
    </p:spTree>
    <p:extLst>
      <p:ext uri="{BB962C8B-B14F-4D97-AF65-F5344CB8AC3E}">
        <p14:creationId xmlns:p14="http://schemas.microsoft.com/office/powerpoint/2010/main" val="199947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15</a:t>
            </a:fld>
            <a:endParaRPr lang="es-AR"/>
          </a:p>
        </p:txBody>
      </p:sp>
    </p:spTree>
    <p:extLst>
      <p:ext uri="{BB962C8B-B14F-4D97-AF65-F5344CB8AC3E}">
        <p14:creationId xmlns:p14="http://schemas.microsoft.com/office/powerpoint/2010/main" val="1597099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18</a:t>
            </a:fld>
            <a:endParaRPr lang="es-AR"/>
          </a:p>
        </p:txBody>
      </p:sp>
    </p:spTree>
    <p:extLst>
      <p:ext uri="{BB962C8B-B14F-4D97-AF65-F5344CB8AC3E}">
        <p14:creationId xmlns:p14="http://schemas.microsoft.com/office/powerpoint/2010/main" val="1564265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19</a:t>
            </a:fld>
            <a:endParaRPr lang="es-AR"/>
          </a:p>
        </p:txBody>
      </p:sp>
    </p:spTree>
    <p:extLst>
      <p:ext uri="{BB962C8B-B14F-4D97-AF65-F5344CB8AC3E}">
        <p14:creationId xmlns:p14="http://schemas.microsoft.com/office/powerpoint/2010/main" val="2163550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20</a:t>
            </a:fld>
            <a:endParaRPr lang="es-AR"/>
          </a:p>
        </p:txBody>
      </p:sp>
    </p:spTree>
    <p:extLst>
      <p:ext uri="{BB962C8B-B14F-4D97-AF65-F5344CB8AC3E}">
        <p14:creationId xmlns:p14="http://schemas.microsoft.com/office/powerpoint/2010/main" val="70505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21</a:t>
            </a:fld>
            <a:endParaRPr lang="es-AR"/>
          </a:p>
        </p:txBody>
      </p:sp>
    </p:spTree>
    <p:extLst>
      <p:ext uri="{BB962C8B-B14F-4D97-AF65-F5344CB8AC3E}">
        <p14:creationId xmlns:p14="http://schemas.microsoft.com/office/powerpoint/2010/main" val="92322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23</a:t>
            </a:fld>
            <a:endParaRPr lang="es-AR"/>
          </a:p>
        </p:txBody>
      </p:sp>
    </p:spTree>
    <p:extLst>
      <p:ext uri="{BB962C8B-B14F-4D97-AF65-F5344CB8AC3E}">
        <p14:creationId xmlns:p14="http://schemas.microsoft.com/office/powerpoint/2010/main" val="1559030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26</a:t>
            </a:fld>
            <a:endParaRPr lang="es-AR"/>
          </a:p>
        </p:txBody>
      </p:sp>
    </p:spTree>
    <p:extLst>
      <p:ext uri="{BB962C8B-B14F-4D97-AF65-F5344CB8AC3E}">
        <p14:creationId xmlns:p14="http://schemas.microsoft.com/office/powerpoint/2010/main" val="89702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27</a:t>
            </a:fld>
            <a:endParaRPr lang="es-AR"/>
          </a:p>
        </p:txBody>
      </p:sp>
    </p:spTree>
    <p:extLst>
      <p:ext uri="{BB962C8B-B14F-4D97-AF65-F5344CB8AC3E}">
        <p14:creationId xmlns:p14="http://schemas.microsoft.com/office/powerpoint/2010/main" val="3990976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29</a:t>
            </a:fld>
            <a:endParaRPr lang="es-AR"/>
          </a:p>
        </p:txBody>
      </p:sp>
    </p:spTree>
    <p:extLst>
      <p:ext uri="{BB962C8B-B14F-4D97-AF65-F5344CB8AC3E}">
        <p14:creationId xmlns:p14="http://schemas.microsoft.com/office/powerpoint/2010/main" val="4054740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2</a:t>
            </a:fld>
            <a:endParaRPr lang="es-AR"/>
          </a:p>
        </p:txBody>
      </p:sp>
    </p:spTree>
    <p:extLst>
      <p:ext uri="{BB962C8B-B14F-4D97-AF65-F5344CB8AC3E}">
        <p14:creationId xmlns:p14="http://schemas.microsoft.com/office/powerpoint/2010/main" val="220988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8"/>
        <p:cNvGrpSpPr/>
        <p:nvPr/>
      </p:nvGrpSpPr>
      <p:grpSpPr>
        <a:xfrm>
          <a:off x="0" y="0"/>
          <a:ext cx="0" cy="0"/>
          <a:chOff x="0" y="0"/>
          <a:chExt cx="0" cy="0"/>
        </a:xfrm>
      </p:grpSpPr>
      <p:sp>
        <p:nvSpPr>
          <p:cNvPr id="6659" name="Google Shape;6659;gb1fa4ddd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0" name="Google Shape;6660;gb1fa4ddd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69569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8"/>
        <p:cNvGrpSpPr/>
        <p:nvPr/>
      </p:nvGrpSpPr>
      <p:grpSpPr>
        <a:xfrm>
          <a:off x="0" y="0"/>
          <a:ext cx="0" cy="0"/>
          <a:chOff x="0" y="0"/>
          <a:chExt cx="0" cy="0"/>
        </a:xfrm>
      </p:grpSpPr>
      <p:sp>
        <p:nvSpPr>
          <p:cNvPr id="6659" name="Google Shape;6659;gb1fa4ddd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0" name="Google Shape;6660;gb1fa4ddd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7039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8"/>
        <p:cNvGrpSpPr/>
        <p:nvPr/>
      </p:nvGrpSpPr>
      <p:grpSpPr>
        <a:xfrm>
          <a:off x="0" y="0"/>
          <a:ext cx="0" cy="0"/>
          <a:chOff x="0" y="0"/>
          <a:chExt cx="0" cy="0"/>
        </a:xfrm>
      </p:grpSpPr>
      <p:sp>
        <p:nvSpPr>
          <p:cNvPr id="6659" name="Google Shape;6659;gb1fa4ddd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0" name="Google Shape;6660;gb1fa4ddd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22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35</a:t>
            </a:fld>
            <a:endParaRPr lang="es-AR"/>
          </a:p>
        </p:txBody>
      </p:sp>
    </p:spTree>
    <p:extLst>
      <p:ext uri="{BB962C8B-B14F-4D97-AF65-F5344CB8AC3E}">
        <p14:creationId xmlns:p14="http://schemas.microsoft.com/office/powerpoint/2010/main" val="732714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36</a:t>
            </a:fld>
            <a:endParaRPr lang="es-AR"/>
          </a:p>
        </p:txBody>
      </p:sp>
    </p:spTree>
    <p:extLst>
      <p:ext uri="{BB962C8B-B14F-4D97-AF65-F5344CB8AC3E}">
        <p14:creationId xmlns:p14="http://schemas.microsoft.com/office/powerpoint/2010/main" val="3337566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3</a:t>
            </a:fld>
            <a:endParaRPr lang="es-AR"/>
          </a:p>
        </p:txBody>
      </p:sp>
    </p:spTree>
    <p:extLst>
      <p:ext uri="{BB962C8B-B14F-4D97-AF65-F5344CB8AC3E}">
        <p14:creationId xmlns:p14="http://schemas.microsoft.com/office/powerpoint/2010/main" val="1740341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9d19b71d90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9d19b71d90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25138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5</a:t>
            </a:fld>
            <a:endParaRPr lang="es-AR"/>
          </a:p>
        </p:txBody>
      </p:sp>
    </p:spTree>
    <p:extLst>
      <p:ext uri="{BB962C8B-B14F-4D97-AF65-F5344CB8AC3E}">
        <p14:creationId xmlns:p14="http://schemas.microsoft.com/office/powerpoint/2010/main" val="2503484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6</a:t>
            </a:fld>
            <a:endParaRPr lang="es-AR"/>
          </a:p>
        </p:txBody>
      </p:sp>
    </p:spTree>
    <p:extLst>
      <p:ext uri="{BB962C8B-B14F-4D97-AF65-F5344CB8AC3E}">
        <p14:creationId xmlns:p14="http://schemas.microsoft.com/office/powerpoint/2010/main" val="1354627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7</a:t>
            </a:fld>
            <a:endParaRPr lang="es-AR"/>
          </a:p>
        </p:txBody>
      </p:sp>
    </p:spTree>
    <p:extLst>
      <p:ext uri="{BB962C8B-B14F-4D97-AF65-F5344CB8AC3E}">
        <p14:creationId xmlns:p14="http://schemas.microsoft.com/office/powerpoint/2010/main" val="288500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9</a:t>
            </a:fld>
            <a:endParaRPr lang="es-AR"/>
          </a:p>
        </p:txBody>
      </p:sp>
    </p:spTree>
    <p:extLst>
      <p:ext uri="{BB962C8B-B14F-4D97-AF65-F5344CB8AC3E}">
        <p14:creationId xmlns:p14="http://schemas.microsoft.com/office/powerpoint/2010/main" val="3947735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6734440-E59B-4DC5-9638-0C5C4D3B6582}" type="slidenum">
              <a:rPr lang="es-AR" smtClean="0"/>
              <a:t>12</a:t>
            </a:fld>
            <a:endParaRPr lang="es-AR"/>
          </a:p>
        </p:txBody>
      </p:sp>
    </p:spTree>
    <p:extLst>
      <p:ext uri="{BB962C8B-B14F-4D97-AF65-F5344CB8AC3E}">
        <p14:creationId xmlns:p14="http://schemas.microsoft.com/office/powerpoint/2010/main" val="701503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4716D7-A494-46F9-BB43-D18729B313D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61805E4A-8C3D-4D74-BA1B-A9A6E68636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1A26C98F-EB23-4FD2-B2BB-6081108175C7}"/>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6" name="Marcador de número de diapositiva 5">
            <a:extLst>
              <a:ext uri="{FF2B5EF4-FFF2-40B4-BE49-F238E27FC236}">
                <a16:creationId xmlns:a16="http://schemas.microsoft.com/office/drawing/2014/main" id="{0E5EEFF2-23B8-4D33-BA4E-5CFE69692F1A}"/>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38655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F6C4EF-16D6-4F6B-8D58-ED9A5481F4FB}"/>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8774B1F1-D450-4DC2-96BA-3DB4C00FE88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7BA01EFF-4B42-4019-9686-315DD958EC0C}"/>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5" name="Marcador de pie de página 4">
            <a:extLst>
              <a:ext uri="{FF2B5EF4-FFF2-40B4-BE49-F238E27FC236}">
                <a16:creationId xmlns:a16="http://schemas.microsoft.com/office/drawing/2014/main" id="{9D893610-7238-4DF3-A813-DD377162F377}"/>
              </a:ext>
            </a:extLst>
          </p:cNvPr>
          <p:cNvSpPr>
            <a:spLocks noGrp="1"/>
          </p:cNvSpPr>
          <p:nvPr>
            <p:ph type="ftr" sz="quarter" idx="11"/>
          </p:nvPr>
        </p:nvSpPr>
        <p:spPr>
          <a:xfrm>
            <a:off x="4038600" y="6356350"/>
            <a:ext cx="4114800" cy="365125"/>
          </a:xfrm>
          <a:prstGeom prst="rect">
            <a:avLst/>
          </a:prstGeom>
        </p:spPr>
        <p:txBody>
          <a:bodyPr/>
          <a:lstStyle/>
          <a:p>
            <a:endParaRPr lang="es-PE"/>
          </a:p>
        </p:txBody>
      </p:sp>
      <p:sp>
        <p:nvSpPr>
          <p:cNvPr id="6" name="Marcador de número de diapositiva 5">
            <a:extLst>
              <a:ext uri="{FF2B5EF4-FFF2-40B4-BE49-F238E27FC236}">
                <a16:creationId xmlns:a16="http://schemas.microsoft.com/office/drawing/2014/main" id="{298645F0-E15F-40E7-8CE7-B4A94310A0A4}"/>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368517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5A5F70C-82AD-42B5-8133-98EA5ADFA3F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646A5FFF-04C3-4669-AE75-E1BE2321DAF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870582F9-7D7E-4C26-856A-E9FA8234D8CC}"/>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5" name="Marcador de pie de página 4">
            <a:extLst>
              <a:ext uri="{FF2B5EF4-FFF2-40B4-BE49-F238E27FC236}">
                <a16:creationId xmlns:a16="http://schemas.microsoft.com/office/drawing/2014/main" id="{73D07A3E-B7F0-4CB8-9F02-A021F7820151}"/>
              </a:ext>
            </a:extLst>
          </p:cNvPr>
          <p:cNvSpPr>
            <a:spLocks noGrp="1"/>
          </p:cNvSpPr>
          <p:nvPr>
            <p:ph type="ftr" sz="quarter" idx="11"/>
          </p:nvPr>
        </p:nvSpPr>
        <p:spPr>
          <a:xfrm>
            <a:off x="4038600" y="6356350"/>
            <a:ext cx="4114800" cy="365125"/>
          </a:xfrm>
          <a:prstGeom prst="rect">
            <a:avLst/>
          </a:prstGeom>
        </p:spPr>
        <p:txBody>
          <a:bodyPr/>
          <a:lstStyle/>
          <a:p>
            <a:endParaRPr lang="es-PE"/>
          </a:p>
        </p:txBody>
      </p:sp>
      <p:sp>
        <p:nvSpPr>
          <p:cNvPr id="6" name="Marcador de número de diapositiva 5">
            <a:extLst>
              <a:ext uri="{FF2B5EF4-FFF2-40B4-BE49-F238E27FC236}">
                <a16:creationId xmlns:a16="http://schemas.microsoft.com/office/drawing/2014/main" id="{1B1DC823-7DEB-4AC2-955A-FA4A1C6748C6}"/>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291746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layout">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Tree>
    <p:extLst>
      <p:ext uri="{BB962C8B-B14F-4D97-AF65-F5344CB8AC3E}">
        <p14:creationId xmlns:p14="http://schemas.microsoft.com/office/powerpoint/2010/main" val="474813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ver slide layout">
    <p:bg>
      <p:bgPr>
        <a:solidFill>
          <a:schemeClr val="lt1"/>
        </a:solid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grpSp>
        <p:nvGrpSpPr>
          <p:cNvPr id="31" name="Grupo 30">
            <a:extLst>
              <a:ext uri="{FF2B5EF4-FFF2-40B4-BE49-F238E27FC236}">
                <a16:creationId xmlns:a16="http://schemas.microsoft.com/office/drawing/2014/main" id="{FA8463E2-A2B1-301E-46D0-C95A2843AD5A}"/>
              </a:ext>
            </a:extLst>
          </p:cNvPr>
          <p:cNvGrpSpPr/>
          <p:nvPr userDrawn="1"/>
        </p:nvGrpSpPr>
        <p:grpSpPr>
          <a:xfrm>
            <a:off x="647700" y="403226"/>
            <a:ext cx="10896601" cy="6040437"/>
            <a:chOff x="647700" y="403226"/>
            <a:chExt cx="10896601" cy="6040437"/>
          </a:xfrm>
        </p:grpSpPr>
        <p:sp>
          <p:nvSpPr>
            <p:cNvPr id="6" name="Freeform 5">
              <a:extLst>
                <a:ext uri="{FF2B5EF4-FFF2-40B4-BE49-F238E27FC236}">
                  <a16:creationId xmlns:a16="http://schemas.microsoft.com/office/drawing/2014/main" id="{48B3932B-BF3B-5227-D74D-FEB15C362786}"/>
                </a:ext>
              </a:extLst>
            </p:cNvPr>
            <p:cNvSpPr>
              <a:spLocks/>
            </p:cNvSpPr>
            <p:nvPr userDrawn="1"/>
          </p:nvSpPr>
          <p:spPr bwMode="auto">
            <a:xfrm>
              <a:off x="10380663" y="4422776"/>
              <a:ext cx="1008063" cy="1957388"/>
            </a:xfrm>
            <a:custGeom>
              <a:avLst/>
              <a:gdLst>
                <a:gd name="T0" fmla="*/ 253 w 338"/>
                <a:gd name="T1" fmla="*/ 21 h 656"/>
                <a:gd name="T2" fmla="*/ 225 w 338"/>
                <a:gd name="T3" fmla="*/ 48 h 656"/>
                <a:gd name="T4" fmla="*/ 229 w 338"/>
                <a:gd name="T5" fmla="*/ 237 h 656"/>
                <a:gd name="T6" fmla="*/ 219 w 338"/>
                <a:gd name="T7" fmla="*/ 301 h 656"/>
                <a:gd name="T8" fmla="*/ 140 w 338"/>
                <a:gd name="T9" fmla="*/ 74 h 656"/>
                <a:gd name="T10" fmla="*/ 60 w 338"/>
                <a:gd name="T11" fmla="*/ 22 h 656"/>
                <a:gd name="T12" fmla="*/ 2 w 338"/>
                <a:gd name="T13" fmla="*/ 42 h 656"/>
                <a:gd name="T14" fmla="*/ 0 w 338"/>
                <a:gd name="T15" fmla="*/ 607 h 656"/>
                <a:gd name="T16" fmla="*/ 28 w 338"/>
                <a:gd name="T17" fmla="*/ 638 h 656"/>
                <a:gd name="T18" fmla="*/ 114 w 338"/>
                <a:gd name="T19" fmla="*/ 603 h 656"/>
                <a:gd name="T20" fmla="*/ 112 w 338"/>
                <a:gd name="T21" fmla="*/ 400 h 656"/>
                <a:gd name="T22" fmla="*/ 114 w 338"/>
                <a:gd name="T23" fmla="*/ 368 h 656"/>
                <a:gd name="T24" fmla="*/ 114 w 338"/>
                <a:gd name="T25" fmla="*/ 368 h 656"/>
                <a:gd name="T26" fmla="*/ 114 w 338"/>
                <a:gd name="T27" fmla="*/ 368 h 656"/>
                <a:gd name="T28" fmla="*/ 194 w 338"/>
                <a:gd name="T29" fmla="*/ 569 h 656"/>
                <a:gd name="T30" fmla="*/ 332 w 338"/>
                <a:gd name="T31" fmla="*/ 637 h 656"/>
                <a:gd name="T32" fmla="*/ 336 w 338"/>
                <a:gd name="T33" fmla="*/ 618 h 656"/>
                <a:gd name="T34" fmla="*/ 338 w 338"/>
                <a:gd name="T35" fmla="*/ 100 h 656"/>
                <a:gd name="T36" fmla="*/ 253 w 338"/>
                <a:gd name="T37" fmla="*/ 21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8" h="656">
                  <a:moveTo>
                    <a:pt x="253" y="21"/>
                  </a:moveTo>
                  <a:cubicBezTo>
                    <a:pt x="234" y="23"/>
                    <a:pt x="224" y="27"/>
                    <a:pt x="225" y="48"/>
                  </a:cubicBezTo>
                  <a:cubicBezTo>
                    <a:pt x="227" y="111"/>
                    <a:pt x="228" y="174"/>
                    <a:pt x="229" y="237"/>
                  </a:cubicBezTo>
                  <a:cubicBezTo>
                    <a:pt x="220" y="258"/>
                    <a:pt x="234" y="281"/>
                    <a:pt x="219" y="301"/>
                  </a:cubicBezTo>
                  <a:cubicBezTo>
                    <a:pt x="192" y="226"/>
                    <a:pt x="162" y="151"/>
                    <a:pt x="140" y="74"/>
                  </a:cubicBezTo>
                  <a:cubicBezTo>
                    <a:pt x="127" y="30"/>
                    <a:pt x="104" y="12"/>
                    <a:pt x="60" y="22"/>
                  </a:cubicBezTo>
                  <a:cubicBezTo>
                    <a:pt x="41" y="26"/>
                    <a:pt x="9" y="0"/>
                    <a:pt x="2" y="42"/>
                  </a:cubicBezTo>
                  <a:cubicBezTo>
                    <a:pt x="2" y="231"/>
                    <a:pt x="1" y="419"/>
                    <a:pt x="0" y="607"/>
                  </a:cubicBezTo>
                  <a:cubicBezTo>
                    <a:pt x="0" y="627"/>
                    <a:pt x="1" y="647"/>
                    <a:pt x="28" y="638"/>
                  </a:cubicBezTo>
                  <a:cubicBezTo>
                    <a:pt x="58" y="629"/>
                    <a:pt x="109" y="655"/>
                    <a:pt x="114" y="603"/>
                  </a:cubicBezTo>
                  <a:cubicBezTo>
                    <a:pt x="120" y="536"/>
                    <a:pt x="113" y="468"/>
                    <a:pt x="112" y="400"/>
                  </a:cubicBezTo>
                  <a:cubicBezTo>
                    <a:pt x="112" y="389"/>
                    <a:pt x="113" y="379"/>
                    <a:pt x="114" y="368"/>
                  </a:cubicBezTo>
                  <a:cubicBezTo>
                    <a:pt x="114" y="368"/>
                    <a:pt x="114" y="368"/>
                    <a:pt x="114" y="368"/>
                  </a:cubicBezTo>
                  <a:cubicBezTo>
                    <a:pt x="114" y="368"/>
                    <a:pt x="114" y="368"/>
                    <a:pt x="114" y="368"/>
                  </a:cubicBezTo>
                  <a:cubicBezTo>
                    <a:pt x="157" y="429"/>
                    <a:pt x="167" y="503"/>
                    <a:pt x="194" y="569"/>
                  </a:cubicBezTo>
                  <a:cubicBezTo>
                    <a:pt x="217" y="624"/>
                    <a:pt x="277" y="656"/>
                    <a:pt x="332" y="637"/>
                  </a:cubicBezTo>
                  <a:cubicBezTo>
                    <a:pt x="335" y="636"/>
                    <a:pt x="335" y="625"/>
                    <a:pt x="336" y="618"/>
                  </a:cubicBezTo>
                  <a:cubicBezTo>
                    <a:pt x="337" y="446"/>
                    <a:pt x="337" y="273"/>
                    <a:pt x="338" y="100"/>
                  </a:cubicBezTo>
                  <a:cubicBezTo>
                    <a:pt x="338" y="14"/>
                    <a:pt x="338" y="14"/>
                    <a:pt x="253" y="21"/>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9BF2CA91-18AD-131D-989E-B6254591DBA8}"/>
                </a:ext>
              </a:extLst>
            </p:cNvPr>
            <p:cNvSpPr>
              <a:spLocks/>
            </p:cNvSpPr>
            <p:nvPr userDrawn="1"/>
          </p:nvSpPr>
          <p:spPr bwMode="auto">
            <a:xfrm>
              <a:off x="3292475" y="4375151"/>
              <a:ext cx="752475" cy="1462088"/>
            </a:xfrm>
            <a:custGeom>
              <a:avLst/>
              <a:gdLst>
                <a:gd name="T0" fmla="*/ 189 w 252"/>
                <a:gd name="T1" fmla="*/ 16 h 490"/>
                <a:gd name="T2" fmla="*/ 168 w 252"/>
                <a:gd name="T3" fmla="*/ 37 h 490"/>
                <a:gd name="T4" fmla="*/ 171 w 252"/>
                <a:gd name="T5" fmla="*/ 177 h 490"/>
                <a:gd name="T6" fmla="*/ 164 w 252"/>
                <a:gd name="T7" fmla="*/ 225 h 490"/>
                <a:gd name="T8" fmla="*/ 104 w 252"/>
                <a:gd name="T9" fmla="*/ 56 h 490"/>
                <a:gd name="T10" fmla="*/ 45 w 252"/>
                <a:gd name="T11" fmla="*/ 17 h 490"/>
                <a:gd name="T12" fmla="*/ 2 w 252"/>
                <a:gd name="T13" fmla="*/ 32 h 490"/>
                <a:gd name="T14" fmla="*/ 0 w 252"/>
                <a:gd name="T15" fmla="*/ 453 h 490"/>
                <a:gd name="T16" fmla="*/ 21 w 252"/>
                <a:gd name="T17" fmla="*/ 477 h 490"/>
                <a:gd name="T18" fmla="*/ 85 w 252"/>
                <a:gd name="T19" fmla="*/ 450 h 490"/>
                <a:gd name="T20" fmla="*/ 84 w 252"/>
                <a:gd name="T21" fmla="*/ 299 h 490"/>
                <a:gd name="T22" fmla="*/ 85 w 252"/>
                <a:gd name="T23" fmla="*/ 275 h 490"/>
                <a:gd name="T24" fmla="*/ 85 w 252"/>
                <a:gd name="T25" fmla="*/ 275 h 490"/>
                <a:gd name="T26" fmla="*/ 85 w 252"/>
                <a:gd name="T27" fmla="*/ 275 h 490"/>
                <a:gd name="T28" fmla="*/ 145 w 252"/>
                <a:gd name="T29" fmla="*/ 425 h 490"/>
                <a:gd name="T30" fmla="*/ 247 w 252"/>
                <a:gd name="T31" fmla="*/ 475 h 490"/>
                <a:gd name="T32" fmla="*/ 251 w 252"/>
                <a:gd name="T33" fmla="*/ 462 h 490"/>
                <a:gd name="T34" fmla="*/ 252 w 252"/>
                <a:gd name="T35" fmla="*/ 75 h 490"/>
                <a:gd name="T36" fmla="*/ 189 w 252"/>
                <a:gd name="T37" fmla="*/ 1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490">
                  <a:moveTo>
                    <a:pt x="189" y="16"/>
                  </a:moveTo>
                  <a:cubicBezTo>
                    <a:pt x="174" y="17"/>
                    <a:pt x="168" y="20"/>
                    <a:pt x="168" y="37"/>
                  </a:cubicBezTo>
                  <a:cubicBezTo>
                    <a:pt x="170" y="84"/>
                    <a:pt x="170" y="131"/>
                    <a:pt x="171" y="177"/>
                  </a:cubicBezTo>
                  <a:cubicBezTo>
                    <a:pt x="164" y="193"/>
                    <a:pt x="175" y="211"/>
                    <a:pt x="164" y="225"/>
                  </a:cubicBezTo>
                  <a:cubicBezTo>
                    <a:pt x="144" y="169"/>
                    <a:pt x="121" y="113"/>
                    <a:pt x="104" y="56"/>
                  </a:cubicBezTo>
                  <a:cubicBezTo>
                    <a:pt x="95" y="23"/>
                    <a:pt x="78" y="9"/>
                    <a:pt x="45" y="17"/>
                  </a:cubicBezTo>
                  <a:cubicBezTo>
                    <a:pt x="31" y="20"/>
                    <a:pt x="7" y="0"/>
                    <a:pt x="2" y="32"/>
                  </a:cubicBezTo>
                  <a:cubicBezTo>
                    <a:pt x="2" y="173"/>
                    <a:pt x="1" y="313"/>
                    <a:pt x="0" y="453"/>
                  </a:cubicBezTo>
                  <a:cubicBezTo>
                    <a:pt x="0" y="468"/>
                    <a:pt x="1" y="483"/>
                    <a:pt x="21" y="477"/>
                  </a:cubicBezTo>
                  <a:cubicBezTo>
                    <a:pt x="43" y="469"/>
                    <a:pt x="82" y="489"/>
                    <a:pt x="85" y="450"/>
                  </a:cubicBezTo>
                  <a:cubicBezTo>
                    <a:pt x="90" y="400"/>
                    <a:pt x="85" y="349"/>
                    <a:pt x="84" y="299"/>
                  </a:cubicBezTo>
                  <a:cubicBezTo>
                    <a:pt x="84" y="291"/>
                    <a:pt x="85" y="283"/>
                    <a:pt x="85" y="275"/>
                  </a:cubicBezTo>
                  <a:cubicBezTo>
                    <a:pt x="85" y="275"/>
                    <a:pt x="85" y="275"/>
                    <a:pt x="85" y="275"/>
                  </a:cubicBezTo>
                  <a:cubicBezTo>
                    <a:pt x="85" y="275"/>
                    <a:pt x="85" y="275"/>
                    <a:pt x="85" y="275"/>
                  </a:cubicBezTo>
                  <a:cubicBezTo>
                    <a:pt x="118" y="320"/>
                    <a:pt x="125" y="375"/>
                    <a:pt x="145" y="425"/>
                  </a:cubicBezTo>
                  <a:cubicBezTo>
                    <a:pt x="162" y="466"/>
                    <a:pt x="207" y="490"/>
                    <a:pt x="247" y="475"/>
                  </a:cubicBezTo>
                  <a:cubicBezTo>
                    <a:pt x="250" y="475"/>
                    <a:pt x="250" y="466"/>
                    <a:pt x="251" y="462"/>
                  </a:cubicBezTo>
                  <a:cubicBezTo>
                    <a:pt x="251" y="333"/>
                    <a:pt x="252" y="204"/>
                    <a:pt x="252" y="75"/>
                  </a:cubicBezTo>
                  <a:cubicBezTo>
                    <a:pt x="252" y="11"/>
                    <a:pt x="252" y="11"/>
                    <a:pt x="189" y="16"/>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E8FDAB32-FB2E-C4D5-970B-25F2B23F544F}"/>
                </a:ext>
              </a:extLst>
            </p:cNvPr>
            <p:cNvSpPr>
              <a:spLocks/>
            </p:cNvSpPr>
            <p:nvPr userDrawn="1"/>
          </p:nvSpPr>
          <p:spPr bwMode="auto">
            <a:xfrm>
              <a:off x="7070725" y="665163"/>
              <a:ext cx="752475" cy="1462088"/>
            </a:xfrm>
            <a:custGeom>
              <a:avLst/>
              <a:gdLst>
                <a:gd name="T0" fmla="*/ 189 w 252"/>
                <a:gd name="T1" fmla="*/ 16 h 490"/>
                <a:gd name="T2" fmla="*/ 167 w 252"/>
                <a:gd name="T3" fmla="*/ 36 h 490"/>
                <a:gd name="T4" fmla="*/ 170 w 252"/>
                <a:gd name="T5" fmla="*/ 177 h 490"/>
                <a:gd name="T6" fmla="*/ 163 w 252"/>
                <a:gd name="T7" fmla="*/ 225 h 490"/>
                <a:gd name="T8" fmla="*/ 104 w 252"/>
                <a:gd name="T9" fmla="*/ 56 h 490"/>
                <a:gd name="T10" fmla="*/ 45 w 252"/>
                <a:gd name="T11" fmla="*/ 17 h 490"/>
                <a:gd name="T12" fmla="*/ 1 w 252"/>
                <a:gd name="T13" fmla="*/ 32 h 490"/>
                <a:gd name="T14" fmla="*/ 0 w 252"/>
                <a:gd name="T15" fmla="*/ 453 h 490"/>
                <a:gd name="T16" fmla="*/ 20 w 252"/>
                <a:gd name="T17" fmla="*/ 476 h 490"/>
                <a:gd name="T18" fmla="*/ 85 w 252"/>
                <a:gd name="T19" fmla="*/ 450 h 490"/>
                <a:gd name="T20" fmla="*/ 83 w 252"/>
                <a:gd name="T21" fmla="*/ 298 h 490"/>
                <a:gd name="T22" fmla="*/ 85 w 252"/>
                <a:gd name="T23" fmla="*/ 275 h 490"/>
                <a:gd name="T24" fmla="*/ 85 w 252"/>
                <a:gd name="T25" fmla="*/ 275 h 490"/>
                <a:gd name="T26" fmla="*/ 85 w 252"/>
                <a:gd name="T27" fmla="*/ 275 h 490"/>
                <a:gd name="T28" fmla="*/ 145 w 252"/>
                <a:gd name="T29" fmla="*/ 425 h 490"/>
                <a:gd name="T30" fmla="*/ 247 w 252"/>
                <a:gd name="T31" fmla="*/ 475 h 490"/>
                <a:gd name="T32" fmla="*/ 250 w 252"/>
                <a:gd name="T33" fmla="*/ 461 h 490"/>
                <a:gd name="T34" fmla="*/ 252 w 252"/>
                <a:gd name="T35" fmla="*/ 75 h 490"/>
                <a:gd name="T36" fmla="*/ 189 w 252"/>
                <a:gd name="T37" fmla="*/ 1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490">
                  <a:moveTo>
                    <a:pt x="189" y="16"/>
                  </a:moveTo>
                  <a:cubicBezTo>
                    <a:pt x="174" y="17"/>
                    <a:pt x="167" y="20"/>
                    <a:pt x="167" y="36"/>
                  </a:cubicBezTo>
                  <a:cubicBezTo>
                    <a:pt x="169" y="83"/>
                    <a:pt x="169" y="130"/>
                    <a:pt x="170" y="177"/>
                  </a:cubicBezTo>
                  <a:cubicBezTo>
                    <a:pt x="163" y="192"/>
                    <a:pt x="174" y="210"/>
                    <a:pt x="163" y="225"/>
                  </a:cubicBezTo>
                  <a:cubicBezTo>
                    <a:pt x="143" y="169"/>
                    <a:pt x="121" y="113"/>
                    <a:pt x="104" y="56"/>
                  </a:cubicBezTo>
                  <a:cubicBezTo>
                    <a:pt x="94" y="23"/>
                    <a:pt x="77" y="9"/>
                    <a:pt x="45" y="17"/>
                  </a:cubicBezTo>
                  <a:cubicBezTo>
                    <a:pt x="30" y="20"/>
                    <a:pt x="6" y="0"/>
                    <a:pt x="1" y="32"/>
                  </a:cubicBezTo>
                  <a:cubicBezTo>
                    <a:pt x="1" y="172"/>
                    <a:pt x="1" y="313"/>
                    <a:pt x="0" y="453"/>
                  </a:cubicBezTo>
                  <a:cubicBezTo>
                    <a:pt x="0" y="468"/>
                    <a:pt x="0" y="483"/>
                    <a:pt x="20" y="476"/>
                  </a:cubicBezTo>
                  <a:cubicBezTo>
                    <a:pt x="43" y="469"/>
                    <a:pt x="81" y="488"/>
                    <a:pt x="85" y="450"/>
                  </a:cubicBezTo>
                  <a:cubicBezTo>
                    <a:pt x="89" y="400"/>
                    <a:pt x="84" y="349"/>
                    <a:pt x="83" y="298"/>
                  </a:cubicBezTo>
                  <a:cubicBezTo>
                    <a:pt x="84" y="291"/>
                    <a:pt x="84" y="283"/>
                    <a:pt x="85" y="275"/>
                  </a:cubicBezTo>
                  <a:cubicBezTo>
                    <a:pt x="85" y="275"/>
                    <a:pt x="85" y="275"/>
                    <a:pt x="85" y="275"/>
                  </a:cubicBezTo>
                  <a:cubicBezTo>
                    <a:pt x="85" y="275"/>
                    <a:pt x="85" y="275"/>
                    <a:pt x="85" y="275"/>
                  </a:cubicBezTo>
                  <a:cubicBezTo>
                    <a:pt x="117" y="320"/>
                    <a:pt x="124" y="375"/>
                    <a:pt x="145" y="425"/>
                  </a:cubicBezTo>
                  <a:cubicBezTo>
                    <a:pt x="161" y="465"/>
                    <a:pt x="206" y="490"/>
                    <a:pt x="247" y="475"/>
                  </a:cubicBezTo>
                  <a:cubicBezTo>
                    <a:pt x="249" y="474"/>
                    <a:pt x="249" y="466"/>
                    <a:pt x="250" y="461"/>
                  </a:cubicBezTo>
                  <a:cubicBezTo>
                    <a:pt x="251" y="333"/>
                    <a:pt x="251" y="204"/>
                    <a:pt x="252" y="75"/>
                  </a:cubicBezTo>
                  <a:cubicBezTo>
                    <a:pt x="252" y="11"/>
                    <a:pt x="252" y="11"/>
                    <a:pt x="189" y="16"/>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8C7CBD02-9E54-B160-0D8E-7D5B5DD79E11}"/>
                </a:ext>
              </a:extLst>
            </p:cNvPr>
            <p:cNvSpPr>
              <a:spLocks/>
            </p:cNvSpPr>
            <p:nvPr userDrawn="1"/>
          </p:nvSpPr>
          <p:spPr bwMode="auto">
            <a:xfrm>
              <a:off x="5273675" y="2897188"/>
              <a:ext cx="506413" cy="985838"/>
            </a:xfrm>
            <a:custGeom>
              <a:avLst/>
              <a:gdLst>
                <a:gd name="T0" fmla="*/ 127 w 170"/>
                <a:gd name="T1" fmla="*/ 11 h 330"/>
                <a:gd name="T2" fmla="*/ 113 w 170"/>
                <a:gd name="T3" fmla="*/ 24 h 330"/>
                <a:gd name="T4" fmla="*/ 115 w 170"/>
                <a:gd name="T5" fmla="*/ 119 h 330"/>
                <a:gd name="T6" fmla="*/ 110 w 170"/>
                <a:gd name="T7" fmla="*/ 151 h 330"/>
                <a:gd name="T8" fmla="*/ 70 w 170"/>
                <a:gd name="T9" fmla="*/ 37 h 330"/>
                <a:gd name="T10" fmla="*/ 30 w 170"/>
                <a:gd name="T11" fmla="*/ 11 h 330"/>
                <a:gd name="T12" fmla="*/ 1 w 170"/>
                <a:gd name="T13" fmla="*/ 21 h 330"/>
                <a:gd name="T14" fmla="*/ 0 w 170"/>
                <a:gd name="T15" fmla="*/ 305 h 330"/>
                <a:gd name="T16" fmla="*/ 14 w 170"/>
                <a:gd name="T17" fmla="*/ 321 h 330"/>
                <a:gd name="T18" fmla="*/ 57 w 170"/>
                <a:gd name="T19" fmla="*/ 303 h 330"/>
                <a:gd name="T20" fmla="*/ 56 w 170"/>
                <a:gd name="T21" fmla="*/ 201 h 330"/>
                <a:gd name="T22" fmla="*/ 57 w 170"/>
                <a:gd name="T23" fmla="*/ 185 h 330"/>
                <a:gd name="T24" fmla="*/ 57 w 170"/>
                <a:gd name="T25" fmla="*/ 185 h 330"/>
                <a:gd name="T26" fmla="*/ 57 w 170"/>
                <a:gd name="T27" fmla="*/ 185 h 330"/>
                <a:gd name="T28" fmla="*/ 97 w 170"/>
                <a:gd name="T29" fmla="*/ 286 h 330"/>
                <a:gd name="T30" fmla="*/ 166 w 170"/>
                <a:gd name="T31" fmla="*/ 320 h 330"/>
                <a:gd name="T32" fmla="*/ 169 w 170"/>
                <a:gd name="T33" fmla="*/ 311 h 330"/>
                <a:gd name="T34" fmla="*/ 170 w 170"/>
                <a:gd name="T35" fmla="*/ 50 h 330"/>
                <a:gd name="T36" fmla="*/ 127 w 170"/>
                <a:gd name="T37" fmla="*/ 1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330">
                  <a:moveTo>
                    <a:pt x="127" y="11"/>
                  </a:moveTo>
                  <a:cubicBezTo>
                    <a:pt x="117" y="11"/>
                    <a:pt x="112" y="13"/>
                    <a:pt x="113" y="24"/>
                  </a:cubicBezTo>
                  <a:cubicBezTo>
                    <a:pt x="114" y="56"/>
                    <a:pt x="114" y="88"/>
                    <a:pt x="115" y="119"/>
                  </a:cubicBezTo>
                  <a:cubicBezTo>
                    <a:pt x="110" y="129"/>
                    <a:pt x="117" y="141"/>
                    <a:pt x="110" y="151"/>
                  </a:cubicBezTo>
                  <a:cubicBezTo>
                    <a:pt x="96" y="113"/>
                    <a:pt x="81" y="76"/>
                    <a:pt x="70" y="37"/>
                  </a:cubicBezTo>
                  <a:cubicBezTo>
                    <a:pt x="63" y="15"/>
                    <a:pt x="52" y="6"/>
                    <a:pt x="30" y="11"/>
                  </a:cubicBezTo>
                  <a:cubicBezTo>
                    <a:pt x="20" y="13"/>
                    <a:pt x="4" y="0"/>
                    <a:pt x="1" y="21"/>
                  </a:cubicBezTo>
                  <a:cubicBezTo>
                    <a:pt x="1" y="116"/>
                    <a:pt x="0" y="211"/>
                    <a:pt x="0" y="305"/>
                  </a:cubicBezTo>
                  <a:cubicBezTo>
                    <a:pt x="0" y="315"/>
                    <a:pt x="0" y="325"/>
                    <a:pt x="14" y="321"/>
                  </a:cubicBezTo>
                  <a:cubicBezTo>
                    <a:pt x="29" y="316"/>
                    <a:pt x="55" y="329"/>
                    <a:pt x="57" y="303"/>
                  </a:cubicBezTo>
                  <a:cubicBezTo>
                    <a:pt x="60" y="269"/>
                    <a:pt x="56" y="235"/>
                    <a:pt x="56" y="201"/>
                  </a:cubicBezTo>
                  <a:cubicBezTo>
                    <a:pt x="56" y="196"/>
                    <a:pt x="57" y="190"/>
                    <a:pt x="57" y="185"/>
                  </a:cubicBezTo>
                  <a:cubicBezTo>
                    <a:pt x="57" y="185"/>
                    <a:pt x="57" y="185"/>
                    <a:pt x="57" y="185"/>
                  </a:cubicBezTo>
                  <a:cubicBezTo>
                    <a:pt x="57" y="185"/>
                    <a:pt x="57" y="185"/>
                    <a:pt x="57" y="185"/>
                  </a:cubicBezTo>
                  <a:cubicBezTo>
                    <a:pt x="79" y="215"/>
                    <a:pt x="84" y="253"/>
                    <a:pt x="97" y="286"/>
                  </a:cubicBezTo>
                  <a:cubicBezTo>
                    <a:pt x="109" y="313"/>
                    <a:pt x="139" y="330"/>
                    <a:pt x="166" y="320"/>
                  </a:cubicBezTo>
                  <a:cubicBezTo>
                    <a:pt x="168" y="319"/>
                    <a:pt x="168" y="314"/>
                    <a:pt x="169" y="311"/>
                  </a:cubicBezTo>
                  <a:cubicBezTo>
                    <a:pt x="169" y="224"/>
                    <a:pt x="169" y="137"/>
                    <a:pt x="170" y="50"/>
                  </a:cubicBezTo>
                  <a:cubicBezTo>
                    <a:pt x="170" y="7"/>
                    <a:pt x="170" y="7"/>
                    <a:pt x="127" y="11"/>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E366D57A-816D-DC89-5947-49F421326FD1}"/>
                </a:ext>
              </a:extLst>
            </p:cNvPr>
            <p:cNvSpPr>
              <a:spLocks/>
            </p:cNvSpPr>
            <p:nvPr userDrawn="1"/>
          </p:nvSpPr>
          <p:spPr bwMode="auto">
            <a:xfrm>
              <a:off x="647700" y="403226"/>
              <a:ext cx="309563" cy="600075"/>
            </a:xfrm>
            <a:custGeom>
              <a:avLst/>
              <a:gdLst>
                <a:gd name="T0" fmla="*/ 78 w 104"/>
                <a:gd name="T1" fmla="*/ 7 h 201"/>
                <a:gd name="T2" fmla="*/ 69 w 104"/>
                <a:gd name="T3" fmla="*/ 15 h 201"/>
                <a:gd name="T4" fmla="*/ 70 w 104"/>
                <a:gd name="T5" fmla="*/ 73 h 201"/>
                <a:gd name="T6" fmla="*/ 67 w 104"/>
                <a:gd name="T7" fmla="*/ 93 h 201"/>
                <a:gd name="T8" fmla="*/ 43 w 104"/>
                <a:gd name="T9" fmla="*/ 23 h 201"/>
                <a:gd name="T10" fmla="*/ 18 w 104"/>
                <a:gd name="T11" fmla="*/ 7 h 201"/>
                <a:gd name="T12" fmla="*/ 1 w 104"/>
                <a:gd name="T13" fmla="*/ 13 h 201"/>
                <a:gd name="T14" fmla="*/ 0 w 104"/>
                <a:gd name="T15" fmla="*/ 186 h 201"/>
                <a:gd name="T16" fmla="*/ 8 w 104"/>
                <a:gd name="T17" fmla="*/ 196 h 201"/>
                <a:gd name="T18" fmla="*/ 35 w 104"/>
                <a:gd name="T19" fmla="*/ 185 h 201"/>
                <a:gd name="T20" fmla="*/ 34 w 104"/>
                <a:gd name="T21" fmla="*/ 123 h 201"/>
                <a:gd name="T22" fmla="*/ 35 w 104"/>
                <a:gd name="T23" fmla="*/ 113 h 201"/>
                <a:gd name="T24" fmla="*/ 35 w 104"/>
                <a:gd name="T25" fmla="*/ 113 h 201"/>
                <a:gd name="T26" fmla="*/ 35 w 104"/>
                <a:gd name="T27" fmla="*/ 113 h 201"/>
                <a:gd name="T28" fmla="*/ 59 w 104"/>
                <a:gd name="T29" fmla="*/ 175 h 201"/>
                <a:gd name="T30" fmla="*/ 101 w 104"/>
                <a:gd name="T31" fmla="*/ 196 h 201"/>
                <a:gd name="T32" fmla="*/ 103 w 104"/>
                <a:gd name="T33" fmla="*/ 190 h 201"/>
                <a:gd name="T34" fmla="*/ 103 w 104"/>
                <a:gd name="T35" fmla="*/ 31 h 201"/>
                <a:gd name="T36" fmla="*/ 78 w 104"/>
                <a:gd name="T37" fmla="*/ 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201">
                  <a:moveTo>
                    <a:pt x="78" y="7"/>
                  </a:moveTo>
                  <a:cubicBezTo>
                    <a:pt x="71" y="7"/>
                    <a:pt x="69" y="9"/>
                    <a:pt x="69" y="15"/>
                  </a:cubicBezTo>
                  <a:cubicBezTo>
                    <a:pt x="70" y="35"/>
                    <a:pt x="70" y="54"/>
                    <a:pt x="70" y="73"/>
                  </a:cubicBezTo>
                  <a:cubicBezTo>
                    <a:pt x="67" y="79"/>
                    <a:pt x="72" y="87"/>
                    <a:pt x="67" y="93"/>
                  </a:cubicBezTo>
                  <a:cubicBezTo>
                    <a:pt x="59" y="70"/>
                    <a:pt x="50" y="47"/>
                    <a:pt x="43" y="23"/>
                  </a:cubicBezTo>
                  <a:cubicBezTo>
                    <a:pt x="39" y="10"/>
                    <a:pt x="32" y="4"/>
                    <a:pt x="18" y="7"/>
                  </a:cubicBezTo>
                  <a:cubicBezTo>
                    <a:pt x="12" y="8"/>
                    <a:pt x="3" y="0"/>
                    <a:pt x="1" y="13"/>
                  </a:cubicBezTo>
                  <a:cubicBezTo>
                    <a:pt x="0" y="71"/>
                    <a:pt x="0" y="129"/>
                    <a:pt x="0" y="186"/>
                  </a:cubicBezTo>
                  <a:cubicBezTo>
                    <a:pt x="0" y="192"/>
                    <a:pt x="0" y="199"/>
                    <a:pt x="8" y="196"/>
                  </a:cubicBezTo>
                  <a:cubicBezTo>
                    <a:pt x="18" y="193"/>
                    <a:pt x="33" y="201"/>
                    <a:pt x="35" y="185"/>
                  </a:cubicBezTo>
                  <a:cubicBezTo>
                    <a:pt x="37" y="165"/>
                    <a:pt x="35" y="144"/>
                    <a:pt x="34" y="123"/>
                  </a:cubicBezTo>
                  <a:cubicBezTo>
                    <a:pt x="34" y="120"/>
                    <a:pt x="35" y="116"/>
                    <a:pt x="35" y="113"/>
                  </a:cubicBezTo>
                  <a:cubicBezTo>
                    <a:pt x="35" y="113"/>
                    <a:pt x="35" y="113"/>
                    <a:pt x="35" y="113"/>
                  </a:cubicBezTo>
                  <a:cubicBezTo>
                    <a:pt x="35" y="113"/>
                    <a:pt x="35" y="113"/>
                    <a:pt x="35" y="113"/>
                  </a:cubicBezTo>
                  <a:cubicBezTo>
                    <a:pt x="48" y="132"/>
                    <a:pt x="51" y="154"/>
                    <a:pt x="59" y="175"/>
                  </a:cubicBezTo>
                  <a:cubicBezTo>
                    <a:pt x="66" y="192"/>
                    <a:pt x="85" y="201"/>
                    <a:pt x="101" y="196"/>
                  </a:cubicBezTo>
                  <a:cubicBezTo>
                    <a:pt x="102" y="195"/>
                    <a:pt x="102" y="192"/>
                    <a:pt x="103" y="190"/>
                  </a:cubicBezTo>
                  <a:cubicBezTo>
                    <a:pt x="103" y="137"/>
                    <a:pt x="103" y="84"/>
                    <a:pt x="103" y="31"/>
                  </a:cubicBezTo>
                  <a:cubicBezTo>
                    <a:pt x="104" y="5"/>
                    <a:pt x="104" y="5"/>
                    <a:pt x="78" y="7"/>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30D1785D-1E33-7999-000B-66BA5B36EE7A}"/>
                </a:ext>
              </a:extLst>
            </p:cNvPr>
            <p:cNvSpPr>
              <a:spLocks/>
            </p:cNvSpPr>
            <p:nvPr userDrawn="1"/>
          </p:nvSpPr>
          <p:spPr bwMode="auto">
            <a:xfrm>
              <a:off x="803275" y="5664201"/>
              <a:ext cx="306388" cy="600075"/>
            </a:xfrm>
            <a:custGeom>
              <a:avLst/>
              <a:gdLst>
                <a:gd name="T0" fmla="*/ 77 w 103"/>
                <a:gd name="T1" fmla="*/ 7 h 201"/>
                <a:gd name="T2" fmla="*/ 69 w 103"/>
                <a:gd name="T3" fmla="*/ 15 h 201"/>
                <a:gd name="T4" fmla="*/ 70 w 103"/>
                <a:gd name="T5" fmla="*/ 73 h 201"/>
                <a:gd name="T6" fmla="*/ 67 w 103"/>
                <a:gd name="T7" fmla="*/ 92 h 201"/>
                <a:gd name="T8" fmla="*/ 42 w 103"/>
                <a:gd name="T9" fmla="*/ 23 h 201"/>
                <a:gd name="T10" fmla="*/ 18 w 103"/>
                <a:gd name="T11" fmla="*/ 7 h 201"/>
                <a:gd name="T12" fmla="*/ 0 w 103"/>
                <a:gd name="T13" fmla="*/ 13 h 201"/>
                <a:gd name="T14" fmla="*/ 0 w 103"/>
                <a:gd name="T15" fmla="*/ 186 h 201"/>
                <a:gd name="T16" fmla="*/ 8 w 103"/>
                <a:gd name="T17" fmla="*/ 196 h 201"/>
                <a:gd name="T18" fmla="*/ 35 w 103"/>
                <a:gd name="T19" fmla="*/ 185 h 201"/>
                <a:gd name="T20" fmla="*/ 34 w 103"/>
                <a:gd name="T21" fmla="*/ 123 h 201"/>
                <a:gd name="T22" fmla="*/ 35 w 103"/>
                <a:gd name="T23" fmla="*/ 113 h 201"/>
                <a:gd name="T24" fmla="*/ 35 w 103"/>
                <a:gd name="T25" fmla="*/ 113 h 201"/>
                <a:gd name="T26" fmla="*/ 35 w 103"/>
                <a:gd name="T27" fmla="*/ 113 h 201"/>
                <a:gd name="T28" fmla="*/ 59 w 103"/>
                <a:gd name="T29" fmla="*/ 175 h 201"/>
                <a:gd name="T30" fmla="*/ 101 w 103"/>
                <a:gd name="T31" fmla="*/ 195 h 201"/>
                <a:gd name="T32" fmla="*/ 103 w 103"/>
                <a:gd name="T33" fmla="*/ 190 h 201"/>
                <a:gd name="T34" fmla="*/ 103 w 103"/>
                <a:gd name="T35" fmla="*/ 31 h 201"/>
                <a:gd name="T36" fmla="*/ 77 w 103"/>
                <a:gd name="T37" fmla="*/ 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3" h="201">
                  <a:moveTo>
                    <a:pt x="77" y="7"/>
                  </a:moveTo>
                  <a:cubicBezTo>
                    <a:pt x="71" y="7"/>
                    <a:pt x="68" y="8"/>
                    <a:pt x="69" y="15"/>
                  </a:cubicBezTo>
                  <a:cubicBezTo>
                    <a:pt x="69" y="34"/>
                    <a:pt x="69" y="54"/>
                    <a:pt x="70" y="73"/>
                  </a:cubicBezTo>
                  <a:cubicBezTo>
                    <a:pt x="67" y="79"/>
                    <a:pt x="71" y="86"/>
                    <a:pt x="67" y="92"/>
                  </a:cubicBezTo>
                  <a:cubicBezTo>
                    <a:pt x="59" y="69"/>
                    <a:pt x="49" y="46"/>
                    <a:pt x="42" y="23"/>
                  </a:cubicBezTo>
                  <a:cubicBezTo>
                    <a:pt x="38" y="9"/>
                    <a:pt x="31" y="4"/>
                    <a:pt x="18" y="7"/>
                  </a:cubicBezTo>
                  <a:cubicBezTo>
                    <a:pt x="12" y="8"/>
                    <a:pt x="2" y="0"/>
                    <a:pt x="0" y="13"/>
                  </a:cubicBezTo>
                  <a:cubicBezTo>
                    <a:pt x="0" y="71"/>
                    <a:pt x="0" y="129"/>
                    <a:pt x="0" y="186"/>
                  </a:cubicBezTo>
                  <a:cubicBezTo>
                    <a:pt x="0" y="192"/>
                    <a:pt x="0" y="198"/>
                    <a:pt x="8" y="196"/>
                  </a:cubicBezTo>
                  <a:cubicBezTo>
                    <a:pt x="17" y="193"/>
                    <a:pt x="33" y="201"/>
                    <a:pt x="35" y="185"/>
                  </a:cubicBezTo>
                  <a:cubicBezTo>
                    <a:pt x="36" y="164"/>
                    <a:pt x="34" y="143"/>
                    <a:pt x="34" y="123"/>
                  </a:cubicBezTo>
                  <a:cubicBezTo>
                    <a:pt x="34" y="119"/>
                    <a:pt x="34" y="116"/>
                    <a:pt x="35" y="113"/>
                  </a:cubicBezTo>
                  <a:cubicBezTo>
                    <a:pt x="35" y="113"/>
                    <a:pt x="35" y="113"/>
                    <a:pt x="35" y="113"/>
                  </a:cubicBezTo>
                  <a:cubicBezTo>
                    <a:pt x="35" y="113"/>
                    <a:pt x="35" y="113"/>
                    <a:pt x="35" y="113"/>
                  </a:cubicBezTo>
                  <a:cubicBezTo>
                    <a:pt x="48" y="132"/>
                    <a:pt x="51" y="154"/>
                    <a:pt x="59" y="175"/>
                  </a:cubicBezTo>
                  <a:cubicBezTo>
                    <a:pt x="66" y="191"/>
                    <a:pt x="85" y="201"/>
                    <a:pt x="101" y="195"/>
                  </a:cubicBezTo>
                  <a:cubicBezTo>
                    <a:pt x="102" y="195"/>
                    <a:pt x="102" y="192"/>
                    <a:pt x="103" y="190"/>
                  </a:cubicBezTo>
                  <a:cubicBezTo>
                    <a:pt x="103" y="137"/>
                    <a:pt x="103" y="84"/>
                    <a:pt x="103" y="31"/>
                  </a:cubicBezTo>
                  <a:cubicBezTo>
                    <a:pt x="103" y="4"/>
                    <a:pt x="103" y="5"/>
                    <a:pt x="77" y="7"/>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DBC53E3C-98F5-A3EB-2A14-D67407E6E4AF}"/>
                </a:ext>
              </a:extLst>
            </p:cNvPr>
            <p:cNvSpPr>
              <a:spLocks/>
            </p:cNvSpPr>
            <p:nvPr userDrawn="1"/>
          </p:nvSpPr>
          <p:spPr bwMode="auto">
            <a:xfrm>
              <a:off x="11234738" y="403226"/>
              <a:ext cx="309563" cy="600075"/>
            </a:xfrm>
            <a:custGeom>
              <a:avLst/>
              <a:gdLst>
                <a:gd name="T0" fmla="*/ 78 w 104"/>
                <a:gd name="T1" fmla="*/ 7 h 201"/>
                <a:gd name="T2" fmla="*/ 69 w 104"/>
                <a:gd name="T3" fmla="*/ 15 h 201"/>
                <a:gd name="T4" fmla="*/ 70 w 104"/>
                <a:gd name="T5" fmla="*/ 73 h 201"/>
                <a:gd name="T6" fmla="*/ 67 w 104"/>
                <a:gd name="T7" fmla="*/ 93 h 201"/>
                <a:gd name="T8" fmla="*/ 43 w 104"/>
                <a:gd name="T9" fmla="*/ 23 h 201"/>
                <a:gd name="T10" fmla="*/ 19 w 104"/>
                <a:gd name="T11" fmla="*/ 7 h 201"/>
                <a:gd name="T12" fmla="*/ 1 w 104"/>
                <a:gd name="T13" fmla="*/ 13 h 201"/>
                <a:gd name="T14" fmla="*/ 0 w 104"/>
                <a:gd name="T15" fmla="*/ 186 h 201"/>
                <a:gd name="T16" fmla="*/ 9 w 104"/>
                <a:gd name="T17" fmla="*/ 196 h 201"/>
                <a:gd name="T18" fmla="*/ 35 w 104"/>
                <a:gd name="T19" fmla="*/ 185 h 201"/>
                <a:gd name="T20" fmla="*/ 34 w 104"/>
                <a:gd name="T21" fmla="*/ 123 h 201"/>
                <a:gd name="T22" fmla="*/ 35 w 104"/>
                <a:gd name="T23" fmla="*/ 113 h 201"/>
                <a:gd name="T24" fmla="*/ 35 w 104"/>
                <a:gd name="T25" fmla="*/ 113 h 201"/>
                <a:gd name="T26" fmla="*/ 35 w 104"/>
                <a:gd name="T27" fmla="*/ 113 h 201"/>
                <a:gd name="T28" fmla="*/ 60 w 104"/>
                <a:gd name="T29" fmla="*/ 175 h 201"/>
                <a:gd name="T30" fmla="*/ 102 w 104"/>
                <a:gd name="T31" fmla="*/ 196 h 201"/>
                <a:gd name="T32" fmla="*/ 103 w 104"/>
                <a:gd name="T33" fmla="*/ 190 h 201"/>
                <a:gd name="T34" fmla="*/ 104 w 104"/>
                <a:gd name="T35" fmla="*/ 31 h 201"/>
                <a:gd name="T36" fmla="*/ 78 w 104"/>
                <a:gd name="T37" fmla="*/ 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201">
                  <a:moveTo>
                    <a:pt x="78" y="7"/>
                  </a:moveTo>
                  <a:cubicBezTo>
                    <a:pt x="72" y="7"/>
                    <a:pt x="69" y="9"/>
                    <a:pt x="69" y="15"/>
                  </a:cubicBezTo>
                  <a:cubicBezTo>
                    <a:pt x="70" y="35"/>
                    <a:pt x="70" y="54"/>
                    <a:pt x="70" y="73"/>
                  </a:cubicBezTo>
                  <a:cubicBezTo>
                    <a:pt x="67" y="79"/>
                    <a:pt x="72" y="87"/>
                    <a:pt x="67" y="93"/>
                  </a:cubicBezTo>
                  <a:cubicBezTo>
                    <a:pt x="59" y="70"/>
                    <a:pt x="50" y="47"/>
                    <a:pt x="43" y="23"/>
                  </a:cubicBezTo>
                  <a:cubicBezTo>
                    <a:pt x="39" y="10"/>
                    <a:pt x="32" y="4"/>
                    <a:pt x="19" y="7"/>
                  </a:cubicBezTo>
                  <a:cubicBezTo>
                    <a:pt x="13" y="8"/>
                    <a:pt x="3" y="0"/>
                    <a:pt x="1" y="13"/>
                  </a:cubicBezTo>
                  <a:cubicBezTo>
                    <a:pt x="1" y="71"/>
                    <a:pt x="1" y="129"/>
                    <a:pt x="0" y="186"/>
                  </a:cubicBezTo>
                  <a:cubicBezTo>
                    <a:pt x="0" y="192"/>
                    <a:pt x="0" y="199"/>
                    <a:pt x="9" y="196"/>
                  </a:cubicBezTo>
                  <a:cubicBezTo>
                    <a:pt x="18" y="193"/>
                    <a:pt x="34" y="201"/>
                    <a:pt x="35" y="185"/>
                  </a:cubicBezTo>
                  <a:cubicBezTo>
                    <a:pt x="37" y="165"/>
                    <a:pt x="35" y="144"/>
                    <a:pt x="34" y="123"/>
                  </a:cubicBezTo>
                  <a:cubicBezTo>
                    <a:pt x="35" y="120"/>
                    <a:pt x="35" y="116"/>
                    <a:pt x="35" y="113"/>
                  </a:cubicBezTo>
                  <a:cubicBezTo>
                    <a:pt x="35" y="113"/>
                    <a:pt x="35" y="113"/>
                    <a:pt x="35" y="113"/>
                  </a:cubicBezTo>
                  <a:cubicBezTo>
                    <a:pt x="35" y="113"/>
                    <a:pt x="35" y="113"/>
                    <a:pt x="35" y="113"/>
                  </a:cubicBezTo>
                  <a:cubicBezTo>
                    <a:pt x="48" y="132"/>
                    <a:pt x="51" y="154"/>
                    <a:pt x="60" y="175"/>
                  </a:cubicBezTo>
                  <a:cubicBezTo>
                    <a:pt x="67" y="192"/>
                    <a:pt x="85" y="201"/>
                    <a:pt x="102" y="196"/>
                  </a:cubicBezTo>
                  <a:cubicBezTo>
                    <a:pt x="103" y="195"/>
                    <a:pt x="103" y="192"/>
                    <a:pt x="103" y="190"/>
                  </a:cubicBezTo>
                  <a:cubicBezTo>
                    <a:pt x="103" y="137"/>
                    <a:pt x="104" y="84"/>
                    <a:pt x="104" y="31"/>
                  </a:cubicBezTo>
                  <a:cubicBezTo>
                    <a:pt x="104" y="5"/>
                    <a:pt x="104" y="5"/>
                    <a:pt x="78" y="7"/>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21DD95EB-BF46-1CE7-F166-031B1B273ACF}"/>
                </a:ext>
              </a:extLst>
            </p:cNvPr>
            <p:cNvSpPr>
              <a:spLocks/>
            </p:cNvSpPr>
            <p:nvPr userDrawn="1"/>
          </p:nvSpPr>
          <p:spPr bwMode="auto">
            <a:xfrm>
              <a:off x="8916988" y="4049713"/>
              <a:ext cx="309563" cy="600075"/>
            </a:xfrm>
            <a:custGeom>
              <a:avLst/>
              <a:gdLst>
                <a:gd name="T0" fmla="*/ 78 w 104"/>
                <a:gd name="T1" fmla="*/ 6 h 201"/>
                <a:gd name="T2" fmla="*/ 69 w 104"/>
                <a:gd name="T3" fmla="*/ 15 h 201"/>
                <a:gd name="T4" fmla="*/ 70 w 104"/>
                <a:gd name="T5" fmla="*/ 73 h 201"/>
                <a:gd name="T6" fmla="*/ 67 w 104"/>
                <a:gd name="T7" fmla="*/ 92 h 201"/>
                <a:gd name="T8" fmla="*/ 43 w 104"/>
                <a:gd name="T9" fmla="*/ 23 h 201"/>
                <a:gd name="T10" fmla="*/ 18 w 104"/>
                <a:gd name="T11" fmla="*/ 7 h 201"/>
                <a:gd name="T12" fmla="*/ 1 w 104"/>
                <a:gd name="T13" fmla="*/ 13 h 201"/>
                <a:gd name="T14" fmla="*/ 0 w 104"/>
                <a:gd name="T15" fmla="*/ 186 h 201"/>
                <a:gd name="T16" fmla="*/ 8 w 104"/>
                <a:gd name="T17" fmla="*/ 196 h 201"/>
                <a:gd name="T18" fmla="*/ 35 w 104"/>
                <a:gd name="T19" fmla="*/ 185 h 201"/>
                <a:gd name="T20" fmla="*/ 34 w 104"/>
                <a:gd name="T21" fmla="*/ 122 h 201"/>
                <a:gd name="T22" fmla="*/ 35 w 104"/>
                <a:gd name="T23" fmla="*/ 113 h 201"/>
                <a:gd name="T24" fmla="*/ 35 w 104"/>
                <a:gd name="T25" fmla="*/ 113 h 201"/>
                <a:gd name="T26" fmla="*/ 35 w 104"/>
                <a:gd name="T27" fmla="*/ 113 h 201"/>
                <a:gd name="T28" fmla="*/ 59 w 104"/>
                <a:gd name="T29" fmla="*/ 174 h 201"/>
                <a:gd name="T30" fmla="*/ 101 w 104"/>
                <a:gd name="T31" fmla="*/ 195 h 201"/>
                <a:gd name="T32" fmla="*/ 103 w 104"/>
                <a:gd name="T33" fmla="*/ 189 h 201"/>
                <a:gd name="T34" fmla="*/ 103 w 104"/>
                <a:gd name="T35" fmla="*/ 31 h 201"/>
                <a:gd name="T36" fmla="*/ 78 w 104"/>
                <a:gd name="T37" fmla="*/ 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201">
                  <a:moveTo>
                    <a:pt x="78" y="6"/>
                  </a:moveTo>
                  <a:cubicBezTo>
                    <a:pt x="71" y="7"/>
                    <a:pt x="69" y="8"/>
                    <a:pt x="69" y="15"/>
                  </a:cubicBezTo>
                  <a:cubicBezTo>
                    <a:pt x="69" y="34"/>
                    <a:pt x="70" y="53"/>
                    <a:pt x="70" y="73"/>
                  </a:cubicBezTo>
                  <a:cubicBezTo>
                    <a:pt x="67" y="79"/>
                    <a:pt x="72" y="86"/>
                    <a:pt x="67" y="92"/>
                  </a:cubicBezTo>
                  <a:cubicBezTo>
                    <a:pt x="59" y="69"/>
                    <a:pt x="50" y="46"/>
                    <a:pt x="43" y="23"/>
                  </a:cubicBezTo>
                  <a:cubicBezTo>
                    <a:pt x="39" y="9"/>
                    <a:pt x="32" y="3"/>
                    <a:pt x="18" y="7"/>
                  </a:cubicBezTo>
                  <a:cubicBezTo>
                    <a:pt x="12" y="8"/>
                    <a:pt x="2" y="0"/>
                    <a:pt x="1" y="13"/>
                  </a:cubicBezTo>
                  <a:cubicBezTo>
                    <a:pt x="0" y="71"/>
                    <a:pt x="0" y="128"/>
                    <a:pt x="0" y="186"/>
                  </a:cubicBezTo>
                  <a:cubicBezTo>
                    <a:pt x="0" y="192"/>
                    <a:pt x="0" y="198"/>
                    <a:pt x="8" y="196"/>
                  </a:cubicBezTo>
                  <a:cubicBezTo>
                    <a:pt x="17" y="193"/>
                    <a:pt x="33" y="201"/>
                    <a:pt x="35" y="185"/>
                  </a:cubicBezTo>
                  <a:cubicBezTo>
                    <a:pt x="37" y="164"/>
                    <a:pt x="34" y="143"/>
                    <a:pt x="34" y="122"/>
                  </a:cubicBezTo>
                  <a:cubicBezTo>
                    <a:pt x="34" y="119"/>
                    <a:pt x="35" y="116"/>
                    <a:pt x="35" y="113"/>
                  </a:cubicBezTo>
                  <a:cubicBezTo>
                    <a:pt x="35" y="113"/>
                    <a:pt x="35" y="113"/>
                    <a:pt x="35" y="113"/>
                  </a:cubicBezTo>
                  <a:cubicBezTo>
                    <a:pt x="35" y="113"/>
                    <a:pt x="35" y="113"/>
                    <a:pt x="35" y="113"/>
                  </a:cubicBezTo>
                  <a:cubicBezTo>
                    <a:pt x="48" y="131"/>
                    <a:pt x="51" y="154"/>
                    <a:pt x="59" y="174"/>
                  </a:cubicBezTo>
                  <a:cubicBezTo>
                    <a:pt x="66" y="191"/>
                    <a:pt x="85" y="201"/>
                    <a:pt x="101" y="195"/>
                  </a:cubicBezTo>
                  <a:cubicBezTo>
                    <a:pt x="102" y="195"/>
                    <a:pt x="102" y="191"/>
                    <a:pt x="103" y="189"/>
                  </a:cubicBezTo>
                  <a:cubicBezTo>
                    <a:pt x="103" y="136"/>
                    <a:pt x="103" y="83"/>
                    <a:pt x="103" y="31"/>
                  </a:cubicBezTo>
                  <a:cubicBezTo>
                    <a:pt x="104" y="4"/>
                    <a:pt x="103" y="4"/>
                    <a:pt x="78" y="6"/>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AFBD8130-4BCD-F4CA-742D-00447DC59E86}"/>
                </a:ext>
              </a:extLst>
            </p:cNvPr>
            <p:cNvSpPr>
              <a:spLocks/>
            </p:cNvSpPr>
            <p:nvPr userDrawn="1"/>
          </p:nvSpPr>
          <p:spPr bwMode="auto">
            <a:xfrm>
              <a:off x="7575550" y="3425826"/>
              <a:ext cx="106363" cy="209550"/>
            </a:xfrm>
            <a:custGeom>
              <a:avLst/>
              <a:gdLst>
                <a:gd name="T0" fmla="*/ 27 w 36"/>
                <a:gd name="T1" fmla="*/ 3 h 70"/>
                <a:gd name="T2" fmla="*/ 24 w 36"/>
                <a:gd name="T3" fmla="*/ 5 h 70"/>
                <a:gd name="T4" fmla="*/ 25 w 36"/>
                <a:gd name="T5" fmla="*/ 26 h 70"/>
                <a:gd name="T6" fmla="*/ 24 w 36"/>
                <a:gd name="T7" fmla="*/ 32 h 70"/>
                <a:gd name="T8" fmla="*/ 15 w 36"/>
                <a:gd name="T9" fmla="*/ 8 h 70"/>
                <a:gd name="T10" fmla="*/ 7 w 36"/>
                <a:gd name="T11" fmla="*/ 3 h 70"/>
                <a:gd name="T12" fmla="*/ 0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6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5"/>
                  </a:cubicBezTo>
                  <a:cubicBezTo>
                    <a:pt x="24" y="12"/>
                    <a:pt x="24" y="19"/>
                    <a:pt x="25" y="26"/>
                  </a:cubicBezTo>
                  <a:cubicBezTo>
                    <a:pt x="24" y="28"/>
                    <a:pt x="25" y="30"/>
                    <a:pt x="24" y="32"/>
                  </a:cubicBezTo>
                  <a:cubicBezTo>
                    <a:pt x="21" y="24"/>
                    <a:pt x="17" y="16"/>
                    <a:pt x="15" y="8"/>
                  </a:cubicBezTo>
                  <a:cubicBezTo>
                    <a:pt x="14" y="3"/>
                    <a:pt x="11" y="2"/>
                    <a:pt x="7" y="3"/>
                  </a:cubicBezTo>
                  <a:cubicBezTo>
                    <a:pt x="5" y="3"/>
                    <a:pt x="1" y="0"/>
                    <a:pt x="0" y="5"/>
                  </a:cubicBezTo>
                  <a:cubicBezTo>
                    <a:pt x="0" y="25"/>
                    <a:pt x="0" y="45"/>
                    <a:pt x="0" y="65"/>
                  </a:cubicBezTo>
                  <a:cubicBezTo>
                    <a:pt x="0" y="67"/>
                    <a:pt x="0" y="69"/>
                    <a:pt x="3" y="68"/>
                  </a:cubicBezTo>
                  <a:cubicBezTo>
                    <a:pt x="6" y="67"/>
                    <a:pt x="12" y="70"/>
                    <a:pt x="12" y="65"/>
                  </a:cubicBezTo>
                  <a:cubicBezTo>
                    <a:pt x="13" y="57"/>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6" y="68"/>
                  </a:cubicBezTo>
                  <a:cubicBezTo>
                    <a:pt x="36" y="68"/>
                    <a:pt x="36" y="67"/>
                    <a:pt x="36" y="66"/>
                  </a:cubicBezTo>
                  <a:cubicBezTo>
                    <a:pt x="36" y="48"/>
                    <a:pt x="36" y="29"/>
                    <a:pt x="36" y="11"/>
                  </a:cubicBezTo>
                  <a:cubicBezTo>
                    <a:pt x="36" y="2"/>
                    <a:pt x="36" y="2"/>
                    <a:pt x="27" y="3"/>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C1419503-89C5-E749-C923-DA28C71A5816}"/>
                </a:ext>
              </a:extLst>
            </p:cNvPr>
            <p:cNvSpPr>
              <a:spLocks/>
            </p:cNvSpPr>
            <p:nvPr userDrawn="1"/>
          </p:nvSpPr>
          <p:spPr bwMode="auto">
            <a:xfrm>
              <a:off x="5275263" y="1563688"/>
              <a:ext cx="107950" cy="209550"/>
            </a:xfrm>
            <a:custGeom>
              <a:avLst/>
              <a:gdLst>
                <a:gd name="T0" fmla="*/ 27 w 36"/>
                <a:gd name="T1" fmla="*/ 2 h 70"/>
                <a:gd name="T2" fmla="*/ 24 w 36"/>
                <a:gd name="T3" fmla="*/ 5 h 70"/>
                <a:gd name="T4" fmla="*/ 25 w 36"/>
                <a:gd name="T5" fmla="*/ 25 h 70"/>
                <a:gd name="T6" fmla="*/ 24 w 36"/>
                <a:gd name="T7" fmla="*/ 32 h 70"/>
                <a:gd name="T8" fmla="*/ 15 w 36"/>
                <a:gd name="T9" fmla="*/ 8 h 70"/>
                <a:gd name="T10" fmla="*/ 7 w 36"/>
                <a:gd name="T11" fmla="*/ 2 h 70"/>
                <a:gd name="T12" fmla="*/ 1 w 36"/>
                <a:gd name="T13" fmla="*/ 4 h 70"/>
                <a:gd name="T14" fmla="*/ 0 w 36"/>
                <a:gd name="T15" fmla="*/ 64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1 w 36"/>
                <a:gd name="T29" fmla="*/ 60 h 70"/>
                <a:gd name="T30" fmla="*/ 36 w 36"/>
                <a:gd name="T31" fmla="*/ 68 h 70"/>
                <a:gd name="T32" fmla="*/ 36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2"/>
                    <a:pt x="24" y="5"/>
                  </a:cubicBezTo>
                  <a:cubicBezTo>
                    <a:pt x="25" y="11"/>
                    <a:pt x="25" y="18"/>
                    <a:pt x="25" y="25"/>
                  </a:cubicBezTo>
                  <a:cubicBezTo>
                    <a:pt x="24" y="27"/>
                    <a:pt x="25" y="30"/>
                    <a:pt x="24" y="32"/>
                  </a:cubicBezTo>
                  <a:cubicBezTo>
                    <a:pt x="21" y="24"/>
                    <a:pt x="18" y="16"/>
                    <a:pt x="15" y="8"/>
                  </a:cubicBezTo>
                  <a:cubicBezTo>
                    <a:pt x="14" y="3"/>
                    <a:pt x="11" y="1"/>
                    <a:pt x="7" y="2"/>
                  </a:cubicBezTo>
                  <a:cubicBezTo>
                    <a:pt x="5" y="2"/>
                    <a:pt x="1" y="0"/>
                    <a:pt x="1" y="4"/>
                  </a:cubicBezTo>
                  <a:cubicBezTo>
                    <a:pt x="1" y="24"/>
                    <a:pt x="0" y="44"/>
                    <a:pt x="0" y="64"/>
                  </a:cubicBezTo>
                  <a:cubicBezTo>
                    <a:pt x="0" y="66"/>
                    <a:pt x="0" y="69"/>
                    <a:pt x="3" y="68"/>
                  </a:cubicBezTo>
                  <a:cubicBezTo>
                    <a:pt x="6" y="67"/>
                    <a:pt x="12" y="69"/>
                    <a:pt x="12" y="64"/>
                  </a:cubicBezTo>
                  <a:cubicBezTo>
                    <a:pt x="13" y="57"/>
                    <a:pt x="12" y="49"/>
                    <a:pt x="12" y="42"/>
                  </a:cubicBezTo>
                  <a:cubicBezTo>
                    <a:pt x="12" y="41"/>
                    <a:pt x="12" y="40"/>
                    <a:pt x="12" y="39"/>
                  </a:cubicBezTo>
                  <a:cubicBezTo>
                    <a:pt x="12" y="39"/>
                    <a:pt x="12" y="39"/>
                    <a:pt x="12" y="39"/>
                  </a:cubicBezTo>
                  <a:cubicBezTo>
                    <a:pt x="12" y="39"/>
                    <a:pt x="12" y="39"/>
                    <a:pt x="12" y="39"/>
                  </a:cubicBezTo>
                  <a:cubicBezTo>
                    <a:pt x="17" y="45"/>
                    <a:pt x="18" y="53"/>
                    <a:pt x="21" y="60"/>
                  </a:cubicBezTo>
                  <a:cubicBezTo>
                    <a:pt x="23" y="66"/>
                    <a:pt x="30" y="70"/>
                    <a:pt x="36" y="68"/>
                  </a:cubicBezTo>
                  <a:cubicBezTo>
                    <a:pt x="36" y="67"/>
                    <a:pt x="36" y="66"/>
                    <a:pt x="36" y="66"/>
                  </a:cubicBezTo>
                  <a:cubicBezTo>
                    <a:pt x="36" y="47"/>
                    <a:pt x="36" y="29"/>
                    <a:pt x="36" y="10"/>
                  </a:cubicBezTo>
                  <a:cubicBezTo>
                    <a:pt x="36" y="1"/>
                    <a:pt x="36" y="1"/>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4AE77E41-494D-D547-1D74-AA6EBBF15910}"/>
                </a:ext>
              </a:extLst>
            </p:cNvPr>
            <p:cNvSpPr>
              <a:spLocks/>
            </p:cNvSpPr>
            <p:nvPr userDrawn="1"/>
          </p:nvSpPr>
          <p:spPr bwMode="auto">
            <a:xfrm>
              <a:off x="3367088" y="3228976"/>
              <a:ext cx="107950" cy="209550"/>
            </a:xfrm>
            <a:custGeom>
              <a:avLst/>
              <a:gdLst>
                <a:gd name="T0" fmla="*/ 27 w 36"/>
                <a:gd name="T1" fmla="*/ 3 h 70"/>
                <a:gd name="T2" fmla="*/ 24 w 36"/>
                <a:gd name="T3" fmla="*/ 6 h 70"/>
                <a:gd name="T4" fmla="*/ 24 w 36"/>
                <a:gd name="T5" fmla="*/ 26 h 70"/>
                <a:gd name="T6" fmla="*/ 24 w 36"/>
                <a:gd name="T7" fmla="*/ 32 h 70"/>
                <a:gd name="T8" fmla="*/ 15 w 36"/>
                <a:gd name="T9" fmla="*/ 8 h 70"/>
                <a:gd name="T10" fmla="*/ 7 w 36"/>
                <a:gd name="T11" fmla="*/ 3 h 70"/>
                <a:gd name="T12" fmla="*/ 0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5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4" y="12"/>
                    <a:pt x="24" y="19"/>
                    <a:pt x="24" y="26"/>
                  </a:cubicBezTo>
                  <a:cubicBezTo>
                    <a:pt x="24" y="28"/>
                    <a:pt x="25" y="30"/>
                    <a:pt x="24" y="32"/>
                  </a:cubicBezTo>
                  <a:cubicBezTo>
                    <a:pt x="21" y="24"/>
                    <a:pt x="17" y="16"/>
                    <a:pt x="15" y="8"/>
                  </a:cubicBezTo>
                  <a:cubicBezTo>
                    <a:pt x="14" y="4"/>
                    <a:pt x="11" y="2"/>
                    <a:pt x="7" y="3"/>
                  </a:cubicBezTo>
                  <a:cubicBezTo>
                    <a:pt x="4" y="3"/>
                    <a:pt x="1" y="0"/>
                    <a:pt x="0" y="5"/>
                  </a:cubicBezTo>
                  <a:cubicBezTo>
                    <a:pt x="0" y="25"/>
                    <a:pt x="0" y="45"/>
                    <a:pt x="0" y="65"/>
                  </a:cubicBezTo>
                  <a:cubicBezTo>
                    <a:pt x="0" y="67"/>
                    <a:pt x="0" y="69"/>
                    <a:pt x="3" y="68"/>
                  </a:cubicBezTo>
                  <a:cubicBezTo>
                    <a:pt x="6" y="67"/>
                    <a:pt x="12" y="70"/>
                    <a:pt x="12" y="65"/>
                  </a:cubicBezTo>
                  <a:cubicBezTo>
                    <a:pt x="13" y="57"/>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5" y="68"/>
                  </a:cubicBezTo>
                  <a:cubicBezTo>
                    <a:pt x="36" y="68"/>
                    <a:pt x="36" y="67"/>
                    <a:pt x="36" y="66"/>
                  </a:cubicBezTo>
                  <a:cubicBezTo>
                    <a:pt x="36" y="48"/>
                    <a:pt x="36" y="29"/>
                    <a:pt x="36" y="11"/>
                  </a:cubicBezTo>
                  <a:cubicBezTo>
                    <a:pt x="36" y="2"/>
                    <a:pt x="36" y="2"/>
                    <a:pt x="27" y="3"/>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978ECF0D-746E-D8AD-90BC-EB6B2F8D63DD}"/>
                </a:ext>
              </a:extLst>
            </p:cNvPr>
            <p:cNvSpPr>
              <a:spLocks/>
            </p:cNvSpPr>
            <p:nvPr userDrawn="1"/>
          </p:nvSpPr>
          <p:spPr bwMode="auto">
            <a:xfrm>
              <a:off x="1846263" y="1563688"/>
              <a:ext cx="107950" cy="209550"/>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4 h 70"/>
                <a:gd name="T14" fmla="*/ 0 w 36"/>
                <a:gd name="T15" fmla="*/ 64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1 w 36"/>
                <a:gd name="T29" fmla="*/ 60 h 70"/>
                <a:gd name="T30" fmla="*/ 35 w 36"/>
                <a:gd name="T31" fmla="*/ 68 h 70"/>
                <a:gd name="T32" fmla="*/ 36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2"/>
                    <a:pt x="24" y="5"/>
                  </a:cubicBezTo>
                  <a:cubicBezTo>
                    <a:pt x="24" y="11"/>
                    <a:pt x="24" y="18"/>
                    <a:pt x="24" y="25"/>
                  </a:cubicBezTo>
                  <a:cubicBezTo>
                    <a:pt x="23" y="27"/>
                    <a:pt x="25" y="30"/>
                    <a:pt x="23" y="32"/>
                  </a:cubicBezTo>
                  <a:cubicBezTo>
                    <a:pt x="20" y="24"/>
                    <a:pt x="17" y="16"/>
                    <a:pt x="15" y="8"/>
                  </a:cubicBezTo>
                  <a:cubicBezTo>
                    <a:pt x="13" y="3"/>
                    <a:pt x="11" y="1"/>
                    <a:pt x="6" y="2"/>
                  </a:cubicBezTo>
                  <a:cubicBezTo>
                    <a:pt x="4" y="2"/>
                    <a:pt x="1" y="0"/>
                    <a:pt x="0" y="4"/>
                  </a:cubicBezTo>
                  <a:cubicBezTo>
                    <a:pt x="0" y="24"/>
                    <a:pt x="0" y="44"/>
                    <a:pt x="0" y="64"/>
                  </a:cubicBezTo>
                  <a:cubicBezTo>
                    <a:pt x="0" y="66"/>
                    <a:pt x="0" y="69"/>
                    <a:pt x="3" y="68"/>
                  </a:cubicBezTo>
                  <a:cubicBezTo>
                    <a:pt x="6" y="67"/>
                    <a:pt x="12" y="69"/>
                    <a:pt x="12" y="64"/>
                  </a:cubicBezTo>
                  <a:cubicBezTo>
                    <a:pt x="13" y="57"/>
                    <a:pt x="12" y="49"/>
                    <a:pt x="12" y="42"/>
                  </a:cubicBezTo>
                  <a:cubicBezTo>
                    <a:pt x="12" y="41"/>
                    <a:pt x="12" y="40"/>
                    <a:pt x="12" y="39"/>
                  </a:cubicBezTo>
                  <a:cubicBezTo>
                    <a:pt x="12" y="39"/>
                    <a:pt x="12" y="39"/>
                    <a:pt x="12" y="39"/>
                  </a:cubicBezTo>
                  <a:cubicBezTo>
                    <a:pt x="12" y="39"/>
                    <a:pt x="12" y="39"/>
                    <a:pt x="12" y="39"/>
                  </a:cubicBezTo>
                  <a:cubicBezTo>
                    <a:pt x="17" y="45"/>
                    <a:pt x="18" y="53"/>
                    <a:pt x="21" y="60"/>
                  </a:cubicBezTo>
                  <a:cubicBezTo>
                    <a:pt x="23" y="66"/>
                    <a:pt x="30" y="70"/>
                    <a:pt x="35" y="68"/>
                  </a:cubicBezTo>
                  <a:cubicBezTo>
                    <a:pt x="36" y="67"/>
                    <a:pt x="36" y="66"/>
                    <a:pt x="36" y="66"/>
                  </a:cubicBezTo>
                  <a:cubicBezTo>
                    <a:pt x="36" y="47"/>
                    <a:pt x="36" y="29"/>
                    <a:pt x="36" y="10"/>
                  </a:cubicBezTo>
                  <a:cubicBezTo>
                    <a:pt x="36" y="1"/>
                    <a:pt x="36" y="1"/>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E7CC4064-A3C5-1255-2651-F6D17D04740F}"/>
                </a:ext>
              </a:extLst>
            </p:cNvPr>
            <p:cNvSpPr>
              <a:spLocks/>
            </p:cNvSpPr>
            <p:nvPr userDrawn="1"/>
          </p:nvSpPr>
          <p:spPr bwMode="auto">
            <a:xfrm>
              <a:off x="8821738" y="5861051"/>
              <a:ext cx="107950" cy="209550"/>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5 h 70"/>
                <a:gd name="T14" fmla="*/ 0 w 36"/>
                <a:gd name="T15" fmla="*/ 65 h 70"/>
                <a:gd name="T16" fmla="*/ 3 w 36"/>
                <a:gd name="T17" fmla="*/ 68 h 70"/>
                <a:gd name="T18" fmla="*/ 12 w 36"/>
                <a:gd name="T19" fmla="*/ 64 h 70"/>
                <a:gd name="T20" fmla="*/ 12 w 36"/>
                <a:gd name="T21" fmla="*/ 43 h 70"/>
                <a:gd name="T22" fmla="*/ 12 w 36"/>
                <a:gd name="T23" fmla="*/ 39 h 70"/>
                <a:gd name="T24" fmla="*/ 12 w 36"/>
                <a:gd name="T25" fmla="*/ 39 h 70"/>
                <a:gd name="T26" fmla="*/ 12 w 36"/>
                <a:gd name="T27" fmla="*/ 39 h 70"/>
                <a:gd name="T28" fmla="*/ 20 w 36"/>
                <a:gd name="T29" fmla="*/ 61 h 70"/>
                <a:gd name="T30" fmla="*/ 35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3"/>
                    <a:pt x="24" y="3"/>
                    <a:pt x="24" y="5"/>
                  </a:cubicBezTo>
                  <a:cubicBezTo>
                    <a:pt x="24" y="12"/>
                    <a:pt x="24" y="19"/>
                    <a:pt x="24" y="25"/>
                  </a:cubicBezTo>
                  <a:cubicBezTo>
                    <a:pt x="23" y="28"/>
                    <a:pt x="25" y="30"/>
                    <a:pt x="23" y="32"/>
                  </a:cubicBezTo>
                  <a:cubicBezTo>
                    <a:pt x="20" y="24"/>
                    <a:pt x="17" y="16"/>
                    <a:pt x="15" y="8"/>
                  </a:cubicBezTo>
                  <a:cubicBezTo>
                    <a:pt x="13" y="3"/>
                    <a:pt x="11" y="1"/>
                    <a:pt x="6" y="2"/>
                  </a:cubicBezTo>
                  <a:cubicBezTo>
                    <a:pt x="4" y="3"/>
                    <a:pt x="1" y="0"/>
                    <a:pt x="0" y="5"/>
                  </a:cubicBezTo>
                  <a:cubicBezTo>
                    <a:pt x="0" y="25"/>
                    <a:pt x="0" y="45"/>
                    <a:pt x="0" y="65"/>
                  </a:cubicBezTo>
                  <a:cubicBezTo>
                    <a:pt x="0" y="67"/>
                    <a:pt x="0" y="69"/>
                    <a:pt x="3" y="68"/>
                  </a:cubicBezTo>
                  <a:cubicBezTo>
                    <a:pt x="6" y="67"/>
                    <a:pt x="11" y="70"/>
                    <a:pt x="12" y="64"/>
                  </a:cubicBezTo>
                  <a:cubicBezTo>
                    <a:pt x="13" y="57"/>
                    <a:pt x="12" y="50"/>
                    <a:pt x="12" y="43"/>
                  </a:cubicBezTo>
                  <a:cubicBezTo>
                    <a:pt x="12" y="42"/>
                    <a:pt x="12" y="40"/>
                    <a:pt x="12" y="39"/>
                  </a:cubicBezTo>
                  <a:cubicBezTo>
                    <a:pt x="12" y="39"/>
                    <a:pt x="12" y="39"/>
                    <a:pt x="12" y="39"/>
                  </a:cubicBezTo>
                  <a:cubicBezTo>
                    <a:pt x="12" y="39"/>
                    <a:pt x="12" y="39"/>
                    <a:pt x="12" y="39"/>
                  </a:cubicBezTo>
                  <a:cubicBezTo>
                    <a:pt x="17" y="46"/>
                    <a:pt x="18" y="54"/>
                    <a:pt x="20" y="61"/>
                  </a:cubicBezTo>
                  <a:cubicBezTo>
                    <a:pt x="23" y="67"/>
                    <a:pt x="29" y="70"/>
                    <a:pt x="35" y="68"/>
                  </a:cubicBezTo>
                  <a:cubicBezTo>
                    <a:pt x="35" y="68"/>
                    <a:pt x="35" y="67"/>
                    <a:pt x="36" y="66"/>
                  </a:cubicBezTo>
                  <a:cubicBezTo>
                    <a:pt x="36" y="48"/>
                    <a:pt x="36" y="29"/>
                    <a:pt x="36" y="11"/>
                  </a:cubicBezTo>
                  <a:cubicBezTo>
                    <a:pt x="36" y="2"/>
                    <a:pt x="36" y="2"/>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A6FBBB0E-A657-F705-790B-75F23F290AD8}"/>
                </a:ext>
              </a:extLst>
            </p:cNvPr>
            <p:cNvSpPr>
              <a:spLocks/>
            </p:cNvSpPr>
            <p:nvPr userDrawn="1"/>
          </p:nvSpPr>
          <p:spPr bwMode="auto">
            <a:xfrm>
              <a:off x="10885488" y="2895601"/>
              <a:ext cx="106363" cy="207963"/>
            </a:xfrm>
            <a:custGeom>
              <a:avLst/>
              <a:gdLst>
                <a:gd name="T0" fmla="*/ 27 w 36"/>
                <a:gd name="T1" fmla="*/ 3 h 70"/>
                <a:gd name="T2" fmla="*/ 24 w 36"/>
                <a:gd name="T3" fmla="*/ 6 h 70"/>
                <a:gd name="T4" fmla="*/ 24 w 36"/>
                <a:gd name="T5" fmla="*/ 26 h 70"/>
                <a:gd name="T6" fmla="*/ 23 w 36"/>
                <a:gd name="T7" fmla="*/ 32 h 70"/>
                <a:gd name="T8" fmla="*/ 15 w 36"/>
                <a:gd name="T9" fmla="*/ 8 h 70"/>
                <a:gd name="T10" fmla="*/ 7 w 36"/>
                <a:gd name="T11" fmla="*/ 3 h 70"/>
                <a:gd name="T12" fmla="*/ 0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5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4" y="12"/>
                    <a:pt x="24" y="19"/>
                    <a:pt x="24" y="26"/>
                  </a:cubicBezTo>
                  <a:cubicBezTo>
                    <a:pt x="24" y="28"/>
                    <a:pt x="25" y="30"/>
                    <a:pt x="23" y="32"/>
                  </a:cubicBezTo>
                  <a:cubicBezTo>
                    <a:pt x="21" y="24"/>
                    <a:pt x="17" y="16"/>
                    <a:pt x="15" y="8"/>
                  </a:cubicBezTo>
                  <a:cubicBezTo>
                    <a:pt x="14" y="4"/>
                    <a:pt x="11" y="2"/>
                    <a:pt x="7" y="3"/>
                  </a:cubicBezTo>
                  <a:cubicBezTo>
                    <a:pt x="4" y="3"/>
                    <a:pt x="1" y="0"/>
                    <a:pt x="0" y="5"/>
                  </a:cubicBezTo>
                  <a:cubicBezTo>
                    <a:pt x="0" y="25"/>
                    <a:pt x="0" y="45"/>
                    <a:pt x="0" y="65"/>
                  </a:cubicBezTo>
                  <a:cubicBezTo>
                    <a:pt x="0" y="67"/>
                    <a:pt x="0" y="69"/>
                    <a:pt x="3" y="68"/>
                  </a:cubicBezTo>
                  <a:cubicBezTo>
                    <a:pt x="6" y="67"/>
                    <a:pt x="12" y="70"/>
                    <a:pt x="12" y="65"/>
                  </a:cubicBezTo>
                  <a:cubicBezTo>
                    <a:pt x="13" y="58"/>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5" y="68"/>
                  </a:cubicBezTo>
                  <a:cubicBezTo>
                    <a:pt x="36" y="68"/>
                    <a:pt x="36" y="67"/>
                    <a:pt x="36" y="66"/>
                  </a:cubicBezTo>
                  <a:cubicBezTo>
                    <a:pt x="36" y="48"/>
                    <a:pt x="36" y="29"/>
                    <a:pt x="36" y="11"/>
                  </a:cubicBezTo>
                  <a:cubicBezTo>
                    <a:pt x="36" y="2"/>
                    <a:pt x="36" y="2"/>
                    <a:pt x="27" y="3"/>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0" name="Freeform 19">
              <a:extLst>
                <a:ext uri="{FF2B5EF4-FFF2-40B4-BE49-F238E27FC236}">
                  <a16:creationId xmlns:a16="http://schemas.microsoft.com/office/drawing/2014/main" id="{D02A8F1F-5A93-B8BE-DA67-2CD898FA01B9}"/>
                </a:ext>
              </a:extLst>
            </p:cNvPr>
            <p:cNvSpPr>
              <a:spLocks/>
            </p:cNvSpPr>
            <p:nvPr userDrawn="1"/>
          </p:nvSpPr>
          <p:spPr bwMode="auto">
            <a:xfrm>
              <a:off x="9545638" y="776288"/>
              <a:ext cx="107950" cy="207963"/>
            </a:xfrm>
            <a:custGeom>
              <a:avLst/>
              <a:gdLst>
                <a:gd name="T0" fmla="*/ 27 w 36"/>
                <a:gd name="T1" fmla="*/ 2 h 70"/>
                <a:gd name="T2" fmla="*/ 24 w 36"/>
                <a:gd name="T3" fmla="*/ 5 h 70"/>
                <a:gd name="T4" fmla="*/ 24 w 36"/>
                <a:gd name="T5" fmla="*/ 25 h 70"/>
                <a:gd name="T6" fmla="*/ 23 w 36"/>
                <a:gd name="T7" fmla="*/ 32 h 70"/>
                <a:gd name="T8" fmla="*/ 14 w 36"/>
                <a:gd name="T9" fmla="*/ 8 h 70"/>
                <a:gd name="T10" fmla="*/ 6 w 36"/>
                <a:gd name="T11" fmla="*/ 2 h 70"/>
                <a:gd name="T12" fmla="*/ 0 w 36"/>
                <a:gd name="T13" fmla="*/ 4 h 70"/>
                <a:gd name="T14" fmla="*/ 0 w 36"/>
                <a:gd name="T15" fmla="*/ 65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0 w 36"/>
                <a:gd name="T29" fmla="*/ 60 h 70"/>
                <a:gd name="T30" fmla="*/ 35 w 36"/>
                <a:gd name="T31" fmla="*/ 68 h 70"/>
                <a:gd name="T32" fmla="*/ 35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4" y="2"/>
                    <a:pt x="24" y="3"/>
                    <a:pt x="24" y="5"/>
                  </a:cubicBezTo>
                  <a:cubicBezTo>
                    <a:pt x="24" y="12"/>
                    <a:pt x="24" y="18"/>
                    <a:pt x="24" y="25"/>
                  </a:cubicBezTo>
                  <a:cubicBezTo>
                    <a:pt x="23" y="27"/>
                    <a:pt x="25" y="30"/>
                    <a:pt x="23" y="32"/>
                  </a:cubicBezTo>
                  <a:cubicBezTo>
                    <a:pt x="20" y="24"/>
                    <a:pt x="17" y="16"/>
                    <a:pt x="14" y="8"/>
                  </a:cubicBezTo>
                  <a:cubicBezTo>
                    <a:pt x="13" y="3"/>
                    <a:pt x="11" y="1"/>
                    <a:pt x="6" y="2"/>
                  </a:cubicBezTo>
                  <a:cubicBezTo>
                    <a:pt x="4" y="3"/>
                    <a:pt x="1" y="0"/>
                    <a:pt x="0" y="4"/>
                  </a:cubicBezTo>
                  <a:cubicBezTo>
                    <a:pt x="0" y="24"/>
                    <a:pt x="0" y="44"/>
                    <a:pt x="0" y="65"/>
                  </a:cubicBezTo>
                  <a:cubicBezTo>
                    <a:pt x="0" y="67"/>
                    <a:pt x="0" y="69"/>
                    <a:pt x="3" y="68"/>
                  </a:cubicBezTo>
                  <a:cubicBezTo>
                    <a:pt x="6" y="67"/>
                    <a:pt x="11" y="70"/>
                    <a:pt x="12" y="64"/>
                  </a:cubicBezTo>
                  <a:cubicBezTo>
                    <a:pt x="12" y="57"/>
                    <a:pt x="12" y="50"/>
                    <a:pt x="12" y="42"/>
                  </a:cubicBezTo>
                  <a:cubicBezTo>
                    <a:pt x="12" y="41"/>
                    <a:pt x="12" y="40"/>
                    <a:pt x="12" y="39"/>
                  </a:cubicBezTo>
                  <a:cubicBezTo>
                    <a:pt x="12" y="39"/>
                    <a:pt x="12" y="39"/>
                    <a:pt x="12" y="39"/>
                  </a:cubicBezTo>
                  <a:cubicBezTo>
                    <a:pt x="12" y="39"/>
                    <a:pt x="12" y="39"/>
                    <a:pt x="12" y="39"/>
                  </a:cubicBezTo>
                  <a:cubicBezTo>
                    <a:pt x="16" y="46"/>
                    <a:pt x="17" y="53"/>
                    <a:pt x="20" y="60"/>
                  </a:cubicBezTo>
                  <a:cubicBezTo>
                    <a:pt x="23" y="66"/>
                    <a:pt x="29" y="70"/>
                    <a:pt x="35" y="68"/>
                  </a:cubicBezTo>
                  <a:cubicBezTo>
                    <a:pt x="35" y="68"/>
                    <a:pt x="35" y="66"/>
                    <a:pt x="35" y="66"/>
                  </a:cubicBezTo>
                  <a:cubicBezTo>
                    <a:pt x="35" y="47"/>
                    <a:pt x="36" y="29"/>
                    <a:pt x="36" y="10"/>
                  </a:cubicBezTo>
                  <a:cubicBezTo>
                    <a:pt x="36" y="1"/>
                    <a:pt x="36" y="1"/>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C8CC2465-B847-898D-031C-BE2BB5EFFEC3}"/>
                </a:ext>
              </a:extLst>
            </p:cNvPr>
            <p:cNvSpPr>
              <a:spLocks/>
            </p:cNvSpPr>
            <p:nvPr userDrawn="1"/>
          </p:nvSpPr>
          <p:spPr bwMode="auto">
            <a:xfrm>
              <a:off x="5329238" y="5700713"/>
              <a:ext cx="107950" cy="207963"/>
            </a:xfrm>
            <a:custGeom>
              <a:avLst/>
              <a:gdLst>
                <a:gd name="T0" fmla="*/ 27 w 36"/>
                <a:gd name="T1" fmla="*/ 3 h 70"/>
                <a:gd name="T2" fmla="*/ 24 w 36"/>
                <a:gd name="T3" fmla="*/ 6 h 70"/>
                <a:gd name="T4" fmla="*/ 25 w 36"/>
                <a:gd name="T5" fmla="*/ 26 h 70"/>
                <a:gd name="T6" fmla="*/ 24 w 36"/>
                <a:gd name="T7" fmla="*/ 32 h 70"/>
                <a:gd name="T8" fmla="*/ 15 w 36"/>
                <a:gd name="T9" fmla="*/ 8 h 70"/>
                <a:gd name="T10" fmla="*/ 7 w 36"/>
                <a:gd name="T11" fmla="*/ 3 h 70"/>
                <a:gd name="T12" fmla="*/ 1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6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5" y="12"/>
                    <a:pt x="25" y="19"/>
                    <a:pt x="25" y="26"/>
                  </a:cubicBezTo>
                  <a:cubicBezTo>
                    <a:pt x="24" y="28"/>
                    <a:pt x="25" y="30"/>
                    <a:pt x="24" y="32"/>
                  </a:cubicBezTo>
                  <a:cubicBezTo>
                    <a:pt x="21" y="24"/>
                    <a:pt x="18" y="16"/>
                    <a:pt x="15" y="8"/>
                  </a:cubicBezTo>
                  <a:cubicBezTo>
                    <a:pt x="14" y="4"/>
                    <a:pt x="11" y="2"/>
                    <a:pt x="7" y="3"/>
                  </a:cubicBezTo>
                  <a:cubicBezTo>
                    <a:pt x="5" y="3"/>
                    <a:pt x="1" y="0"/>
                    <a:pt x="1" y="5"/>
                  </a:cubicBezTo>
                  <a:cubicBezTo>
                    <a:pt x="1" y="25"/>
                    <a:pt x="0" y="45"/>
                    <a:pt x="0" y="65"/>
                  </a:cubicBezTo>
                  <a:cubicBezTo>
                    <a:pt x="0" y="67"/>
                    <a:pt x="0" y="69"/>
                    <a:pt x="3" y="68"/>
                  </a:cubicBezTo>
                  <a:cubicBezTo>
                    <a:pt x="6" y="67"/>
                    <a:pt x="12" y="70"/>
                    <a:pt x="12" y="65"/>
                  </a:cubicBezTo>
                  <a:cubicBezTo>
                    <a:pt x="13" y="58"/>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6" y="68"/>
                  </a:cubicBezTo>
                  <a:cubicBezTo>
                    <a:pt x="36" y="68"/>
                    <a:pt x="36" y="67"/>
                    <a:pt x="36" y="66"/>
                  </a:cubicBezTo>
                  <a:cubicBezTo>
                    <a:pt x="36" y="48"/>
                    <a:pt x="36" y="29"/>
                    <a:pt x="36" y="11"/>
                  </a:cubicBezTo>
                  <a:cubicBezTo>
                    <a:pt x="36" y="2"/>
                    <a:pt x="36" y="2"/>
                    <a:pt x="27" y="3"/>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8203C71C-F955-ED41-95A0-8A22C8A39645}"/>
                </a:ext>
              </a:extLst>
            </p:cNvPr>
            <p:cNvSpPr>
              <a:spLocks/>
            </p:cNvSpPr>
            <p:nvPr userDrawn="1"/>
          </p:nvSpPr>
          <p:spPr bwMode="auto">
            <a:xfrm>
              <a:off x="3313113" y="6234113"/>
              <a:ext cx="107950" cy="209550"/>
            </a:xfrm>
            <a:custGeom>
              <a:avLst/>
              <a:gdLst>
                <a:gd name="T0" fmla="*/ 27 w 36"/>
                <a:gd name="T1" fmla="*/ 2 h 70"/>
                <a:gd name="T2" fmla="*/ 24 w 36"/>
                <a:gd name="T3" fmla="*/ 5 h 70"/>
                <a:gd name="T4" fmla="*/ 24 w 36"/>
                <a:gd name="T5" fmla="*/ 25 h 70"/>
                <a:gd name="T6" fmla="*/ 24 w 36"/>
                <a:gd name="T7" fmla="*/ 32 h 70"/>
                <a:gd name="T8" fmla="*/ 15 w 36"/>
                <a:gd name="T9" fmla="*/ 8 h 70"/>
                <a:gd name="T10" fmla="*/ 7 w 36"/>
                <a:gd name="T11" fmla="*/ 2 h 70"/>
                <a:gd name="T12" fmla="*/ 0 w 36"/>
                <a:gd name="T13" fmla="*/ 5 h 70"/>
                <a:gd name="T14" fmla="*/ 0 w 36"/>
                <a:gd name="T15" fmla="*/ 65 h 70"/>
                <a:gd name="T16" fmla="*/ 3 w 36"/>
                <a:gd name="T17" fmla="*/ 68 h 70"/>
                <a:gd name="T18" fmla="*/ 12 w 36"/>
                <a:gd name="T19" fmla="*/ 64 h 70"/>
                <a:gd name="T20" fmla="*/ 12 w 36"/>
                <a:gd name="T21" fmla="*/ 43 h 70"/>
                <a:gd name="T22" fmla="*/ 12 w 36"/>
                <a:gd name="T23" fmla="*/ 39 h 70"/>
                <a:gd name="T24" fmla="*/ 12 w 36"/>
                <a:gd name="T25" fmla="*/ 39 h 70"/>
                <a:gd name="T26" fmla="*/ 12 w 36"/>
                <a:gd name="T27" fmla="*/ 39 h 70"/>
                <a:gd name="T28" fmla="*/ 21 w 36"/>
                <a:gd name="T29" fmla="*/ 61 h 70"/>
                <a:gd name="T30" fmla="*/ 35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3"/>
                    <a:pt x="24" y="3"/>
                    <a:pt x="24" y="5"/>
                  </a:cubicBezTo>
                  <a:cubicBezTo>
                    <a:pt x="24" y="12"/>
                    <a:pt x="24" y="19"/>
                    <a:pt x="24" y="25"/>
                  </a:cubicBezTo>
                  <a:cubicBezTo>
                    <a:pt x="24" y="28"/>
                    <a:pt x="25" y="30"/>
                    <a:pt x="24" y="32"/>
                  </a:cubicBezTo>
                  <a:cubicBezTo>
                    <a:pt x="21" y="24"/>
                    <a:pt x="17" y="16"/>
                    <a:pt x="15" y="8"/>
                  </a:cubicBezTo>
                  <a:cubicBezTo>
                    <a:pt x="14" y="3"/>
                    <a:pt x="11" y="1"/>
                    <a:pt x="7" y="2"/>
                  </a:cubicBezTo>
                  <a:cubicBezTo>
                    <a:pt x="4" y="3"/>
                    <a:pt x="1" y="0"/>
                    <a:pt x="0" y="5"/>
                  </a:cubicBezTo>
                  <a:cubicBezTo>
                    <a:pt x="0" y="25"/>
                    <a:pt x="0" y="45"/>
                    <a:pt x="0" y="65"/>
                  </a:cubicBezTo>
                  <a:cubicBezTo>
                    <a:pt x="0" y="67"/>
                    <a:pt x="0" y="69"/>
                    <a:pt x="3" y="68"/>
                  </a:cubicBezTo>
                  <a:cubicBezTo>
                    <a:pt x="6" y="67"/>
                    <a:pt x="12" y="70"/>
                    <a:pt x="12" y="64"/>
                  </a:cubicBezTo>
                  <a:cubicBezTo>
                    <a:pt x="13" y="57"/>
                    <a:pt x="12" y="50"/>
                    <a:pt x="12" y="43"/>
                  </a:cubicBezTo>
                  <a:cubicBezTo>
                    <a:pt x="12" y="42"/>
                    <a:pt x="12" y="41"/>
                    <a:pt x="12" y="39"/>
                  </a:cubicBezTo>
                  <a:cubicBezTo>
                    <a:pt x="12" y="39"/>
                    <a:pt x="12" y="39"/>
                    <a:pt x="12" y="39"/>
                  </a:cubicBezTo>
                  <a:cubicBezTo>
                    <a:pt x="12" y="39"/>
                    <a:pt x="12" y="39"/>
                    <a:pt x="12" y="39"/>
                  </a:cubicBezTo>
                  <a:cubicBezTo>
                    <a:pt x="17" y="46"/>
                    <a:pt x="18" y="54"/>
                    <a:pt x="21" y="61"/>
                  </a:cubicBezTo>
                  <a:cubicBezTo>
                    <a:pt x="23" y="67"/>
                    <a:pt x="30" y="70"/>
                    <a:pt x="35" y="68"/>
                  </a:cubicBezTo>
                  <a:cubicBezTo>
                    <a:pt x="36" y="68"/>
                    <a:pt x="36" y="67"/>
                    <a:pt x="36" y="66"/>
                  </a:cubicBezTo>
                  <a:cubicBezTo>
                    <a:pt x="36" y="48"/>
                    <a:pt x="36" y="29"/>
                    <a:pt x="36" y="11"/>
                  </a:cubicBezTo>
                  <a:cubicBezTo>
                    <a:pt x="36" y="2"/>
                    <a:pt x="36" y="2"/>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BC1EDEA4-358A-BFEE-C9EE-D13E0EEC8CD0}"/>
                </a:ext>
              </a:extLst>
            </p:cNvPr>
            <p:cNvSpPr>
              <a:spLocks/>
            </p:cNvSpPr>
            <p:nvPr userDrawn="1"/>
          </p:nvSpPr>
          <p:spPr bwMode="auto">
            <a:xfrm>
              <a:off x="647700" y="2465388"/>
              <a:ext cx="107950" cy="207963"/>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4 h 70"/>
                <a:gd name="T14" fmla="*/ 0 w 36"/>
                <a:gd name="T15" fmla="*/ 65 h 70"/>
                <a:gd name="T16" fmla="*/ 3 w 36"/>
                <a:gd name="T17" fmla="*/ 68 h 70"/>
                <a:gd name="T18" fmla="*/ 12 w 36"/>
                <a:gd name="T19" fmla="*/ 64 h 70"/>
                <a:gd name="T20" fmla="*/ 12 w 36"/>
                <a:gd name="T21" fmla="*/ 43 h 70"/>
                <a:gd name="T22" fmla="*/ 12 w 36"/>
                <a:gd name="T23" fmla="*/ 39 h 70"/>
                <a:gd name="T24" fmla="*/ 12 w 36"/>
                <a:gd name="T25" fmla="*/ 39 h 70"/>
                <a:gd name="T26" fmla="*/ 12 w 36"/>
                <a:gd name="T27" fmla="*/ 39 h 70"/>
                <a:gd name="T28" fmla="*/ 21 w 36"/>
                <a:gd name="T29" fmla="*/ 61 h 70"/>
                <a:gd name="T30" fmla="*/ 35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3"/>
                    <a:pt x="24" y="5"/>
                  </a:cubicBezTo>
                  <a:cubicBezTo>
                    <a:pt x="24" y="12"/>
                    <a:pt x="24" y="18"/>
                    <a:pt x="24" y="25"/>
                  </a:cubicBezTo>
                  <a:cubicBezTo>
                    <a:pt x="23" y="27"/>
                    <a:pt x="25" y="30"/>
                    <a:pt x="23" y="32"/>
                  </a:cubicBezTo>
                  <a:cubicBezTo>
                    <a:pt x="20" y="24"/>
                    <a:pt x="17" y="16"/>
                    <a:pt x="15" y="8"/>
                  </a:cubicBezTo>
                  <a:cubicBezTo>
                    <a:pt x="13" y="3"/>
                    <a:pt x="11" y="1"/>
                    <a:pt x="6" y="2"/>
                  </a:cubicBezTo>
                  <a:cubicBezTo>
                    <a:pt x="4" y="3"/>
                    <a:pt x="1" y="0"/>
                    <a:pt x="0" y="4"/>
                  </a:cubicBezTo>
                  <a:cubicBezTo>
                    <a:pt x="0" y="24"/>
                    <a:pt x="0" y="45"/>
                    <a:pt x="0" y="65"/>
                  </a:cubicBezTo>
                  <a:cubicBezTo>
                    <a:pt x="0" y="67"/>
                    <a:pt x="0" y="69"/>
                    <a:pt x="3" y="68"/>
                  </a:cubicBezTo>
                  <a:cubicBezTo>
                    <a:pt x="6" y="67"/>
                    <a:pt x="12" y="70"/>
                    <a:pt x="12" y="64"/>
                  </a:cubicBezTo>
                  <a:cubicBezTo>
                    <a:pt x="13" y="57"/>
                    <a:pt x="12" y="50"/>
                    <a:pt x="12" y="43"/>
                  </a:cubicBezTo>
                  <a:cubicBezTo>
                    <a:pt x="12" y="41"/>
                    <a:pt x="12" y="40"/>
                    <a:pt x="12" y="39"/>
                  </a:cubicBezTo>
                  <a:cubicBezTo>
                    <a:pt x="12" y="39"/>
                    <a:pt x="12" y="39"/>
                    <a:pt x="12" y="39"/>
                  </a:cubicBezTo>
                  <a:cubicBezTo>
                    <a:pt x="12" y="39"/>
                    <a:pt x="12" y="39"/>
                    <a:pt x="12" y="39"/>
                  </a:cubicBezTo>
                  <a:cubicBezTo>
                    <a:pt x="17" y="46"/>
                    <a:pt x="18" y="53"/>
                    <a:pt x="21" y="61"/>
                  </a:cubicBezTo>
                  <a:cubicBezTo>
                    <a:pt x="23" y="66"/>
                    <a:pt x="29" y="70"/>
                    <a:pt x="35" y="68"/>
                  </a:cubicBezTo>
                  <a:cubicBezTo>
                    <a:pt x="36" y="68"/>
                    <a:pt x="36" y="67"/>
                    <a:pt x="36" y="66"/>
                  </a:cubicBezTo>
                  <a:cubicBezTo>
                    <a:pt x="36" y="47"/>
                    <a:pt x="36" y="29"/>
                    <a:pt x="36" y="11"/>
                  </a:cubicBezTo>
                  <a:cubicBezTo>
                    <a:pt x="36" y="1"/>
                    <a:pt x="36" y="1"/>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5D070198-8F58-2D0C-7624-E7EFFECABB38}"/>
                </a:ext>
              </a:extLst>
            </p:cNvPr>
            <p:cNvSpPr>
              <a:spLocks/>
            </p:cNvSpPr>
            <p:nvPr userDrawn="1"/>
          </p:nvSpPr>
          <p:spPr bwMode="auto">
            <a:xfrm>
              <a:off x="11334750" y="1563688"/>
              <a:ext cx="107950" cy="209550"/>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4 h 70"/>
                <a:gd name="T14" fmla="*/ 0 w 36"/>
                <a:gd name="T15" fmla="*/ 64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1 w 36"/>
                <a:gd name="T29" fmla="*/ 60 h 70"/>
                <a:gd name="T30" fmla="*/ 35 w 36"/>
                <a:gd name="T31" fmla="*/ 68 h 70"/>
                <a:gd name="T32" fmla="*/ 36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2"/>
                    <a:pt x="24" y="5"/>
                  </a:cubicBezTo>
                  <a:cubicBezTo>
                    <a:pt x="24" y="11"/>
                    <a:pt x="24" y="18"/>
                    <a:pt x="24" y="25"/>
                  </a:cubicBezTo>
                  <a:cubicBezTo>
                    <a:pt x="23" y="27"/>
                    <a:pt x="25" y="30"/>
                    <a:pt x="23" y="32"/>
                  </a:cubicBezTo>
                  <a:cubicBezTo>
                    <a:pt x="20" y="24"/>
                    <a:pt x="17" y="16"/>
                    <a:pt x="15" y="8"/>
                  </a:cubicBezTo>
                  <a:cubicBezTo>
                    <a:pt x="13" y="3"/>
                    <a:pt x="11" y="1"/>
                    <a:pt x="6" y="2"/>
                  </a:cubicBezTo>
                  <a:cubicBezTo>
                    <a:pt x="4" y="2"/>
                    <a:pt x="1" y="0"/>
                    <a:pt x="0" y="4"/>
                  </a:cubicBezTo>
                  <a:cubicBezTo>
                    <a:pt x="0" y="24"/>
                    <a:pt x="0" y="44"/>
                    <a:pt x="0" y="64"/>
                  </a:cubicBezTo>
                  <a:cubicBezTo>
                    <a:pt x="0" y="66"/>
                    <a:pt x="0" y="69"/>
                    <a:pt x="3" y="68"/>
                  </a:cubicBezTo>
                  <a:cubicBezTo>
                    <a:pt x="6" y="67"/>
                    <a:pt x="12" y="69"/>
                    <a:pt x="12" y="64"/>
                  </a:cubicBezTo>
                  <a:cubicBezTo>
                    <a:pt x="13" y="57"/>
                    <a:pt x="12" y="49"/>
                    <a:pt x="12" y="42"/>
                  </a:cubicBezTo>
                  <a:cubicBezTo>
                    <a:pt x="12" y="41"/>
                    <a:pt x="12" y="40"/>
                    <a:pt x="12" y="39"/>
                  </a:cubicBezTo>
                  <a:cubicBezTo>
                    <a:pt x="12" y="39"/>
                    <a:pt x="12" y="39"/>
                    <a:pt x="12" y="39"/>
                  </a:cubicBezTo>
                  <a:cubicBezTo>
                    <a:pt x="12" y="39"/>
                    <a:pt x="12" y="39"/>
                    <a:pt x="12" y="39"/>
                  </a:cubicBezTo>
                  <a:cubicBezTo>
                    <a:pt x="17" y="45"/>
                    <a:pt x="18" y="53"/>
                    <a:pt x="21" y="60"/>
                  </a:cubicBezTo>
                  <a:cubicBezTo>
                    <a:pt x="23" y="66"/>
                    <a:pt x="29" y="70"/>
                    <a:pt x="35" y="68"/>
                  </a:cubicBezTo>
                  <a:cubicBezTo>
                    <a:pt x="36" y="67"/>
                    <a:pt x="36" y="66"/>
                    <a:pt x="36" y="66"/>
                  </a:cubicBezTo>
                  <a:cubicBezTo>
                    <a:pt x="36" y="47"/>
                    <a:pt x="36" y="29"/>
                    <a:pt x="36" y="10"/>
                  </a:cubicBezTo>
                  <a:cubicBezTo>
                    <a:pt x="36" y="1"/>
                    <a:pt x="36" y="1"/>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3B58EE00-7D30-B6EB-6C25-2E348835A40E}"/>
                </a:ext>
              </a:extLst>
            </p:cNvPr>
            <p:cNvSpPr>
              <a:spLocks/>
            </p:cNvSpPr>
            <p:nvPr userDrawn="1"/>
          </p:nvSpPr>
          <p:spPr bwMode="auto">
            <a:xfrm>
              <a:off x="1954213" y="5005388"/>
              <a:ext cx="106363" cy="207963"/>
            </a:xfrm>
            <a:custGeom>
              <a:avLst/>
              <a:gdLst>
                <a:gd name="T0" fmla="*/ 27 w 36"/>
                <a:gd name="T1" fmla="*/ 3 h 70"/>
                <a:gd name="T2" fmla="*/ 24 w 36"/>
                <a:gd name="T3" fmla="*/ 6 h 70"/>
                <a:gd name="T4" fmla="*/ 24 w 36"/>
                <a:gd name="T5" fmla="*/ 26 h 70"/>
                <a:gd name="T6" fmla="*/ 23 w 36"/>
                <a:gd name="T7" fmla="*/ 33 h 70"/>
                <a:gd name="T8" fmla="*/ 15 w 36"/>
                <a:gd name="T9" fmla="*/ 8 h 70"/>
                <a:gd name="T10" fmla="*/ 6 w 36"/>
                <a:gd name="T11" fmla="*/ 3 h 70"/>
                <a:gd name="T12" fmla="*/ 0 w 36"/>
                <a:gd name="T13" fmla="*/ 5 h 70"/>
                <a:gd name="T14" fmla="*/ 0 w 36"/>
                <a:gd name="T15" fmla="*/ 65 h 70"/>
                <a:gd name="T16" fmla="*/ 3 w 36"/>
                <a:gd name="T17" fmla="*/ 69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5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4" y="12"/>
                    <a:pt x="24" y="19"/>
                    <a:pt x="24" y="26"/>
                  </a:cubicBezTo>
                  <a:cubicBezTo>
                    <a:pt x="23" y="28"/>
                    <a:pt x="25" y="30"/>
                    <a:pt x="23" y="33"/>
                  </a:cubicBezTo>
                  <a:cubicBezTo>
                    <a:pt x="20" y="25"/>
                    <a:pt x="17" y="17"/>
                    <a:pt x="15" y="8"/>
                  </a:cubicBezTo>
                  <a:cubicBezTo>
                    <a:pt x="13" y="4"/>
                    <a:pt x="11" y="2"/>
                    <a:pt x="6" y="3"/>
                  </a:cubicBezTo>
                  <a:cubicBezTo>
                    <a:pt x="4" y="3"/>
                    <a:pt x="1" y="0"/>
                    <a:pt x="0" y="5"/>
                  </a:cubicBezTo>
                  <a:cubicBezTo>
                    <a:pt x="0" y="25"/>
                    <a:pt x="0" y="45"/>
                    <a:pt x="0" y="65"/>
                  </a:cubicBezTo>
                  <a:cubicBezTo>
                    <a:pt x="0" y="67"/>
                    <a:pt x="0" y="69"/>
                    <a:pt x="3" y="69"/>
                  </a:cubicBezTo>
                  <a:cubicBezTo>
                    <a:pt x="6" y="68"/>
                    <a:pt x="12" y="70"/>
                    <a:pt x="12" y="65"/>
                  </a:cubicBezTo>
                  <a:cubicBezTo>
                    <a:pt x="13" y="58"/>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5" y="68"/>
                  </a:cubicBezTo>
                  <a:cubicBezTo>
                    <a:pt x="36" y="68"/>
                    <a:pt x="36" y="67"/>
                    <a:pt x="36" y="66"/>
                  </a:cubicBezTo>
                  <a:cubicBezTo>
                    <a:pt x="36" y="48"/>
                    <a:pt x="36" y="30"/>
                    <a:pt x="36" y="11"/>
                  </a:cubicBezTo>
                  <a:cubicBezTo>
                    <a:pt x="36" y="2"/>
                    <a:pt x="36" y="2"/>
                    <a:pt x="27" y="3"/>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E1D9C2D6-1749-05E4-110E-53D23A0E7BE4}"/>
                </a:ext>
              </a:extLst>
            </p:cNvPr>
            <p:cNvSpPr>
              <a:spLocks/>
            </p:cNvSpPr>
            <p:nvPr userDrawn="1"/>
          </p:nvSpPr>
          <p:spPr bwMode="auto">
            <a:xfrm>
              <a:off x="3614738" y="501651"/>
              <a:ext cx="107950" cy="207963"/>
            </a:xfrm>
            <a:custGeom>
              <a:avLst/>
              <a:gdLst>
                <a:gd name="T0" fmla="*/ 27 w 36"/>
                <a:gd name="T1" fmla="*/ 2 h 70"/>
                <a:gd name="T2" fmla="*/ 24 w 36"/>
                <a:gd name="T3" fmla="*/ 5 h 70"/>
                <a:gd name="T4" fmla="*/ 25 w 36"/>
                <a:gd name="T5" fmla="*/ 25 h 70"/>
                <a:gd name="T6" fmla="*/ 24 w 36"/>
                <a:gd name="T7" fmla="*/ 32 h 70"/>
                <a:gd name="T8" fmla="*/ 15 w 36"/>
                <a:gd name="T9" fmla="*/ 8 h 70"/>
                <a:gd name="T10" fmla="*/ 7 w 36"/>
                <a:gd name="T11" fmla="*/ 2 h 70"/>
                <a:gd name="T12" fmla="*/ 1 w 36"/>
                <a:gd name="T13" fmla="*/ 5 h 70"/>
                <a:gd name="T14" fmla="*/ 0 w 36"/>
                <a:gd name="T15" fmla="*/ 65 h 70"/>
                <a:gd name="T16" fmla="*/ 3 w 36"/>
                <a:gd name="T17" fmla="*/ 68 h 70"/>
                <a:gd name="T18" fmla="*/ 12 w 36"/>
                <a:gd name="T19" fmla="*/ 64 h 70"/>
                <a:gd name="T20" fmla="*/ 12 w 36"/>
                <a:gd name="T21" fmla="*/ 43 h 70"/>
                <a:gd name="T22" fmla="*/ 13 w 36"/>
                <a:gd name="T23" fmla="*/ 39 h 70"/>
                <a:gd name="T24" fmla="*/ 13 w 36"/>
                <a:gd name="T25" fmla="*/ 39 h 70"/>
                <a:gd name="T26" fmla="*/ 13 w 36"/>
                <a:gd name="T27" fmla="*/ 39 h 70"/>
                <a:gd name="T28" fmla="*/ 21 w 36"/>
                <a:gd name="T29" fmla="*/ 61 h 70"/>
                <a:gd name="T30" fmla="*/ 36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3"/>
                    <a:pt x="24" y="5"/>
                  </a:cubicBezTo>
                  <a:cubicBezTo>
                    <a:pt x="25" y="12"/>
                    <a:pt x="25" y="19"/>
                    <a:pt x="25" y="25"/>
                  </a:cubicBezTo>
                  <a:cubicBezTo>
                    <a:pt x="24" y="28"/>
                    <a:pt x="25" y="30"/>
                    <a:pt x="24" y="32"/>
                  </a:cubicBezTo>
                  <a:cubicBezTo>
                    <a:pt x="21" y="24"/>
                    <a:pt x="18" y="16"/>
                    <a:pt x="15" y="8"/>
                  </a:cubicBezTo>
                  <a:cubicBezTo>
                    <a:pt x="14" y="3"/>
                    <a:pt x="11" y="1"/>
                    <a:pt x="7" y="2"/>
                  </a:cubicBezTo>
                  <a:cubicBezTo>
                    <a:pt x="5" y="3"/>
                    <a:pt x="1" y="0"/>
                    <a:pt x="1" y="5"/>
                  </a:cubicBezTo>
                  <a:cubicBezTo>
                    <a:pt x="1" y="25"/>
                    <a:pt x="0" y="45"/>
                    <a:pt x="0" y="65"/>
                  </a:cubicBezTo>
                  <a:cubicBezTo>
                    <a:pt x="0" y="67"/>
                    <a:pt x="0" y="69"/>
                    <a:pt x="3" y="68"/>
                  </a:cubicBezTo>
                  <a:cubicBezTo>
                    <a:pt x="6" y="67"/>
                    <a:pt x="12" y="70"/>
                    <a:pt x="12" y="64"/>
                  </a:cubicBezTo>
                  <a:cubicBezTo>
                    <a:pt x="13" y="57"/>
                    <a:pt x="12" y="50"/>
                    <a:pt x="12" y="43"/>
                  </a:cubicBezTo>
                  <a:cubicBezTo>
                    <a:pt x="12" y="42"/>
                    <a:pt x="12" y="40"/>
                    <a:pt x="13" y="39"/>
                  </a:cubicBezTo>
                  <a:cubicBezTo>
                    <a:pt x="13" y="39"/>
                    <a:pt x="13" y="39"/>
                    <a:pt x="13" y="39"/>
                  </a:cubicBezTo>
                  <a:cubicBezTo>
                    <a:pt x="13" y="39"/>
                    <a:pt x="13" y="39"/>
                    <a:pt x="13" y="39"/>
                  </a:cubicBezTo>
                  <a:cubicBezTo>
                    <a:pt x="17" y="46"/>
                    <a:pt x="18" y="54"/>
                    <a:pt x="21" y="61"/>
                  </a:cubicBezTo>
                  <a:cubicBezTo>
                    <a:pt x="23" y="67"/>
                    <a:pt x="30" y="70"/>
                    <a:pt x="36" y="68"/>
                  </a:cubicBezTo>
                  <a:cubicBezTo>
                    <a:pt x="36" y="68"/>
                    <a:pt x="36" y="67"/>
                    <a:pt x="36" y="66"/>
                  </a:cubicBezTo>
                  <a:cubicBezTo>
                    <a:pt x="36" y="48"/>
                    <a:pt x="36" y="29"/>
                    <a:pt x="36" y="11"/>
                  </a:cubicBezTo>
                  <a:cubicBezTo>
                    <a:pt x="36" y="2"/>
                    <a:pt x="36" y="2"/>
                    <a:pt x="27" y="2"/>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0096C11D-02C7-9C0C-4837-E36D1B397FCD}"/>
                </a:ext>
              </a:extLst>
            </p:cNvPr>
            <p:cNvSpPr>
              <a:spLocks/>
            </p:cNvSpPr>
            <p:nvPr userDrawn="1"/>
          </p:nvSpPr>
          <p:spPr bwMode="auto">
            <a:xfrm>
              <a:off x="1393825" y="2971801"/>
              <a:ext cx="506413" cy="985838"/>
            </a:xfrm>
            <a:custGeom>
              <a:avLst/>
              <a:gdLst>
                <a:gd name="T0" fmla="*/ 128 w 170"/>
                <a:gd name="T1" fmla="*/ 11 h 330"/>
                <a:gd name="T2" fmla="*/ 113 w 170"/>
                <a:gd name="T3" fmla="*/ 25 h 330"/>
                <a:gd name="T4" fmla="*/ 115 w 170"/>
                <a:gd name="T5" fmla="*/ 120 h 330"/>
                <a:gd name="T6" fmla="*/ 110 w 170"/>
                <a:gd name="T7" fmla="*/ 152 h 330"/>
                <a:gd name="T8" fmla="*/ 70 w 170"/>
                <a:gd name="T9" fmla="*/ 38 h 330"/>
                <a:gd name="T10" fmla="*/ 31 w 170"/>
                <a:gd name="T11" fmla="*/ 12 h 330"/>
                <a:gd name="T12" fmla="*/ 1 w 170"/>
                <a:gd name="T13" fmla="*/ 22 h 330"/>
                <a:gd name="T14" fmla="*/ 0 w 170"/>
                <a:gd name="T15" fmla="*/ 306 h 330"/>
                <a:gd name="T16" fmla="*/ 14 w 170"/>
                <a:gd name="T17" fmla="*/ 321 h 330"/>
                <a:gd name="T18" fmla="*/ 57 w 170"/>
                <a:gd name="T19" fmla="*/ 304 h 330"/>
                <a:gd name="T20" fmla="*/ 56 w 170"/>
                <a:gd name="T21" fmla="*/ 201 h 330"/>
                <a:gd name="T22" fmla="*/ 57 w 170"/>
                <a:gd name="T23" fmla="*/ 186 h 330"/>
                <a:gd name="T24" fmla="*/ 57 w 170"/>
                <a:gd name="T25" fmla="*/ 186 h 330"/>
                <a:gd name="T26" fmla="*/ 57 w 170"/>
                <a:gd name="T27" fmla="*/ 186 h 330"/>
                <a:gd name="T28" fmla="*/ 98 w 170"/>
                <a:gd name="T29" fmla="*/ 287 h 330"/>
                <a:gd name="T30" fmla="*/ 167 w 170"/>
                <a:gd name="T31" fmla="*/ 321 h 330"/>
                <a:gd name="T32" fmla="*/ 169 w 170"/>
                <a:gd name="T33" fmla="*/ 311 h 330"/>
                <a:gd name="T34" fmla="*/ 170 w 170"/>
                <a:gd name="T35" fmla="*/ 51 h 330"/>
                <a:gd name="T36" fmla="*/ 128 w 170"/>
                <a:gd name="T37" fmla="*/ 1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330">
                  <a:moveTo>
                    <a:pt x="128" y="11"/>
                  </a:moveTo>
                  <a:cubicBezTo>
                    <a:pt x="118" y="12"/>
                    <a:pt x="113" y="14"/>
                    <a:pt x="113" y="25"/>
                  </a:cubicBezTo>
                  <a:cubicBezTo>
                    <a:pt x="114" y="57"/>
                    <a:pt x="115" y="88"/>
                    <a:pt x="115" y="120"/>
                  </a:cubicBezTo>
                  <a:cubicBezTo>
                    <a:pt x="111" y="130"/>
                    <a:pt x="118" y="142"/>
                    <a:pt x="110" y="152"/>
                  </a:cubicBezTo>
                  <a:cubicBezTo>
                    <a:pt x="97" y="114"/>
                    <a:pt x="82" y="77"/>
                    <a:pt x="70" y="38"/>
                  </a:cubicBezTo>
                  <a:cubicBezTo>
                    <a:pt x="64" y="16"/>
                    <a:pt x="52" y="7"/>
                    <a:pt x="31" y="12"/>
                  </a:cubicBezTo>
                  <a:cubicBezTo>
                    <a:pt x="21" y="14"/>
                    <a:pt x="5" y="0"/>
                    <a:pt x="1" y="22"/>
                  </a:cubicBezTo>
                  <a:cubicBezTo>
                    <a:pt x="1" y="117"/>
                    <a:pt x="1" y="211"/>
                    <a:pt x="0" y="306"/>
                  </a:cubicBezTo>
                  <a:cubicBezTo>
                    <a:pt x="0" y="316"/>
                    <a:pt x="1" y="326"/>
                    <a:pt x="14" y="321"/>
                  </a:cubicBezTo>
                  <a:cubicBezTo>
                    <a:pt x="29" y="317"/>
                    <a:pt x="55" y="330"/>
                    <a:pt x="57" y="304"/>
                  </a:cubicBezTo>
                  <a:cubicBezTo>
                    <a:pt x="60" y="270"/>
                    <a:pt x="57" y="236"/>
                    <a:pt x="56" y="201"/>
                  </a:cubicBezTo>
                  <a:cubicBezTo>
                    <a:pt x="57" y="196"/>
                    <a:pt x="57" y="191"/>
                    <a:pt x="57" y="186"/>
                  </a:cubicBezTo>
                  <a:cubicBezTo>
                    <a:pt x="57" y="186"/>
                    <a:pt x="57" y="186"/>
                    <a:pt x="57" y="186"/>
                  </a:cubicBezTo>
                  <a:cubicBezTo>
                    <a:pt x="57" y="186"/>
                    <a:pt x="57" y="186"/>
                    <a:pt x="57" y="186"/>
                  </a:cubicBezTo>
                  <a:cubicBezTo>
                    <a:pt x="79" y="216"/>
                    <a:pt x="84" y="253"/>
                    <a:pt x="98" y="287"/>
                  </a:cubicBezTo>
                  <a:cubicBezTo>
                    <a:pt x="109" y="314"/>
                    <a:pt x="139" y="330"/>
                    <a:pt x="167" y="321"/>
                  </a:cubicBezTo>
                  <a:cubicBezTo>
                    <a:pt x="168" y="320"/>
                    <a:pt x="168" y="315"/>
                    <a:pt x="169" y="311"/>
                  </a:cubicBezTo>
                  <a:cubicBezTo>
                    <a:pt x="169" y="225"/>
                    <a:pt x="170" y="138"/>
                    <a:pt x="170" y="51"/>
                  </a:cubicBezTo>
                  <a:cubicBezTo>
                    <a:pt x="170" y="8"/>
                    <a:pt x="170" y="8"/>
                    <a:pt x="128" y="11"/>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4E47210F-80CD-AEBC-EF87-20AC4B86C5E5}"/>
                </a:ext>
              </a:extLst>
            </p:cNvPr>
            <p:cNvSpPr>
              <a:spLocks/>
            </p:cNvSpPr>
            <p:nvPr userDrawn="1"/>
          </p:nvSpPr>
          <p:spPr bwMode="auto">
            <a:xfrm>
              <a:off x="9399588" y="1703388"/>
              <a:ext cx="508000" cy="985838"/>
            </a:xfrm>
            <a:custGeom>
              <a:avLst/>
              <a:gdLst>
                <a:gd name="T0" fmla="*/ 127 w 170"/>
                <a:gd name="T1" fmla="*/ 11 h 330"/>
                <a:gd name="T2" fmla="*/ 113 w 170"/>
                <a:gd name="T3" fmla="*/ 25 h 330"/>
                <a:gd name="T4" fmla="*/ 115 w 170"/>
                <a:gd name="T5" fmla="*/ 120 h 330"/>
                <a:gd name="T6" fmla="*/ 110 w 170"/>
                <a:gd name="T7" fmla="*/ 152 h 330"/>
                <a:gd name="T8" fmla="*/ 70 w 170"/>
                <a:gd name="T9" fmla="*/ 38 h 330"/>
                <a:gd name="T10" fmla="*/ 30 w 170"/>
                <a:gd name="T11" fmla="*/ 12 h 330"/>
                <a:gd name="T12" fmla="*/ 1 w 170"/>
                <a:gd name="T13" fmla="*/ 22 h 330"/>
                <a:gd name="T14" fmla="*/ 0 w 170"/>
                <a:gd name="T15" fmla="*/ 306 h 330"/>
                <a:gd name="T16" fmla="*/ 14 w 170"/>
                <a:gd name="T17" fmla="*/ 321 h 330"/>
                <a:gd name="T18" fmla="*/ 57 w 170"/>
                <a:gd name="T19" fmla="*/ 304 h 330"/>
                <a:gd name="T20" fmla="*/ 56 w 170"/>
                <a:gd name="T21" fmla="*/ 201 h 330"/>
                <a:gd name="T22" fmla="*/ 57 w 170"/>
                <a:gd name="T23" fmla="*/ 186 h 330"/>
                <a:gd name="T24" fmla="*/ 57 w 170"/>
                <a:gd name="T25" fmla="*/ 186 h 330"/>
                <a:gd name="T26" fmla="*/ 57 w 170"/>
                <a:gd name="T27" fmla="*/ 186 h 330"/>
                <a:gd name="T28" fmla="*/ 98 w 170"/>
                <a:gd name="T29" fmla="*/ 287 h 330"/>
                <a:gd name="T30" fmla="*/ 167 w 170"/>
                <a:gd name="T31" fmla="*/ 321 h 330"/>
                <a:gd name="T32" fmla="*/ 169 w 170"/>
                <a:gd name="T33" fmla="*/ 311 h 330"/>
                <a:gd name="T34" fmla="*/ 170 w 170"/>
                <a:gd name="T35" fmla="*/ 51 h 330"/>
                <a:gd name="T36" fmla="*/ 127 w 170"/>
                <a:gd name="T37" fmla="*/ 1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330">
                  <a:moveTo>
                    <a:pt x="127" y="11"/>
                  </a:moveTo>
                  <a:cubicBezTo>
                    <a:pt x="117" y="12"/>
                    <a:pt x="113" y="14"/>
                    <a:pt x="113" y="25"/>
                  </a:cubicBezTo>
                  <a:cubicBezTo>
                    <a:pt x="114" y="57"/>
                    <a:pt x="114" y="88"/>
                    <a:pt x="115" y="120"/>
                  </a:cubicBezTo>
                  <a:cubicBezTo>
                    <a:pt x="110" y="130"/>
                    <a:pt x="118" y="142"/>
                    <a:pt x="110" y="152"/>
                  </a:cubicBezTo>
                  <a:cubicBezTo>
                    <a:pt x="97" y="114"/>
                    <a:pt x="82" y="76"/>
                    <a:pt x="70" y="38"/>
                  </a:cubicBezTo>
                  <a:cubicBezTo>
                    <a:pt x="64" y="16"/>
                    <a:pt x="52" y="6"/>
                    <a:pt x="30" y="12"/>
                  </a:cubicBezTo>
                  <a:cubicBezTo>
                    <a:pt x="21" y="14"/>
                    <a:pt x="4" y="0"/>
                    <a:pt x="1" y="22"/>
                  </a:cubicBezTo>
                  <a:cubicBezTo>
                    <a:pt x="1" y="116"/>
                    <a:pt x="1" y="211"/>
                    <a:pt x="0" y="306"/>
                  </a:cubicBezTo>
                  <a:cubicBezTo>
                    <a:pt x="0" y="316"/>
                    <a:pt x="0" y="326"/>
                    <a:pt x="14" y="321"/>
                  </a:cubicBezTo>
                  <a:cubicBezTo>
                    <a:pt x="29" y="317"/>
                    <a:pt x="55" y="330"/>
                    <a:pt x="57" y="304"/>
                  </a:cubicBezTo>
                  <a:cubicBezTo>
                    <a:pt x="60" y="270"/>
                    <a:pt x="57" y="236"/>
                    <a:pt x="56" y="201"/>
                  </a:cubicBezTo>
                  <a:cubicBezTo>
                    <a:pt x="57" y="196"/>
                    <a:pt x="57" y="191"/>
                    <a:pt x="57" y="186"/>
                  </a:cubicBezTo>
                  <a:cubicBezTo>
                    <a:pt x="57" y="186"/>
                    <a:pt x="57" y="186"/>
                    <a:pt x="57" y="186"/>
                  </a:cubicBezTo>
                  <a:cubicBezTo>
                    <a:pt x="57" y="186"/>
                    <a:pt x="57" y="186"/>
                    <a:pt x="57" y="186"/>
                  </a:cubicBezTo>
                  <a:cubicBezTo>
                    <a:pt x="79" y="216"/>
                    <a:pt x="84" y="253"/>
                    <a:pt x="98" y="287"/>
                  </a:cubicBezTo>
                  <a:cubicBezTo>
                    <a:pt x="109" y="314"/>
                    <a:pt x="139" y="330"/>
                    <a:pt x="167" y="321"/>
                  </a:cubicBezTo>
                  <a:cubicBezTo>
                    <a:pt x="168" y="320"/>
                    <a:pt x="168" y="315"/>
                    <a:pt x="169" y="311"/>
                  </a:cubicBezTo>
                  <a:cubicBezTo>
                    <a:pt x="169" y="225"/>
                    <a:pt x="170" y="138"/>
                    <a:pt x="170" y="51"/>
                  </a:cubicBezTo>
                  <a:cubicBezTo>
                    <a:pt x="170" y="7"/>
                    <a:pt x="170" y="8"/>
                    <a:pt x="127" y="11"/>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3D011912-6ED7-DDFC-0726-4D0EF5CC86E2}"/>
                </a:ext>
              </a:extLst>
            </p:cNvPr>
            <p:cNvSpPr>
              <a:spLocks/>
            </p:cNvSpPr>
            <p:nvPr userDrawn="1"/>
          </p:nvSpPr>
          <p:spPr bwMode="auto">
            <a:xfrm>
              <a:off x="7113588" y="4954588"/>
              <a:ext cx="461963" cy="900113"/>
            </a:xfrm>
            <a:custGeom>
              <a:avLst/>
              <a:gdLst>
                <a:gd name="T0" fmla="*/ 116 w 155"/>
                <a:gd name="T1" fmla="*/ 10 h 302"/>
                <a:gd name="T2" fmla="*/ 103 w 155"/>
                <a:gd name="T3" fmla="*/ 23 h 302"/>
                <a:gd name="T4" fmla="*/ 105 w 155"/>
                <a:gd name="T5" fmla="*/ 109 h 302"/>
                <a:gd name="T6" fmla="*/ 101 w 155"/>
                <a:gd name="T7" fmla="*/ 139 h 302"/>
                <a:gd name="T8" fmla="*/ 64 w 155"/>
                <a:gd name="T9" fmla="*/ 34 h 302"/>
                <a:gd name="T10" fmla="*/ 28 w 155"/>
                <a:gd name="T11" fmla="*/ 10 h 302"/>
                <a:gd name="T12" fmla="*/ 1 w 155"/>
                <a:gd name="T13" fmla="*/ 20 h 302"/>
                <a:gd name="T14" fmla="*/ 0 w 155"/>
                <a:gd name="T15" fmla="*/ 279 h 302"/>
                <a:gd name="T16" fmla="*/ 13 w 155"/>
                <a:gd name="T17" fmla="*/ 294 h 302"/>
                <a:gd name="T18" fmla="*/ 52 w 155"/>
                <a:gd name="T19" fmla="*/ 278 h 302"/>
                <a:gd name="T20" fmla="*/ 51 w 155"/>
                <a:gd name="T21" fmla="*/ 184 h 302"/>
                <a:gd name="T22" fmla="*/ 52 w 155"/>
                <a:gd name="T23" fmla="*/ 170 h 302"/>
                <a:gd name="T24" fmla="*/ 52 w 155"/>
                <a:gd name="T25" fmla="*/ 170 h 302"/>
                <a:gd name="T26" fmla="*/ 52 w 155"/>
                <a:gd name="T27" fmla="*/ 170 h 302"/>
                <a:gd name="T28" fmla="*/ 89 w 155"/>
                <a:gd name="T29" fmla="*/ 262 h 302"/>
                <a:gd name="T30" fmla="*/ 152 w 155"/>
                <a:gd name="T31" fmla="*/ 293 h 302"/>
                <a:gd name="T32" fmla="*/ 154 w 155"/>
                <a:gd name="T33" fmla="*/ 285 h 302"/>
                <a:gd name="T34" fmla="*/ 155 w 155"/>
                <a:gd name="T35" fmla="*/ 46 h 302"/>
                <a:gd name="T36" fmla="*/ 116 w 155"/>
                <a:gd name="T37" fmla="*/ 1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5" h="302">
                  <a:moveTo>
                    <a:pt x="116" y="10"/>
                  </a:moveTo>
                  <a:cubicBezTo>
                    <a:pt x="107" y="11"/>
                    <a:pt x="103" y="13"/>
                    <a:pt x="103" y="23"/>
                  </a:cubicBezTo>
                  <a:cubicBezTo>
                    <a:pt x="104" y="52"/>
                    <a:pt x="104" y="80"/>
                    <a:pt x="105" y="109"/>
                  </a:cubicBezTo>
                  <a:cubicBezTo>
                    <a:pt x="101" y="119"/>
                    <a:pt x="108" y="130"/>
                    <a:pt x="101" y="139"/>
                  </a:cubicBezTo>
                  <a:cubicBezTo>
                    <a:pt x="88" y="104"/>
                    <a:pt x="75" y="70"/>
                    <a:pt x="64" y="34"/>
                  </a:cubicBezTo>
                  <a:cubicBezTo>
                    <a:pt x="58" y="14"/>
                    <a:pt x="47" y="6"/>
                    <a:pt x="28" y="10"/>
                  </a:cubicBezTo>
                  <a:cubicBezTo>
                    <a:pt x="19" y="12"/>
                    <a:pt x="4" y="0"/>
                    <a:pt x="1" y="20"/>
                  </a:cubicBezTo>
                  <a:cubicBezTo>
                    <a:pt x="1" y="106"/>
                    <a:pt x="0" y="193"/>
                    <a:pt x="0" y="279"/>
                  </a:cubicBezTo>
                  <a:cubicBezTo>
                    <a:pt x="0" y="288"/>
                    <a:pt x="0" y="298"/>
                    <a:pt x="13" y="294"/>
                  </a:cubicBezTo>
                  <a:cubicBezTo>
                    <a:pt x="26" y="289"/>
                    <a:pt x="50" y="301"/>
                    <a:pt x="52" y="278"/>
                  </a:cubicBezTo>
                  <a:cubicBezTo>
                    <a:pt x="55" y="247"/>
                    <a:pt x="52" y="215"/>
                    <a:pt x="51" y="184"/>
                  </a:cubicBezTo>
                  <a:cubicBezTo>
                    <a:pt x="52" y="179"/>
                    <a:pt x="52" y="174"/>
                    <a:pt x="52" y="170"/>
                  </a:cubicBezTo>
                  <a:cubicBezTo>
                    <a:pt x="52" y="170"/>
                    <a:pt x="52" y="170"/>
                    <a:pt x="52" y="170"/>
                  </a:cubicBezTo>
                  <a:cubicBezTo>
                    <a:pt x="52" y="170"/>
                    <a:pt x="52" y="170"/>
                    <a:pt x="52" y="170"/>
                  </a:cubicBezTo>
                  <a:cubicBezTo>
                    <a:pt x="72" y="197"/>
                    <a:pt x="77" y="231"/>
                    <a:pt x="89" y="262"/>
                  </a:cubicBezTo>
                  <a:cubicBezTo>
                    <a:pt x="99" y="287"/>
                    <a:pt x="127" y="302"/>
                    <a:pt x="152" y="293"/>
                  </a:cubicBezTo>
                  <a:cubicBezTo>
                    <a:pt x="154" y="292"/>
                    <a:pt x="154" y="287"/>
                    <a:pt x="154" y="285"/>
                  </a:cubicBezTo>
                  <a:cubicBezTo>
                    <a:pt x="155" y="205"/>
                    <a:pt x="155" y="126"/>
                    <a:pt x="155" y="46"/>
                  </a:cubicBezTo>
                  <a:cubicBezTo>
                    <a:pt x="155" y="7"/>
                    <a:pt x="155" y="7"/>
                    <a:pt x="116" y="10"/>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BD90F1D1-8908-D514-1DB0-FB5BD29A3F9E}"/>
                </a:ext>
              </a:extLst>
            </p:cNvPr>
            <p:cNvSpPr>
              <a:spLocks/>
            </p:cNvSpPr>
            <p:nvPr userDrawn="1"/>
          </p:nvSpPr>
          <p:spPr bwMode="auto">
            <a:xfrm>
              <a:off x="3325813" y="1214438"/>
              <a:ext cx="461963" cy="901700"/>
            </a:xfrm>
            <a:custGeom>
              <a:avLst/>
              <a:gdLst>
                <a:gd name="T0" fmla="*/ 116 w 155"/>
                <a:gd name="T1" fmla="*/ 10 h 302"/>
                <a:gd name="T2" fmla="*/ 103 w 155"/>
                <a:gd name="T3" fmla="*/ 22 h 302"/>
                <a:gd name="T4" fmla="*/ 105 w 155"/>
                <a:gd name="T5" fmla="*/ 109 h 302"/>
                <a:gd name="T6" fmla="*/ 100 w 155"/>
                <a:gd name="T7" fmla="*/ 139 h 302"/>
                <a:gd name="T8" fmla="*/ 64 w 155"/>
                <a:gd name="T9" fmla="*/ 34 h 302"/>
                <a:gd name="T10" fmla="*/ 27 w 155"/>
                <a:gd name="T11" fmla="*/ 10 h 302"/>
                <a:gd name="T12" fmla="*/ 1 w 155"/>
                <a:gd name="T13" fmla="*/ 20 h 302"/>
                <a:gd name="T14" fmla="*/ 0 w 155"/>
                <a:gd name="T15" fmla="*/ 279 h 302"/>
                <a:gd name="T16" fmla="*/ 12 w 155"/>
                <a:gd name="T17" fmla="*/ 293 h 302"/>
                <a:gd name="T18" fmla="*/ 52 w 155"/>
                <a:gd name="T19" fmla="*/ 277 h 302"/>
                <a:gd name="T20" fmla="*/ 51 w 155"/>
                <a:gd name="T21" fmla="*/ 184 h 302"/>
                <a:gd name="T22" fmla="*/ 52 w 155"/>
                <a:gd name="T23" fmla="*/ 169 h 302"/>
                <a:gd name="T24" fmla="*/ 52 w 155"/>
                <a:gd name="T25" fmla="*/ 169 h 302"/>
                <a:gd name="T26" fmla="*/ 52 w 155"/>
                <a:gd name="T27" fmla="*/ 169 h 302"/>
                <a:gd name="T28" fmla="*/ 89 w 155"/>
                <a:gd name="T29" fmla="*/ 262 h 302"/>
                <a:gd name="T30" fmla="*/ 152 w 155"/>
                <a:gd name="T31" fmla="*/ 293 h 302"/>
                <a:gd name="T32" fmla="*/ 154 w 155"/>
                <a:gd name="T33" fmla="*/ 284 h 302"/>
                <a:gd name="T34" fmla="*/ 155 w 155"/>
                <a:gd name="T35" fmla="*/ 46 h 302"/>
                <a:gd name="T36" fmla="*/ 116 w 155"/>
                <a:gd name="T37" fmla="*/ 1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5" h="302">
                  <a:moveTo>
                    <a:pt x="116" y="10"/>
                  </a:moveTo>
                  <a:cubicBezTo>
                    <a:pt x="107" y="11"/>
                    <a:pt x="103" y="12"/>
                    <a:pt x="103" y="22"/>
                  </a:cubicBezTo>
                  <a:cubicBezTo>
                    <a:pt x="104" y="51"/>
                    <a:pt x="104" y="80"/>
                    <a:pt x="105" y="109"/>
                  </a:cubicBezTo>
                  <a:cubicBezTo>
                    <a:pt x="100" y="119"/>
                    <a:pt x="107" y="130"/>
                    <a:pt x="100" y="139"/>
                  </a:cubicBezTo>
                  <a:cubicBezTo>
                    <a:pt x="88" y="104"/>
                    <a:pt x="74" y="70"/>
                    <a:pt x="64" y="34"/>
                  </a:cubicBezTo>
                  <a:cubicBezTo>
                    <a:pt x="58" y="14"/>
                    <a:pt x="47" y="5"/>
                    <a:pt x="27" y="10"/>
                  </a:cubicBezTo>
                  <a:cubicBezTo>
                    <a:pt x="18" y="12"/>
                    <a:pt x="4" y="0"/>
                    <a:pt x="1" y="20"/>
                  </a:cubicBezTo>
                  <a:cubicBezTo>
                    <a:pt x="0" y="106"/>
                    <a:pt x="0" y="193"/>
                    <a:pt x="0" y="279"/>
                  </a:cubicBezTo>
                  <a:cubicBezTo>
                    <a:pt x="0" y="288"/>
                    <a:pt x="0" y="297"/>
                    <a:pt x="12" y="293"/>
                  </a:cubicBezTo>
                  <a:cubicBezTo>
                    <a:pt x="26" y="289"/>
                    <a:pt x="50" y="301"/>
                    <a:pt x="52" y="277"/>
                  </a:cubicBezTo>
                  <a:cubicBezTo>
                    <a:pt x="55" y="246"/>
                    <a:pt x="51" y="215"/>
                    <a:pt x="51" y="184"/>
                  </a:cubicBezTo>
                  <a:cubicBezTo>
                    <a:pt x="51" y="179"/>
                    <a:pt x="52" y="174"/>
                    <a:pt x="52" y="169"/>
                  </a:cubicBezTo>
                  <a:cubicBezTo>
                    <a:pt x="52" y="169"/>
                    <a:pt x="52" y="169"/>
                    <a:pt x="52" y="169"/>
                  </a:cubicBezTo>
                  <a:cubicBezTo>
                    <a:pt x="52" y="169"/>
                    <a:pt x="52" y="169"/>
                    <a:pt x="52" y="169"/>
                  </a:cubicBezTo>
                  <a:cubicBezTo>
                    <a:pt x="72" y="197"/>
                    <a:pt x="76" y="231"/>
                    <a:pt x="89" y="262"/>
                  </a:cubicBezTo>
                  <a:cubicBezTo>
                    <a:pt x="99" y="287"/>
                    <a:pt x="127" y="302"/>
                    <a:pt x="152" y="293"/>
                  </a:cubicBezTo>
                  <a:cubicBezTo>
                    <a:pt x="153" y="292"/>
                    <a:pt x="153" y="287"/>
                    <a:pt x="154" y="284"/>
                  </a:cubicBezTo>
                  <a:cubicBezTo>
                    <a:pt x="154" y="205"/>
                    <a:pt x="155" y="126"/>
                    <a:pt x="155" y="46"/>
                  </a:cubicBezTo>
                  <a:cubicBezTo>
                    <a:pt x="155" y="6"/>
                    <a:pt x="155" y="7"/>
                    <a:pt x="116" y="10"/>
                  </a:cubicBezTo>
                  <a:close/>
                </a:path>
              </a:pathLst>
            </a:custGeom>
            <a:solidFill>
              <a:srgbClr val="E9E9E9"/>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500706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58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lt1"/>
        </a:solid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4" name="Rectángulo 3"/>
          <p:cNvSpPr/>
          <p:nvPr userDrawn="1"/>
        </p:nvSpPr>
        <p:spPr>
          <a:xfrm>
            <a:off x="168812" y="126609"/>
            <a:ext cx="11859065" cy="140755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spTree>
    <p:extLst>
      <p:ext uri="{BB962C8B-B14F-4D97-AF65-F5344CB8AC3E}">
        <p14:creationId xmlns:p14="http://schemas.microsoft.com/office/powerpoint/2010/main" val="1867119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Agenda slide layout">
    <p:bg>
      <p:bgPr>
        <a:solidFill>
          <a:schemeClr val="lt1"/>
        </a:solid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4" name="Rectángulo 3"/>
          <p:cNvSpPr/>
          <p:nvPr userDrawn="1"/>
        </p:nvSpPr>
        <p:spPr>
          <a:xfrm>
            <a:off x="168812" y="126609"/>
            <a:ext cx="11859065" cy="158964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grpSp>
        <p:nvGrpSpPr>
          <p:cNvPr id="14" name="Grupo 13">
            <a:extLst>
              <a:ext uri="{FF2B5EF4-FFF2-40B4-BE49-F238E27FC236}">
                <a16:creationId xmlns:a16="http://schemas.microsoft.com/office/drawing/2014/main" id="{DBF37436-B396-A6CE-6053-8EAF72012215}"/>
              </a:ext>
            </a:extLst>
          </p:cNvPr>
          <p:cNvGrpSpPr/>
          <p:nvPr userDrawn="1"/>
        </p:nvGrpSpPr>
        <p:grpSpPr>
          <a:xfrm>
            <a:off x="3797301" y="292101"/>
            <a:ext cx="4605338" cy="1262061"/>
            <a:chOff x="3797301" y="292101"/>
            <a:chExt cx="4605338" cy="1262061"/>
          </a:xfrm>
        </p:grpSpPr>
        <p:sp>
          <p:nvSpPr>
            <p:cNvPr id="7" name="Freeform 5">
              <a:extLst>
                <a:ext uri="{FF2B5EF4-FFF2-40B4-BE49-F238E27FC236}">
                  <a16:creationId xmlns:a16="http://schemas.microsoft.com/office/drawing/2014/main" id="{7CDF5B1E-13E1-4CBE-D1B3-9E3F79220571}"/>
                </a:ext>
              </a:extLst>
            </p:cNvPr>
            <p:cNvSpPr>
              <a:spLocks/>
            </p:cNvSpPr>
            <p:nvPr userDrawn="1"/>
          </p:nvSpPr>
          <p:spPr bwMode="auto">
            <a:xfrm>
              <a:off x="7575551" y="304800"/>
              <a:ext cx="827088" cy="1249362"/>
            </a:xfrm>
            <a:custGeom>
              <a:avLst/>
              <a:gdLst>
                <a:gd name="T0" fmla="*/ 315 w 322"/>
                <a:gd name="T1" fmla="*/ 468 h 484"/>
                <a:gd name="T2" fmla="*/ 209 w 322"/>
                <a:gd name="T3" fmla="*/ 240 h 484"/>
                <a:gd name="T4" fmla="*/ 209 w 322"/>
                <a:gd name="T5" fmla="*/ 240 h 484"/>
                <a:gd name="T6" fmla="*/ 227 w 322"/>
                <a:gd name="T7" fmla="*/ 187 h 484"/>
                <a:gd name="T8" fmla="*/ 227 w 322"/>
                <a:gd name="T9" fmla="*/ 187 h 484"/>
                <a:gd name="T10" fmla="*/ 227 w 322"/>
                <a:gd name="T11" fmla="*/ 187 h 484"/>
                <a:gd name="T12" fmla="*/ 246 w 322"/>
                <a:gd name="T13" fmla="*/ 146 h 484"/>
                <a:gd name="T14" fmla="*/ 314 w 322"/>
                <a:gd name="T15" fmla="*/ 14 h 484"/>
                <a:gd name="T16" fmla="*/ 306 w 322"/>
                <a:gd name="T17" fmla="*/ 0 h 484"/>
                <a:gd name="T18" fmla="*/ 268 w 322"/>
                <a:gd name="T19" fmla="*/ 0 h 484"/>
                <a:gd name="T20" fmla="*/ 198 w 322"/>
                <a:gd name="T21" fmla="*/ 46 h 484"/>
                <a:gd name="T22" fmla="*/ 197 w 322"/>
                <a:gd name="T23" fmla="*/ 49 h 484"/>
                <a:gd name="T24" fmla="*/ 175 w 322"/>
                <a:gd name="T25" fmla="*/ 94 h 484"/>
                <a:gd name="T26" fmla="*/ 164 w 322"/>
                <a:gd name="T27" fmla="*/ 113 h 484"/>
                <a:gd name="T28" fmla="*/ 153 w 322"/>
                <a:gd name="T29" fmla="*/ 117 h 484"/>
                <a:gd name="T30" fmla="*/ 153 w 322"/>
                <a:gd name="T31" fmla="*/ 117 h 484"/>
                <a:gd name="T32" fmla="*/ 153 w 322"/>
                <a:gd name="T33" fmla="*/ 117 h 484"/>
                <a:gd name="T34" fmla="*/ 105 w 322"/>
                <a:gd name="T35" fmla="*/ 13 h 484"/>
                <a:gd name="T36" fmla="*/ 85 w 322"/>
                <a:gd name="T37" fmla="*/ 1 h 484"/>
                <a:gd name="T38" fmla="*/ 20 w 322"/>
                <a:gd name="T39" fmla="*/ 1 h 484"/>
                <a:gd name="T40" fmla="*/ 9 w 322"/>
                <a:gd name="T41" fmla="*/ 20 h 484"/>
                <a:gd name="T42" fmla="*/ 108 w 322"/>
                <a:gd name="T43" fmla="*/ 225 h 484"/>
                <a:gd name="T44" fmla="*/ 108 w 322"/>
                <a:gd name="T45" fmla="*/ 225 h 484"/>
                <a:gd name="T46" fmla="*/ 108 w 322"/>
                <a:gd name="T47" fmla="*/ 225 h 484"/>
                <a:gd name="T48" fmla="*/ 85 w 322"/>
                <a:gd name="T49" fmla="*/ 273 h 484"/>
                <a:gd name="T50" fmla="*/ 85 w 322"/>
                <a:gd name="T51" fmla="*/ 273 h 484"/>
                <a:gd name="T52" fmla="*/ 67 w 322"/>
                <a:gd name="T53" fmla="*/ 310 h 484"/>
                <a:gd name="T54" fmla="*/ 62 w 322"/>
                <a:gd name="T55" fmla="*/ 321 h 484"/>
                <a:gd name="T56" fmla="*/ 8 w 322"/>
                <a:gd name="T57" fmla="*/ 425 h 484"/>
                <a:gd name="T58" fmla="*/ 17 w 322"/>
                <a:gd name="T59" fmla="*/ 441 h 484"/>
                <a:gd name="T60" fmla="*/ 65 w 322"/>
                <a:gd name="T61" fmla="*/ 447 h 484"/>
                <a:gd name="T62" fmla="*/ 108 w 322"/>
                <a:gd name="T63" fmla="*/ 426 h 484"/>
                <a:gd name="T64" fmla="*/ 119 w 322"/>
                <a:gd name="T65" fmla="*/ 401 h 484"/>
                <a:gd name="T66" fmla="*/ 138 w 322"/>
                <a:gd name="T67" fmla="*/ 363 h 484"/>
                <a:gd name="T68" fmla="*/ 150 w 322"/>
                <a:gd name="T69" fmla="*/ 341 h 484"/>
                <a:gd name="T70" fmla="*/ 163 w 322"/>
                <a:gd name="T71" fmla="*/ 338 h 484"/>
                <a:gd name="T72" fmla="*/ 163 w 322"/>
                <a:gd name="T73" fmla="*/ 338 h 484"/>
                <a:gd name="T74" fmla="*/ 222 w 322"/>
                <a:gd name="T75" fmla="*/ 460 h 484"/>
                <a:gd name="T76" fmla="*/ 237 w 322"/>
                <a:gd name="T77" fmla="*/ 473 h 484"/>
                <a:gd name="T78" fmla="*/ 305 w 322"/>
                <a:gd name="T79" fmla="*/ 482 h 484"/>
                <a:gd name="T80" fmla="*/ 315 w 322"/>
                <a:gd name="T81" fmla="*/ 46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484">
                  <a:moveTo>
                    <a:pt x="315" y="468"/>
                  </a:moveTo>
                  <a:cubicBezTo>
                    <a:pt x="280" y="392"/>
                    <a:pt x="245" y="316"/>
                    <a:pt x="209" y="240"/>
                  </a:cubicBezTo>
                  <a:cubicBezTo>
                    <a:pt x="209" y="240"/>
                    <a:pt x="209" y="240"/>
                    <a:pt x="209" y="240"/>
                  </a:cubicBezTo>
                  <a:cubicBezTo>
                    <a:pt x="205" y="219"/>
                    <a:pt x="222" y="205"/>
                    <a:pt x="227" y="187"/>
                  </a:cubicBezTo>
                  <a:cubicBezTo>
                    <a:pt x="227" y="187"/>
                    <a:pt x="227" y="187"/>
                    <a:pt x="227" y="187"/>
                  </a:cubicBezTo>
                  <a:cubicBezTo>
                    <a:pt x="227" y="187"/>
                    <a:pt x="227" y="187"/>
                    <a:pt x="227" y="187"/>
                  </a:cubicBezTo>
                  <a:cubicBezTo>
                    <a:pt x="234" y="174"/>
                    <a:pt x="243" y="161"/>
                    <a:pt x="246" y="146"/>
                  </a:cubicBezTo>
                  <a:cubicBezTo>
                    <a:pt x="269" y="102"/>
                    <a:pt x="291" y="58"/>
                    <a:pt x="314" y="14"/>
                  </a:cubicBezTo>
                  <a:cubicBezTo>
                    <a:pt x="319" y="5"/>
                    <a:pt x="318" y="0"/>
                    <a:pt x="306" y="0"/>
                  </a:cubicBezTo>
                  <a:cubicBezTo>
                    <a:pt x="293" y="1"/>
                    <a:pt x="281" y="0"/>
                    <a:pt x="268" y="0"/>
                  </a:cubicBezTo>
                  <a:cubicBezTo>
                    <a:pt x="219" y="0"/>
                    <a:pt x="219" y="0"/>
                    <a:pt x="198" y="46"/>
                  </a:cubicBezTo>
                  <a:cubicBezTo>
                    <a:pt x="198" y="47"/>
                    <a:pt x="198" y="48"/>
                    <a:pt x="197" y="49"/>
                  </a:cubicBezTo>
                  <a:cubicBezTo>
                    <a:pt x="189" y="64"/>
                    <a:pt x="179" y="78"/>
                    <a:pt x="175" y="94"/>
                  </a:cubicBezTo>
                  <a:cubicBezTo>
                    <a:pt x="172" y="100"/>
                    <a:pt x="168" y="107"/>
                    <a:pt x="164" y="113"/>
                  </a:cubicBezTo>
                  <a:cubicBezTo>
                    <a:pt x="161" y="119"/>
                    <a:pt x="158" y="120"/>
                    <a:pt x="153" y="117"/>
                  </a:cubicBezTo>
                  <a:cubicBezTo>
                    <a:pt x="153" y="117"/>
                    <a:pt x="153" y="117"/>
                    <a:pt x="153" y="117"/>
                  </a:cubicBezTo>
                  <a:cubicBezTo>
                    <a:pt x="153" y="117"/>
                    <a:pt x="153" y="117"/>
                    <a:pt x="153" y="117"/>
                  </a:cubicBezTo>
                  <a:cubicBezTo>
                    <a:pt x="137" y="82"/>
                    <a:pt x="121" y="48"/>
                    <a:pt x="105" y="13"/>
                  </a:cubicBezTo>
                  <a:cubicBezTo>
                    <a:pt x="101" y="4"/>
                    <a:pt x="96" y="0"/>
                    <a:pt x="85" y="1"/>
                  </a:cubicBezTo>
                  <a:cubicBezTo>
                    <a:pt x="64" y="1"/>
                    <a:pt x="42" y="1"/>
                    <a:pt x="20" y="1"/>
                  </a:cubicBezTo>
                  <a:cubicBezTo>
                    <a:pt x="0" y="1"/>
                    <a:pt x="0" y="1"/>
                    <a:pt x="9" y="20"/>
                  </a:cubicBezTo>
                  <a:cubicBezTo>
                    <a:pt x="42" y="88"/>
                    <a:pt x="75" y="157"/>
                    <a:pt x="108" y="225"/>
                  </a:cubicBezTo>
                  <a:cubicBezTo>
                    <a:pt x="108" y="225"/>
                    <a:pt x="108" y="225"/>
                    <a:pt x="108" y="225"/>
                  </a:cubicBezTo>
                  <a:cubicBezTo>
                    <a:pt x="108" y="225"/>
                    <a:pt x="108" y="225"/>
                    <a:pt x="108" y="225"/>
                  </a:cubicBezTo>
                  <a:cubicBezTo>
                    <a:pt x="100" y="241"/>
                    <a:pt x="92" y="257"/>
                    <a:pt x="85" y="273"/>
                  </a:cubicBezTo>
                  <a:cubicBezTo>
                    <a:pt x="85" y="273"/>
                    <a:pt x="85" y="273"/>
                    <a:pt x="85" y="273"/>
                  </a:cubicBezTo>
                  <a:cubicBezTo>
                    <a:pt x="79" y="285"/>
                    <a:pt x="73" y="298"/>
                    <a:pt x="67" y="310"/>
                  </a:cubicBezTo>
                  <a:cubicBezTo>
                    <a:pt x="61" y="312"/>
                    <a:pt x="63" y="318"/>
                    <a:pt x="62" y="321"/>
                  </a:cubicBezTo>
                  <a:cubicBezTo>
                    <a:pt x="44" y="356"/>
                    <a:pt x="26" y="391"/>
                    <a:pt x="8" y="425"/>
                  </a:cubicBezTo>
                  <a:cubicBezTo>
                    <a:pt x="2" y="436"/>
                    <a:pt x="5" y="440"/>
                    <a:pt x="17" y="441"/>
                  </a:cubicBezTo>
                  <a:cubicBezTo>
                    <a:pt x="33" y="443"/>
                    <a:pt x="49" y="445"/>
                    <a:pt x="65" y="447"/>
                  </a:cubicBezTo>
                  <a:cubicBezTo>
                    <a:pt x="93" y="452"/>
                    <a:pt x="95" y="451"/>
                    <a:pt x="108" y="426"/>
                  </a:cubicBezTo>
                  <a:cubicBezTo>
                    <a:pt x="112" y="418"/>
                    <a:pt x="115" y="409"/>
                    <a:pt x="119" y="401"/>
                  </a:cubicBezTo>
                  <a:cubicBezTo>
                    <a:pt x="129" y="390"/>
                    <a:pt x="132" y="375"/>
                    <a:pt x="138" y="363"/>
                  </a:cubicBezTo>
                  <a:cubicBezTo>
                    <a:pt x="145" y="357"/>
                    <a:pt x="146" y="348"/>
                    <a:pt x="150" y="341"/>
                  </a:cubicBezTo>
                  <a:cubicBezTo>
                    <a:pt x="153" y="333"/>
                    <a:pt x="157" y="332"/>
                    <a:pt x="163" y="338"/>
                  </a:cubicBezTo>
                  <a:cubicBezTo>
                    <a:pt x="163" y="338"/>
                    <a:pt x="163" y="338"/>
                    <a:pt x="163" y="338"/>
                  </a:cubicBezTo>
                  <a:cubicBezTo>
                    <a:pt x="183" y="379"/>
                    <a:pt x="203" y="419"/>
                    <a:pt x="222" y="460"/>
                  </a:cubicBezTo>
                  <a:cubicBezTo>
                    <a:pt x="225" y="467"/>
                    <a:pt x="229" y="472"/>
                    <a:pt x="237" y="473"/>
                  </a:cubicBezTo>
                  <a:cubicBezTo>
                    <a:pt x="260" y="476"/>
                    <a:pt x="282" y="479"/>
                    <a:pt x="305" y="482"/>
                  </a:cubicBezTo>
                  <a:cubicBezTo>
                    <a:pt x="318" y="484"/>
                    <a:pt x="322" y="481"/>
                    <a:pt x="315" y="46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CE1A3A58-AF1F-BBBA-B8F2-AA61F901FE92}"/>
                </a:ext>
              </a:extLst>
            </p:cNvPr>
            <p:cNvSpPr>
              <a:spLocks/>
            </p:cNvSpPr>
            <p:nvPr userDrawn="1"/>
          </p:nvSpPr>
          <p:spPr bwMode="auto">
            <a:xfrm>
              <a:off x="7235826" y="301625"/>
              <a:ext cx="244475" cy="1149350"/>
            </a:xfrm>
            <a:custGeom>
              <a:avLst/>
              <a:gdLst>
                <a:gd name="T0" fmla="*/ 77 w 95"/>
                <a:gd name="T1" fmla="*/ 1 h 445"/>
                <a:gd name="T2" fmla="*/ 31 w 95"/>
                <a:gd name="T3" fmla="*/ 1 h 445"/>
                <a:gd name="T4" fmla="*/ 8 w 95"/>
                <a:gd name="T5" fmla="*/ 23 h 445"/>
                <a:gd name="T6" fmla="*/ 10 w 95"/>
                <a:gd name="T7" fmla="*/ 377 h 445"/>
                <a:gd name="T8" fmla="*/ 15 w 95"/>
                <a:gd name="T9" fmla="*/ 434 h 445"/>
                <a:gd name="T10" fmla="*/ 73 w 95"/>
                <a:gd name="T11" fmla="*/ 441 h 445"/>
                <a:gd name="T12" fmla="*/ 92 w 95"/>
                <a:gd name="T13" fmla="*/ 422 h 445"/>
                <a:gd name="T14" fmla="*/ 92 w 95"/>
                <a:gd name="T15" fmla="*/ 221 h 445"/>
                <a:gd name="T16" fmla="*/ 95 w 95"/>
                <a:gd name="T17" fmla="*/ 221 h 445"/>
                <a:gd name="T18" fmla="*/ 95 w 95"/>
                <a:gd name="T19" fmla="*/ 19 h 445"/>
                <a:gd name="T20" fmla="*/ 77 w 95"/>
                <a:gd name="T21" fmla="*/ 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445">
                  <a:moveTo>
                    <a:pt x="77" y="1"/>
                  </a:moveTo>
                  <a:cubicBezTo>
                    <a:pt x="62" y="2"/>
                    <a:pt x="46" y="2"/>
                    <a:pt x="31" y="1"/>
                  </a:cubicBezTo>
                  <a:cubicBezTo>
                    <a:pt x="14" y="0"/>
                    <a:pt x="8" y="5"/>
                    <a:pt x="8" y="23"/>
                  </a:cubicBezTo>
                  <a:cubicBezTo>
                    <a:pt x="9" y="141"/>
                    <a:pt x="9" y="259"/>
                    <a:pt x="10" y="377"/>
                  </a:cubicBezTo>
                  <a:cubicBezTo>
                    <a:pt x="10" y="397"/>
                    <a:pt x="0" y="422"/>
                    <a:pt x="15" y="434"/>
                  </a:cubicBezTo>
                  <a:cubicBezTo>
                    <a:pt x="28" y="445"/>
                    <a:pt x="53" y="440"/>
                    <a:pt x="73" y="441"/>
                  </a:cubicBezTo>
                  <a:cubicBezTo>
                    <a:pt x="87" y="441"/>
                    <a:pt x="92" y="438"/>
                    <a:pt x="92" y="422"/>
                  </a:cubicBezTo>
                  <a:cubicBezTo>
                    <a:pt x="91" y="355"/>
                    <a:pt x="92" y="288"/>
                    <a:pt x="92" y="221"/>
                  </a:cubicBezTo>
                  <a:cubicBezTo>
                    <a:pt x="93" y="221"/>
                    <a:pt x="94" y="221"/>
                    <a:pt x="95" y="221"/>
                  </a:cubicBezTo>
                  <a:cubicBezTo>
                    <a:pt x="95" y="153"/>
                    <a:pt x="94" y="86"/>
                    <a:pt x="95" y="19"/>
                  </a:cubicBezTo>
                  <a:cubicBezTo>
                    <a:pt x="95" y="5"/>
                    <a:pt x="92" y="0"/>
                    <a:pt x="7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36BD3D47-F67C-C985-996F-CCEA47B4843C}"/>
                </a:ext>
              </a:extLst>
            </p:cNvPr>
            <p:cNvSpPr>
              <a:spLocks/>
            </p:cNvSpPr>
            <p:nvPr userDrawn="1"/>
          </p:nvSpPr>
          <p:spPr bwMode="auto">
            <a:xfrm>
              <a:off x="4748213" y="296863"/>
              <a:ext cx="490538" cy="1158875"/>
            </a:xfrm>
            <a:custGeom>
              <a:avLst/>
              <a:gdLst>
                <a:gd name="T0" fmla="*/ 174 w 191"/>
                <a:gd name="T1" fmla="*/ 340 h 449"/>
                <a:gd name="T2" fmla="*/ 103 w 191"/>
                <a:gd name="T3" fmla="*/ 343 h 449"/>
                <a:gd name="T4" fmla="*/ 86 w 191"/>
                <a:gd name="T5" fmla="*/ 327 h 449"/>
                <a:gd name="T6" fmla="*/ 86 w 191"/>
                <a:gd name="T7" fmla="*/ 266 h 449"/>
                <a:gd name="T8" fmla="*/ 86 w 191"/>
                <a:gd name="T9" fmla="*/ 266 h 449"/>
                <a:gd name="T10" fmla="*/ 131 w 191"/>
                <a:gd name="T11" fmla="*/ 264 h 449"/>
                <a:gd name="T12" fmla="*/ 172 w 191"/>
                <a:gd name="T13" fmla="*/ 258 h 449"/>
                <a:gd name="T14" fmla="*/ 172 w 191"/>
                <a:gd name="T15" fmla="*/ 183 h 449"/>
                <a:gd name="T16" fmla="*/ 172 w 191"/>
                <a:gd name="T17" fmla="*/ 183 h 449"/>
                <a:gd name="T18" fmla="*/ 161 w 191"/>
                <a:gd name="T19" fmla="*/ 168 h 449"/>
                <a:gd name="T20" fmla="*/ 138 w 191"/>
                <a:gd name="T21" fmla="*/ 168 h 449"/>
                <a:gd name="T22" fmla="*/ 86 w 191"/>
                <a:gd name="T23" fmla="*/ 117 h 449"/>
                <a:gd name="T24" fmla="*/ 97 w 191"/>
                <a:gd name="T25" fmla="*/ 98 h 449"/>
                <a:gd name="T26" fmla="*/ 102 w 191"/>
                <a:gd name="T27" fmla="*/ 98 h 449"/>
                <a:gd name="T28" fmla="*/ 153 w 191"/>
                <a:gd name="T29" fmla="*/ 97 h 449"/>
                <a:gd name="T30" fmla="*/ 153 w 191"/>
                <a:gd name="T31" fmla="*/ 97 h 449"/>
                <a:gd name="T32" fmla="*/ 153 w 191"/>
                <a:gd name="T33" fmla="*/ 97 h 449"/>
                <a:gd name="T34" fmla="*/ 164 w 191"/>
                <a:gd name="T35" fmla="*/ 98 h 449"/>
                <a:gd name="T36" fmla="*/ 188 w 191"/>
                <a:gd name="T37" fmla="*/ 74 h 449"/>
                <a:gd name="T38" fmla="*/ 187 w 191"/>
                <a:gd name="T39" fmla="*/ 15 h 449"/>
                <a:gd name="T40" fmla="*/ 171 w 191"/>
                <a:gd name="T41" fmla="*/ 4 h 449"/>
                <a:gd name="T42" fmla="*/ 22 w 191"/>
                <a:gd name="T43" fmla="*/ 2 h 449"/>
                <a:gd name="T44" fmla="*/ 0 w 191"/>
                <a:gd name="T45" fmla="*/ 24 h 449"/>
                <a:gd name="T46" fmla="*/ 0 w 191"/>
                <a:gd name="T47" fmla="*/ 408 h 449"/>
                <a:gd name="T48" fmla="*/ 42 w 191"/>
                <a:gd name="T49" fmla="*/ 442 h 449"/>
                <a:gd name="T50" fmla="*/ 42 w 191"/>
                <a:gd name="T51" fmla="*/ 442 h 449"/>
                <a:gd name="T52" fmla="*/ 180 w 191"/>
                <a:gd name="T53" fmla="*/ 434 h 449"/>
                <a:gd name="T54" fmla="*/ 190 w 191"/>
                <a:gd name="T55" fmla="*/ 420 h 449"/>
                <a:gd name="T56" fmla="*/ 191 w 191"/>
                <a:gd name="T57" fmla="*/ 355 h 449"/>
                <a:gd name="T58" fmla="*/ 174 w 191"/>
                <a:gd name="T59" fmla="*/ 34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 h="449">
                  <a:moveTo>
                    <a:pt x="174" y="340"/>
                  </a:moveTo>
                  <a:cubicBezTo>
                    <a:pt x="150" y="342"/>
                    <a:pt x="127" y="342"/>
                    <a:pt x="103" y="343"/>
                  </a:cubicBezTo>
                  <a:cubicBezTo>
                    <a:pt x="90" y="344"/>
                    <a:pt x="85" y="341"/>
                    <a:pt x="86" y="327"/>
                  </a:cubicBezTo>
                  <a:cubicBezTo>
                    <a:pt x="87" y="307"/>
                    <a:pt x="86" y="286"/>
                    <a:pt x="86" y="266"/>
                  </a:cubicBezTo>
                  <a:cubicBezTo>
                    <a:pt x="86" y="266"/>
                    <a:pt x="86" y="266"/>
                    <a:pt x="86" y="266"/>
                  </a:cubicBezTo>
                  <a:cubicBezTo>
                    <a:pt x="101" y="265"/>
                    <a:pt x="116" y="266"/>
                    <a:pt x="131" y="264"/>
                  </a:cubicBezTo>
                  <a:cubicBezTo>
                    <a:pt x="145" y="262"/>
                    <a:pt x="159" y="267"/>
                    <a:pt x="172" y="258"/>
                  </a:cubicBezTo>
                  <a:cubicBezTo>
                    <a:pt x="174" y="233"/>
                    <a:pt x="173" y="208"/>
                    <a:pt x="172" y="183"/>
                  </a:cubicBezTo>
                  <a:cubicBezTo>
                    <a:pt x="172" y="183"/>
                    <a:pt x="172" y="183"/>
                    <a:pt x="172" y="183"/>
                  </a:cubicBezTo>
                  <a:cubicBezTo>
                    <a:pt x="175" y="173"/>
                    <a:pt x="172" y="167"/>
                    <a:pt x="161" y="168"/>
                  </a:cubicBezTo>
                  <a:cubicBezTo>
                    <a:pt x="153" y="169"/>
                    <a:pt x="146" y="168"/>
                    <a:pt x="138" y="168"/>
                  </a:cubicBezTo>
                  <a:cubicBezTo>
                    <a:pt x="86" y="168"/>
                    <a:pt x="87" y="168"/>
                    <a:pt x="86" y="117"/>
                  </a:cubicBezTo>
                  <a:cubicBezTo>
                    <a:pt x="86" y="107"/>
                    <a:pt x="89" y="101"/>
                    <a:pt x="97" y="98"/>
                  </a:cubicBezTo>
                  <a:cubicBezTo>
                    <a:pt x="99" y="98"/>
                    <a:pt x="100" y="98"/>
                    <a:pt x="102" y="98"/>
                  </a:cubicBezTo>
                  <a:cubicBezTo>
                    <a:pt x="119" y="97"/>
                    <a:pt x="136" y="97"/>
                    <a:pt x="153" y="97"/>
                  </a:cubicBezTo>
                  <a:cubicBezTo>
                    <a:pt x="153" y="97"/>
                    <a:pt x="153" y="97"/>
                    <a:pt x="153" y="97"/>
                  </a:cubicBezTo>
                  <a:cubicBezTo>
                    <a:pt x="153" y="97"/>
                    <a:pt x="153" y="97"/>
                    <a:pt x="153" y="97"/>
                  </a:cubicBezTo>
                  <a:cubicBezTo>
                    <a:pt x="157" y="97"/>
                    <a:pt x="161" y="97"/>
                    <a:pt x="164" y="98"/>
                  </a:cubicBezTo>
                  <a:cubicBezTo>
                    <a:pt x="184" y="101"/>
                    <a:pt x="189" y="93"/>
                    <a:pt x="188" y="74"/>
                  </a:cubicBezTo>
                  <a:cubicBezTo>
                    <a:pt x="186" y="55"/>
                    <a:pt x="187" y="35"/>
                    <a:pt x="187" y="15"/>
                  </a:cubicBezTo>
                  <a:cubicBezTo>
                    <a:pt x="189" y="0"/>
                    <a:pt x="178" y="4"/>
                    <a:pt x="171" y="4"/>
                  </a:cubicBezTo>
                  <a:cubicBezTo>
                    <a:pt x="121" y="3"/>
                    <a:pt x="72" y="4"/>
                    <a:pt x="22" y="2"/>
                  </a:cubicBezTo>
                  <a:cubicBezTo>
                    <a:pt x="5" y="2"/>
                    <a:pt x="0" y="7"/>
                    <a:pt x="0" y="24"/>
                  </a:cubicBezTo>
                  <a:cubicBezTo>
                    <a:pt x="1" y="152"/>
                    <a:pt x="0" y="280"/>
                    <a:pt x="0" y="408"/>
                  </a:cubicBezTo>
                  <a:cubicBezTo>
                    <a:pt x="0" y="449"/>
                    <a:pt x="0" y="449"/>
                    <a:pt x="42" y="442"/>
                  </a:cubicBezTo>
                  <a:cubicBezTo>
                    <a:pt x="42" y="442"/>
                    <a:pt x="42" y="442"/>
                    <a:pt x="42" y="442"/>
                  </a:cubicBezTo>
                  <a:cubicBezTo>
                    <a:pt x="88" y="439"/>
                    <a:pt x="134" y="436"/>
                    <a:pt x="180" y="434"/>
                  </a:cubicBezTo>
                  <a:cubicBezTo>
                    <a:pt x="189" y="433"/>
                    <a:pt x="191" y="428"/>
                    <a:pt x="190" y="420"/>
                  </a:cubicBezTo>
                  <a:cubicBezTo>
                    <a:pt x="190" y="398"/>
                    <a:pt x="190" y="377"/>
                    <a:pt x="191" y="355"/>
                  </a:cubicBezTo>
                  <a:cubicBezTo>
                    <a:pt x="191" y="342"/>
                    <a:pt x="185" y="340"/>
                    <a:pt x="174" y="3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8255F54C-6841-3D86-0451-65531C63D62C}"/>
                </a:ext>
              </a:extLst>
            </p:cNvPr>
            <p:cNvSpPr>
              <a:spLocks/>
            </p:cNvSpPr>
            <p:nvPr userDrawn="1"/>
          </p:nvSpPr>
          <p:spPr bwMode="auto">
            <a:xfrm>
              <a:off x="5324476" y="306388"/>
              <a:ext cx="615950" cy="1095375"/>
            </a:xfrm>
            <a:custGeom>
              <a:avLst/>
              <a:gdLst>
                <a:gd name="T0" fmla="*/ 239 w 240"/>
                <a:gd name="T1" fmla="*/ 15 h 424"/>
                <a:gd name="T2" fmla="*/ 224 w 240"/>
                <a:gd name="T3" fmla="*/ 0 h 424"/>
                <a:gd name="T4" fmla="*/ 15 w 240"/>
                <a:gd name="T5" fmla="*/ 0 h 424"/>
                <a:gd name="T6" fmla="*/ 0 w 240"/>
                <a:gd name="T7" fmla="*/ 15 h 424"/>
                <a:gd name="T8" fmla="*/ 0 w 240"/>
                <a:gd name="T9" fmla="*/ 75 h 424"/>
                <a:gd name="T10" fmla="*/ 17 w 240"/>
                <a:gd name="T11" fmla="*/ 90 h 424"/>
                <a:gd name="T12" fmla="*/ 60 w 240"/>
                <a:gd name="T13" fmla="*/ 90 h 424"/>
                <a:gd name="T14" fmla="*/ 71 w 240"/>
                <a:gd name="T15" fmla="*/ 92 h 424"/>
                <a:gd name="T16" fmla="*/ 77 w 240"/>
                <a:gd name="T17" fmla="*/ 114 h 424"/>
                <a:gd name="T18" fmla="*/ 76 w 240"/>
                <a:gd name="T19" fmla="*/ 132 h 424"/>
                <a:gd name="T20" fmla="*/ 76 w 240"/>
                <a:gd name="T21" fmla="*/ 404 h 424"/>
                <a:gd name="T22" fmla="*/ 79 w 240"/>
                <a:gd name="T23" fmla="*/ 421 h 424"/>
                <a:gd name="T24" fmla="*/ 151 w 240"/>
                <a:gd name="T25" fmla="*/ 419 h 424"/>
                <a:gd name="T26" fmla="*/ 151 w 240"/>
                <a:gd name="T27" fmla="*/ 419 h 424"/>
                <a:gd name="T28" fmla="*/ 157 w 240"/>
                <a:gd name="T29" fmla="*/ 418 h 424"/>
                <a:gd name="T30" fmla="*/ 157 w 240"/>
                <a:gd name="T31" fmla="*/ 418 h 424"/>
                <a:gd name="T32" fmla="*/ 157 w 240"/>
                <a:gd name="T33" fmla="*/ 418 h 424"/>
                <a:gd name="T34" fmla="*/ 161 w 240"/>
                <a:gd name="T35" fmla="*/ 408 h 424"/>
                <a:gd name="T36" fmla="*/ 161 w 240"/>
                <a:gd name="T37" fmla="*/ 138 h 424"/>
                <a:gd name="T38" fmla="*/ 161 w 240"/>
                <a:gd name="T39" fmla="*/ 138 h 424"/>
                <a:gd name="T40" fmla="*/ 161 w 240"/>
                <a:gd name="T41" fmla="*/ 138 h 424"/>
                <a:gd name="T42" fmla="*/ 162 w 240"/>
                <a:gd name="T43" fmla="*/ 132 h 424"/>
                <a:gd name="T44" fmla="*/ 164 w 240"/>
                <a:gd name="T45" fmla="*/ 96 h 424"/>
                <a:gd name="T46" fmla="*/ 168 w 240"/>
                <a:gd name="T47" fmla="*/ 93 h 424"/>
                <a:gd name="T48" fmla="*/ 183 w 240"/>
                <a:gd name="T49" fmla="*/ 91 h 424"/>
                <a:gd name="T50" fmla="*/ 199 w 240"/>
                <a:gd name="T51" fmla="*/ 91 h 424"/>
                <a:gd name="T52" fmla="*/ 203 w 240"/>
                <a:gd name="T53" fmla="*/ 90 h 424"/>
                <a:gd name="T54" fmla="*/ 203 w 240"/>
                <a:gd name="T55" fmla="*/ 90 h 424"/>
                <a:gd name="T56" fmla="*/ 220 w 240"/>
                <a:gd name="T57" fmla="*/ 90 h 424"/>
                <a:gd name="T58" fmla="*/ 239 w 240"/>
                <a:gd name="T59" fmla="*/ 70 h 424"/>
                <a:gd name="T60" fmla="*/ 239 w 240"/>
                <a:gd name="T61" fmla="*/ 15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424">
                  <a:moveTo>
                    <a:pt x="239" y="15"/>
                  </a:moveTo>
                  <a:cubicBezTo>
                    <a:pt x="239" y="3"/>
                    <a:pt x="235" y="0"/>
                    <a:pt x="224" y="0"/>
                  </a:cubicBezTo>
                  <a:cubicBezTo>
                    <a:pt x="154" y="0"/>
                    <a:pt x="84" y="0"/>
                    <a:pt x="15" y="0"/>
                  </a:cubicBezTo>
                  <a:cubicBezTo>
                    <a:pt x="3" y="0"/>
                    <a:pt x="0" y="4"/>
                    <a:pt x="0" y="15"/>
                  </a:cubicBezTo>
                  <a:cubicBezTo>
                    <a:pt x="1" y="35"/>
                    <a:pt x="1" y="55"/>
                    <a:pt x="0" y="75"/>
                  </a:cubicBezTo>
                  <a:cubicBezTo>
                    <a:pt x="0" y="88"/>
                    <a:pt x="5" y="91"/>
                    <a:pt x="17" y="90"/>
                  </a:cubicBezTo>
                  <a:cubicBezTo>
                    <a:pt x="31" y="89"/>
                    <a:pt x="45" y="90"/>
                    <a:pt x="60" y="90"/>
                  </a:cubicBezTo>
                  <a:cubicBezTo>
                    <a:pt x="63" y="91"/>
                    <a:pt x="67" y="92"/>
                    <a:pt x="71" y="92"/>
                  </a:cubicBezTo>
                  <a:cubicBezTo>
                    <a:pt x="78" y="96"/>
                    <a:pt x="80" y="102"/>
                    <a:pt x="77" y="114"/>
                  </a:cubicBezTo>
                  <a:cubicBezTo>
                    <a:pt x="75" y="120"/>
                    <a:pt x="76" y="126"/>
                    <a:pt x="76" y="132"/>
                  </a:cubicBezTo>
                  <a:cubicBezTo>
                    <a:pt x="76" y="223"/>
                    <a:pt x="76" y="313"/>
                    <a:pt x="76" y="404"/>
                  </a:cubicBezTo>
                  <a:cubicBezTo>
                    <a:pt x="76" y="410"/>
                    <a:pt x="73" y="417"/>
                    <a:pt x="79" y="421"/>
                  </a:cubicBezTo>
                  <a:cubicBezTo>
                    <a:pt x="103" y="422"/>
                    <a:pt x="127" y="424"/>
                    <a:pt x="151" y="419"/>
                  </a:cubicBezTo>
                  <a:cubicBezTo>
                    <a:pt x="151" y="419"/>
                    <a:pt x="151" y="419"/>
                    <a:pt x="151" y="419"/>
                  </a:cubicBezTo>
                  <a:cubicBezTo>
                    <a:pt x="153" y="418"/>
                    <a:pt x="155" y="418"/>
                    <a:pt x="157" y="418"/>
                  </a:cubicBezTo>
                  <a:cubicBezTo>
                    <a:pt x="157" y="418"/>
                    <a:pt x="157" y="418"/>
                    <a:pt x="157" y="418"/>
                  </a:cubicBezTo>
                  <a:cubicBezTo>
                    <a:pt x="157" y="418"/>
                    <a:pt x="157" y="418"/>
                    <a:pt x="157" y="418"/>
                  </a:cubicBezTo>
                  <a:cubicBezTo>
                    <a:pt x="161" y="415"/>
                    <a:pt x="161" y="411"/>
                    <a:pt x="161" y="408"/>
                  </a:cubicBezTo>
                  <a:cubicBezTo>
                    <a:pt x="161" y="318"/>
                    <a:pt x="161" y="228"/>
                    <a:pt x="161" y="138"/>
                  </a:cubicBezTo>
                  <a:cubicBezTo>
                    <a:pt x="161" y="138"/>
                    <a:pt x="161" y="138"/>
                    <a:pt x="161" y="138"/>
                  </a:cubicBezTo>
                  <a:cubicBezTo>
                    <a:pt x="161" y="138"/>
                    <a:pt x="161" y="138"/>
                    <a:pt x="161" y="138"/>
                  </a:cubicBezTo>
                  <a:cubicBezTo>
                    <a:pt x="162" y="136"/>
                    <a:pt x="162" y="134"/>
                    <a:pt x="162" y="132"/>
                  </a:cubicBezTo>
                  <a:cubicBezTo>
                    <a:pt x="163" y="120"/>
                    <a:pt x="157" y="105"/>
                    <a:pt x="164" y="96"/>
                  </a:cubicBezTo>
                  <a:cubicBezTo>
                    <a:pt x="165" y="95"/>
                    <a:pt x="167" y="93"/>
                    <a:pt x="168" y="93"/>
                  </a:cubicBezTo>
                  <a:cubicBezTo>
                    <a:pt x="173" y="92"/>
                    <a:pt x="178" y="92"/>
                    <a:pt x="183" y="91"/>
                  </a:cubicBezTo>
                  <a:cubicBezTo>
                    <a:pt x="189" y="92"/>
                    <a:pt x="194" y="93"/>
                    <a:pt x="199" y="91"/>
                  </a:cubicBezTo>
                  <a:cubicBezTo>
                    <a:pt x="201" y="91"/>
                    <a:pt x="202" y="90"/>
                    <a:pt x="203" y="90"/>
                  </a:cubicBezTo>
                  <a:cubicBezTo>
                    <a:pt x="203" y="90"/>
                    <a:pt x="203" y="90"/>
                    <a:pt x="203" y="90"/>
                  </a:cubicBezTo>
                  <a:cubicBezTo>
                    <a:pt x="208" y="90"/>
                    <a:pt x="214" y="89"/>
                    <a:pt x="220" y="90"/>
                  </a:cubicBezTo>
                  <a:cubicBezTo>
                    <a:pt x="236" y="93"/>
                    <a:pt x="240" y="86"/>
                    <a:pt x="239" y="70"/>
                  </a:cubicBezTo>
                  <a:cubicBezTo>
                    <a:pt x="238" y="52"/>
                    <a:pt x="238" y="33"/>
                    <a:pt x="239"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8BEAFC7E-9B22-ADA6-AB2F-33B4987A03F2}"/>
                </a:ext>
              </a:extLst>
            </p:cNvPr>
            <p:cNvSpPr>
              <a:spLocks/>
            </p:cNvSpPr>
            <p:nvPr userDrawn="1"/>
          </p:nvSpPr>
          <p:spPr bwMode="auto">
            <a:xfrm>
              <a:off x="6043613" y="304800"/>
              <a:ext cx="493713" cy="1084262"/>
            </a:xfrm>
            <a:custGeom>
              <a:avLst/>
              <a:gdLst>
                <a:gd name="T0" fmla="*/ 188 w 192"/>
                <a:gd name="T1" fmla="*/ 4 h 420"/>
                <a:gd name="T2" fmla="*/ 184 w 192"/>
                <a:gd name="T3" fmla="*/ 1 h 420"/>
                <a:gd name="T4" fmla="*/ 14 w 192"/>
                <a:gd name="T5" fmla="*/ 0 h 420"/>
                <a:gd name="T6" fmla="*/ 4 w 192"/>
                <a:gd name="T7" fmla="*/ 8 h 420"/>
                <a:gd name="T8" fmla="*/ 4 w 192"/>
                <a:gd name="T9" fmla="*/ 86 h 420"/>
                <a:gd name="T10" fmla="*/ 4 w 192"/>
                <a:gd name="T11" fmla="*/ 86 h 420"/>
                <a:gd name="T12" fmla="*/ 4 w 192"/>
                <a:gd name="T13" fmla="*/ 90 h 420"/>
                <a:gd name="T14" fmla="*/ 2 w 192"/>
                <a:gd name="T15" fmla="*/ 406 h 420"/>
                <a:gd name="T16" fmla="*/ 8 w 192"/>
                <a:gd name="T17" fmla="*/ 419 h 420"/>
                <a:gd name="T18" fmla="*/ 8 w 192"/>
                <a:gd name="T19" fmla="*/ 419 h 420"/>
                <a:gd name="T20" fmla="*/ 8 w 192"/>
                <a:gd name="T21" fmla="*/ 419 h 420"/>
                <a:gd name="T22" fmla="*/ 8 w 192"/>
                <a:gd name="T23" fmla="*/ 419 h 420"/>
                <a:gd name="T24" fmla="*/ 8 w 192"/>
                <a:gd name="T25" fmla="*/ 419 h 420"/>
                <a:gd name="T26" fmla="*/ 70 w 192"/>
                <a:gd name="T27" fmla="*/ 419 h 420"/>
                <a:gd name="T28" fmla="*/ 87 w 192"/>
                <a:gd name="T29" fmla="*/ 403 h 420"/>
                <a:gd name="T30" fmla="*/ 87 w 192"/>
                <a:gd name="T31" fmla="*/ 263 h 420"/>
                <a:gd name="T32" fmla="*/ 155 w 192"/>
                <a:gd name="T33" fmla="*/ 259 h 420"/>
                <a:gd name="T34" fmla="*/ 169 w 192"/>
                <a:gd name="T35" fmla="*/ 259 h 420"/>
                <a:gd name="T36" fmla="*/ 176 w 192"/>
                <a:gd name="T37" fmla="*/ 252 h 420"/>
                <a:gd name="T38" fmla="*/ 176 w 192"/>
                <a:gd name="T39" fmla="*/ 174 h 420"/>
                <a:gd name="T40" fmla="*/ 164 w 192"/>
                <a:gd name="T41" fmla="*/ 165 h 420"/>
                <a:gd name="T42" fmla="*/ 106 w 192"/>
                <a:gd name="T43" fmla="*/ 166 h 420"/>
                <a:gd name="T44" fmla="*/ 87 w 192"/>
                <a:gd name="T45" fmla="*/ 154 h 420"/>
                <a:gd name="T46" fmla="*/ 87 w 192"/>
                <a:gd name="T47" fmla="*/ 154 h 420"/>
                <a:gd name="T48" fmla="*/ 87 w 192"/>
                <a:gd name="T49" fmla="*/ 154 h 420"/>
                <a:gd name="T50" fmla="*/ 87 w 192"/>
                <a:gd name="T51" fmla="*/ 154 h 420"/>
                <a:gd name="T52" fmla="*/ 87 w 192"/>
                <a:gd name="T53" fmla="*/ 154 h 420"/>
                <a:gd name="T54" fmla="*/ 87 w 192"/>
                <a:gd name="T55" fmla="*/ 154 h 420"/>
                <a:gd name="T56" fmla="*/ 87 w 192"/>
                <a:gd name="T57" fmla="*/ 154 h 420"/>
                <a:gd name="T58" fmla="*/ 87 w 192"/>
                <a:gd name="T59" fmla="*/ 111 h 420"/>
                <a:gd name="T60" fmla="*/ 94 w 192"/>
                <a:gd name="T61" fmla="*/ 97 h 420"/>
                <a:gd name="T62" fmla="*/ 104 w 192"/>
                <a:gd name="T63" fmla="*/ 97 h 420"/>
                <a:gd name="T64" fmla="*/ 144 w 192"/>
                <a:gd name="T65" fmla="*/ 95 h 420"/>
                <a:gd name="T66" fmla="*/ 144 w 192"/>
                <a:gd name="T67" fmla="*/ 95 h 420"/>
                <a:gd name="T68" fmla="*/ 177 w 192"/>
                <a:gd name="T69" fmla="*/ 95 h 420"/>
                <a:gd name="T70" fmla="*/ 190 w 192"/>
                <a:gd name="T71" fmla="*/ 83 h 420"/>
                <a:gd name="T72" fmla="*/ 188 w 192"/>
                <a:gd name="T73" fmla="*/ 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2" h="420">
                  <a:moveTo>
                    <a:pt x="188" y="4"/>
                  </a:moveTo>
                  <a:cubicBezTo>
                    <a:pt x="186" y="3"/>
                    <a:pt x="185" y="1"/>
                    <a:pt x="184" y="1"/>
                  </a:cubicBezTo>
                  <a:cubicBezTo>
                    <a:pt x="127" y="1"/>
                    <a:pt x="70" y="0"/>
                    <a:pt x="14" y="0"/>
                  </a:cubicBezTo>
                  <a:cubicBezTo>
                    <a:pt x="8" y="0"/>
                    <a:pt x="3" y="2"/>
                    <a:pt x="4" y="8"/>
                  </a:cubicBezTo>
                  <a:cubicBezTo>
                    <a:pt x="5" y="34"/>
                    <a:pt x="0" y="60"/>
                    <a:pt x="4" y="86"/>
                  </a:cubicBezTo>
                  <a:cubicBezTo>
                    <a:pt x="4" y="86"/>
                    <a:pt x="4" y="86"/>
                    <a:pt x="4" y="86"/>
                  </a:cubicBezTo>
                  <a:cubicBezTo>
                    <a:pt x="4" y="88"/>
                    <a:pt x="4" y="89"/>
                    <a:pt x="4" y="90"/>
                  </a:cubicBezTo>
                  <a:cubicBezTo>
                    <a:pt x="0" y="196"/>
                    <a:pt x="3" y="301"/>
                    <a:pt x="2" y="406"/>
                  </a:cubicBezTo>
                  <a:cubicBezTo>
                    <a:pt x="2" y="411"/>
                    <a:pt x="0" y="418"/>
                    <a:pt x="8" y="419"/>
                  </a:cubicBezTo>
                  <a:cubicBezTo>
                    <a:pt x="8" y="419"/>
                    <a:pt x="8" y="419"/>
                    <a:pt x="8" y="419"/>
                  </a:cubicBezTo>
                  <a:cubicBezTo>
                    <a:pt x="8" y="419"/>
                    <a:pt x="8" y="419"/>
                    <a:pt x="8" y="419"/>
                  </a:cubicBezTo>
                  <a:cubicBezTo>
                    <a:pt x="8" y="419"/>
                    <a:pt x="8" y="419"/>
                    <a:pt x="8" y="419"/>
                  </a:cubicBezTo>
                  <a:cubicBezTo>
                    <a:pt x="8" y="419"/>
                    <a:pt x="8" y="419"/>
                    <a:pt x="8" y="419"/>
                  </a:cubicBezTo>
                  <a:cubicBezTo>
                    <a:pt x="29" y="419"/>
                    <a:pt x="49" y="419"/>
                    <a:pt x="70" y="419"/>
                  </a:cubicBezTo>
                  <a:cubicBezTo>
                    <a:pt x="83" y="420"/>
                    <a:pt x="87" y="416"/>
                    <a:pt x="87" y="403"/>
                  </a:cubicBezTo>
                  <a:cubicBezTo>
                    <a:pt x="86" y="356"/>
                    <a:pt x="87" y="309"/>
                    <a:pt x="87" y="263"/>
                  </a:cubicBezTo>
                  <a:cubicBezTo>
                    <a:pt x="110" y="259"/>
                    <a:pt x="132" y="265"/>
                    <a:pt x="155" y="259"/>
                  </a:cubicBezTo>
                  <a:cubicBezTo>
                    <a:pt x="159" y="259"/>
                    <a:pt x="164" y="259"/>
                    <a:pt x="169" y="259"/>
                  </a:cubicBezTo>
                  <a:cubicBezTo>
                    <a:pt x="174" y="259"/>
                    <a:pt x="176" y="256"/>
                    <a:pt x="176" y="252"/>
                  </a:cubicBezTo>
                  <a:cubicBezTo>
                    <a:pt x="176" y="226"/>
                    <a:pt x="176" y="200"/>
                    <a:pt x="176" y="174"/>
                  </a:cubicBezTo>
                  <a:cubicBezTo>
                    <a:pt x="176" y="165"/>
                    <a:pt x="170" y="165"/>
                    <a:pt x="164" y="165"/>
                  </a:cubicBezTo>
                  <a:cubicBezTo>
                    <a:pt x="145" y="165"/>
                    <a:pt x="125" y="165"/>
                    <a:pt x="106" y="166"/>
                  </a:cubicBezTo>
                  <a:cubicBezTo>
                    <a:pt x="96" y="166"/>
                    <a:pt x="90" y="163"/>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54"/>
                    <a:pt x="87" y="154"/>
                    <a:pt x="87" y="154"/>
                  </a:cubicBezTo>
                  <a:cubicBezTo>
                    <a:pt x="87" y="140"/>
                    <a:pt x="88" y="125"/>
                    <a:pt x="87" y="111"/>
                  </a:cubicBezTo>
                  <a:cubicBezTo>
                    <a:pt x="87" y="103"/>
                    <a:pt x="89" y="99"/>
                    <a:pt x="94" y="97"/>
                  </a:cubicBezTo>
                  <a:cubicBezTo>
                    <a:pt x="97" y="97"/>
                    <a:pt x="101" y="97"/>
                    <a:pt x="104" y="97"/>
                  </a:cubicBezTo>
                  <a:cubicBezTo>
                    <a:pt x="117" y="97"/>
                    <a:pt x="131" y="99"/>
                    <a:pt x="144" y="95"/>
                  </a:cubicBezTo>
                  <a:cubicBezTo>
                    <a:pt x="144" y="95"/>
                    <a:pt x="144" y="95"/>
                    <a:pt x="144" y="95"/>
                  </a:cubicBezTo>
                  <a:cubicBezTo>
                    <a:pt x="155" y="95"/>
                    <a:pt x="166" y="94"/>
                    <a:pt x="177" y="95"/>
                  </a:cubicBezTo>
                  <a:cubicBezTo>
                    <a:pt x="185" y="95"/>
                    <a:pt x="190" y="93"/>
                    <a:pt x="190" y="83"/>
                  </a:cubicBezTo>
                  <a:cubicBezTo>
                    <a:pt x="189" y="57"/>
                    <a:pt x="192" y="31"/>
                    <a:pt x="188"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176A42EF-9E24-DCC3-6A9A-CCC45B093146}"/>
                </a:ext>
              </a:extLst>
            </p:cNvPr>
            <p:cNvSpPr>
              <a:spLocks noEditPoints="1"/>
            </p:cNvSpPr>
            <p:nvPr userDrawn="1"/>
          </p:nvSpPr>
          <p:spPr bwMode="auto">
            <a:xfrm>
              <a:off x="3797301" y="292101"/>
              <a:ext cx="801688" cy="1260474"/>
            </a:xfrm>
            <a:custGeom>
              <a:avLst/>
              <a:gdLst>
                <a:gd name="T0" fmla="*/ 297 w 312"/>
                <a:gd name="T1" fmla="*/ 5 h 488"/>
                <a:gd name="T2" fmla="*/ 237 w 312"/>
                <a:gd name="T3" fmla="*/ 5 h 488"/>
                <a:gd name="T4" fmla="*/ 223 w 312"/>
                <a:gd name="T5" fmla="*/ 21 h 488"/>
                <a:gd name="T6" fmla="*/ 224 w 312"/>
                <a:gd name="T7" fmla="*/ 181 h 488"/>
                <a:gd name="T8" fmla="*/ 224 w 312"/>
                <a:gd name="T9" fmla="*/ 258 h 488"/>
                <a:gd name="T10" fmla="*/ 217 w 312"/>
                <a:gd name="T11" fmla="*/ 267 h 488"/>
                <a:gd name="T12" fmla="*/ 142 w 312"/>
                <a:gd name="T13" fmla="*/ 112 h 488"/>
                <a:gd name="T14" fmla="*/ 90 w 312"/>
                <a:gd name="T15" fmla="*/ 6 h 488"/>
                <a:gd name="T16" fmla="*/ 7 w 312"/>
                <a:gd name="T17" fmla="*/ 5 h 488"/>
                <a:gd name="T18" fmla="*/ 7 w 312"/>
                <a:gd name="T19" fmla="*/ 5 h 488"/>
                <a:gd name="T20" fmla="*/ 7 w 312"/>
                <a:gd name="T21" fmla="*/ 6 h 488"/>
                <a:gd name="T22" fmla="*/ 7 w 312"/>
                <a:gd name="T23" fmla="*/ 6 h 488"/>
                <a:gd name="T24" fmla="*/ 4 w 312"/>
                <a:gd name="T25" fmla="*/ 21 h 488"/>
                <a:gd name="T26" fmla="*/ 3 w 312"/>
                <a:gd name="T27" fmla="*/ 469 h 488"/>
                <a:gd name="T28" fmla="*/ 7 w 312"/>
                <a:gd name="T29" fmla="*/ 488 h 488"/>
                <a:gd name="T30" fmla="*/ 7 w 312"/>
                <a:gd name="T31" fmla="*/ 488 h 488"/>
                <a:gd name="T32" fmla="*/ 86 w 312"/>
                <a:gd name="T33" fmla="*/ 477 h 488"/>
                <a:gd name="T34" fmla="*/ 86 w 312"/>
                <a:gd name="T35" fmla="*/ 477 h 488"/>
                <a:gd name="T36" fmla="*/ 86 w 312"/>
                <a:gd name="T37" fmla="*/ 477 h 488"/>
                <a:gd name="T38" fmla="*/ 89 w 312"/>
                <a:gd name="T39" fmla="*/ 457 h 488"/>
                <a:gd name="T40" fmla="*/ 89 w 312"/>
                <a:gd name="T41" fmla="*/ 214 h 488"/>
                <a:gd name="T42" fmla="*/ 93 w 312"/>
                <a:gd name="T43" fmla="*/ 193 h 488"/>
                <a:gd name="T44" fmla="*/ 93 w 312"/>
                <a:gd name="T45" fmla="*/ 193 h 488"/>
                <a:gd name="T46" fmla="*/ 113 w 312"/>
                <a:gd name="T47" fmla="*/ 233 h 488"/>
                <a:gd name="T48" fmla="*/ 216 w 312"/>
                <a:gd name="T49" fmla="*/ 448 h 488"/>
                <a:gd name="T50" fmla="*/ 234 w 312"/>
                <a:gd name="T51" fmla="*/ 462 h 488"/>
                <a:gd name="T52" fmla="*/ 288 w 312"/>
                <a:gd name="T53" fmla="*/ 454 h 488"/>
                <a:gd name="T54" fmla="*/ 288 w 312"/>
                <a:gd name="T55" fmla="*/ 454 h 488"/>
                <a:gd name="T56" fmla="*/ 288 w 312"/>
                <a:gd name="T57" fmla="*/ 454 h 488"/>
                <a:gd name="T58" fmla="*/ 307 w 312"/>
                <a:gd name="T59" fmla="*/ 437 h 488"/>
                <a:gd name="T60" fmla="*/ 306 w 312"/>
                <a:gd name="T61" fmla="*/ 361 h 488"/>
                <a:gd name="T62" fmla="*/ 306 w 312"/>
                <a:gd name="T63" fmla="*/ 361 h 488"/>
                <a:gd name="T64" fmla="*/ 306 w 312"/>
                <a:gd name="T65" fmla="*/ 361 h 488"/>
                <a:gd name="T66" fmla="*/ 307 w 312"/>
                <a:gd name="T67" fmla="*/ 275 h 488"/>
                <a:gd name="T68" fmla="*/ 307 w 312"/>
                <a:gd name="T69" fmla="*/ 275 h 488"/>
                <a:gd name="T70" fmla="*/ 307 w 312"/>
                <a:gd name="T71" fmla="*/ 275 h 488"/>
                <a:gd name="T72" fmla="*/ 307 w 312"/>
                <a:gd name="T73" fmla="*/ 242 h 488"/>
                <a:gd name="T74" fmla="*/ 310 w 312"/>
                <a:gd name="T75" fmla="*/ 14 h 488"/>
                <a:gd name="T76" fmla="*/ 297 w 312"/>
                <a:gd name="T77" fmla="*/ 5 h 488"/>
                <a:gd name="T78" fmla="*/ 249 w 312"/>
                <a:gd name="T79" fmla="*/ 7 h 488"/>
                <a:gd name="T80" fmla="*/ 255 w 312"/>
                <a:gd name="T81" fmla="*/ 8 h 488"/>
                <a:gd name="T82" fmla="*/ 249 w 312"/>
                <a:gd name="T83" fmla="*/ 7 h 488"/>
                <a:gd name="T84" fmla="*/ 226 w 312"/>
                <a:gd name="T85" fmla="*/ 27 h 488"/>
                <a:gd name="T86" fmla="*/ 226 w 312"/>
                <a:gd name="T87" fmla="*/ 39 h 488"/>
                <a:gd name="T88" fmla="*/ 226 w 312"/>
                <a:gd name="T89" fmla="*/ 2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2" h="488">
                  <a:moveTo>
                    <a:pt x="297" y="5"/>
                  </a:moveTo>
                  <a:cubicBezTo>
                    <a:pt x="277" y="5"/>
                    <a:pt x="257" y="5"/>
                    <a:pt x="237" y="5"/>
                  </a:cubicBezTo>
                  <a:cubicBezTo>
                    <a:pt x="225" y="4"/>
                    <a:pt x="223" y="10"/>
                    <a:pt x="223" y="21"/>
                  </a:cubicBezTo>
                  <a:cubicBezTo>
                    <a:pt x="224" y="74"/>
                    <a:pt x="224" y="128"/>
                    <a:pt x="224" y="181"/>
                  </a:cubicBezTo>
                  <a:cubicBezTo>
                    <a:pt x="224" y="207"/>
                    <a:pt x="224" y="232"/>
                    <a:pt x="224" y="258"/>
                  </a:cubicBezTo>
                  <a:cubicBezTo>
                    <a:pt x="224" y="262"/>
                    <a:pt x="228" y="271"/>
                    <a:pt x="217" y="267"/>
                  </a:cubicBezTo>
                  <a:cubicBezTo>
                    <a:pt x="192" y="216"/>
                    <a:pt x="168" y="164"/>
                    <a:pt x="142" y="112"/>
                  </a:cubicBezTo>
                  <a:cubicBezTo>
                    <a:pt x="125" y="77"/>
                    <a:pt x="110" y="40"/>
                    <a:pt x="90" y="6"/>
                  </a:cubicBezTo>
                  <a:cubicBezTo>
                    <a:pt x="62" y="0"/>
                    <a:pt x="35" y="1"/>
                    <a:pt x="7" y="5"/>
                  </a:cubicBezTo>
                  <a:cubicBezTo>
                    <a:pt x="7" y="5"/>
                    <a:pt x="7" y="5"/>
                    <a:pt x="7" y="5"/>
                  </a:cubicBezTo>
                  <a:cubicBezTo>
                    <a:pt x="7" y="6"/>
                    <a:pt x="7" y="6"/>
                    <a:pt x="7" y="6"/>
                  </a:cubicBezTo>
                  <a:cubicBezTo>
                    <a:pt x="7" y="6"/>
                    <a:pt x="7" y="6"/>
                    <a:pt x="7" y="6"/>
                  </a:cubicBezTo>
                  <a:cubicBezTo>
                    <a:pt x="2" y="10"/>
                    <a:pt x="4" y="16"/>
                    <a:pt x="4" y="21"/>
                  </a:cubicBezTo>
                  <a:cubicBezTo>
                    <a:pt x="4" y="170"/>
                    <a:pt x="3" y="320"/>
                    <a:pt x="3" y="469"/>
                  </a:cubicBezTo>
                  <a:cubicBezTo>
                    <a:pt x="3" y="475"/>
                    <a:pt x="0" y="483"/>
                    <a:pt x="7" y="488"/>
                  </a:cubicBezTo>
                  <a:cubicBezTo>
                    <a:pt x="7" y="488"/>
                    <a:pt x="7" y="488"/>
                    <a:pt x="7" y="488"/>
                  </a:cubicBezTo>
                  <a:cubicBezTo>
                    <a:pt x="34" y="487"/>
                    <a:pt x="60" y="482"/>
                    <a:pt x="86" y="477"/>
                  </a:cubicBezTo>
                  <a:cubicBezTo>
                    <a:pt x="86" y="477"/>
                    <a:pt x="86" y="477"/>
                    <a:pt x="86" y="477"/>
                  </a:cubicBezTo>
                  <a:cubicBezTo>
                    <a:pt x="86" y="477"/>
                    <a:pt x="86" y="477"/>
                    <a:pt x="86" y="477"/>
                  </a:cubicBezTo>
                  <a:cubicBezTo>
                    <a:pt x="92" y="471"/>
                    <a:pt x="89" y="464"/>
                    <a:pt x="89" y="457"/>
                  </a:cubicBezTo>
                  <a:cubicBezTo>
                    <a:pt x="89" y="376"/>
                    <a:pt x="89" y="295"/>
                    <a:pt x="89" y="214"/>
                  </a:cubicBezTo>
                  <a:cubicBezTo>
                    <a:pt x="89" y="207"/>
                    <a:pt x="87" y="199"/>
                    <a:pt x="93" y="193"/>
                  </a:cubicBezTo>
                  <a:cubicBezTo>
                    <a:pt x="93" y="193"/>
                    <a:pt x="93" y="193"/>
                    <a:pt x="93" y="193"/>
                  </a:cubicBezTo>
                  <a:cubicBezTo>
                    <a:pt x="100" y="206"/>
                    <a:pt x="107" y="219"/>
                    <a:pt x="113" y="233"/>
                  </a:cubicBezTo>
                  <a:cubicBezTo>
                    <a:pt x="147" y="304"/>
                    <a:pt x="182" y="376"/>
                    <a:pt x="216" y="448"/>
                  </a:cubicBezTo>
                  <a:cubicBezTo>
                    <a:pt x="220" y="456"/>
                    <a:pt x="223" y="463"/>
                    <a:pt x="234" y="462"/>
                  </a:cubicBezTo>
                  <a:cubicBezTo>
                    <a:pt x="252" y="459"/>
                    <a:pt x="270" y="456"/>
                    <a:pt x="288" y="454"/>
                  </a:cubicBezTo>
                  <a:cubicBezTo>
                    <a:pt x="288" y="454"/>
                    <a:pt x="288" y="454"/>
                    <a:pt x="288" y="454"/>
                  </a:cubicBezTo>
                  <a:cubicBezTo>
                    <a:pt x="288" y="454"/>
                    <a:pt x="288" y="454"/>
                    <a:pt x="288" y="454"/>
                  </a:cubicBezTo>
                  <a:cubicBezTo>
                    <a:pt x="302" y="457"/>
                    <a:pt x="308" y="453"/>
                    <a:pt x="307" y="437"/>
                  </a:cubicBezTo>
                  <a:cubicBezTo>
                    <a:pt x="306" y="411"/>
                    <a:pt x="306" y="386"/>
                    <a:pt x="306" y="361"/>
                  </a:cubicBezTo>
                  <a:cubicBezTo>
                    <a:pt x="306" y="361"/>
                    <a:pt x="306" y="361"/>
                    <a:pt x="306" y="361"/>
                  </a:cubicBezTo>
                  <a:cubicBezTo>
                    <a:pt x="306" y="361"/>
                    <a:pt x="306" y="361"/>
                    <a:pt x="306" y="361"/>
                  </a:cubicBezTo>
                  <a:cubicBezTo>
                    <a:pt x="306" y="332"/>
                    <a:pt x="306" y="303"/>
                    <a:pt x="307" y="275"/>
                  </a:cubicBezTo>
                  <a:cubicBezTo>
                    <a:pt x="307" y="275"/>
                    <a:pt x="307" y="275"/>
                    <a:pt x="307" y="275"/>
                  </a:cubicBezTo>
                  <a:cubicBezTo>
                    <a:pt x="307" y="275"/>
                    <a:pt x="307" y="275"/>
                    <a:pt x="307" y="275"/>
                  </a:cubicBezTo>
                  <a:cubicBezTo>
                    <a:pt x="307" y="264"/>
                    <a:pt x="307" y="253"/>
                    <a:pt x="307" y="242"/>
                  </a:cubicBezTo>
                  <a:cubicBezTo>
                    <a:pt x="312" y="166"/>
                    <a:pt x="309" y="90"/>
                    <a:pt x="310" y="14"/>
                  </a:cubicBezTo>
                  <a:cubicBezTo>
                    <a:pt x="310" y="5"/>
                    <a:pt x="304" y="5"/>
                    <a:pt x="297" y="5"/>
                  </a:cubicBezTo>
                  <a:close/>
                  <a:moveTo>
                    <a:pt x="249" y="7"/>
                  </a:moveTo>
                  <a:cubicBezTo>
                    <a:pt x="251" y="7"/>
                    <a:pt x="253" y="7"/>
                    <a:pt x="255" y="8"/>
                  </a:cubicBezTo>
                  <a:cubicBezTo>
                    <a:pt x="253" y="8"/>
                    <a:pt x="251" y="7"/>
                    <a:pt x="249" y="7"/>
                  </a:cubicBezTo>
                  <a:close/>
                  <a:moveTo>
                    <a:pt x="226" y="27"/>
                  </a:moveTo>
                  <a:cubicBezTo>
                    <a:pt x="226" y="31"/>
                    <a:pt x="226" y="35"/>
                    <a:pt x="226" y="39"/>
                  </a:cubicBezTo>
                  <a:cubicBezTo>
                    <a:pt x="226" y="35"/>
                    <a:pt x="226" y="31"/>
                    <a:pt x="226"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5AD41F0C-9E45-DAB5-556E-4D4F35B96763}"/>
                </a:ext>
              </a:extLst>
            </p:cNvPr>
            <p:cNvSpPr>
              <a:spLocks/>
            </p:cNvSpPr>
            <p:nvPr userDrawn="1"/>
          </p:nvSpPr>
          <p:spPr bwMode="auto">
            <a:xfrm>
              <a:off x="6667501" y="304800"/>
              <a:ext cx="488950" cy="1116012"/>
            </a:xfrm>
            <a:custGeom>
              <a:avLst/>
              <a:gdLst>
                <a:gd name="T0" fmla="*/ 189 w 190"/>
                <a:gd name="T1" fmla="*/ 355 h 432"/>
                <a:gd name="T2" fmla="*/ 173 w 190"/>
                <a:gd name="T3" fmla="*/ 338 h 432"/>
                <a:gd name="T4" fmla="*/ 84 w 190"/>
                <a:gd name="T5" fmla="*/ 333 h 432"/>
                <a:gd name="T6" fmla="*/ 84 w 190"/>
                <a:gd name="T7" fmla="*/ 333 h 432"/>
                <a:gd name="T8" fmla="*/ 83 w 190"/>
                <a:gd name="T9" fmla="*/ 292 h 432"/>
                <a:gd name="T10" fmla="*/ 83 w 190"/>
                <a:gd name="T11" fmla="*/ 292 h 432"/>
                <a:gd name="T12" fmla="*/ 84 w 190"/>
                <a:gd name="T13" fmla="*/ 259 h 432"/>
                <a:gd name="T14" fmla="*/ 85 w 190"/>
                <a:gd name="T15" fmla="*/ 256 h 432"/>
                <a:gd name="T16" fmla="*/ 87 w 190"/>
                <a:gd name="T17" fmla="*/ 11 h 432"/>
                <a:gd name="T18" fmla="*/ 74 w 190"/>
                <a:gd name="T19" fmla="*/ 0 h 432"/>
                <a:gd name="T20" fmla="*/ 14 w 190"/>
                <a:gd name="T21" fmla="*/ 0 h 432"/>
                <a:gd name="T22" fmla="*/ 0 w 190"/>
                <a:gd name="T23" fmla="*/ 14 h 432"/>
                <a:gd name="T24" fmla="*/ 1 w 190"/>
                <a:gd name="T25" fmla="*/ 292 h 432"/>
                <a:gd name="T26" fmla="*/ 1 w 190"/>
                <a:gd name="T27" fmla="*/ 292 h 432"/>
                <a:gd name="T28" fmla="*/ 1 w 190"/>
                <a:gd name="T29" fmla="*/ 363 h 432"/>
                <a:gd name="T30" fmla="*/ 0 w 190"/>
                <a:gd name="T31" fmla="*/ 412 h 432"/>
                <a:gd name="T32" fmla="*/ 12 w 190"/>
                <a:gd name="T33" fmla="*/ 424 h 432"/>
                <a:gd name="T34" fmla="*/ 176 w 190"/>
                <a:gd name="T35" fmla="*/ 431 h 432"/>
                <a:gd name="T36" fmla="*/ 189 w 190"/>
                <a:gd name="T37" fmla="*/ 417 h 432"/>
                <a:gd name="T38" fmla="*/ 189 w 190"/>
                <a:gd name="T39" fmla="*/ 35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432">
                  <a:moveTo>
                    <a:pt x="189" y="355"/>
                  </a:moveTo>
                  <a:cubicBezTo>
                    <a:pt x="190" y="343"/>
                    <a:pt x="186" y="338"/>
                    <a:pt x="173" y="338"/>
                  </a:cubicBezTo>
                  <a:cubicBezTo>
                    <a:pt x="143" y="337"/>
                    <a:pt x="113" y="335"/>
                    <a:pt x="84" y="333"/>
                  </a:cubicBezTo>
                  <a:cubicBezTo>
                    <a:pt x="84" y="333"/>
                    <a:pt x="84" y="333"/>
                    <a:pt x="84" y="333"/>
                  </a:cubicBezTo>
                  <a:cubicBezTo>
                    <a:pt x="83" y="319"/>
                    <a:pt x="83" y="306"/>
                    <a:pt x="83" y="292"/>
                  </a:cubicBezTo>
                  <a:cubicBezTo>
                    <a:pt x="83" y="292"/>
                    <a:pt x="83" y="292"/>
                    <a:pt x="83" y="292"/>
                  </a:cubicBezTo>
                  <a:cubicBezTo>
                    <a:pt x="83" y="281"/>
                    <a:pt x="83" y="270"/>
                    <a:pt x="84" y="259"/>
                  </a:cubicBezTo>
                  <a:cubicBezTo>
                    <a:pt x="84" y="258"/>
                    <a:pt x="85" y="257"/>
                    <a:pt x="85" y="256"/>
                  </a:cubicBezTo>
                  <a:cubicBezTo>
                    <a:pt x="86" y="174"/>
                    <a:pt x="86" y="93"/>
                    <a:pt x="87" y="11"/>
                  </a:cubicBezTo>
                  <a:cubicBezTo>
                    <a:pt x="87" y="1"/>
                    <a:pt x="82" y="0"/>
                    <a:pt x="74" y="0"/>
                  </a:cubicBezTo>
                  <a:cubicBezTo>
                    <a:pt x="54" y="0"/>
                    <a:pt x="34" y="0"/>
                    <a:pt x="14" y="0"/>
                  </a:cubicBezTo>
                  <a:cubicBezTo>
                    <a:pt x="4" y="0"/>
                    <a:pt x="0" y="4"/>
                    <a:pt x="0" y="14"/>
                  </a:cubicBezTo>
                  <a:cubicBezTo>
                    <a:pt x="1" y="107"/>
                    <a:pt x="1" y="199"/>
                    <a:pt x="1" y="292"/>
                  </a:cubicBezTo>
                  <a:cubicBezTo>
                    <a:pt x="1" y="292"/>
                    <a:pt x="1" y="292"/>
                    <a:pt x="1" y="292"/>
                  </a:cubicBezTo>
                  <a:cubicBezTo>
                    <a:pt x="1" y="316"/>
                    <a:pt x="1" y="340"/>
                    <a:pt x="1" y="363"/>
                  </a:cubicBezTo>
                  <a:cubicBezTo>
                    <a:pt x="1" y="379"/>
                    <a:pt x="1" y="396"/>
                    <a:pt x="0" y="412"/>
                  </a:cubicBezTo>
                  <a:cubicBezTo>
                    <a:pt x="0" y="420"/>
                    <a:pt x="3" y="424"/>
                    <a:pt x="12" y="424"/>
                  </a:cubicBezTo>
                  <a:cubicBezTo>
                    <a:pt x="67" y="426"/>
                    <a:pt x="121" y="429"/>
                    <a:pt x="176" y="431"/>
                  </a:cubicBezTo>
                  <a:cubicBezTo>
                    <a:pt x="187" y="432"/>
                    <a:pt x="190" y="427"/>
                    <a:pt x="189" y="417"/>
                  </a:cubicBezTo>
                  <a:cubicBezTo>
                    <a:pt x="189" y="396"/>
                    <a:pt x="188" y="376"/>
                    <a:pt x="189" y="3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67501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Agenda slide layout">
    <p:bg>
      <p:bgPr>
        <a:solidFill>
          <a:schemeClr val="lt1"/>
        </a:solid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noFill/>
          <a:ln w="57150">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4" name="Rectángulo 3"/>
          <p:cNvSpPr/>
          <p:nvPr userDrawn="1"/>
        </p:nvSpPr>
        <p:spPr>
          <a:xfrm>
            <a:off x="168812" y="126609"/>
            <a:ext cx="11859065" cy="140755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spTree>
    <p:extLst>
      <p:ext uri="{BB962C8B-B14F-4D97-AF65-F5344CB8AC3E}">
        <p14:creationId xmlns:p14="http://schemas.microsoft.com/office/powerpoint/2010/main" val="4007230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Agenda slide layout">
    <p:bg>
      <p:bgPr>
        <a:solidFill>
          <a:schemeClr val="bg1"/>
        </a:solid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noFill/>
          <a:ln w="57150">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4" name="Rectángulo 3"/>
          <p:cNvSpPr/>
          <p:nvPr userDrawn="1"/>
        </p:nvSpPr>
        <p:spPr>
          <a:xfrm>
            <a:off x="168812" y="126609"/>
            <a:ext cx="11859065" cy="158964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grpSp>
        <p:nvGrpSpPr>
          <p:cNvPr id="14" name="Grupo 13">
            <a:extLst>
              <a:ext uri="{FF2B5EF4-FFF2-40B4-BE49-F238E27FC236}">
                <a16:creationId xmlns:a16="http://schemas.microsoft.com/office/drawing/2014/main" id="{6A6913E9-0872-5838-79B8-A0634CD83921}"/>
              </a:ext>
            </a:extLst>
          </p:cNvPr>
          <p:cNvGrpSpPr/>
          <p:nvPr userDrawn="1"/>
        </p:nvGrpSpPr>
        <p:grpSpPr>
          <a:xfrm>
            <a:off x="9563100" y="604837"/>
            <a:ext cx="2120900" cy="619126"/>
            <a:chOff x="9563100" y="604837"/>
            <a:chExt cx="2120900" cy="619126"/>
          </a:xfrm>
        </p:grpSpPr>
        <p:sp>
          <p:nvSpPr>
            <p:cNvPr id="7" name="Freeform 5">
              <a:extLst>
                <a:ext uri="{FF2B5EF4-FFF2-40B4-BE49-F238E27FC236}">
                  <a16:creationId xmlns:a16="http://schemas.microsoft.com/office/drawing/2014/main" id="{5E880FAF-DC6D-78C6-3F11-0B0B86EE1FCB}"/>
                </a:ext>
              </a:extLst>
            </p:cNvPr>
            <p:cNvSpPr>
              <a:spLocks/>
            </p:cNvSpPr>
            <p:nvPr userDrawn="1"/>
          </p:nvSpPr>
          <p:spPr bwMode="auto">
            <a:xfrm>
              <a:off x="9563100" y="638175"/>
              <a:ext cx="293688" cy="573088"/>
            </a:xfrm>
            <a:custGeom>
              <a:avLst/>
              <a:gdLst>
                <a:gd name="T0" fmla="*/ 54 w 78"/>
                <a:gd name="T1" fmla="*/ 65 h 150"/>
                <a:gd name="T2" fmla="*/ 54 w 78"/>
                <a:gd name="T3" fmla="*/ 13 h 150"/>
                <a:gd name="T4" fmla="*/ 66 w 78"/>
                <a:gd name="T5" fmla="*/ 1 h 150"/>
                <a:gd name="T6" fmla="*/ 77 w 78"/>
                <a:gd name="T7" fmla="*/ 13 h 150"/>
                <a:gd name="T8" fmla="*/ 77 w 78"/>
                <a:gd name="T9" fmla="*/ 128 h 150"/>
                <a:gd name="T10" fmla="*/ 64 w 78"/>
                <a:gd name="T11" fmla="*/ 144 h 150"/>
                <a:gd name="T12" fmla="*/ 47 w 78"/>
                <a:gd name="T13" fmla="*/ 132 h 150"/>
                <a:gd name="T14" fmla="*/ 23 w 78"/>
                <a:gd name="T15" fmla="*/ 84 h 150"/>
                <a:gd name="T16" fmla="*/ 23 w 78"/>
                <a:gd name="T17" fmla="*/ 131 h 150"/>
                <a:gd name="T18" fmla="*/ 12 w 78"/>
                <a:gd name="T19" fmla="*/ 149 h 150"/>
                <a:gd name="T20" fmla="*/ 0 w 78"/>
                <a:gd name="T21" fmla="*/ 133 h 150"/>
                <a:gd name="T22" fmla="*/ 0 w 78"/>
                <a:gd name="T23" fmla="*/ 18 h 150"/>
                <a:gd name="T24" fmla="*/ 8 w 78"/>
                <a:gd name="T25" fmla="*/ 2 h 150"/>
                <a:gd name="T26" fmla="*/ 27 w 78"/>
                <a:gd name="T27" fmla="*/ 12 h 150"/>
                <a:gd name="T28" fmla="*/ 47 w 78"/>
                <a:gd name="T29" fmla="*/ 66 h 150"/>
                <a:gd name="T30" fmla="*/ 54 w 78"/>
                <a:gd name="T31" fmla="*/ 6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150">
                  <a:moveTo>
                    <a:pt x="54" y="65"/>
                  </a:moveTo>
                  <a:cubicBezTo>
                    <a:pt x="54" y="47"/>
                    <a:pt x="53" y="30"/>
                    <a:pt x="54" y="13"/>
                  </a:cubicBezTo>
                  <a:cubicBezTo>
                    <a:pt x="54" y="5"/>
                    <a:pt x="58" y="1"/>
                    <a:pt x="66" y="1"/>
                  </a:cubicBezTo>
                  <a:cubicBezTo>
                    <a:pt x="74" y="1"/>
                    <a:pt x="77" y="6"/>
                    <a:pt x="77" y="13"/>
                  </a:cubicBezTo>
                  <a:cubicBezTo>
                    <a:pt x="77" y="52"/>
                    <a:pt x="77" y="90"/>
                    <a:pt x="77" y="128"/>
                  </a:cubicBezTo>
                  <a:cubicBezTo>
                    <a:pt x="78" y="138"/>
                    <a:pt x="73" y="143"/>
                    <a:pt x="64" y="144"/>
                  </a:cubicBezTo>
                  <a:cubicBezTo>
                    <a:pt x="53" y="146"/>
                    <a:pt x="49" y="139"/>
                    <a:pt x="47" y="132"/>
                  </a:cubicBezTo>
                  <a:cubicBezTo>
                    <a:pt x="41" y="116"/>
                    <a:pt x="35" y="100"/>
                    <a:pt x="23" y="84"/>
                  </a:cubicBezTo>
                  <a:cubicBezTo>
                    <a:pt x="23" y="100"/>
                    <a:pt x="23" y="116"/>
                    <a:pt x="23" y="131"/>
                  </a:cubicBezTo>
                  <a:cubicBezTo>
                    <a:pt x="23" y="140"/>
                    <a:pt x="22" y="148"/>
                    <a:pt x="12" y="149"/>
                  </a:cubicBezTo>
                  <a:cubicBezTo>
                    <a:pt x="0" y="150"/>
                    <a:pt x="0" y="141"/>
                    <a:pt x="0" y="133"/>
                  </a:cubicBezTo>
                  <a:cubicBezTo>
                    <a:pt x="0" y="95"/>
                    <a:pt x="0" y="56"/>
                    <a:pt x="0" y="18"/>
                  </a:cubicBezTo>
                  <a:cubicBezTo>
                    <a:pt x="0" y="12"/>
                    <a:pt x="0" y="4"/>
                    <a:pt x="8" y="2"/>
                  </a:cubicBezTo>
                  <a:cubicBezTo>
                    <a:pt x="17" y="0"/>
                    <a:pt x="24" y="4"/>
                    <a:pt x="27" y="12"/>
                  </a:cubicBezTo>
                  <a:cubicBezTo>
                    <a:pt x="34" y="30"/>
                    <a:pt x="41" y="48"/>
                    <a:pt x="47" y="66"/>
                  </a:cubicBezTo>
                  <a:cubicBezTo>
                    <a:pt x="49" y="66"/>
                    <a:pt x="51" y="65"/>
                    <a:pt x="54" y="65"/>
                  </a:cubicBezTo>
                  <a:close/>
                </a:path>
              </a:pathLst>
            </a:custGeom>
            <a:solidFill>
              <a:srgbClr val="E41F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32D56CC4-4806-88F7-8859-0B809EC6B949}"/>
                </a:ext>
              </a:extLst>
            </p:cNvPr>
            <p:cNvSpPr>
              <a:spLocks/>
            </p:cNvSpPr>
            <p:nvPr userDrawn="1"/>
          </p:nvSpPr>
          <p:spPr bwMode="auto">
            <a:xfrm>
              <a:off x="11334750" y="615950"/>
              <a:ext cx="349250" cy="608013"/>
            </a:xfrm>
            <a:custGeom>
              <a:avLst/>
              <a:gdLst>
                <a:gd name="T0" fmla="*/ 51 w 93"/>
                <a:gd name="T1" fmla="*/ 42 h 159"/>
                <a:gd name="T2" fmla="*/ 66 w 93"/>
                <a:gd name="T3" fmla="*/ 13 h 159"/>
                <a:gd name="T4" fmla="*/ 84 w 93"/>
                <a:gd name="T5" fmla="*/ 9 h 159"/>
                <a:gd name="T6" fmla="*/ 85 w 93"/>
                <a:gd name="T7" fmla="*/ 25 h 159"/>
                <a:gd name="T8" fmla="*/ 93 w 93"/>
                <a:gd name="T9" fmla="*/ 151 h 159"/>
                <a:gd name="T10" fmla="*/ 51 w 93"/>
                <a:gd name="T11" fmla="*/ 117 h 159"/>
                <a:gd name="T12" fmla="*/ 18 w 93"/>
                <a:gd name="T13" fmla="*/ 146 h 159"/>
                <a:gd name="T14" fmla="*/ 28 w 93"/>
                <a:gd name="T15" fmla="*/ 102 h 159"/>
                <a:gd name="T16" fmla="*/ 23 w 93"/>
                <a:gd name="T17" fmla="*/ 38 h 159"/>
                <a:gd name="T18" fmla="*/ 20 w 93"/>
                <a:gd name="T19" fmla="*/ 9 h 159"/>
                <a:gd name="T20" fmla="*/ 45 w 93"/>
                <a:gd name="T21" fmla="*/ 32 h 159"/>
                <a:gd name="T22" fmla="*/ 51 w 93"/>
                <a:gd name="T23" fmla="*/ 4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159">
                  <a:moveTo>
                    <a:pt x="51" y="42"/>
                  </a:moveTo>
                  <a:cubicBezTo>
                    <a:pt x="57" y="29"/>
                    <a:pt x="61" y="20"/>
                    <a:pt x="66" y="13"/>
                  </a:cubicBezTo>
                  <a:cubicBezTo>
                    <a:pt x="70" y="6"/>
                    <a:pt x="78" y="6"/>
                    <a:pt x="84" y="9"/>
                  </a:cubicBezTo>
                  <a:cubicBezTo>
                    <a:pt x="93" y="13"/>
                    <a:pt x="88" y="21"/>
                    <a:pt x="85" y="25"/>
                  </a:cubicBezTo>
                  <a:cubicBezTo>
                    <a:pt x="53" y="68"/>
                    <a:pt x="70" y="110"/>
                    <a:pt x="93" y="151"/>
                  </a:cubicBezTo>
                  <a:cubicBezTo>
                    <a:pt x="66" y="150"/>
                    <a:pt x="66" y="150"/>
                    <a:pt x="51" y="117"/>
                  </a:cubicBezTo>
                  <a:cubicBezTo>
                    <a:pt x="34" y="121"/>
                    <a:pt x="41" y="159"/>
                    <a:pt x="18" y="146"/>
                  </a:cubicBezTo>
                  <a:cubicBezTo>
                    <a:pt x="0" y="135"/>
                    <a:pt x="21" y="115"/>
                    <a:pt x="28" y="102"/>
                  </a:cubicBezTo>
                  <a:cubicBezTo>
                    <a:pt x="41" y="78"/>
                    <a:pt x="29" y="59"/>
                    <a:pt x="23" y="38"/>
                  </a:cubicBezTo>
                  <a:cubicBezTo>
                    <a:pt x="20" y="29"/>
                    <a:pt x="4" y="16"/>
                    <a:pt x="20" y="9"/>
                  </a:cubicBezTo>
                  <a:cubicBezTo>
                    <a:pt x="39" y="0"/>
                    <a:pt x="39" y="22"/>
                    <a:pt x="45" y="32"/>
                  </a:cubicBezTo>
                  <a:cubicBezTo>
                    <a:pt x="46" y="34"/>
                    <a:pt x="48" y="36"/>
                    <a:pt x="51" y="42"/>
                  </a:cubicBezTo>
                  <a:close/>
                </a:path>
              </a:pathLst>
            </a:custGeom>
            <a:solidFill>
              <a:srgbClr val="E41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63C6CE57-BDAD-C096-4D8F-B0264F5415A0}"/>
                </a:ext>
              </a:extLst>
            </p:cNvPr>
            <p:cNvSpPr>
              <a:spLocks/>
            </p:cNvSpPr>
            <p:nvPr userDrawn="1"/>
          </p:nvSpPr>
          <p:spPr bwMode="auto">
            <a:xfrm>
              <a:off x="9917113" y="612775"/>
              <a:ext cx="279400" cy="573088"/>
            </a:xfrm>
            <a:custGeom>
              <a:avLst/>
              <a:gdLst>
                <a:gd name="T0" fmla="*/ 7 w 74"/>
                <a:gd name="T1" fmla="*/ 76 h 150"/>
                <a:gd name="T2" fmla="*/ 6 w 74"/>
                <a:gd name="T3" fmla="*/ 36 h 150"/>
                <a:gd name="T4" fmla="*/ 35 w 74"/>
                <a:gd name="T5" fmla="*/ 8 h 150"/>
                <a:gd name="T6" fmla="*/ 70 w 74"/>
                <a:gd name="T7" fmla="*/ 16 h 150"/>
                <a:gd name="T8" fmla="*/ 42 w 74"/>
                <a:gd name="T9" fmla="*/ 31 h 150"/>
                <a:gd name="T10" fmla="*/ 31 w 74"/>
                <a:gd name="T11" fmla="*/ 44 h 150"/>
                <a:gd name="T12" fmla="*/ 44 w 74"/>
                <a:gd name="T13" fmla="*/ 64 h 150"/>
                <a:gd name="T14" fmla="*/ 62 w 74"/>
                <a:gd name="T15" fmla="*/ 74 h 150"/>
                <a:gd name="T16" fmla="*/ 45 w 74"/>
                <a:gd name="T17" fmla="*/ 86 h 150"/>
                <a:gd name="T18" fmla="*/ 31 w 74"/>
                <a:gd name="T19" fmla="*/ 108 h 150"/>
                <a:gd name="T20" fmla="*/ 50 w 74"/>
                <a:gd name="T21" fmla="*/ 120 h 150"/>
                <a:gd name="T22" fmla="*/ 71 w 74"/>
                <a:gd name="T23" fmla="*/ 130 h 150"/>
                <a:gd name="T24" fmla="*/ 48 w 74"/>
                <a:gd name="T25" fmla="*/ 144 h 150"/>
                <a:gd name="T26" fmla="*/ 6 w 74"/>
                <a:gd name="T27" fmla="*/ 107 h 150"/>
                <a:gd name="T28" fmla="*/ 7 w 74"/>
                <a:gd name="T29" fmla="*/ 7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150">
                  <a:moveTo>
                    <a:pt x="7" y="76"/>
                  </a:moveTo>
                  <a:cubicBezTo>
                    <a:pt x="7" y="62"/>
                    <a:pt x="8" y="49"/>
                    <a:pt x="6" y="36"/>
                  </a:cubicBezTo>
                  <a:cubicBezTo>
                    <a:pt x="4" y="13"/>
                    <a:pt x="13" y="4"/>
                    <a:pt x="35" y="8"/>
                  </a:cubicBezTo>
                  <a:cubicBezTo>
                    <a:pt x="47" y="11"/>
                    <a:pt x="66" y="0"/>
                    <a:pt x="70" y="16"/>
                  </a:cubicBezTo>
                  <a:cubicBezTo>
                    <a:pt x="74" y="38"/>
                    <a:pt x="53" y="29"/>
                    <a:pt x="42" y="31"/>
                  </a:cubicBezTo>
                  <a:cubicBezTo>
                    <a:pt x="34" y="32"/>
                    <a:pt x="30" y="37"/>
                    <a:pt x="31" y="44"/>
                  </a:cubicBezTo>
                  <a:cubicBezTo>
                    <a:pt x="31" y="53"/>
                    <a:pt x="30" y="63"/>
                    <a:pt x="44" y="64"/>
                  </a:cubicBezTo>
                  <a:cubicBezTo>
                    <a:pt x="51" y="64"/>
                    <a:pt x="61" y="62"/>
                    <a:pt x="62" y="74"/>
                  </a:cubicBezTo>
                  <a:cubicBezTo>
                    <a:pt x="62" y="85"/>
                    <a:pt x="53" y="85"/>
                    <a:pt x="45" y="86"/>
                  </a:cubicBezTo>
                  <a:cubicBezTo>
                    <a:pt x="29" y="86"/>
                    <a:pt x="31" y="97"/>
                    <a:pt x="31" y="108"/>
                  </a:cubicBezTo>
                  <a:cubicBezTo>
                    <a:pt x="30" y="123"/>
                    <a:pt x="40" y="120"/>
                    <a:pt x="50" y="120"/>
                  </a:cubicBezTo>
                  <a:cubicBezTo>
                    <a:pt x="58" y="121"/>
                    <a:pt x="70" y="115"/>
                    <a:pt x="71" y="130"/>
                  </a:cubicBezTo>
                  <a:cubicBezTo>
                    <a:pt x="72" y="146"/>
                    <a:pt x="58" y="142"/>
                    <a:pt x="48" y="144"/>
                  </a:cubicBezTo>
                  <a:cubicBezTo>
                    <a:pt x="18" y="150"/>
                    <a:pt x="0" y="144"/>
                    <a:pt x="6" y="107"/>
                  </a:cubicBezTo>
                  <a:cubicBezTo>
                    <a:pt x="8" y="97"/>
                    <a:pt x="7" y="86"/>
                    <a:pt x="7" y="76"/>
                  </a:cubicBezTo>
                  <a:close/>
                </a:path>
              </a:pathLst>
            </a:custGeom>
            <a:solidFill>
              <a:srgbClr val="E4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0200BC5A-5D6F-31B4-B89E-A1CDE4F6F228}"/>
                </a:ext>
              </a:extLst>
            </p:cNvPr>
            <p:cNvSpPr>
              <a:spLocks/>
            </p:cNvSpPr>
            <p:nvPr userDrawn="1"/>
          </p:nvSpPr>
          <p:spPr bwMode="auto">
            <a:xfrm>
              <a:off x="10550525" y="604837"/>
              <a:ext cx="271463" cy="534988"/>
            </a:xfrm>
            <a:custGeom>
              <a:avLst/>
              <a:gdLst>
                <a:gd name="T0" fmla="*/ 45 w 72"/>
                <a:gd name="T1" fmla="*/ 12 h 140"/>
                <a:gd name="T2" fmla="*/ 72 w 72"/>
                <a:gd name="T3" fmla="*/ 21 h 140"/>
                <a:gd name="T4" fmla="*/ 47 w 72"/>
                <a:gd name="T5" fmla="*/ 33 h 140"/>
                <a:gd name="T6" fmla="*/ 31 w 72"/>
                <a:gd name="T7" fmla="*/ 45 h 140"/>
                <a:gd name="T8" fmla="*/ 45 w 72"/>
                <a:gd name="T9" fmla="*/ 64 h 140"/>
                <a:gd name="T10" fmla="*/ 63 w 72"/>
                <a:gd name="T11" fmla="*/ 74 h 140"/>
                <a:gd name="T12" fmla="*/ 46 w 72"/>
                <a:gd name="T13" fmla="*/ 85 h 140"/>
                <a:gd name="T14" fmla="*/ 31 w 72"/>
                <a:gd name="T15" fmla="*/ 115 h 140"/>
                <a:gd name="T16" fmla="*/ 20 w 72"/>
                <a:gd name="T17" fmla="*/ 139 h 140"/>
                <a:gd name="T18" fmla="*/ 8 w 72"/>
                <a:gd name="T19" fmla="*/ 113 h 140"/>
                <a:gd name="T20" fmla="*/ 7 w 72"/>
                <a:gd name="T21" fmla="*/ 46 h 140"/>
                <a:gd name="T22" fmla="*/ 45 w 72"/>
                <a:gd name="T23" fmla="*/ 1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140">
                  <a:moveTo>
                    <a:pt x="45" y="12"/>
                  </a:moveTo>
                  <a:cubicBezTo>
                    <a:pt x="54" y="13"/>
                    <a:pt x="71" y="3"/>
                    <a:pt x="72" y="21"/>
                  </a:cubicBezTo>
                  <a:cubicBezTo>
                    <a:pt x="72" y="37"/>
                    <a:pt x="57" y="32"/>
                    <a:pt x="47" y="33"/>
                  </a:cubicBezTo>
                  <a:cubicBezTo>
                    <a:pt x="38" y="33"/>
                    <a:pt x="31" y="34"/>
                    <a:pt x="31" y="45"/>
                  </a:cubicBezTo>
                  <a:cubicBezTo>
                    <a:pt x="31" y="55"/>
                    <a:pt x="32" y="64"/>
                    <a:pt x="45" y="64"/>
                  </a:cubicBezTo>
                  <a:cubicBezTo>
                    <a:pt x="52" y="65"/>
                    <a:pt x="62" y="62"/>
                    <a:pt x="63" y="74"/>
                  </a:cubicBezTo>
                  <a:cubicBezTo>
                    <a:pt x="63" y="86"/>
                    <a:pt x="54" y="85"/>
                    <a:pt x="46" y="85"/>
                  </a:cubicBezTo>
                  <a:cubicBezTo>
                    <a:pt x="24" y="86"/>
                    <a:pt x="34" y="104"/>
                    <a:pt x="31" y="115"/>
                  </a:cubicBezTo>
                  <a:cubicBezTo>
                    <a:pt x="29" y="124"/>
                    <a:pt x="37" y="139"/>
                    <a:pt x="20" y="139"/>
                  </a:cubicBezTo>
                  <a:cubicBezTo>
                    <a:pt x="0" y="140"/>
                    <a:pt x="9" y="123"/>
                    <a:pt x="8" y="113"/>
                  </a:cubicBezTo>
                  <a:cubicBezTo>
                    <a:pt x="7" y="91"/>
                    <a:pt x="9" y="68"/>
                    <a:pt x="7" y="46"/>
                  </a:cubicBezTo>
                  <a:cubicBezTo>
                    <a:pt x="5" y="18"/>
                    <a:pt x="10" y="0"/>
                    <a:pt x="45" y="12"/>
                  </a:cubicBezTo>
                  <a:close/>
                </a:path>
              </a:pathLst>
            </a:custGeom>
            <a:solidFill>
              <a:srgbClr val="E4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C3D7283E-BFE9-150E-43CB-C57695E9B395}"/>
                </a:ext>
              </a:extLst>
            </p:cNvPr>
            <p:cNvSpPr>
              <a:spLocks/>
            </p:cNvSpPr>
            <p:nvPr userDrawn="1"/>
          </p:nvSpPr>
          <p:spPr bwMode="auto">
            <a:xfrm>
              <a:off x="10237788" y="642938"/>
              <a:ext cx="288925" cy="503238"/>
            </a:xfrm>
            <a:custGeom>
              <a:avLst/>
              <a:gdLst>
                <a:gd name="T0" fmla="*/ 26 w 77"/>
                <a:gd name="T1" fmla="*/ 74 h 132"/>
                <a:gd name="T2" fmla="*/ 5 w 77"/>
                <a:gd name="T3" fmla="*/ 18 h 132"/>
                <a:gd name="T4" fmla="*/ 11 w 77"/>
                <a:gd name="T5" fmla="*/ 1 h 132"/>
                <a:gd name="T6" fmla="*/ 66 w 77"/>
                <a:gd name="T7" fmla="*/ 1 h 132"/>
                <a:gd name="T8" fmla="*/ 73 w 77"/>
                <a:gd name="T9" fmla="*/ 15 h 132"/>
                <a:gd name="T10" fmla="*/ 50 w 77"/>
                <a:gd name="T11" fmla="*/ 101 h 132"/>
                <a:gd name="T12" fmla="*/ 50 w 77"/>
                <a:gd name="T13" fmla="*/ 109 h 132"/>
                <a:gd name="T14" fmla="*/ 40 w 77"/>
                <a:gd name="T15" fmla="*/ 130 h 132"/>
                <a:gd name="T16" fmla="*/ 26 w 77"/>
                <a:gd name="T17" fmla="*/ 108 h 132"/>
                <a:gd name="T18" fmla="*/ 26 w 77"/>
                <a:gd name="T1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132">
                  <a:moveTo>
                    <a:pt x="26" y="74"/>
                  </a:moveTo>
                  <a:cubicBezTo>
                    <a:pt x="20" y="57"/>
                    <a:pt x="41" y="28"/>
                    <a:pt x="5" y="18"/>
                  </a:cubicBezTo>
                  <a:cubicBezTo>
                    <a:pt x="0" y="16"/>
                    <a:pt x="0" y="2"/>
                    <a:pt x="11" y="1"/>
                  </a:cubicBezTo>
                  <a:cubicBezTo>
                    <a:pt x="29" y="0"/>
                    <a:pt x="48" y="0"/>
                    <a:pt x="66" y="1"/>
                  </a:cubicBezTo>
                  <a:cubicBezTo>
                    <a:pt x="75" y="2"/>
                    <a:pt x="77" y="13"/>
                    <a:pt x="73" y="15"/>
                  </a:cubicBezTo>
                  <a:cubicBezTo>
                    <a:pt x="30" y="35"/>
                    <a:pt x="58" y="73"/>
                    <a:pt x="50" y="101"/>
                  </a:cubicBezTo>
                  <a:cubicBezTo>
                    <a:pt x="50" y="103"/>
                    <a:pt x="51" y="106"/>
                    <a:pt x="50" y="109"/>
                  </a:cubicBezTo>
                  <a:cubicBezTo>
                    <a:pt x="49" y="117"/>
                    <a:pt x="54" y="129"/>
                    <a:pt x="40" y="130"/>
                  </a:cubicBezTo>
                  <a:cubicBezTo>
                    <a:pt x="22" y="132"/>
                    <a:pt x="27" y="118"/>
                    <a:pt x="26" y="108"/>
                  </a:cubicBezTo>
                  <a:cubicBezTo>
                    <a:pt x="26" y="98"/>
                    <a:pt x="26" y="87"/>
                    <a:pt x="26" y="74"/>
                  </a:cubicBezTo>
                  <a:close/>
                </a:path>
              </a:pathLst>
            </a:custGeom>
            <a:solidFill>
              <a:srgbClr val="E4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F420DDF2-DAB7-C300-879B-DA1B42A36B03}"/>
                </a:ext>
              </a:extLst>
            </p:cNvPr>
            <p:cNvSpPr>
              <a:spLocks/>
            </p:cNvSpPr>
            <p:nvPr userDrawn="1"/>
          </p:nvSpPr>
          <p:spPr bwMode="auto">
            <a:xfrm>
              <a:off x="10871200" y="646113"/>
              <a:ext cx="252413" cy="504825"/>
            </a:xfrm>
            <a:custGeom>
              <a:avLst/>
              <a:gdLst>
                <a:gd name="T0" fmla="*/ 5 w 67"/>
                <a:gd name="T1" fmla="*/ 64 h 132"/>
                <a:gd name="T2" fmla="*/ 5 w 67"/>
                <a:gd name="T3" fmla="*/ 13 h 132"/>
                <a:gd name="T4" fmla="*/ 16 w 67"/>
                <a:gd name="T5" fmla="*/ 0 h 132"/>
                <a:gd name="T6" fmla="*/ 27 w 67"/>
                <a:gd name="T7" fmla="*/ 13 h 132"/>
                <a:gd name="T8" fmla="*/ 27 w 67"/>
                <a:gd name="T9" fmla="*/ 65 h 132"/>
                <a:gd name="T10" fmla="*/ 58 w 67"/>
                <a:gd name="T11" fmla="*/ 112 h 132"/>
                <a:gd name="T12" fmla="*/ 66 w 67"/>
                <a:gd name="T13" fmla="*/ 122 h 132"/>
                <a:gd name="T14" fmla="*/ 62 w 67"/>
                <a:gd name="T15" fmla="*/ 132 h 132"/>
                <a:gd name="T16" fmla="*/ 15 w 67"/>
                <a:gd name="T17" fmla="*/ 130 h 132"/>
                <a:gd name="T18" fmla="*/ 4 w 67"/>
                <a:gd name="T19" fmla="*/ 104 h 132"/>
                <a:gd name="T20" fmla="*/ 4 w 67"/>
                <a:gd name="T21" fmla="*/ 64 h 132"/>
                <a:gd name="T22" fmla="*/ 5 w 67"/>
                <a:gd name="T23" fmla="*/ 6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132">
                  <a:moveTo>
                    <a:pt x="5" y="64"/>
                  </a:moveTo>
                  <a:cubicBezTo>
                    <a:pt x="5" y="47"/>
                    <a:pt x="4" y="30"/>
                    <a:pt x="5" y="13"/>
                  </a:cubicBezTo>
                  <a:cubicBezTo>
                    <a:pt x="5" y="5"/>
                    <a:pt x="8" y="0"/>
                    <a:pt x="16" y="0"/>
                  </a:cubicBezTo>
                  <a:cubicBezTo>
                    <a:pt x="25" y="0"/>
                    <a:pt x="27" y="6"/>
                    <a:pt x="27" y="13"/>
                  </a:cubicBezTo>
                  <a:cubicBezTo>
                    <a:pt x="27" y="30"/>
                    <a:pt x="26" y="48"/>
                    <a:pt x="27" y="65"/>
                  </a:cubicBezTo>
                  <a:cubicBezTo>
                    <a:pt x="28" y="86"/>
                    <a:pt x="17" y="116"/>
                    <a:pt x="58" y="112"/>
                  </a:cubicBezTo>
                  <a:cubicBezTo>
                    <a:pt x="64" y="111"/>
                    <a:pt x="67" y="116"/>
                    <a:pt x="66" y="122"/>
                  </a:cubicBezTo>
                  <a:cubicBezTo>
                    <a:pt x="66" y="126"/>
                    <a:pt x="63" y="132"/>
                    <a:pt x="62" y="132"/>
                  </a:cubicBezTo>
                  <a:cubicBezTo>
                    <a:pt x="46" y="132"/>
                    <a:pt x="30" y="132"/>
                    <a:pt x="15" y="130"/>
                  </a:cubicBezTo>
                  <a:cubicBezTo>
                    <a:pt x="0" y="127"/>
                    <a:pt x="5" y="113"/>
                    <a:pt x="4" y="104"/>
                  </a:cubicBezTo>
                  <a:cubicBezTo>
                    <a:pt x="4" y="91"/>
                    <a:pt x="4" y="77"/>
                    <a:pt x="4" y="64"/>
                  </a:cubicBezTo>
                  <a:cubicBezTo>
                    <a:pt x="4" y="64"/>
                    <a:pt x="4" y="64"/>
                    <a:pt x="5" y="64"/>
                  </a:cubicBezTo>
                  <a:close/>
                </a:path>
              </a:pathLst>
            </a:custGeom>
            <a:solidFill>
              <a:srgbClr val="E310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BFA98498-8A5B-44D5-9781-AE546D4A0DE4}"/>
                </a:ext>
              </a:extLst>
            </p:cNvPr>
            <p:cNvSpPr>
              <a:spLocks/>
            </p:cNvSpPr>
            <p:nvPr userDrawn="1"/>
          </p:nvSpPr>
          <p:spPr bwMode="auto">
            <a:xfrm>
              <a:off x="11206163" y="642938"/>
              <a:ext cx="93663" cy="527050"/>
            </a:xfrm>
            <a:custGeom>
              <a:avLst/>
              <a:gdLst>
                <a:gd name="T0" fmla="*/ 24 w 25"/>
                <a:gd name="T1" fmla="*/ 69 h 138"/>
                <a:gd name="T2" fmla="*/ 24 w 25"/>
                <a:gd name="T3" fmla="*/ 120 h 138"/>
                <a:gd name="T4" fmla="*/ 13 w 25"/>
                <a:gd name="T5" fmla="*/ 137 h 138"/>
                <a:gd name="T6" fmla="*/ 0 w 25"/>
                <a:gd name="T7" fmla="*/ 122 h 138"/>
                <a:gd name="T8" fmla="*/ 0 w 25"/>
                <a:gd name="T9" fmla="*/ 16 h 138"/>
                <a:gd name="T10" fmla="*/ 13 w 25"/>
                <a:gd name="T11" fmla="*/ 1 h 138"/>
                <a:gd name="T12" fmla="*/ 24 w 25"/>
                <a:gd name="T13" fmla="*/ 17 h 138"/>
                <a:gd name="T14" fmla="*/ 24 w 25"/>
                <a:gd name="T15" fmla="*/ 69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38">
                  <a:moveTo>
                    <a:pt x="24" y="69"/>
                  </a:moveTo>
                  <a:cubicBezTo>
                    <a:pt x="24" y="86"/>
                    <a:pt x="24" y="103"/>
                    <a:pt x="24" y="120"/>
                  </a:cubicBezTo>
                  <a:cubicBezTo>
                    <a:pt x="24" y="128"/>
                    <a:pt x="25" y="136"/>
                    <a:pt x="13" y="137"/>
                  </a:cubicBezTo>
                  <a:cubicBezTo>
                    <a:pt x="2" y="138"/>
                    <a:pt x="0" y="131"/>
                    <a:pt x="0" y="122"/>
                  </a:cubicBezTo>
                  <a:cubicBezTo>
                    <a:pt x="0" y="87"/>
                    <a:pt x="0" y="51"/>
                    <a:pt x="0" y="16"/>
                  </a:cubicBezTo>
                  <a:cubicBezTo>
                    <a:pt x="0" y="7"/>
                    <a:pt x="1" y="0"/>
                    <a:pt x="13" y="1"/>
                  </a:cubicBezTo>
                  <a:cubicBezTo>
                    <a:pt x="24" y="1"/>
                    <a:pt x="24" y="9"/>
                    <a:pt x="24" y="17"/>
                  </a:cubicBezTo>
                  <a:cubicBezTo>
                    <a:pt x="24" y="34"/>
                    <a:pt x="24" y="52"/>
                    <a:pt x="24" y="69"/>
                  </a:cubicBezTo>
                  <a:close/>
                </a:path>
              </a:pathLst>
            </a:custGeom>
            <a:solidFill>
              <a:srgbClr val="E51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702599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ln w="57150">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grpSp>
        <p:nvGrpSpPr>
          <p:cNvPr id="32" name="Grupo 31">
            <a:extLst>
              <a:ext uri="{FF2B5EF4-FFF2-40B4-BE49-F238E27FC236}">
                <a16:creationId xmlns:a16="http://schemas.microsoft.com/office/drawing/2014/main" id="{443EE2D8-BBFA-9133-0A10-0F6FB0EFE213}"/>
              </a:ext>
            </a:extLst>
          </p:cNvPr>
          <p:cNvGrpSpPr/>
          <p:nvPr userDrawn="1"/>
        </p:nvGrpSpPr>
        <p:grpSpPr>
          <a:xfrm>
            <a:off x="1149350" y="763588"/>
            <a:ext cx="10229851" cy="5670550"/>
            <a:chOff x="1149350" y="763588"/>
            <a:chExt cx="10229851" cy="5670550"/>
          </a:xfrm>
        </p:grpSpPr>
        <p:sp>
          <p:nvSpPr>
            <p:cNvPr id="7" name="Freeform 5">
              <a:extLst>
                <a:ext uri="{FF2B5EF4-FFF2-40B4-BE49-F238E27FC236}">
                  <a16:creationId xmlns:a16="http://schemas.microsoft.com/office/drawing/2014/main" id="{6CEA152C-4585-1467-7301-128504B5ABCF}"/>
                </a:ext>
              </a:extLst>
            </p:cNvPr>
            <p:cNvSpPr>
              <a:spLocks/>
            </p:cNvSpPr>
            <p:nvPr userDrawn="1"/>
          </p:nvSpPr>
          <p:spPr bwMode="auto">
            <a:xfrm>
              <a:off x="10287000" y="4537075"/>
              <a:ext cx="946150" cy="1838325"/>
            </a:xfrm>
            <a:custGeom>
              <a:avLst/>
              <a:gdLst>
                <a:gd name="T0" fmla="*/ 253 w 338"/>
                <a:gd name="T1" fmla="*/ 21 h 656"/>
                <a:gd name="T2" fmla="*/ 225 w 338"/>
                <a:gd name="T3" fmla="*/ 48 h 656"/>
                <a:gd name="T4" fmla="*/ 229 w 338"/>
                <a:gd name="T5" fmla="*/ 237 h 656"/>
                <a:gd name="T6" fmla="*/ 219 w 338"/>
                <a:gd name="T7" fmla="*/ 301 h 656"/>
                <a:gd name="T8" fmla="*/ 140 w 338"/>
                <a:gd name="T9" fmla="*/ 74 h 656"/>
                <a:gd name="T10" fmla="*/ 60 w 338"/>
                <a:gd name="T11" fmla="*/ 22 h 656"/>
                <a:gd name="T12" fmla="*/ 2 w 338"/>
                <a:gd name="T13" fmla="*/ 42 h 656"/>
                <a:gd name="T14" fmla="*/ 0 w 338"/>
                <a:gd name="T15" fmla="*/ 607 h 656"/>
                <a:gd name="T16" fmla="*/ 28 w 338"/>
                <a:gd name="T17" fmla="*/ 638 h 656"/>
                <a:gd name="T18" fmla="*/ 114 w 338"/>
                <a:gd name="T19" fmla="*/ 603 h 656"/>
                <a:gd name="T20" fmla="*/ 112 w 338"/>
                <a:gd name="T21" fmla="*/ 400 h 656"/>
                <a:gd name="T22" fmla="*/ 114 w 338"/>
                <a:gd name="T23" fmla="*/ 368 h 656"/>
                <a:gd name="T24" fmla="*/ 114 w 338"/>
                <a:gd name="T25" fmla="*/ 368 h 656"/>
                <a:gd name="T26" fmla="*/ 114 w 338"/>
                <a:gd name="T27" fmla="*/ 368 h 656"/>
                <a:gd name="T28" fmla="*/ 194 w 338"/>
                <a:gd name="T29" fmla="*/ 569 h 656"/>
                <a:gd name="T30" fmla="*/ 332 w 338"/>
                <a:gd name="T31" fmla="*/ 637 h 656"/>
                <a:gd name="T32" fmla="*/ 336 w 338"/>
                <a:gd name="T33" fmla="*/ 618 h 656"/>
                <a:gd name="T34" fmla="*/ 338 w 338"/>
                <a:gd name="T35" fmla="*/ 100 h 656"/>
                <a:gd name="T36" fmla="*/ 253 w 338"/>
                <a:gd name="T37" fmla="*/ 21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8" h="656">
                  <a:moveTo>
                    <a:pt x="253" y="21"/>
                  </a:moveTo>
                  <a:cubicBezTo>
                    <a:pt x="234" y="23"/>
                    <a:pt x="224" y="27"/>
                    <a:pt x="225" y="48"/>
                  </a:cubicBezTo>
                  <a:cubicBezTo>
                    <a:pt x="227" y="111"/>
                    <a:pt x="228" y="174"/>
                    <a:pt x="229" y="237"/>
                  </a:cubicBezTo>
                  <a:cubicBezTo>
                    <a:pt x="220" y="258"/>
                    <a:pt x="234" y="281"/>
                    <a:pt x="219" y="301"/>
                  </a:cubicBezTo>
                  <a:cubicBezTo>
                    <a:pt x="192" y="226"/>
                    <a:pt x="162" y="151"/>
                    <a:pt x="140" y="74"/>
                  </a:cubicBezTo>
                  <a:cubicBezTo>
                    <a:pt x="127" y="30"/>
                    <a:pt x="104" y="12"/>
                    <a:pt x="60" y="22"/>
                  </a:cubicBezTo>
                  <a:cubicBezTo>
                    <a:pt x="41" y="26"/>
                    <a:pt x="9" y="0"/>
                    <a:pt x="2" y="42"/>
                  </a:cubicBezTo>
                  <a:cubicBezTo>
                    <a:pt x="2" y="231"/>
                    <a:pt x="1" y="419"/>
                    <a:pt x="0" y="607"/>
                  </a:cubicBezTo>
                  <a:cubicBezTo>
                    <a:pt x="0" y="627"/>
                    <a:pt x="1" y="647"/>
                    <a:pt x="28" y="638"/>
                  </a:cubicBezTo>
                  <a:cubicBezTo>
                    <a:pt x="58" y="629"/>
                    <a:pt x="109" y="655"/>
                    <a:pt x="114" y="603"/>
                  </a:cubicBezTo>
                  <a:cubicBezTo>
                    <a:pt x="120" y="536"/>
                    <a:pt x="113" y="468"/>
                    <a:pt x="112" y="400"/>
                  </a:cubicBezTo>
                  <a:cubicBezTo>
                    <a:pt x="112" y="389"/>
                    <a:pt x="113" y="379"/>
                    <a:pt x="114" y="368"/>
                  </a:cubicBezTo>
                  <a:cubicBezTo>
                    <a:pt x="114" y="368"/>
                    <a:pt x="114" y="368"/>
                    <a:pt x="114" y="368"/>
                  </a:cubicBezTo>
                  <a:cubicBezTo>
                    <a:pt x="114" y="368"/>
                    <a:pt x="114" y="368"/>
                    <a:pt x="114" y="368"/>
                  </a:cubicBezTo>
                  <a:cubicBezTo>
                    <a:pt x="157" y="429"/>
                    <a:pt x="167" y="503"/>
                    <a:pt x="194" y="569"/>
                  </a:cubicBezTo>
                  <a:cubicBezTo>
                    <a:pt x="217" y="624"/>
                    <a:pt x="277" y="656"/>
                    <a:pt x="332" y="637"/>
                  </a:cubicBezTo>
                  <a:cubicBezTo>
                    <a:pt x="335" y="636"/>
                    <a:pt x="335" y="625"/>
                    <a:pt x="336" y="618"/>
                  </a:cubicBezTo>
                  <a:cubicBezTo>
                    <a:pt x="337" y="446"/>
                    <a:pt x="337" y="273"/>
                    <a:pt x="338" y="100"/>
                  </a:cubicBezTo>
                  <a:cubicBezTo>
                    <a:pt x="338" y="14"/>
                    <a:pt x="338" y="14"/>
                    <a:pt x="253" y="21"/>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4E0D44A6-98D0-6272-52CD-8F95529682DE}"/>
                </a:ext>
              </a:extLst>
            </p:cNvPr>
            <p:cNvSpPr>
              <a:spLocks/>
            </p:cNvSpPr>
            <p:nvPr userDrawn="1"/>
          </p:nvSpPr>
          <p:spPr bwMode="auto">
            <a:xfrm>
              <a:off x="3632200" y="4492625"/>
              <a:ext cx="706438" cy="1371600"/>
            </a:xfrm>
            <a:custGeom>
              <a:avLst/>
              <a:gdLst>
                <a:gd name="T0" fmla="*/ 189 w 252"/>
                <a:gd name="T1" fmla="*/ 16 h 490"/>
                <a:gd name="T2" fmla="*/ 168 w 252"/>
                <a:gd name="T3" fmla="*/ 37 h 490"/>
                <a:gd name="T4" fmla="*/ 171 w 252"/>
                <a:gd name="T5" fmla="*/ 177 h 490"/>
                <a:gd name="T6" fmla="*/ 164 w 252"/>
                <a:gd name="T7" fmla="*/ 225 h 490"/>
                <a:gd name="T8" fmla="*/ 104 w 252"/>
                <a:gd name="T9" fmla="*/ 56 h 490"/>
                <a:gd name="T10" fmla="*/ 45 w 252"/>
                <a:gd name="T11" fmla="*/ 17 h 490"/>
                <a:gd name="T12" fmla="*/ 2 w 252"/>
                <a:gd name="T13" fmla="*/ 32 h 490"/>
                <a:gd name="T14" fmla="*/ 0 w 252"/>
                <a:gd name="T15" fmla="*/ 453 h 490"/>
                <a:gd name="T16" fmla="*/ 21 w 252"/>
                <a:gd name="T17" fmla="*/ 477 h 490"/>
                <a:gd name="T18" fmla="*/ 85 w 252"/>
                <a:gd name="T19" fmla="*/ 450 h 490"/>
                <a:gd name="T20" fmla="*/ 84 w 252"/>
                <a:gd name="T21" fmla="*/ 299 h 490"/>
                <a:gd name="T22" fmla="*/ 85 w 252"/>
                <a:gd name="T23" fmla="*/ 275 h 490"/>
                <a:gd name="T24" fmla="*/ 85 w 252"/>
                <a:gd name="T25" fmla="*/ 275 h 490"/>
                <a:gd name="T26" fmla="*/ 85 w 252"/>
                <a:gd name="T27" fmla="*/ 275 h 490"/>
                <a:gd name="T28" fmla="*/ 145 w 252"/>
                <a:gd name="T29" fmla="*/ 425 h 490"/>
                <a:gd name="T30" fmla="*/ 247 w 252"/>
                <a:gd name="T31" fmla="*/ 475 h 490"/>
                <a:gd name="T32" fmla="*/ 251 w 252"/>
                <a:gd name="T33" fmla="*/ 462 h 490"/>
                <a:gd name="T34" fmla="*/ 252 w 252"/>
                <a:gd name="T35" fmla="*/ 75 h 490"/>
                <a:gd name="T36" fmla="*/ 189 w 252"/>
                <a:gd name="T37" fmla="*/ 1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490">
                  <a:moveTo>
                    <a:pt x="189" y="16"/>
                  </a:moveTo>
                  <a:cubicBezTo>
                    <a:pt x="174" y="17"/>
                    <a:pt x="168" y="20"/>
                    <a:pt x="168" y="37"/>
                  </a:cubicBezTo>
                  <a:cubicBezTo>
                    <a:pt x="170" y="84"/>
                    <a:pt x="170" y="131"/>
                    <a:pt x="171" y="177"/>
                  </a:cubicBezTo>
                  <a:cubicBezTo>
                    <a:pt x="164" y="193"/>
                    <a:pt x="175" y="211"/>
                    <a:pt x="164" y="225"/>
                  </a:cubicBezTo>
                  <a:cubicBezTo>
                    <a:pt x="144" y="169"/>
                    <a:pt x="121" y="113"/>
                    <a:pt x="104" y="56"/>
                  </a:cubicBezTo>
                  <a:cubicBezTo>
                    <a:pt x="95" y="23"/>
                    <a:pt x="78" y="9"/>
                    <a:pt x="45" y="17"/>
                  </a:cubicBezTo>
                  <a:cubicBezTo>
                    <a:pt x="31" y="20"/>
                    <a:pt x="7" y="0"/>
                    <a:pt x="2" y="32"/>
                  </a:cubicBezTo>
                  <a:cubicBezTo>
                    <a:pt x="2" y="173"/>
                    <a:pt x="1" y="313"/>
                    <a:pt x="0" y="453"/>
                  </a:cubicBezTo>
                  <a:cubicBezTo>
                    <a:pt x="0" y="468"/>
                    <a:pt x="1" y="483"/>
                    <a:pt x="21" y="477"/>
                  </a:cubicBezTo>
                  <a:cubicBezTo>
                    <a:pt x="43" y="469"/>
                    <a:pt x="82" y="489"/>
                    <a:pt x="85" y="450"/>
                  </a:cubicBezTo>
                  <a:cubicBezTo>
                    <a:pt x="90" y="400"/>
                    <a:pt x="85" y="349"/>
                    <a:pt x="84" y="299"/>
                  </a:cubicBezTo>
                  <a:cubicBezTo>
                    <a:pt x="84" y="291"/>
                    <a:pt x="85" y="283"/>
                    <a:pt x="85" y="275"/>
                  </a:cubicBezTo>
                  <a:cubicBezTo>
                    <a:pt x="85" y="275"/>
                    <a:pt x="85" y="275"/>
                    <a:pt x="85" y="275"/>
                  </a:cubicBezTo>
                  <a:cubicBezTo>
                    <a:pt x="85" y="275"/>
                    <a:pt x="85" y="275"/>
                    <a:pt x="85" y="275"/>
                  </a:cubicBezTo>
                  <a:cubicBezTo>
                    <a:pt x="118" y="320"/>
                    <a:pt x="125" y="375"/>
                    <a:pt x="145" y="425"/>
                  </a:cubicBezTo>
                  <a:cubicBezTo>
                    <a:pt x="162" y="466"/>
                    <a:pt x="207" y="490"/>
                    <a:pt x="247" y="475"/>
                  </a:cubicBezTo>
                  <a:cubicBezTo>
                    <a:pt x="250" y="475"/>
                    <a:pt x="250" y="466"/>
                    <a:pt x="251" y="462"/>
                  </a:cubicBezTo>
                  <a:cubicBezTo>
                    <a:pt x="251" y="333"/>
                    <a:pt x="252" y="204"/>
                    <a:pt x="252" y="75"/>
                  </a:cubicBezTo>
                  <a:cubicBezTo>
                    <a:pt x="252" y="11"/>
                    <a:pt x="252" y="11"/>
                    <a:pt x="189" y="16"/>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4579A1AB-7CA3-423A-17C4-A55009E08DFA}"/>
                </a:ext>
              </a:extLst>
            </p:cNvPr>
            <p:cNvSpPr>
              <a:spLocks/>
            </p:cNvSpPr>
            <p:nvPr userDrawn="1"/>
          </p:nvSpPr>
          <p:spPr bwMode="auto">
            <a:xfrm>
              <a:off x="7180263" y="1011238"/>
              <a:ext cx="704850" cy="1371600"/>
            </a:xfrm>
            <a:custGeom>
              <a:avLst/>
              <a:gdLst>
                <a:gd name="T0" fmla="*/ 189 w 252"/>
                <a:gd name="T1" fmla="*/ 16 h 490"/>
                <a:gd name="T2" fmla="*/ 167 w 252"/>
                <a:gd name="T3" fmla="*/ 36 h 490"/>
                <a:gd name="T4" fmla="*/ 170 w 252"/>
                <a:gd name="T5" fmla="*/ 177 h 490"/>
                <a:gd name="T6" fmla="*/ 163 w 252"/>
                <a:gd name="T7" fmla="*/ 225 h 490"/>
                <a:gd name="T8" fmla="*/ 104 w 252"/>
                <a:gd name="T9" fmla="*/ 56 h 490"/>
                <a:gd name="T10" fmla="*/ 45 w 252"/>
                <a:gd name="T11" fmla="*/ 17 h 490"/>
                <a:gd name="T12" fmla="*/ 1 w 252"/>
                <a:gd name="T13" fmla="*/ 32 h 490"/>
                <a:gd name="T14" fmla="*/ 0 w 252"/>
                <a:gd name="T15" fmla="*/ 453 h 490"/>
                <a:gd name="T16" fmla="*/ 20 w 252"/>
                <a:gd name="T17" fmla="*/ 476 h 490"/>
                <a:gd name="T18" fmla="*/ 85 w 252"/>
                <a:gd name="T19" fmla="*/ 450 h 490"/>
                <a:gd name="T20" fmla="*/ 83 w 252"/>
                <a:gd name="T21" fmla="*/ 298 h 490"/>
                <a:gd name="T22" fmla="*/ 85 w 252"/>
                <a:gd name="T23" fmla="*/ 275 h 490"/>
                <a:gd name="T24" fmla="*/ 85 w 252"/>
                <a:gd name="T25" fmla="*/ 275 h 490"/>
                <a:gd name="T26" fmla="*/ 85 w 252"/>
                <a:gd name="T27" fmla="*/ 275 h 490"/>
                <a:gd name="T28" fmla="*/ 145 w 252"/>
                <a:gd name="T29" fmla="*/ 425 h 490"/>
                <a:gd name="T30" fmla="*/ 247 w 252"/>
                <a:gd name="T31" fmla="*/ 475 h 490"/>
                <a:gd name="T32" fmla="*/ 250 w 252"/>
                <a:gd name="T33" fmla="*/ 461 h 490"/>
                <a:gd name="T34" fmla="*/ 252 w 252"/>
                <a:gd name="T35" fmla="*/ 75 h 490"/>
                <a:gd name="T36" fmla="*/ 189 w 252"/>
                <a:gd name="T37" fmla="*/ 16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490">
                  <a:moveTo>
                    <a:pt x="189" y="16"/>
                  </a:moveTo>
                  <a:cubicBezTo>
                    <a:pt x="174" y="17"/>
                    <a:pt x="167" y="20"/>
                    <a:pt x="167" y="36"/>
                  </a:cubicBezTo>
                  <a:cubicBezTo>
                    <a:pt x="169" y="83"/>
                    <a:pt x="169" y="130"/>
                    <a:pt x="170" y="177"/>
                  </a:cubicBezTo>
                  <a:cubicBezTo>
                    <a:pt x="163" y="192"/>
                    <a:pt x="174" y="210"/>
                    <a:pt x="163" y="225"/>
                  </a:cubicBezTo>
                  <a:cubicBezTo>
                    <a:pt x="143" y="169"/>
                    <a:pt x="121" y="113"/>
                    <a:pt x="104" y="56"/>
                  </a:cubicBezTo>
                  <a:cubicBezTo>
                    <a:pt x="94" y="23"/>
                    <a:pt x="77" y="9"/>
                    <a:pt x="45" y="17"/>
                  </a:cubicBezTo>
                  <a:cubicBezTo>
                    <a:pt x="30" y="20"/>
                    <a:pt x="6" y="0"/>
                    <a:pt x="1" y="32"/>
                  </a:cubicBezTo>
                  <a:cubicBezTo>
                    <a:pt x="1" y="172"/>
                    <a:pt x="1" y="313"/>
                    <a:pt x="0" y="453"/>
                  </a:cubicBezTo>
                  <a:cubicBezTo>
                    <a:pt x="0" y="468"/>
                    <a:pt x="0" y="483"/>
                    <a:pt x="20" y="476"/>
                  </a:cubicBezTo>
                  <a:cubicBezTo>
                    <a:pt x="43" y="469"/>
                    <a:pt x="81" y="488"/>
                    <a:pt x="85" y="450"/>
                  </a:cubicBezTo>
                  <a:cubicBezTo>
                    <a:pt x="89" y="400"/>
                    <a:pt x="84" y="349"/>
                    <a:pt x="83" y="298"/>
                  </a:cubicBezTo>
                  <a:cubicBezTo>
                    <a:pt x="84" y="291"/>
                    <a:pt x="84" y="283"/>
                    <a:pt x="85" y="275"/>
                  </a:cubicBezTo>
                  <a:cubicBezTo>
                    <a:pt x="85" y="275"/>
                    <a:pt x="85" y="275"/>
                    <a:pt x="85" y="275"/>
                  </a:cubicBezTo>
                  <a:cubicBezTo>
                    <a:pt x="85" y="275"/>
                    <a:pt x="85" y="275"/>
                    <a:pt x="85" y="275"/>
                  </a:cubicBezTo>
                  <a:cubicBezTo>
                    <a:pt x="117" y="320"/>
                    <a:pt x="124" y="375"/>
                    <a:pt x="145" y="425"/>
                  </a:cubicBezTo>
                  <a:cubicBezTo>
                    <a:pt x="161" y="465"/>
                    <a:pt x="206" y="490"/>
                    <a:pt x="247" y="475"/>
                  </a:cubicBezTo>
                  <a:cubicBezTo>
                    <a:pt x="249" y="474"/>
                    <a:pt x="249" y="466"/>
                    <a:pt x="250" y="461"/>
                  </a:cubicBezTo>
                  <a:cubicBezTo>
                    <a:pt x="251" y="333"/>
                    <a:pt x="251" y="204"/>
                    <a:pt x="252" y="75"/>
                  </a:cubicBezTo>
                  <a:cubicBezTo>
                    <a:pt x="252" y="11"/>
                    <a:pt x="252" y="11"/>
                    <a:pt x="189" y="16"/>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7FEDAB3E-183C-1250-359F-5D4E7A6CB435}"/>
                </a:ext>
              </a:extLst>
            </p:cNvPr>
            <p:cNvSpPr>
              <a:spLocks/>
            </p:cNvSpPr>
            <p:nvPr userDrawn="1"/>
          </p:nvSpPr>
          <p:spPr bwMode="auto">
            <a:xfrm>
              <a:off x="5491163" y="3105150"/>
              <a:ext cx="476250" cy="925513"/>
            </a:xfrm>
            <a:custGeom>
              <a:avLst/>
              <a:gdLst>
                <a:gd name="T0" fmla="*/ 127 w 170"/>
                <a:gd name="T1" fmla="*/ 11 h 330"/>
                <a:gd name="T2" fmla="*/ 113 w 170"/>
                <a:gd name="T3" fmla="*/ 24 h 330"/>
                <a:gd name="T4" fmla="*/ 115 w 170"/>
                <a:gd name="T5" fmla="*/ 119 h 330"/>
                <a:gd name="T6" fmla="*/ 110 w 170"/>
                <a:gd name="T7" fmla="*/ 151 h 330"/>
                <a:gd name="T8" fmla="*/ 70 w 170"/>
                <a:gd name="T9" fmla="*/ 37 h 330"/>
                <a:gd name="T10" fmla="*/ 30 w 170"/>
                <a:gd name="T11" fmla="*/ 11 h 330"/>
                <a:gd name="T12" fmla="*/ 1 w 170"/>
                <a:gd name="T13" fmla="*/ 21 h 330"/>
                <a:gd name="T14" fmla="*/ 0 w 170"/>
                <a:gd name="T15" fmla="*/ 305 h 330"/>
                <a:gd name="T16" fmla="*/ 14 w 170"/>
                <a:gd name="T17" fmla="*/ 321 h 330"/>
                <a:gd name="T18" fmla="*/ 57 w 170"/>
                <a:gd name="T19" fmla="*/ 303 h 330"/>
                <a:gd name="T20" fmla="*/ 56 w 170"/>
                <a:gd name="T21" fmla="*/ 201 h 330"/>
                <a:gd name="T22" fmla="*/ 57 w 170"/>
                <a:gd name="T23" fmla="*/ 185 h 330"/>
                <a:gd name="T24" fmla="*/ 57 w 170"/>
                <a:gd name="T25" fmla="*/ 185 h 330"/>
                <a:gd name="T26" fmla="*/ 57 w 170"/>
                <a:gd name="T27" fmla="*/ 185 h 330"/>
                <a:gd name="T28" fmla="*/ 97 w 170"/>
                <a:gd name="T29" fmla="*/ 286 h 330"/>
                <a:gd name="T30" fmla="*/ 166 w 170"/>
                <a:gd name="T31" fmla="*/ 320 h 330"/>
                <a:gd name="T32" fmla="*/ 169 w 170"/>
                <a:gd name="T33" fmla="*/ 311 h 330"/>
                <a:gd name="T34" fmla="*/ 170 w 170"/>
                <a:gd name="T35" fmla="*/ 50 h 330"/>
                <a:gd name="T36" fmla="*/ 127 w 170"/>
                <a:gd name="T37" fmla="*/ 1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330">
                  <a:moveTo>
                    <a:pt x="127" y="11"/>
                  </a:moveTo>
                  <a:cubicBezTo>
                    <a:pt x="117" y="11"/>
                    <a:pt x="112" y="13"/>
                    <a:pt x="113" y="24"/>
                  </a:cubicBezTo>
                  <a:cubicBezTo>
                    <a:pt x="114" y="56"/>
                    <a:pt x="114" y="88"/>
                    <a:pt x="115" y="119"/>
                  </a:cubicBezTo>
                  <a:cubicBezTo>
                    <a:pt x="110" y="129"/>
                    <a:pt x="117" y="141"/>
                    <a:pt x="110" y="151"/>
                  </a:cubicBezTo>
                  <a:cubicBezTo>
                    <a:pt x="96" y="113"/>
                    <a:pt x="81" y="76"/>
                    <a:pt x="70" y="37"/>
                  </a:cubicBezTo>
                  <a:cubicBezTo>
                    <a:pt x="63" y="15"/>
                    <a:pt x="52" y="6"/>
                    <a:pt x="30" y="11"/>
                  </a:cubicBezTo>
                  <a:cubicBezTo>
                    <a:pt x="20" y="13"/>
                    <a:pt x="4" y="0"/>
                    <a:pt x="1" y="21"/>
                  </a:cubicBezTo>
                  <a:cubicBezTo>
                    <a:pt x="1" y="116"/>
                    <a:pt x="0" y="211"/>
                    <a:pt x="0" y="305"/>
                  </a:cubicBezTo>
                  <a:cubicBezTo>
                    <a:pt x="0" y="315"/>
                    <a:pt x="0" y="325"/>
                    <a:pt x="14" y="321"/>
                  </a:cubicBezTo>
                  <a:cubicBezTo>
                    <a:pt x="29" y="316"/>
                    <a:pt x="55" y="329"/>
                    <a:pt x="57" y="303"/>
                  </a:cubicBezTo>
                  <a:cubicBezTo>
                    <a:pt x="60" y="269"/>
                    <a:pt x="56" y="235"/>
                    <a:pt x="56" y="201"/>
                  </a:cubicBezTo>
                  <a:cubicBezTo>
                    <a:pt x="56" y="196"/>
                    <a:pt x="57" y="190"/>
                    <a:pt x="57" y="185"/>
                  </a:cubicBezTo>
                  <a:cubicBezTo>
                    <a:pt x="57" y="185"/>
                    <a:pt x="57" y="185"/>
                    <a:pt x="57" y="185"/>
                  </a:cubicBezTo>
                  <a:cubicBezTo>
                    <a:pt x="57" y="185"/>
                    <a:pt x="57" y="185"/>
                    <a:pt x="57" y="185"/>
                  </a:cubicBezTo>
                  <a:cubicBezTo>
                    <a:pt x="79" y="215"/>
                    <a:pt x="84" y="253"/>
                    <a:pt x="97" y="286"/>
                  </a:cubicBezTo>
                  <a:cubicBezTo>
                    <a:pt x="109" y="313"/>
                    <a:pt x="139" y="330"/>
                    <a:pt x="166" y="320"/>
                  </a:cubicBezTo>
                  <a:cubicBezTo>
                    <a:pt x="168" y="319"/>
                    <a:pt x="168" y="314"/>
                    <a:pt x="169" y="311"/>
                  </a:cubicBezTo>
                  <a:cubicBezTo>
                    <a:pt x="169" y="224"/>
                    <a:pt x="169" y="137"/>
                    <a:pt x="170" y="50"/>
                  </a:cubicBezTo>
                  <a:cubicBezTo>
                    <a:pt x="170" y="7"/>
                    <a:pt x="170" y="7"/>
                    <a:pt x="127" y="11"/>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DB423F8E-5C8B-500F-CE69-8D30D7625085}"/>
                </a:ext>
              </a:extLst>
            </p:cNvPr>
            <p:cNvSpPr>
              <a:spLocks/>
            </p:cNvSpPr>
            <p:nvPr userDrawn="1"/>
          </p:nvSpPr>
          <p:spPr bwMode="auto">
            <a:xfrm>
              <a:off x="1149350" y="763588"/>
              <a:ext cx="292100" cy="563563"/>
            </a:xfrm>
            <a:custGeom>
              <a:avLst/>
              <a:gdLst>
                <a:gd name="T0" fmla="*/ 78 w 104"/>
                <a:gd name="T1" fmla="*/ 7 h 201"/>
                <a:gd name="T2" fmla="*/ 69 w 104"/>
                <a:gd name="T3" fmla="*/ 15 h 201"/>
                <a:gd name="T4" fmla="*/ 70 w 104"/>
                <a:gd name="T5" fmla="*/ 73 h 201"/>
                <a:gd name="T6" fmla="*/ 67 w 104"/>
                <a:gd name="T7" fmla="*/ 93 h 201"/>
                <a:gd name="T8" fmla="*/ 43 w 104"/>
                <a:gd name="T9" fmla="*/ 23 h 201"/>
                <a:gd name="T10" fmla="*/ 18 w 104"/>
                <a:gd name="T11" fmla="*/ 7 h 201"/>
                <a:gd name="T12" fmla="*/ 1 w 104"/>
                <a:gd name="T13" fmla="*/ 13 h 201"/>
                <a:gd name="T14" fmla="*/ 0 w 104"/>
                <a:gd name="T15" fmla="*/ 186 h 201"/>
                <a:gd name="T16" fmla="*/ 8 w 104"/>
                <a:gd name="T17" fmla="*/ 196 h 201"/>
                <a:gd name="T18" fmla="*/ 35 w 104"/>
                <a:gd name="T19" fmla="*/ 185 h 201"/>
                <a:gd name="T20" fmla="*/ 34 w 104"/>
                <a:gd name="T21" fmla="*/ 123 h 201"/>
                <a:gd name="T22" fmla="*/ 35 w 104"/>
                <a:gd name="T23" fmla="*/ 113 h 201"/>
                <a:gd name="T24" fmla="*/ 35 w 104"/>
                <a:gd name="T25" fmla="*/ 113 h 201"/>
                <a:gd name="T26" fmla="*/ 35 w 104"/>
                <a:gd name="T27" fmla="*/ 113 h 201"/>
                <a:gd name="T28" fmla="*/ 59 w 104"/>
                <a:gd name="T29" fmla="*/ 175 h 201"/>
                <a:gd name="T30" fmla="*/ 101 w 104"/>
                <a:gd name="T31" fmla="*/ 196 h 201"/>
                <a:gd name="T32" fmla="*/ 103 w 104"/>
                <a:gd name="T33" fmla="*/ 190 h 201"/>
                <a:gd name="T34" fmla="*/ 103 w 104"/>
                <a:gd name="T35" fmla="*/ 31 h 201"/>
                <a:gd name="T36" fmla="*/ 78 w 104"/>
                <a:gd name="T37" fmla="*/ 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201">
                  <a:moveTo>
                    <a:pt x="78" y="7"/>
                  </a:moveTo>
                  <a:cubicBezTo>
                    <a:pt x="71" y="7"/>
                    <a:pt x="69" y="9"/>
                    <a:pt x="69" y="15"/>
                  </a:cubicBezTo>
                  <a:cubicBezTo>
                    <a:pt x="70" y="35"/>
                    <a:pt x="70" y="54"/>
                    <a:pt x="70" y="73"/>
                  </a:cubicBezTo>
                  <a:cubicBezTo>
                    <a:pt x="67" y="79"/>
                    <a:pt x="72" y="87"/>
                    <a:pt x="67" y="93"/>
                  </a:cubicBezTo>
                  <a:cubicBezTo>
                    <a:pt x="59" y="70"/>
                    <a:pt x="50" y="47"/>
                    <a:pt x="43" y="23"/>
                  </a:cubicBezTo>
                  <a:cubicBezTo>
                    <a:pt x="39" y="10"/>
                    <a:pt x="32" y="4"/>
                    <a:pt x="18" y="7"/>
                  </a:cubicBezTo>
                  <a:cubicBezTo>
                    <a:pt x="12" y="8"/>
                    <a:pt x="3" y="0"/>
                    <a:pt x="1" y="13"/>
                  </a:cubicBezTo>
                  <a:cubicBezTo>
                    <a:pt x="0" y="71"/>
                    <a:pt x="0" y="129"/>
                    <a:pt x="0" y="186"/>
                  </a:cubicBezTo>
                  <a:cubicBezTo>
                    <a:pt x="0" y="192"/>
                    <a:pt x="0" y="199"/>
                    <a:pt x="8" y="196"/>
                  </a:cubicBezTo>
                  <a:cubicBezTo>
                    <a:pt x="18" y="193"/>
                    <a:pt x="33" y="201"/>
                    <a:pt x="35" y="185"/>
                  </a:cubicBezTo>
                  <a:cubicBezTo>
                    <a:pt x="37" y="165"/>
                    <a:pt x="35" y="144"/>
                    <a:pt x="34" y="123"/>
                  </a:cubicBezTo>
                  <a:cubicBezTo>
                    <a:pt x="34" y="120"/>
                    <a:pt x="35" y="116"/>
                    <a:pt x="35" y="113"/>
                  </a:cubicBezTo>
                  <a:cubicBezTo>
                    <a:pt x="35" y="113"/>
                    <a:pt x="35" y="113"/>
                    <a:pt x="35" y="113"/>
                  </a:cubicBezTo>
                  <a:cubicBezTo>
                    <a:pt x="35" y="113"/>
                    <a:pt x="35" y="113"/>
                    <a:pt x="35" y="113"/>
                  </a:cubicBezTo>
                  <a:cubicBezTo>
                    <a:pt x="48" y="132"/>
                    <a:pt x="51" y="154"/>
                    <a:pt x="59" y="175"/>
                  </a:cubicBezTo>
                  <a:cubicBezTo>
                    <a:pt x="66" y="192"/>
                    <a:pt x="85" y="201"/>
                    <a:pt x="101" y="196"/>
                  </a:cubicBezTo>
                  <a:cubicBezTo>
                    <a:pt x="102" y="195"/>
                    <a:pt x="102" y="192"/>
                    <a:pt x="103" y="190"/>
                  </a:cubicBezTo>
                  <a:cubicBezTo>
                    <a:pt x="103" y="137"/>
                    <a:pt x="103" y="84"/>
                    <a:pt x="103" y="31"/>
                  </a:cubicBezTo>
                  <a:cubicBezTo>
                    <a:pt x="104" y="5"/>
                    <a:pt x="104" y="5"/>
                    <a:pt x="78" y="7"/>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2F90B950-DFDB-F1DA-8E82-E440A7B72F40}"/>
                </a:ext>
              </a:extLst>
            </p:cNvPr>
            <p:cNvSpPr>
              <a:spLocks/>
            </p:cNvSpPr>
            <p:nvPr userDrawn="1"/>
          </p:nvSpPr>
          <p:spPr bwMode="auto">
            <a:xfrm>
              <a:off x="1295400" y="5702300"/>
              <a:ext cx="287338" cy="563563"/>
            </a:xfrm>
            <a:custGeom>
              <a:avLst/>
              <a:gdLst>
                <a:gd name="T0" fmla="*/ 77 w 103"/>
                <a:gd name="T1" fmla="*/ 7 h 201"/>
                <a:gd name="T2" fmla="*/ 69 w 103"/>
                <a:gd name="T3" fmla="*/ 15 h 201"/>
                <a:gd name="T4" fmla="*/ 70 w 103"/>
                <a:gd name="T5" fmla="*/ 73 h 201"/>
                <a:gd name="T6" fmla="*/ 67 w 103"/>
                <a:gd name="T7" fmla="*/ 92 h 201"/>
                <a:gd name="T8" fmla="*/ 42 w 103"/>
                <a:gd name="T9" fmla="*/ 23 h 201"/>
                <a:gd name="T10" fmla="*/ 18 w 103"/>
                <a:gd name="T11" fmla="*/ 7 h 201"/>
                <a:gd name="T12" fmla="*/ 0 w 103"/>
                <a:gd name="T13" fmla="*/ 13 h 201"/>
                <a:gd name="T14" fmla="*/ 0 w 103"/>
                <a:gd name="T15" fmla="*/ 186 h 201"/>
                <a:gd name="T16" fmla="*/ 8 w 103"/>
                <a:gd name="T17" fmla="*/ 196 h 201"/>
                <a:gd name="T18" fmla="*/ 35 w 103"/>
                <a:gd name="T19" fmla="*/ 185 h 201"/>
                <a:gd name="T20" fmla="*/ 34 w 103"/>
                <a:gd name="T21" fmla="*/ 123 h 201"/>
                <a:gd name="T22" fmla="*/ 35 w 103"/>
                <a:gd name="T23" fmla="*/ 113 h 201"/>
                <a:gd name="T24" fmla="*/ 35 w 103"/>
                <a:gd name="T25" fmla="*/ 113 h 201"/>
                <a:gd name="T26" fmla="*/ 35 w 103"/>
                <a:gd name="T27" fmla="*/ 113 h 201"/>
                <a:gd name="T28" fmla="*/ 59 w 103"/>
                <a:gd name="T29" fmla="*/ 175 h 201"/>
                <a:gd name="T30" fmla="*/ 101 w 103"/>
                <a:gd name="T31" fmla="*/ 195 h 201"/>
                <a:gd name="T32" fmla="*/ 103 w 103"/>
                <a:gd name="T33" fmla="*/ 190 h 201"/>
                <a:gd name="T34" fmla="*/ 103 w 103"/>
                <a:gd name="T35" fmla="*/ 31 h 201"/>
                <a:gd name="T36" fmla="*/ 77 w 103"/>
                <a:gd name="T37" fmla="*/ 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3" h="201">
                  <a:moveTo>
                    <a:pt x="77" y="7"/>
                  </a:moveTo>
                  <a:cubicBezTo>
                    <a:pt x="71" y="7"/>
                    <a:pt x="68" y="8"/>
                    <a:pt x="69" y="15"/>
                  </a:cubicBezTo>
                  <a:cubicBezTo>
                    <a:pt x="69" y="34"/>
                    <a:pt x="69" y="54"/>
                    <a:pt x="70" y="73"/>
                  </a:cubicBezTo>
                  <a:cubicBezTo>
                    <a:pt x="67" y="79"/>
                    <a:pt x="71" y="86"/>
                    <a:pt x="67" y="92"/>
                  </a:cubicBezTo>
                  <a:cubicBezTo>
                    <a:pt x="59" y="69"/>
                    <a:pt x="49" y="46"/>
                    <a:pt x="42" y="23"/>
                  </a:cubicBezTo>
                  <a:cubicBezTo>
                    <a:pt x="38" y="9"/>
                    <a:pt x="31" y="4"/>
                    <a:pt x="18" y="7"/>
                  </a:cubicBezTo>
                  <a:cubicBezTo>
                    <a:pt x="12" y="8"/>
                    <a:pt x="2" y="0"/>
                    <a:pt x="0" y="13"/>
                  </a:cubicBezTo>
                  <a:cubicBezTo>
                    <a:pt x="0" y="71"/>
                    <a:pt x="0" y="129"/>
                    <a:pt x="0" y="186"/>
                  </a:cubicBezTo>
                  <a:cubicBezTo>
                    <a:pt x="0" y="192"/>
                    <a:pt x="0" y="198"/>
                    <a:pt x="8" y="196"/>
                  </a:cubicBezTo>
                  <a:cubicBezTo>
                    <a:pt x="17" y="193"/>
                    <a:pt x="33" y="201"/>
                    <a:pt x="35" y="185"/>
                  </a:cubicBezTo>
                  <a:cubicBezTo>
                    <a:pt x="36" y="164"/>
                    <a:pt x="34" y="143"/>
                    <a:pt x="34" y="123"/>
                  </a:cubicBezTo>
                  <a:cubicBezTo>
                    <a:pt x="34" y="119"/>
                    <a:pt x="34" y="116"/>
                    <a:pt x="35" y="113"/>
                  </a:cubicBezTo>
                  <a:cubicBezTo>
                    <a:pt x="35" y="113"/>
                    <a:pt x="35" y="113"/>
                    <a:pt x="35" y="113"/>
                  </a:cubicBezTo>
                  <a:cubicBezTo>
                    <a:pt x="35" y="113"/>
                    <a:pt x="35" y="113"/>
                    <a:pt x="35" y="113"/>
                  </a:cubicBezTo>
                  <a:cubicBezTo>
                    <a:pt x="48" y="132"/>
                    <a:pt x="51" y="154"/>
                    <a:pt x="59" y="175"/>
                  </a:cubicBezTo>
                  <a:cubicBezTo>
                    <a:pt x="66" y="191"/>
                    <a:pt x="85" y="201"/>
                    <a:pt x="101" y="195"/>
                  </a:cubicBezTo>
                  <a:cubicBezTo>
                    <a:pt x="102" y="195"/>
                    <a:pt x="102" y="192"/>
                    <a:pt x="103" y="190"/>
                  </a:cubicBezTo>
                  <a:cubicBezTo>
                    <a:pt x="103" y="137"/>
                    <a:pt x="103" y="84"/>
                    <a:pt x="103" y="31"/>
                  </a:cubicBezTo>
                  <a:cubicBezTo>
                    <a:pt x="103" y="4"/>
                    <a:pt x="103" y="5"/>
                    <a:pt x="77" y="7"/>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EF76AF1A-5209-F435-DCD8-A744B292B2FB}"/>
                </a:ext>
              </a:extLst>
            </p:cNvPr>
            <p:cNvSpPr>
              <a:spLocks/>
            </p:cNvSpPr>
            <p:nvPr userDrawn="1"/>
          </p:nvSpPr>
          <p:spPr bwMode="auto">
            <a:xfrm>
              <a:off x="11088688" y="763588"/>
              <a:ext cx="290513" cy="563563"/>
            </a:xfrm>
            <a:custGeom>
              <a:avLst/>
              <a:gdLst>
                <a:gd name="T0" fmla="*/ 78 w 104"/>
                <a:gd name="T1" fmla="*/ 7 h 201"/>
                <a:gd name="T2" fmla="*/ 69 w 104"/>
                <a:gd name="T3" fmla="*/ 15 h 201"/>
                <a:gd name="T4" fmla="*/ 70 w 104"/>
                <a:gd name="T5" fmla="*/ 73 h 201"/>
                <a:gd name="T6" fmla="*/ 67 w 104"/>
                <a:gd name="T7" fmla="*/ 93 h 201"/>
                <a:gd name="T8" fmla="*/ 43 w 104"/>
                <a:gd name="T9" fmla="*/ 23 h 201"/>
                <a:gd name="T10" fmla="*/ 19 w 104"/>
                <a:gd name="T11" fmla="*/ 7 h 201"/>
                <a:gd name="T12" fmla="*/ 1 w 104"/>
                <a:gd name="T13" fmla="*/ 13 h 201"/>
                <a:gd name="T14" fmla="*/ 0 w 104"/>
                <a:gd name="T15" fmla="*/ 186 h 201"/>
                <a:gd name="T16" fmla="*/ 9 w 104"/>
                <a:gd name="T17" fmla="*/ 196 h 201"/>
                <a:gd name="T18" fmla="*/ 35 w 104"/>
                <a:gd name="T19" fmla="*/ 185 h 201"/>
                <a:gd name="T20" fmla="*/ 34 w 104"/>
                <a:gd name="T21" fmla="*/ 123 h 201"/>
                <a:gd name="T22" fmla="*/ 35 w 104"/>
                <a:gd name="T23" fmla="*/ 113 h 201"/>
                <a:gd name="T24" fmla="*/ 35 w 104"/>
                <a:gd name="T25" fmla="*/ 113 h 201"/>
                <a:gd name="T26" fmla="*/ 35 w 104"/>
                <a:gd name="T27" fmla="*/ 113 h 201"/>
                <a:gd name="T28" fmla="*/ 60 w 104"/>
                <a:gd name="T29" fmla="*/ 175 h 201"/>
                <a:gd name="T30" fmla="*/ 102 w 104"/>
                <a:gd name="T31" fmla="*/ 196 h 201"/>
                <a:gd name="T32" fmla="*/ 103 w 104"/>
                <a:gd name="T33" fmla="*/ 190 h 201"/>
                <a:gd name="T34" fmla="*/ 104 w 104"/>
                <a:gd name="T35" fmla="*/ 31 h 201"/>
                <a:gd name="T36" fmla="*/ 78 w 104"/>
                <a:gd name="T37" fmla="*/ 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201">
                  <a:moveTo>
                    <a:pt x="78" y="7"/>
                  </a:moveTo>
                  <a:cubicBezTo>
                    <a:pt x="72" y="7"/>
                    <a:pt x="69" y="9"/>
                    <a:pt x="69" y="15"/>
                  </a:cubicBezTo>
                  <a:cubicBezTo>
                    <a:pt x="70" y="35"/>
                    <a:pt x="70" y="54"/>
                    <a:pt x="70" y="73"/>
                  </a:cubicBezTo>
                  <a:cubicBezTo>
                    <a:pt x="67" y="79"/>
                    <a:pt x="72" y="87"/>
                    <a:pt x="67" y="93"/>
                  </a:cubicBezTo>
                  <a:cubicBezTo>
                    <a:pt x="59" y="70"/>
                    <a:pt x="50" y="47"/>
                    <a:pt x="43" y="23"/>
                  </a:cubicBezTo>
                  <a:cubicBezTo>
                    <a:pt x="39" y="10"/>
                    <a:pt x="32" y="4"/>
                    <a:pt x="19" y="7"/>
                  </a:cubicBezTo>
                  <a:cubicBezTo>
                    <a:pt x="13" y="8"/>
                    <a:pt x="3" y="0"/>
                    <a:pt x="1" y="13"/>
                  </a:cubicBezTo>
                  <a:cubicBezTo>
                    <a:pt x="1" y="71"/>
                    <a:pt x="1" y="129"/>
                    <a:pt x="0" y="186"/>
                  </a:cubicBezTo>
                  <a:cubicBezTo>
                    <a:pt x="0" y="192"/>
                    <a:pt x="0" y="199"/>
                    <a:pt x="9" y="196"/>
                  </a:cubicBezTo>
                  <a:cubicBezTo>
                    <a:pt x="18" y="193"/>
                    <a:pt x="34" y="201"/>
                    <a:pt x="35" y="185"/>
                  </a:cubicBezTo>
                  <a:cubicBezTo>
                    <a:pt x="37" y="165"/>
                    <a:pt x="35" y="144"/>
                    <a:pt x="34" y="123"/>
                  </a:cubicBezTo>
                  <a:cubicBezTo>
                    <a:pt x="35" y="120"/>
                    <a:pt x="35" y="116"/>
                    <a:pt x="35" y="113"/>
                  </a:cubicBezTo>
                  <a:cubicBezTo>
                    <a:pt x="35" y="113"/>
                    <a:pt x="35" y="113"/>
                    <a:pt x="35" y="113"/>
                  </a:cubicBezTo>
                  <a:cubicBezTo>
                    <a:pt x="35" y="113"/>
                    <a:pt x="35" y="113"/>
                    <a:pt x="35" y="113"/>
                  </a:cubicBezTo>
                  <a:cubicBezTo>
                    <a:pt x="48" y="132"/>
                    <a:pt x="51" y="154"/>
                    <a:pt x="60" y="175"/>
                  </a:cubicBezTo>
                  <a:cubicBezTo>
                    <a:pt x="67" y="192"/>
                    <a:pt x="85" y="201"/>
                    <a:pt x="102" y="196"/>
                  </a:cubicBezTo>
                  <a:cubicBezTo>
                    <a:pt x="103" y="195"/>
                    <a:pt x="103" y="192"/>
                    <a:pt x="103" y="190"/>
                  </a:cubicBezTo>
                  <a:cubicBezTo>
                    <a:pt x="103" y="137"/>
                    <a:pt x="104" y="84"/>
                    <a:pt x="104" y="31"/>
                  </a:cubicBezTo>
                  <a:cubicBezTo>
                    <a:pt x="104" y="5"/>
                    <a:pt x="104" y="5"/>
                    <a:pt x="78" y="7"/>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4" name="Freeform 12">
              <a:extLst>
                <a:ext uri="{FF2B5EF4-FFF2-40B4-BE49-F238E27FC236}">
                  <a16:creationId xmlns:a16="http://schemas.microsoft.com/office/drawing/2014/main" id="{1E0EB465-2717-06FE-CA2C-AFCB62D75ED6}"/>
                </a:ext>
              </a:extLst>
            </p:cNvPr>
            <p:cNvSpPr>
              <a:spLocks/>
            </p:cNvSpPr>
            <p:nvPr userDrawn="1"/>
          </p:nvSpPr>
          <p:spPr bwMode="auto">
            <a:xfrm>
              <a:off x="8912225" y="4187825"/>
              <a:ext cx="292100" cy="561975"/>
            </a:xfrm>
            <a:custGeom>
              <a:avLst/>
              <a:gdLst>
                <a:gd name="T0" fmla="*/ 78 w 104"/>
                <a:gd name="T1" fmla="*/ 6 h 201"/>
                <a:gd name="T2" fmla="*/ 69 w 104"/>
                <a:gd name="T3" fmla="*/ 15 h 201"/>
                <a:gd name="T4" fmla="*/ 70 w 104"/>
                <a:gd name="T5" fmla="*/ 73 h 201"/>
                <a:gd name="T6" fmla="*/ 67 w 104"/>
                <a:gd name="T7" fmla="*/ 92 h 201"/>
                <a:gd name="T8" fmla="*/ 43 w 104"/>
                <a:gd name="T9" fmla="*/ 23 h 201"/>
                <a:gd name="T10" fmla="*/ 18 w 104"/>
                <a:gd name="T11" fmla="*/ 7 h 201"/>
                <a:gd name="T12" fmla="*/ 1 w 104"/>
                <a:gd name="T13" fmla="*/ 13 h 201"/>
                <a:gd name="T14" fmla="*/ 0 w 104"/>
                <a:gd name="T15" fmla="*/ 186 h 201"/>
                <a:gd name="T16" fmla="*/ 8 w 104"/>
                <a:gd name="T17" fmla="*/ 196 h 201"/>
                <a:gd name="T18" fmla="*/ 35 w 104"/>
                <a:gd name="T19" fmla="*/ 185 h 201"/>
                <a:gd name="T20" fmla="*/ 34 w 104"/>
                <a:gd name="T21" fmla="*/ 122 h 201"/>
                <a:gd name="T22" fmla="*/ 35 w 104"/>
                <a:gd name="T23" fmla="*/ 113 h 201"/>
                <a:gd name="T24" fmla="*/ 35 w 104"/>
                <a:gd name="T25" fmla="*/ 113 h 201"/>
                <a:gd name="T26" fmla="*/ 35 w 104"/>
                <a:gd name="T27" fmla="*/ 113 h 201"/>
                <a:gd name="T28" fmla="*/ 59 w 104"/>
                <a:gd name="T29" fmla="*/ 174 h 201"/>
                <a:gd name="T30" fmla="*/ 101 w 104"/>
                <a:gd name="T31" fmla="*/ 195 h 201"/>
                <a:gd name="T32" fmla="*/ 103 w 104"/>
                <a:gd name="T33" fmla="*/ 189 h 201"/>
                <a:gd name="T34" fmla="*/ 103 w 104"/>
                <a:gd name="T35" fmla="*/ 31 h 201"/>
                <a:gd name="T36" fmla="*/ 78 w 104"/>
                <a:gd name="T37" fmla="*/ 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201">
                  <a:moveTo>
                    <a:pt x="78" y="6"/>
                  </a:moveTo>
                  <a:cubicBezTo>
                    <a:pt x="71" y="7"/>
                    <a:pt x="69" y="8"/>
                    <a:pt x="69" y="15"/>
                  </a:cubicBezTo>
                  <a:cubicBezTo>
                    <a:pt x="69" y="34"/>
                    <a:pt x="70" y="53"/>
                    <a:pt x="70" y="73"/>
                  </a:cubicBezTo>
                  <a:cubicBezTo>
                    <a:pt x="67" y="79"/>
                    <a:pt x="72" y="86"/>
                    <a:pt x="67" y="92"/>
                  </a:cubicBezTo>
                  <a:cubicBezTo>
                    <a:pt x="59" y="69"/>
                    <a:pt x="50" y="46"/>
                    <a:pt x="43" y="23"/>
                  </a:cubicBezTo>
                  <a:cubicBezTo>
                    <a:pt x="39" y="9"/>
                    <a:pt x="32" y="3"/>
                    <a:pt x="18" y="7"/>
                  </a:cubicBezTo>
                  <a:cubicBezTo>
                    <a:pt x="12" y="8"/>
                    <a:pt x="2" y="0"/>
                    <a:pt x="1" y="13"/>
                  </a:cubicBezTo>
                  <a:cubicBezTo>
                    <a:pt x="0" y="71"/>
                    <a:pt x="0" y="128"/>
                    <a:pt x="0" y="186"/>
                  </a:cubicBezTo>
                  <a:cubicBezTo>
                    <a:pt x="0" y="192"/>
                    <a:pt x="0" y="198"/>
                    <a:pt x="8" y="196"/>
                  </a:cubicBezTo>
                  <a:cubicBezTo>
                    <a:pt x="17" y="193"/>
                    <a:pt x="33" y="201"/>
                    <a:pt x="35" y="185"/>
                  </a:cubicBezTo>
                  <a:cubicBezTo>
                    <a:pt x="37" y="164"/>
                    <a:pt x="34" y="143"/>
                    <a:pt x="34" y="122"/>
                  </a:cubicBezTo>
                  <a:cubicBezTo>
                    <a:pt x="34" y="119"/>
                    <a:pt x="35" y="116"/>
                    <a:pt x="35" y="113"/>
                  </a:cubicBezTo>
                  <a:cubicBezTo>
                    <a:pt x="35" y="113"/>
                    <a:pt x="35" y="113"/>
                    <a:pt x="35" y="113"/>
                  </a:cubicBezTo>
                  <a:cubicBezTo>
                    <a:pt x="35" y="113"/>
                    <a:pt x="35" y="113"/>
                    <a:pt x="35" y="113"/>
                  </a:cubicBezTo>
                  <a:cubicBezTo>
                    <a:pt x="48" y="131"/>
                    <a:pt x="51" y="154"/>
                    <a:pt x="59" y="174"/>
                  </a:cubicBezTo>
                  <a:cubicBezTo>
                    <a:pt x="66" y="191"/>
                    <a:pt x="85" y="201"/>
                    <a:pt x="101" y="195"/>
                  </a:cubicBezTo>
                  <a:cubicBezTo>
                    <a:pt x="102" y="195"/>
                    <a:pt x="102" y="191"/>
                    <a:pt x="103" y="189"/>
                  </a:cubicBezTo>
                  <a:cubicBezTo>
                    <a:pt x="103" y="136"/>
                    <a:pt x="103" y="83"/>
                    <a:pt x="103" y="31"/>
                  </a:cubicBezTo>
                  <a:cubicBezTo>
                    <a:pt x="104" y="4"/>
                    <a:pt x="103" y="4"/>
                    <a:pt x="78" y="6"/>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13">
              <a:extLst>
                <a:ext uri="{FF2B5EF4-FFF2-40B4-BE49-F238E27FC236}">
                  <a16:creationId xmlns:a16="http://schemas.microsoft.com/office/drawing/2014/main" id="{5F01245D-FE8C-6CE2-32CD-12DA7DB1A007}"/>
                </a:ext>
              </a:extLst>
            </p:cNvPr>
            <p:cNvSpPr>
              <a:spLocks/>
            </p:cNvSpPr>
            <p:nvPr userDrawn="1"/>
          </p:nvSpPr>
          <p:spPr bwMode="auto">
            <a:xfrm>
              <a:off x="7653338" y="3602038"/>
              <a:ext cx="100013" cy="195263"/>
            </a:xfrm>
            <a:custGeom>
              <a:avLst/>
              <a:gdLst>
                <a:gd name="T0" fmla="*/ 27 w 36"/>
                <a:gd name="T1" fmla="*/ 3 h 70"/>
                <a:gd name="T2" fmla="*/ 24 w 36"/>
                <a:gd name="T3" fmla="*/ 5 h 70"/>
                <a:gd name="T4" fmla="*/ 25 w 36"/>
                <a:gd name="T5" fmla="*/ 26 h 70"/>
                <a:gd name="T6" fmla="*/ 24 w 36"/>
                <a:gd name="T7" fmla="*/ 32 h 70"/>
                <a:gd name="T8" fmla="*/ 15 w 36"/>
                <a:gd name="T9" fmla="*/ 8 h 70"/>
                <a:gd name="T10" fmla="*/ 7 w 36"/>
                <a:gd name="T11" fmla="*/ 3 h 70"/>
                <a:gd name="T12" fmla="*/ 0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6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5"/>
                  </a:cubicBezTo>
                  <a:cubicBezTo>
                    <a:pt x="24" y="12"/>
                    <a:pt x="24" y="19"/>
                    <a:pt x="25" y="26"/>
                  </a:cubicBezTo>
                  <a:cubicBezTo>
                    <a:pt x="24" y="28"/>
                    <a:pt x="25" y="30"/>
                    <a:pt x="24" y="32"/>
                  </a:cubicBezTo>
                  <a:cubicBezTo>
                    <a:pt x="21" y="24"/>
                    <a:pt x="17" y="16"/>
                    <a:pt x="15" y="8"/>
                  </a:cubicBezTo>
                  <a:cubicBezTo>
                    <a:pt x="14" y="3"/>
                    <a:pt x="11" y="2"/>
                    <a:pt x="7" y="3"/>
                  </a:cubicBezTo>
                  <a:cubicBezTo>
                    <a:pt x="5" y="3"/>
                    <a:pt x="1" y="0"/>
                    <a:pt x="0" y="5"/>
                  </a:cubicBezTo>
                  <a:cubicBezTo>
                    <a:pt x="0" y="25"/>
                    <a:pt x="0" y="45"/>
                    <a:pt x="0" y="65"/>
                  </a:cubicBezTo>
                  <a:cubicBezTo>
                    <a:pt x="0" y="67"/>
                    <a:pt x="0" y="69"/>
                    <a:pt x="3" y="68"/>
                  </a:cubicBezTo>
                  <a:cubicBezTo>
                    <a:pt x="6" y="67"/>
                    <a:pt x="12" y="70"/>
                    <a:pt x="12" y="65"/>
                  </a:cubicBezTo>
                  <a:cubicBezTo>
                    <a:pt x="13" y="57"/>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6" y="68"/>
                  </a:cubicBezTo>
                  <a:cubicBezTo>
                    <a:pt x="36" y="68"/>
                    <a:pt x="36" y="67"/>
                    <a:pt x="36" y="66"/>
                  </a:cubicBezTo>
                  <a:cubicBezTo>
                    <a:pt x="36" y="48"/>
                    <a:pt x="36" y="29"/>
                    <a:pt x="36" y="11"/>
                  </a:cubicBezTo>
                  <a:cubicBezTo>
                    <a:pt x="36" y="2"/>
                    <a:pt x="36" y="2"/>
                    <a:pt x="27" y="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14">
              <a:extLst>
                <a:ext uri="{FF2B5EF4-FFF2-40B4-BE49-F238E27FC236}">
                  <a16:creationId xmlns:a16="http://schemas.microsoft.com/office/drawing/2014/main" id="{D705C5AE-D274-1DAE-5A0E-121D4C80A35D}"/>
                </a:ext>
              </a:extLst>
            </p:cNvPr>
            <p:cNvSpPr>
              <a:spLocks/>
            </p:cNvSpPr>
            <p:nvPr userDrawn="1"/>
          </p:nvSpPr>
          <p:spPr bwMode="auto">
            <a:xfrm>
              <a:off x="5494338" y="1854200"/>
              <a:ext cx="101600" cy="195263"/>
            </a:xfrm>
            <a:custGeom>
              <a:avLst/>
              <a:gdLst>
                <a:gd name="T0" fmla="*/ 27 w 36"/>
                <a:gd name="T1" fmla="*/ 2 h 70"/>
                <a:gd name="T2" fmla="*/ 24 w 36"/>
                <a:gd name="T3" fmla="*/ 5 h 70"/>
                <a:gd name="T4" fmla="*/ 25 w 36"/>
                <a:gd name="T5" fmla="*/ 25 h 70"/>
                <a:gd name="T6" fmla="*/ 24 w 36"/>
                <a:gd name="T7" fmla="*/ 32 h 70"/>
                <a:gd name="T8" fmla="*/ 15 w 36"/>
                <a:gd name="T9" fmla="*/ 8 h 70"/>
                <a:gd name="T10" fmla="*/ 7 w 36"/>
                <a:gd name="T11" fmla="*/ 2 h 70"/>
                <a:gd name="T12" fmla="*/ 1 w 36"/>
                <a:gd name="T13" fmla="*/ 4 h 70"/>
                <a:gd name="T14" fmla="*/ 0 w 36"/>
                <a:gd name="T15" fmla="*/ 64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1 w 36"/>
                <a:gd name="T29" fmla="*/ 60 h 70"/>
                <a:gd name="T30" fmla="*/ 36 w 36"/>
                <a:gd name="T31" fmla="*/ 68 h 70"/>
                <a:gd name="T32" fmla="*/ 36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2"/>
                    <a:pt x="24" y="5"/>
                  </a:cubicBezTo>
                  <a:cubicBezTo>
                    <a:pt x="25" y="11"/>
                    <a:pt x="25" y="18"/>
                    <a:pt x="25" y="25"/>
                  </a:cubicBezTo>
                  <a:cubicBezTo>
                    <a:pt x="24" y="27"/>
                    <a:pt x="25" y="30"/>
                    <a:pt x="24" y="32"/>
                  </a:cubicBezTo>
                  <a:cubicBezTo>
                    <a:pt x="21" y="24"/>
                    <a:pt x="18" y="16"/>
                    <a:pt x="15" y="8"/>
                  </a:cubicBezTo>
                  <a:cubicBezTo>
                    <a:pt x="14" y="3"/>
                    <a:pt x="11" y="1"/>
                    <a:pt x="7" y="2"/>
                  </a:cubicBezTo>
                  <a:cubicBezTo>
                    <a:pt x="5" y="2"/>
                    <a:pt x="1" y="0"/>
                    <a:pt x="1" y="4"/>
                  </a:cubicBezTo>
                  <a:cubicBezTo>
                    <a:pt x="1" y="24"/>
                    <a:pt x="0" y="44"/>
                    <a:pt x="0" y="64"/>
                  </a:cubicBezTo>
                  <a:cubicBezTo>
                    <a:pt x="0" y="66"/>
                    <a:pt x="0" y="69"/>
                    <a:pt x="3" y="68"/>
                  </a:cubicBezTo>
                  <a:cubicBezTo>
                    <a:pt x="6" y="67"/>
                    <a:pt x="12" y="69"/>
                    <a:pt x="12" y="64"/>
                  </a:cubicBezTo>
                  <a:cubicBezTo>
                    <a:pt x="13" y="57"/>
                    <a:pt x="12" y="49"/>
                    <a:pt x="12" y="42"/>
                  </a:cubicBezTo>
                  <a:cubicBezTo>
                    <a:pt x="12" y="41"/>
                    <a:pt x="12" y="40"/>
                    <a:pt x="12" y="39"/>
                  </a:cubicBezTo>
                  <a:cubicBezTo>
                    <a:pt x="12" y="39"/>
                    <a:pt x="12" y="39"/>
                    <a:pt x="12" y="39"/>
                  </a:cubicBezTo>
                  <a:cubicBezTo>
                    <a:pt x="12" y="39"/>
                    <a:pt x="12" y="39"/>
                    <a:pt x="12" y="39"/>
                  </a:cubicBezTo>
                  <a:cubicBezTo>
                    <a:pt x="17" y="45"/>
                    <a:pt x="18" y="53"/>
                    <a:pt x="21" y="60"/>
                  </a:cubicBezTo>
                  <a:cubicBezTo>
                    <a:pt x="23" y="66"/>
                    <a:pt x="30" y="70"/>
                    <a:pt x="36" y="68"/>
                  </a:cubicBezTo>
                  <a:cubicBezTo>
                    <a:pt x="36" y="67"/>
                    <a:pt x="36" y="66"/>
                    <a:pt x="36" y="66"/>
                  </a:cubicBezTo>
                  <a:cubicBezTo>
                    <a:pt x="36" y="47"/>
                    <a:pt x="36" y="29"/>
                    <a:pt x="36" y="10"/>
                  </a:cubicBezTo>
                  <a:cubicBezTo>
                    <a:pt x="36" y="1"/>
                    <a:pt x="36" y="1"/>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15">
              <a:extLst>
                <a:ext uri="{FF2B5EF4-FFF2-40B4-BE49-F238E27FC236}">
                  <a16:creationId xmlns:a16="http://schemas.microsoft.com/office/drawing/2014/main" id="{148CD742-752C-42E2-4AFA-DA1F8E9F163B}"/>
                </a:ext>
              </a:extLst>
            </p:cNvPr>
            <p:cNvSpPr>
              <a:spLocks/>
            </p:cNvSpPr>
            <p:nvPr userDrawn="1"/>
          </p:nvSpPr>
          <p:spPr bwMode="auto">
            <a:xfrm>
              <a:off x="3702050" y="3416300"/>
              <a:ext cx="101600" cy="196850"/>
            </a:xfrm>
            <a:custGeom>
              <a:avLst/>
              <a:gdLst>
                <a:gd name="T0" fmla="*/ 27 w 36"/>
                <a:gd name="T1" fmla="*/ 3 h 70"/>
                <a:gd name="T2" fmla="*/ 24 w 36"/>
                <a:gd name="T3" fmla="*/ 6 h 70"/>
                <a:gd name="T4" fmla="*/ 24 w 36"/>
                <a:gd name="T5" fmla="*/ 26 h 70"/>
                <a:gd name="T6" fmla="*/ 24 w 36"/>
                <a:gd name="T7" fmla="*/ 32 h 70"/>
                <a:gd name="T8" fmla="*/ 15 w 36"/>
                <a:gd name="T9" fmla="*/ 8 h 70"/>
                <a:gd name="T10" fmla="*/ 7 w 36"/>
                <a:gd name="T11" fmla="*/ 3 h 70"/>
                <a:gd name="T12" fmla="*/ 0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5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4" y="12"/>
                    <a:pt x="24" y="19"/>
                    <a:pt x="24" y="26"/>
                  </a:cubicBezTo>
                  <a:cubicBezTo>
                    <a:pt x="24" y="28"/>
                    <a:pt x="25" y="30"/>
                    <a:pt x="24" y="32"/>
                  </a:cubicBezTo>
                  <a:cubicBezTo>
                    <a:pt x="21" y="24"/>
                    <a:pt x="17" y="16"/>
                    <a:pt x="15" y="8"/>
                  </a:cubicBezTo>
                  <a:cubicBezTo>
                    <a:pt x="14" y="4"/>
                    <a:pt x="11" y="2"/>
                    <a:pt x="7" y="3"/>
                  </a:cubicBezTo>
                  <a:cubicBezTo>
                    <a:pt x="4" y="3"/>
                    <a:pt x="1" y="0"/>
                    <a:pt x="0" y="5"/>
                  </a:cubicBezTo>
                  <a:cubicBezTo>
                    <a:pt x="0" y="25"/>
                    <a:pt x="0" y="45"/>
                    <a:pt x="0" y="65"/>
                  </a:cubicBezTo>
                  <a:cubicBezTo>
                    <a:pt x="0" y="67"/>
                    <a:pt x="0" y="69"/>
                    <a:pt x="3" y="68"/>
                  </a:cubicBezTo>
                  <a:cubicBezTo>
                    <a:pt x="6" y="67"/>
                    <a:pt x="12" y="70"/>
                    <a:pt x="12" y="65"/>
                  </a:cubicBezTo>
                  <a:cubicBezTo>
                    <a:pt x="13" y="57"/>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5" y="68"/>
                  </a:cubicBezTo>
                  <a:cubicBezTo>
                    <a:pt x="36" y="68"/>
                    <a:pt x="36" y="67"/>
                    <a:pt x="36" y="66"/>
                  </a:cubicBezTo>
                  <a:cubicBezTo>
                    <a:pt x="36" y="48"/>
                    <a:pt x="36" y="29"/>
                    <a:pt x="36" y="11"/>
                  </a:cubicBezTo>
                  <a:cubicBezTo>
                    <a:pt x="36" y="2"/>
                    <a:pt x="36" y="2"/>
                    <a:pt x="27" y="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16">
              <a:extLst>
                <a:ext uri="{FF2B5EF4-FFF2-40B4-BE49-F238E27FC236}">
                  <a16:creationId xmlns:a16="http://schemas.microsoft.com/office/drawing/2014/main" id="{F3B3901F-CA2A-28D9-4829-B9CA688BFE78}"/>
                </a:ext>
              </a:extLst>
            </p:cNvPr>
            <p:cNvSpPr>
              <a:spLocks/>
            </p:cNvSpPr>
            <p:nvPr userDrawn="1"/>
          </p:nvSpPr>
          <p:spPr bwMode="auto">
            <a:xfrm>
              <a:off x="2274888" y="1854200"/>
              <a:ext cx="101600" cy="195263"/>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4 h 70"/>
                <a:gd name="T14" fmla="*/ 0 w 36"/>
                <a:gd name="T15" fmla="*/ 64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1 w 36"/>
                <a:gd name="T29" fmla="*/ 60 h 70"/>
                <a:gd name="T30" fmla="*/ 35 w 36"/>
                <a:gd name="T31" fmla="*/ 68 h 70"/>
                <a:gd name="T32" fmla="*/ 36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2"/>
                    <a:pt x="24" y="5"/>
                  </a:cubicBezTo>
                  <a:cubicBezTo>
                    <a:pt x="24" y="11"/>
                    <a:pt x="24" y="18"/>
                    <a:pt x="24" y="25"/>
                  </a:cubicBezTo>
                  <a:cubicBezTo>
                    <a:pt x="23" y="27"/>
                    <a:pt x="25" y="30"/>
                    <a:pt x="23" y="32"/>
                  </a:cubicBezTo>
                  <a:cubicBezTo>
                    <a:pt x="20" y="24"/>
                    <a:pt x="17" y="16"/>
                    <a:pt x="15" y="8"/>
                  </a:cubicBezTo>
                  <a:cubicBezTo>
                    <a:pt x="13" y="3"/>
                    <a:pt x="11" y="1"/>
                    <a:pt x="6" y="2"/>
                  </a:cubicBezTo>
                  <a:cubicBezTo>
                    <a:pt x="4" y="2"/>
                    <a:pt x="1" y="0"/>
                    <a:pt x="0" y="4"/>
                  </a:cubicBezTo>
                  <a:cubicBezTo>
                    <a:pt x="0" y="24"/>
                    <a:pt x="0" y="44"/>
                    <a:pt x="0" y="64"/>
                  </a:cubicBezTo>
                  <a:cubicBezTo>
                    <a:pt x="0" y="66"/>
                    <a:pt x="0" y="69"/>
                    <a:pt x="3" y="68"/>
                  </a:cubicBezTo>
                  <a:cubicBezTo>
                    <a:pt x="6" y="67"/>
                    <a:pt x="12" y="69"/>
                    <a:pt x="12" y="64"/>
                  </a:cubicBezTo>
                  <a:cubicBezTo>
                    <a:pt x="13" y="57"/>
                    <a:pt x="12" y="49"/>
                    <a:pt x="12" y="42"/>
                  </a:cubicBezTo>
                  <a:cubicBezTo>
                    <a:pt x="12" y="41"/>
                    <a:pt x="12" y="40"/>
                    <a:pt x="12" y="39"/>
                  </a:cubicBezTo>
                  <a:cubicBezTo>
                    <a:pt x="12" y="39"/>
                    <a:pt x="12" y="39"/>
                    <a:pt x="12" y="39"/>
                  </a:cubicBezTo>
                  <a:cubicBezTo>
                    <a:pt x="12" y="39"/>
                    <a:pt x="12" y="39"/>
                    <a:pt x="12" y="39"/>
                  </a:cubicBezTo>
                  <a:cubicBezTo>
                    <a:pt x="17" y="45"/>
                    <a:pt x="18" y="53"/>
                    <a:pt x="21" y="60"/>
                  </a:cubicBezTo>
                  <a:cubicBezTo>
                    <a:pt x="23" y="66"/>
                    <a:pt x="30" y="70"/>
                    <a:pt x="35" y="68"/>
                  </a:cubicBezTo>
                  <a:cubicBezTo>
                    <a:pt x="36" y="67"/>
                    <a:pt x="36" y="66"/>
                    <a:pt x="36" y="66"/>
                  </a:cubicBezTo>
                  <a:cubicBezTo>
                    <a:pt x="36" y="47"/>
                    <a:pt x="36" y="29"/>
                    <a:pt x="36" y="10"/>
                  </a:cubicBezTo>
                  <a:cubicBezTo>
                    <a:pt x="36" y="1"/>
                    <a:pt x="36" y="1"/>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19" name="Freeform 17">
              <a:extLst>
                <a:ext uri="{FF2B5EF4-FFF2-40B4-BE49-F238E27FC236}">
                  <a16:creationId xmlns:a16="http://schemas.microsoft.com/office/drawing/2014/main" id="{D6101F43-D6F7-6426-9F29-0CA5B752F147}"/>
                </a:ext>
              </a:extLst>
            </p:cNvPr>
            <p:cNvSpPr>
              <a:spLocks/>
            </p:cNvSpPr>
            <p:nvPr userDrawn="1"/>
          </p:nvSpPr>
          <p:spPr bwMode="auto">
            <a:xfrm>
              <a:off x="8823325" y="5888038"/>
              <a:ext cx="100013" cy="195263"/>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5 h 70"/>
                <a:gd name="T14" fmla="*/ 0 w 36"/>
                <a:gd name="T15" fmla="*/ 65 h 70"/>
                <a:gd name="T16" fmla="*/ 3 w 36"/>
                <a:gd name="T17" fmla="*/ 68 h 70"/>
                <a:gd name="T18" fmla="*/ 12 w 36"/>
                <a:gd name="T19" fmla="*/ 64 h 70"/>
                <a:gd name="T20" fmla="*/ 12 w 36"/>
                <a:gd name="T21" fmla="*/ 43 h 70"/>
                <a:gd name="T22" fmla="*/ 12 w 36"/>
                <a:gd name="T23" fmla="*/ 39 h 70"/>
                <a:gd name="T24" fmla="*/ 12 w 36"/>
                <a:gd name="T25" fmla="*/ 39 h 70"/>
                <a:gd name="T26" fmla="*/ 12 w 36"/>
                <a:gd name="T27" fmla="*/ 39 h 70"/>
                <a:gd name="T28" fmla="*/ 20 w 36"/>
                <a:gd name="T29" fmla="*/ 61 h 70"/>
                <a:gd name="T30" fmla="*/ 35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3"/>
                    <a:pt x="24" y="3"/>
                    <a:pt x="24" y="5"/>
                  </a:cubicBezTo>
                  <a:cubicBezTo>
                    <a:pt x="24" y="12"/>
                    <a:pt x="24" y="19"/>
                    <a:pt x="24" y="25"/>
                  </a:cubicBezTo>
                  <a:cubicBezTo>
                    <a:pt x="23" y="28"/>
                    <a:pt x="25" y="30"/>
                    <a:pt x="23" y="32"/>
                  </a:cubicBezTo>
                  <a:cubicBezTo>
                    <a:pt x="20" y="24"/>
                    <a:pt x="17" y="16"/>
                    <a:pt x="15" y="8"/>
                  </a:cubicBezTo>
                  <a:cubicBezTo>
                    <a:pt x="13" y="3"/>
                    <a:pt x="11" y="1"/>
                    <a:pt x="6" y="2"/>
                  </a:cubicBezTo>
                  <a:cubicBezTo>
                    <a:pt x="4" y="3"/>
                    <a:pt x="1" y="0"/>
                    <a:pt x="0" y="5"/>
                  </a:cubicBezTo>
                  <a:cubicBezTo>
                    <a:pt x="0" y="25"/>
                    <a:pt x="0" y="45"/>
                    <a:pt x="0" y="65"/>
                  </a:cubicBezTo>
                  <a:cubicBezTo>
                    <a:pt x="0" y="67"/>
                    <a:pt x="0" y="69"/>
                    <a:pt x="3" y="68"/>
                  </a:cubicBezTo>
                  <a:cubicBezTo>
                    <a:pt x="6" y="67"/>
                    <a:pt x="11" y="70"/>
                    <a:pt x="12" y="64"/>
                  </a:cubicBezTo>
                  <a:cubicBezTo>
                    <a:pt x="13" y="57"/>
                    <a:pt x="12" y="50"/>
                    <a:pt x="12" y="43"/>
                  </a:cubicBezTo>
                  <a:cubicBezTo>
                    <a:pt x="12" y="42"/>
                    <a:pt x="12" y="40"/>
                    <a:pt x="12" y="39"/>
                  </a:cubicBezTo>
                  <a:cubicBezTo>
                    <a:pt x="12" y="39"/>
                    <a:pt x="12" y="39"/>
                    <a:pt x="12" y="39"/>
                  </a:cubicBezTo>
                  <a:cubicBezTo>
                    <a:pt x="12" y="39"/>
                    <a:pt x="12" y="39"/>
                    <a:pt x="12" y="39"/>
                  </a:cubicBezTo>
                  <a:cubicBezTo>
                    <a:pt x="17" y="46"/>
                    <a:pt x="18" y="54"/>
                    <a:pt x="20" y="61"/>
                  </a:cubicBezTo>
                  <a:cubicBezTo>
                    <a:pt x="23" y="67"/>
                    <a:pt x="29" y="70"/>
                    <a:pt x="35" y="68"/>
                  </a:cubicBezTo>
                  <a:cubicBezTo>
                    <a:pt x="35" y="68"/>
                    <a:pt x="35" y="67"/>
                    <a:pt x="36" y="66"/>
                  </a:cubicBezTo>
                  <a:cubicBezTo>
                    <a:pt x="36" y="48"/>
                    <a:pt x="36" y="29"/>
                    <a:pt x="36" y="11"/>
                  </a:cubicBezTo>
                  <a:cubicBezTo>
                    <a:pt x="36" y="2"/>
                    <a:pt x="36" y="2"/>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0" name="Freeform 18">
              <a:extLst>
                <a:ext uri="{FF2B5EF4-FFF2-40B4-BE49-F238E27FC236}">
                  <a16:creationId xmlns:a16="http://schemas.microsoft.com/office/drawing/2014/main" id="{C5E190AD-2C24-6851-D6AD-A835BB69DDB4}"/>
                </a:ext>
              </a:extLst>
            </p:cNvPr>
            <p:cNvSpPr>
              <a:spLocks/>
            </p:cNvSpPr>
            <p:nvPr userDrawn="1"/>
          </p:nvSpPr>
          <p:spPr bwMode="auto">
            <a:xfrm>
              <a:off x="10760075" y="3103563"/>
              <a:ext cx="101600" cy="195263"/>
            </a:xfrm>
            <a:custGeom>
              <a:avLst/>
              <a:gdLst>
                <a:gd name="T0" fmla="*/ 27 w 36"/>
                <a:gd name="T1" fmla="*/ 3 h 70"/>
                <a:gd name="T2" fmla="*/ 24 w 36"/>
                <a:gd name="T3" fmla="*/ 6 h 70"/>
                <a:gd name="T4" fmla="*/ 24 w 36"/>
                <a:gd name="T5" fmla="*/ 26 h 70"/>
                <a:gd name="T6" fmla="*/ 23 w 36"/>
                <a:gd name="T7" fmla="*/ 32 h 70"/>
                <a:gd name="T8" fmla="*/ 15 w 36"/>
                <a:gd name="T9" fmla="*/ 8 h 70"/>
                <a:gd name="T10" fmla="*/ 7 w 36"/>
                <a:gd name="T11" fmla="*/ 3 h 70"/>
                <a:gd name="T12" fmla="*/ 0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5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4" y="12"/>
                    <a:pt x="24" y="19"/>
                    <a:pt x="24" y="26"/>
                  </a:cubicBezTo>
                  <a:cubicBezTo>
                    <a:pt x="24" y="28"/>
                    <a:pt x="25" y="30"/>
                    <a:pt x="23" y="32"/>
                  </a:cubicBezTo>
                  <a:cubicBezTo>
                    <a:pt x="21" y="24"/>
                    <a:pt x="17" y="16"/>
                    <a:pt x="15" y="8"/>
                  </a:cubicBezTo>
                  <a:cubicBezTo>
                    <a:pt x="14" y="4"/>
                    <a:pt x="11" y="2"/>
                    <a:pt x="7" y="3"/>
                  </a:cubicBezTo>
                  <a:cubicBezTo>
                    <a:pt x="4" y="3"/>
                    <a:pt x="1" y="0"/>
                    <a:pt x="0" y="5"/>
                  </a:cubicBezTo>
                  <a:cubicBezTo>
                    <a:pt x="0" y="25"/>
                    <a:pt x="0" y="45"/>
                    <a:pt x="0" y="65"/>
                  </a:cubicBezTo>
                  <a:cubicBezTo>
                    <a:pt x="0" y="67"/>
                    <a:pt x="0" y="69"/>
                    <a:pt x="3" y="68"/>
                  </a:cubicBezTo>
                  <a:cubicBezTo>
                    <a:pt x="6" y="67"/>
                    <a:pt x="12" y="70"/>
                    <a:pt x="12" y="65"/>
                  </a:cubicBezTo>
                  <a:cubicBezTo>
                    <a:pt x="13" y="58"/>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5" y="68"/>
                  </a:cubicBezTo>
                  <a:cubicBezTo>
                    <a:pt x="36" y="68"/>
                    <a:pt x="36" y="67"/>
                    <a:pt x="36" y="66"/>
                  </a:cubicBezTo>
                  <a:cubicBezTo>
                    <a:pt x="36" y="48"/>
                    <a:pt x="36" y="29"/>
                    <a:pt x="36" y="11"/>
                  </a:cubicBezTo>
                  <a:cubicBezTo>
                    <a:pt x="36" y="2"/>
                    <a:pt x="36" y="2"/>
                    <a:pt x="27" y="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1" name="Freeform 19">
              <a:extLst>
                <a:ext uri="{FF2B5EF4-FFF2-40B4-BE49-F238E27FC236}">
                  <a16:creationId xmlns:a16="http://schemas.microsoft.com/office/drawing/2014/main" id="{891BD2C9-53F0-F01D-8961-66004CD9885F}"/>
                </a:ext>
              </a:extLst>
            </p:cNvPr>
            <p:cNvSpPr>
              <a:spLocks/>
            </p:cNvSpPr>
            <p:nvPr userDrawn="1"/>
          </p:nvSpPr>
          <p:spPr bwMode="auto">
            <a:xfrm>
              <a:off x="9502775" y="1114425"/>
              <a:ext cx="101600" cy="195263"/>
            </a:xfrm>
            <a:custGeom>
              <a:avLst/>
              <a:gdLst>
                <a:gd name="T0" fmla="*/ 27 w 36"/>
                <a:gd name="T1" fmla="*/ 2 h 70"/>
                <a:gd name="T2" fmla="*/ 24 w 36"/>
                <a:gd name="T3" fmla="*/ 5 h 70"/>
                <a:gd name="T4" fmla="*/ 24 w 36"/>
                <a:gd name="T5" fmla="*/ 25 h 70"/>
                <a:gd name="T6" fmla="*/ 23 w 36"/>
                <a:gd name="T7" fmla="*/ 32 h 70"/>
                <a:gd name="T8" fmla="*/ 14 w 36"/>
                <a:gd name="T9" fmla="*/ 8 h 70"/>
                <a:gd name="T10" fmla="*/ 6 w 36"/>
                <a:gd name="T11" fmla="*/ 2 h 70"/>
                <a:gd name="T12" fmla="*/ 0 w 36"/>
                <a:gd name="T13" fmla="*/ 4 h 70"/>
                <a:gd name="T14" fmla="*/ 0 w 36"/>
                <a:gd name="T15" fmla="*/ 65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0 w 36"/>
                <a:gd name="T29" fmla="*/ 60 h 70"/>
                <a:gd name="T30" fmla="*/ 35 w 36"/>
                <a:gd name="T31" fmla="*/ 68 h 70"/>
                <a:gd name="T32" fmla="*/ 35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4" y="2"/>
                    <a:pt x="24" y="3"/>
                    <a:pt x="24" y="5"/>
                  </a:cubicBezTo>
                  <a:cubicBezTo>
                    <a:pt x="24" y="12"/>
                    <a:pt x="24" y="18"/>
                    <a:pt x="24" y="25"/>
                  </a:cubicBezTo>
                  <a:cubicBezTo>
                    <a:pt x="23" y="27"/>
                    <a:pt x="25" y="30"/>
                    <a:pt x="23" y="32"/>
                  </a:cubicBezTo>
                  <a:cubicBezTo>
                    <a:pt x="20" y="24"/>
                    <a:pt x="17" y="16"/>
                    <a:pt x="14" y="8"/>
                  </a:cubicBezTo>
                  <a:cubicBezTo>
                    <a:pt x="13" y="3"/>
                    <a:pt x="11" y="1"/>
                    <a:pt x="6" y="2"/>
                  </a:cubicBezTo>
                  <a:cubicBezTo>
                    <a:pt x="4" y="3"/>
                    <a:pt x="1" y="0"/>
                    <a:pt x="0" y="4"/>
                  </a:cubicBezTo>
                  <a:cubicBezTo>
                    <a:pt x="0" y="24"/>
                    <a:pt x="0" y="44"/>
                    <a:pt x="0" y="65"/>
                  </a:cubicBezTo>
                  <a:cubicBezTo>
                    <a:pt x="0" y="67"/>
                    <a:pt x="0" y="69"/>
                    <a:pt x="3" y="68"/>
                  </a:cubicBezTo>
                  <a:cubicBezTo>
                    <a:pt x="6" y="67"/>
                    <a:pt x="11" y="70"/>
                    <a:pt x="12" y="64"/>
                  </a:cubicBezTo>
                  <a:cubicBezTo>
                    <a:pt x="12" y="57"/>
                    <a:pt x="12" y="50"/>
                    <a:pt x="12" y="42"/>
                  </a:cubicBezTo>
                  <a:cubicBezTo>
                    <a:pt x="12" y="41"/>
                    <a:pt x="12" y="40"/>
                    <a:pt x="12" y="39"/>
                  </a:cubicBezTo>
                  <a:cubicBezTo>
                    <a:pt x="12" y="39"/>
                    <a:pt x="12" y="39"/>
                    <a:pt x="12" y="39"/>
                  </a:cubicBezTo>
                  <a:cubicBezTo>
                    <a:pt x="12" y="39"/>
                    <a:pt x="12" y="39"/>
                    <a:pt x="12" y="39"/>
                  </a:cubicBezTo>
                  <a:cubicBezTo>
                    <a:pt x="16" y="46"/>
                    <a:pt x="17" y="53"/>
                    <a:pt x="20" y="60"/>
                  </a:cubicBezTo>
                  <a:cubicBezTo>
                    <a:pt x="23" y="66"/>
                    <a:pt x="29" y="70"/>
                    <a:pt x="35" y="68"/>
                  </a:cubicBezTo>
                  <a:cubicBezTo>
                    <a:pt x="35" y="68"/>
                    <a:pt x="35" y="66"/>
                    <a:pt x="35" y="66"/>
                  </a:cubicBezTo>
                  <a:cubicBezTo>
                    <a:pt x="35" y="47"/>
                    <a:pt x="36" y="29"/>
                    <a:pt x="36" y="10"/>
                  </a:cubicBezTo>
                  <a:cubicBezTo>
                    <a:pt x="36" y="1"/>
                    <a:pt x="36" y="1"/>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2" name="Freeform 20">
              <a:extLst>
                <a:ext uri="{FF2B5EF4-FFF2-40B4-BE49-F238E27FC236}">
                  <a16:creationId xmlns:a16="http://schemas.microsoft.com/office/drawing/2014/main" id="{7BC00C96-2C56-2D95-16B1-9651F453C61B}"/>
                </a:ext>
              </a:extLst>
            </p:cNvPr>
            <p:cNvSpPr>
              <a:spLocks/>
            </p:cNvSpPr>
            <p:nvPr userDrawn="1"/>
          </p:nvSpPr>
          <p:spPr bwMode="auto">
            <a:xfrm>
              <a:off x="5545138" y="5735638"/>
              <a:ext cx="100013" cy="196850"/>
            </a:xfrm>
            <a:custGeom>
              <a:avLst/>
              <a:gdLst>
                <a:gd name="T0" fmla="*/ 27 w 36"/>
                <a:gd name="T1" fmla="*/ 3 h 70"/>
                <a:gd name="T2" fmla="*/ 24 w 36"/>
                <a:gd name="T3" fmla="*/ 6 h 70"/>
                <a:gd name="T4" fmla="*/ 25 w 36"/>
                <a:gd name="T5" fmla="*/ 26 h 70"/>
                <a:gd name="T6" fmla="*/ 24 w 36"/>
                <a:gd name="T7" fmla="*/ 32 h 70"/>
                <a:gd name="T8" fmla="*/ 15 w 36"/>
                <a:gd name="T9" fmla="*/ 8 h 70"/>
                <a:gd name="T10" fmla="*/ 7 w 36"/>
                <a:gd name="T11" fmla="*/ 3 h 70"/>
                <a:gd name="T12" fmla="*/ 1 w 36"/>
                <a:gd name="T13" fmla="*/ 5 h 70"/>
                <a:gd name="T14" fmla="*/ 0 w 36"/>
                <a:gd name="T15" fmla="*/ 65 h 70"/>
                <a:gd name="T16" fmla="*/ 3 w 36"/>
                <a:gd name="T17" fmla="*/ 68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6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5" y="12"/>
                    <a:pt x="25" y="19"/>
                    <a:pt x="25" y="26"/>
                  </a:cubicBezTo>
                  <a:cubicBezTo>
                    <a:pt x="24" y="28"/>
                    <a:pt x="25" y="30"/>
                    <a:pt x="24" y="32"/>
                  </a:cubicBezTo>
                  <a:cubicBezTo>
                    <a:pt x="21" y="24"/>
                    <a:pt x="18" y="16"/>
                    <a:pt x="15" y="8"/>
                  </a:cubicBezTo>
                  <a:cubicBezTo>
                    <a:pt x="14" y="4"/>
                    <a:pt x="11" y="2"/>
                    <a:pt x="7" y="3"/>
                  </a:cubicBezTo>
                  <a:cubicBezTo>
                    <a:pt x="5" y="3"/>
                    <a:pt x="1" y="0"/>
                    <a:pt x="1" y="5"/>
                  </a:cubicBezTo>
                  <a:cubicBezTo>
                    <a:pt x="1" y="25"/>
                    <a:pt x="0" y="45"/>
                    <a:pt x="0" y="65"/>
                  </a:cubicBezTo>
                  <a:cubicBezTo>
                    <a:pt x="0" y="67"/>
                    <a:pt x="0" y="69"/>
                    <a:pt x="3" y="68"/>
                  </a:cubicBezTo>
                  <a:cubicBezTo>
                    <a:pt x="6" y="67"/>
                    <a:pt x="12" y="70"/>
                    <a:pt x="12" y="65"/>
                  </a:cubicBezTo>
                  <a:cubicBezTo>
                    <a:pt x="13" y="58"/>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6" y="68"/>
                  </a:cubicBezTo>
                  <a:cubicBezTo>
                    <a:pt x="36" y="68"/>
                    <a:pt x="36" y="67"/>
                    <a:pt x="36" y="66"/>
                  </a:cubicBezTo>
                  <a:cubicBezTo>
                    <a:pt x="36" y="48"/>
                    <a:pt x="36" y="29"/>
                    <a:pt x="36" y="11"/>
                  </a:cubicBezTo>
                  <a:cubicBezTo>
                    <a:pt x="36" y="2"/>
                    <a:pt x="36" y="2"/>
                    <a:pt x="27" y="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3" name="Freeform 21">
              <a:extLst>
                <a:ext uri="{FF2B5EF4-FFF2-40B4-BE49-F238E27FC236}">
                  <a16:creationId xmlns:a16="http://schemas.microsoft.com/office/drawing/2014/main" id="{42B006C9-83EB-5734-1CAA-AFA7A1DEEFA1}"/>
                </a:ext>
              </a:extLst>
            </p:cNvPr>
            <p:cNvSpPr>
              <a:spLocks/>
            </p:cNvSpPr>
            <p:nvPr userDrawn="1"/>
          </p:nvSpPr>
          <p:spPr bwMode="auto">
            <a:xfrm>
              <a:off x="3652838" y="6237288"/>
              <a:ext cx="100013" cy="196850"/>
            </a:xfrm>
            <a:custGeom>
              <a:avLst/>
              <a:gdLst>
                <a:gd name="T0" fmla="*/ 27 w 36"/>
                <a:gd name="T1" fmla="*/ 2 h 70"/>
                <a:gd name="T2" fmla="*/ 24 w 36"/>
                <a:gd name="T3" fmla="*/ 5 h 70"/>
                <a:gd name="T4" fmla="*/ 24 w 36"/>
                <a:gd name="T5" fmla="*/ 25 h 70"/>
                <a:gd name="T6" fmla="*/ 24 w 36"/>
                <a:gd name="T7" fmla="*/ 32 h 70"/>
                <a:gd name="T8" fmla="*/ 15 w 36"/>
                <a:gd name="T9" fmla="*/ 8 h 70"/>
                <a:gd name="T10" fmla="*/ 7 w 36"/>
                <a:gd name="T11" fmla="*/ 2 h 70"/>
                <a:gd name="T12" fmla="*/ 0 w 36"/>
                <a:gd name="T13" fmla="*/ 5 h 70"/>
                <a:gd name="T14" fmla="*/ 0 w 36"/>
                <a:gd name="T15" fmla="*/ 65 h 70"/>
                <a:gd name="T16" fmla="*/ 3 w 36"/>
                <a:gd name="T17" fmla="*/ 68 h 70"/>
                <a:gd name="T18" fmla="*/ 12 w 36"/>
                <a:gd name="T19" fmla="*/ 64 h 70"/>
                <a:gd name="T20" fmla="*/ 12 w 36"/>
                <a:gd name="T21" fmla="*/ 43 h 70"/>
                <a:gd name="T22" fmla="*/ 12 w 36"/>
                <a:gd name="T23" fmla="*/ 39 h 70"/>
                <a:gd name="T24" fmla="*/ 12 w 36"/>
                <a:gd name="T25" fmla="*/ 39 h 70"/>
                <a:gd name="T26" fmla="*/ 12 w 36"/>
                <a:gd name="T27" fmla="*/ 39 h 70"/>
                <a:gd name="T28" fmla="*/ 21 w 36"/>
                <a:gd name="T29" fmla="*/ 61 h 70"/>
                <a:gd name="T30" fmla="*/ 35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3"/>
                    <a:pt x="24" y="3"/>
                    <a:pt x="24" y="5"/>
                  </a:cubicBezTo>
                  <a:cubicBezTo>
                    <a:pt x="24" y="12"/>
                    <a:pt x="24" y="19"/>
                    <a:pt x="24" y="25"/>
                  </a:cubicBezTo>
                  <a:cubicBezTo>
                    <a:pt x="24" y="28"/>
                    <a:pt x="25" y="30"/>
                    <a:pt x="24" y="32"/>
                  </a:cubicBezTo>
                  <a:cubicBezTo>
                    <a:pt x="21" y="24"/>
                    <a:pt x="17" y="16"/>
                    <a:pt x="15" y="8"/>
                  </a:cubicBezTo>
                  <a:cubicBezTo>
                    <a:pt x="14" y="3"/>
                    <a:pt x="11" y="1"/>
                    <a:pt x="7" y="2"/>
                  </a:cubicBezTo>
                  <a:cubicBezTo>
                    <a:pt x="4" y="3"/>
                    <a:pt x="1" y="0"/>
                    <a:pt x="0" y="5"/>
                  </a:cubicBezTo>
                  <a:cubicBezTo>
                    <a:pt x="0" y="25"/>
                    <a:pt x="0" y="45"/>
                    <a:pt x="0" y="65"/>
                  </a:cubicBezTo>
                  <a:cubicBezTo>
                    <a:pt x="0" y="67"/>
                    <a:pt x="0" y="69"/>
                    <a:pt x="3" y="68"/>
                  </a:cubicBezTo>
                  <a:cubicBezTo>
                    <a:pt x="6" y="67"/>
                    <a:pt x="12" y="70"/>
                    <a:pt x="12" y="64"/>
                  </a:cubicBezTo>
                  <a:cubicBezTo>
                    <a:pt x="13" y="57"/>
                    <a:pt x="12" y="50"/>
                    <a:pt x="12" y="43"/>
                  </a:cubicBezTo>
                  <a:cubicBezTo>
                    <a:pt x="12" y="42"/>
                    <a:pt x="12" y="41"/>
                    <a:pt x="12" y="39"/>
                  </a:cubicBezTo>
                  <a:cubicBezTo>
                    <a:pt x="12" y="39"/>
                    <a:pt x="12" y="39"/>
                    <a:pt x="12" y="39"/>
                  </a:cubicBezTo>
                  <a:cubicBezTo>
                    <a:pt x="12" y="39"/>
                    <a:pt x="12" y="39"/>
                    <a:pt x="12" y="39"/>
                  </a:cubicBezTo>
                  <a:cubicBezTo>
                    <a:pt x="17" y="46"/>
                    <a:pt x="18" y="54"/>
                    <a:pt x="21" y="61"/>
                  </a:cubicBezTo>
                  <a:cubicBezTo>
                    <a:pt x="23" y="67"/>
                    <a:pt x="30" y="70"/>
                    <a:pt x="35" y="68"/>
                  </a:cubicBezTo>
                  <a:cubicBezTo>
                    <a:pt x="36" y="68"/>
                    <a:pt x="36" y="67"/>
                    <a:pt x="36" y="66"/>
                  </a:cubicBezTo>
                  <a:cubicBezTo>
                    <a:pt x="36" y="48"/>
                    <a:pt x="36" y="29"/>
                    <a:pt x="36" y="11"/>
                  </a:cubicBezTo>
                  <a:cubicBezTo>
                    <a:pt x="36" y="2"/>
                    <a:pt x="36" y="2"/>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4" name="Freeform 22">
              <a:extLst>
                <a:ext uri="{FF2B5EF4-FFF2-40B4-BE49-F238E27FC236}">
                  <a16:creationId xmlns:a16="http://schemas.microsoft.com/office/drawing/2014/main" id="{9D8ECEED-5F0D-39F7-36AE-55805FC6AD81}"/>
                </a:ext>
              </a:extLst>
            </p:cNvPr>
            <p:cNvSpPr>
              <a:spLocks/>
            </p:cNvSpPr>
            <p:nvPr userDrawn="1"/>
          </p:nvSpPr>
          <p:spPr bwMode="auto">
            <a:xfrm>
              <a:off x="1149350" y="2700338"/>
              <a:ext cx="101600" cy="195263"/>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4 h 70"/>
                <a:gd name="T14" fmla="*/ 0 w 36"/>
                <a:gd name="T15" fmla="*/ 65 h 70"/>
                <a:gd name="T16" fmla="*/ 3 w 36"/>
                <a:gd name="T17" fmla="*/ 68 h 70"/>
                <a:gd name="T18" fmla="*/ 12 w 36"/>
                <a:gd name="T19" fmla="*/ 64 h 70"/>
                <a:gd name="T20" fmla="*/ 12 w 36"/>
                <a:gd name="T21" fmla="*/ 43 h 70"/>
                <a:gd name="T22" fmla="*/ 12 w 36"/>
                <a:gd name="T23" fmla="*/ 39 h 70"/>
                <a:gd name="T24" fmla="*/ 12 w 36"/>
                <a:gd name="T25" fmla="*/ 39 h 70"/>
                <a:gd name="T26" fmla="*/ 12 w 36"/>
                <a:gd name="T27" fmla="*/ 39 h 70"/>
                <a:gd name="T28" fmla="*/ 21 w 36"/>
                <a:gd name="T29" fmla="*/ 61 h 70"/>
                <a:gd name="T30" fmla="*/ 35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3"/>
                    <a:pt x="24" y="5"/>
                  </a:cubicBezTo>
                  <a:cubicBezTo>
                    <a:pt x="24" y="12"/>
                    <a:pt x="24" y="18"/>
                    <a:pt x="24" y="25"/>
                  </a:cubicBezTo>
                  <a:cubicBezTo>
                    <a:pt x="23" y="27"/>
                    <a:pt x="25" y="30"/>
                    <a:pt x="23" y="32"/>
                  </a:cubicBezTo>
                  <a:cubicBezTo>
                    <a:pt x="20" y="24"/>
                    <a:pt x="17" y="16"/>
                    <a:pt x="15" y="8"/>
                  </a:cubicBezTo>
                  <a:cubicBezTo>
                    <a:pt x="13" y="3"/>
                    <a:pt x="11" y="1"/>
                    <a:pt x="6" y="2"/>
                  </a:cubicBezTo>
                  <a:cubicBezTo>
                    <a:pt x="4" y="3"/>
                    <a:pt x="1" y="0"/>
                    <a:pt x="0" y="4"/>
                  </a:cubicBezTo>
                  <a:cubicBezTo>
                    <a:pt x="0" y="24"/>
                    <a:pt x="0" y="45"/>
                    <a:pt x="0" y="65"/>
                  </a:cubicBezTo>
                  <a:cubicBezTo>
                    <a:pt x="0" y="67"/>
                    <a:pt x="0" y="69"/>
                    <a:pt x="3" y="68"/>
                  </a:cubicBezTo>
                  <a:cubicBezTo>
                    <a:pt x="6" y="67"/>
                    <a:pt x="12" y="70"/>
                    <a:pt x="12" y="64"/>
                  </a:cubicBezTo>
                  <a:cubicBezTo>
                    <a:pt x="13" y="57"/>
                    <a:pt x="12" y="50"/>
                    <a:pt x="12" y="43"/>
                  </a:cubicBezTo>
                  <a:cubicBezTo>
                    <a:pt x="12" y="41"/>
                    <a:pt x="12" y="40"/>
                    <a:pt x="12" y="39"/>
                  </a:cubicBezTo>
                  <a:cubicBezTo>
                    <a:pt x="12" y="39"/>
                    <a:pt x="12" y="39"/>
                    <a:pt x="12" y="39"/>
                  </a:cubicBezTo>
                  <a:cubicBezTo>
                    <a:pt x="12" y="39"/>
                    <a:pt x="12" y="39"/>
                    <a:pt x="12" y="39"/>
                  </a:cubicBezTo>
                  <a:cubicBezTo>
                    <a:pt x="17" y="46"/>
                    <a:pt x="18" y="53"/>
                    <a:pt x="21" y="61"/>
                  </a:cubicBezTo>
                  <a:cubicBezTo>
                    <a:pt x="23" y="66"/>
                    <a:pt x="29" y="70"/>
                    <a:pt x="35" y="68"/>
                  </a:cubicBezTo>
                  <a:cubicBezTo>
                    <a:pt x="36" y="68"/>
                    <a:pt x="36" y="67"/>
                    <a:pt x="36" y="66"/>
                  </a:cubicBezTo>
                  <a:cubicBezTo>
                    <a:pt x="36" y="47"/>
                    <a:pt x="36" y="29"/>
                    <a:pt x="36" y="11"/>
                  </a:cubicBezTo>
                  <a:cubicBezTo>
                    <a:pt x="36" y="1"/>
                    <a:pt x="36" y="1"/>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5" name="Freeform 23">
              <a:extLst>
                <a:ext uri="{FF2B5EF4-FFF2-40B4-BE49-F238E27FC236}">
                  <a16:creationId xmlns:a16="http://schemas.microsoft.com/office/drawing/2014/main" id="{F2F0519C-8C80-B4DD-5482-85C0DA3D8466}"/>
                </a:ext>
              </a:extLst>
            </p:cNvPr>
            <p:cNvSpPr>
              <a:spLocks/>
            </p:cNvSpPr>
            <p:nvPr userDrawn="1"/>
          </p:nvSpPr>
          <p:spPr bwMode="auto">
            <a:xfrm>
              <a:off x="11183938" y="1854200"/>
              <a:ext cx="100013" cy="195263"/>
            </a:xfrm>
            <a:custGeom>
              <a:avLst/>
              <a:gdLst>
                <a:gd name="T0" fmla="*/ 27 w 36"/>
                <a:gd name="T1" fmla="*/ 2 h 70"/>
                <a:gd name="T2" fmla="*/ 24 w 36"/>
                <a:gd name="T3" fmla="*/ 5 h 70"/>
                <a:gd name="T4" fmla="*/ 24 w 36"/>
                <a:gd name="T5" fmla="*/ 25 h 70"/>
                <a:gd name="T6" fmla="*/ 23 w 36"/>
                <a:gd name="T7" fmla="*/ 32 h 70"/>
                <a:gd name="T8" fmla="*/ 15 w 36"/>
                <a:gd name="T9" fmla="*/ 8 h 70"/>
                <a:gd name="T10" fmla="*/ 6 w 36"/>
                <a:gd name="T11" fmla="*/ 2 h 70"/>
                <a:gd name="T12" fmla="*/ 0 w 36"/>
                <a:gd name="T13" fmla="*/ 4 h 70"/>
                <a:gd name="T14" fmla="*/ 0 w 36"/>
                <a:gd name="T15" fmla="*/ 64 h 70"/>
                <a:gd name="T16" fmla="*/ 3 w 36"/>
                <a:gd name="T17" fmla="*/ 68 h 70"/>
                <a:gd name="T18" fmla="*/ 12 w 36"/>
                <a:gd name="T19" fmla="*/ 64 h 70"/>
                <a:gd name="T20" fmla="*/ 12 w 36"/>
                <a:gd name="T21" fmla="*/ 42 h 70"/>
                <a:gd name="T22" fmla="*/ 12 w 36"/>
                <a:gd name="T23" fmla="*/ 39 h 70"/>
                <a:gd name="T24" fmla="*/ 12 w 36"/>
                <a:gd name="T25" fmla="*/ 39 h 70"/>
                <a:gd name="T26" fmla="*/ 12 w 36"/>
                <a:gd name="T27" fmla="*/ 39 h 70"/>
                <a:gd name="T28" fmla="*/ 21 w 36"/>
                <a:gd name="T29" fmla="*/ 60 h 70"/>
                <a:gd name="T30" fmla="*/ 35 w 36"/>
                <a:gd name="T31" fmla="*/ 68 h 70"/>
                <a:gd name="T32" fmla="*/ 36 w 36"/>
                <a:gd name="T33" fmla="*/ 66 h 70"/>
                <a:gd name="T34" fmla="*/ 36 w 36"/>
                <a:gd name="T35" fmla="*/ 10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2"/>
                    <a:pt x="24" y="5"/>
                  </a:cubicBezTo>
                  <a:cubicBezTo>
                    <a:pt x="24" y="11"/>
                    <a:pt x="24" y="18"/>
                    <a:pt x="24" y="25"/>
                  </a:cubicBezTo>
                  <a:cubicBezTo>
                    <a:pt x="23" y="27"/>
                    <a:pt x="25" y="30"/>
                    <a:pt x="23" y="32"/>
                  </a:cubicBezTo>
                  <a:cubicBezTo>
                    <a:pt x="20" y="24"/>
                    <a:pt x="17" y="16"/>
                    <a:pt x="15" y="8"/>
                  </a:cubicBezTo>
                  <a:cubicBezTo>
                    <a:pt x="13" y="3"/>
                    <a:pt x="11" y="1"/>
                    <a:pt x="6" y="2"/>
                  </a:cubicBezTo>
                  <a:cubicBezTo>
                    <a:pt x="4" y="2"/>
                    <a:pt x="1" y="0"/>
                    <a:pt x="0" y="4"/>
                  </a:cubicBezTo>
                  <a:cubicBezTo>
                    <a:pt x="0" y="24"/>
                    <a:pt x="0" y="44"/>
                    <a:pt x="0" y="64"/>
                  </a:cubicBezTo>
                  <a:cubicBezTo>
                    <a:pt x="0" y="66"/>
                    <a:pt x="0" y="69"/>
                    <a:pt x="3" y="68"/>
                  </a:cubicBezTo>
                  <a:cubicBezTo>
                    <a:pt x="6" y="67"/>
                    <a:pt x="12" y="69"/>
                    <a:pt x="12" y="64"/>
                  </a:cubicBezTo>
                  <a:cubicBezTo>
                    <a:pt x="13" y="57"/>
                    <a:pt x="12" y="49"/>
                    <a:pt x="12" y="42"/>
                  </a:cubicBezTo>
                  <a:cubicBezTo>
                    <a:pt x="12" y="41"/>
                    <a:pt x="12" y="40"/>
                    <a:pt x="12" y="39"/>
                  </a:cubicBezTo>
                  <a:cubicBezTo>
                    <a:pt x="12" y="39"/>
                    <a:pt x="12" y="39"/>
                    <a:pt x="12" y="39"/>
                  </a:cubicBezTo>
                  <a:cubicBezTo>
                    <a:pt x="12" y="39"/>
                    <a:pt x="12" y="39"/>
                    <a:pt x="12" y="39"/>
                  </a:cubicBezTo>
                  <a:cubicBezTo>
                    <a:pt x="17" y="45"/>
                    <a:pt x="18" y="53"/>
                    <a:pt x="21" y="60"/>
                  </a:cubicBezTo>
                  <a:cubicBezTo>
                    <a:pt x="23" y="66"/>
                    <a:pt x="29" y="70"/>
                    <a:pt x="35" y="68"/>
                  </a:cubicBezTo>
                  <a:cubicBezTo>
                    <a:pt x="36" y="67"/>
                    <a:pt x="36" y="66"/>
                    <a:pt x="36" y="66"/>
                  </a:cubicBezTo>
                  <a:cubicBezTo>
                    <a:pt x="36" y="47"/>
                    <a:pt x="36" y="29"/>
                    <a:pt x="36" y="10"/>
                  </a:cubicBezTo>
                  <a:cubicBezTo>
                    <a:pt x="36" y="1"/>
                    <a:pt x="36" y="1"/>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24">
              <a:extLst>
                <a:ext uri="{FF2B5EF4-FFF2-40B4-BE49-F238E27FC236}">
                  <a16:creationId xmlns:a16="http://schemas.microsoft.com/office/drawing/2014/main" id="{916CD258-1A21-42BC-FD00-C7B09FD363FB}"/>
                </a:ext>
              </a:extLst>
            </p:cNvPr>
            <p:cNvSpPr>
              <a:spLocks/>
            </p:cNvSpPr>
            <p:nvPr userDrawn="1"/>
          </p:nvSpPr>
          <p:spPr bwMode="auto">
            <a:xfrm>
              <a:off x="2376488" y="5083175"/>
              <a:ext cx="100013" cy="196850"/>
            </a:xfrm>
            <a:custGeom>
              <a:avLst/>
              <a:gdLst>
                <a:gd name="T0" fmla="*/ 27 w 36"/>
                <a:gd name="T1" fmla="*/ 3 h 70"/>
                <a:gd name="T2" fmla="*/ 24 w 36"/>
                <a:gd name="T3" fmla="*/ 6 h 70"/>
                <a:gd name="T4" fmla="*/ 24 w 36"/>
                <a:gd name="T5" fmla="*/ 26 h 70"/>
                <a:gd name="T6" fmla="*/ 23 w 36"/>
                <a:gd name="T7" fmla="*/ 33 h 70"/>
                <a:gd name="T8" fmla="*/ 15 w 36"/>
                <a:gd name="T9" fmla="*/ 8 h 70"/>
                <a:gd name="T10" fmla="*/ 6 w 36"/>
                <a:gd name="T11" fmla="*/ 3 h 70"/>
                <a:gd name="T12" fmla="*/ 0 w 36"/>
                <a:gd name="T13" fmla="*/ 5 h 70"/>
                <a:gd name="T14" fmla="*/ 0 w 36"/>
                <a:gd name="T15" fmla="*/ 65 h 70"/>
                <a:gd name="T16" fmla="*/ 3 w 36"/>
                <a:gd name="T17" fmla="*/ 69 h 70"/>
                <a:gd name="T18" fmla="*/ 12 w 36"/>
                <a:gd name="T19" fmla="*/ 65 h 70"/>
                <a:gd name="T20" fmla="*/ 12 w 36"/>
                <a:gd name="T21" fmla="*/ 43 h 70"/>
                <a:gd name="T22" fmla="*/ 12 w 36"/>
                <a:gd name="T23" fmla="*/ 40 h 70"/>
                <a:gd name="T24" fmla="*/ 12 w 36"/>
                <a:gd name="T25" fmla="*/ 40 h 70"/>
                <a:gd name="T26" fmla="*/ 12 w 36"/>
                <a:gd name="T27" fmla="*/ 40 h 70"/>
                <a:gd name="T28" fmla="*/ 21 w 36"/>
                <a:gd name="T29" fmla="*/ 61 h 70"/>
                <a:gd name="T30" fmla="*/ 35 w 36"/>
                <a:gd name="T31" fmla="*/ 68 h 70"/>
                <a:gd name="T32" fmla="*/ 36 w 36"/>
                <a:gd name="T33" fmla="*/ 66 h 70"/>
                <a:gd name="T34" fmla="*/ 36 w 36"/>
                <a:gd name="T35" fmla="*/ 11 h 70"/>
                <a:gd name="T36" fmla="*/ 27 w 36"/>
                <a:gd name="T37"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3"/>
                  </a:moveTo>
                  <a:cubicBezTo>
                    <a:pt x="25" y="3"/>
                    <a:pt x="24" y="3"/>
                    <a:pt x="24" y="6"/>
                  </a:cubicBezTo>
                  <a:cubicBezTo>
                    <a:pt x="24" y="12"/>
                    <a:pt x="24" y="19"/>
                    <a:pt x="24" y="26"/>
                  </a:cubicBezTo>
                  <a:cubicBezTo>
                    <a:pt x="23" y="28"/>
                    <a:pt x="25" y="30"/>
                    <a:pt x="23" y="33"/>
                  </a:cubicBezTo>
                  <a:cubicBezTo>
                    <a:pt x="20" y="25"/>
                    <a:pt x="17" y="17"/>
                    <a:pt x="15" y="8"/>
                  </a:cubicBezTo>
                  <a:cubicBezTo>
                    <a:pt x="13" y="4"/>
                    <a:pt x="11" y="2"/>
                    <a:pt x="6" y="3"/>
                  </a:cubicBezTo>
                  <a:cubicBezTo>
                    <a:pt x="4" y="3"/>
                    <a:pt x="1" y="0"/>
                    <a:pt x="0" y="5"/>
                  </a:cubicBezTo>
                  <a:cubicBezTo>
                    <a:pt x="0" y="25"/>
                    <a:pt x="0" y="45"/>
                    <a:pt x="0" y="65"/>
                  </a:cubicBezTo>
                  <a:cubicBezTo>
                    <a:pt x="0" y="67"/>
                    <a:pt x="0" y="69"/>
                    <a:pt x="3" y="69"/>
                  </a:cubicBezTo>
                  <a:cubicBezTo>
                    <a:pt x="6" y="68"/>
                    <a:pt x="12" y="70"/>
                    <a:pt x="12" y="65"/>
                  </a:cubicBezTo>
                  <a:cubicBezTo>
                    <a:pt x="13" y="58"/>
                    <a:pt x="12" y="50"/>
                    <a:pt x="12" y="43"/>
                  </a:cubicBezTo>
                  <a:cubicBezTo>
                    <a:pt x="12" y="42"/>
                    <a:pt x="12" y="41"/>
                    <a:pt x="12" y="40"/>
                  </a:cubicBezTo>
                  <a:cubicBezTo>
                    <a:pt x="12" y="40"/>
                    <a:pt x="12" y="40"/>
                    <a:pt x="12" y="40"/>
                  </a:cubicBezTo>
                  <a:cubicBezTo>
                    <a:pt x="12" y="40"/>
                    <a:pt x="12" y="40"/>
                    <a:pt x="12" y="40"/>
                  </a:cubicBezTo>
                  <a:cubicBezTo>
                    <a:pt x="17" y="46"/>
                    <a:pt x="18" y="54"/>
                    <a:pt x="21" y="61"/>
                  </a:cubicBezTo>
                  <a:cubicBezTo>
                    <a:pt x="23" y="67"/>
                    <a:pt x="30" y="70"/>
                    <a:pt x="35" y="68"/>
                  </a:cubicBezTo>
                  <a:cubicBezTo>
                    <a:pt x="36" y="68"/>
                    <a:pt x="36" y="67"/>
                    <a:pt x="36" y="66"/>
                  </a:cubicBezTo>
                  <a:cubicBezTo>
                    <a:pt x="36" y="48"/>
                    <a:pt x="36" y="30"/>
                    <a:pt x="36" y="11"/>
                  </a:cubicBezTo>
                  <a:cubicBezTo>
                    <a:pt x="36" y="2"/>
                    <a:pt x="36" y="2"/>
                    <a:pt x="27" y="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25">
              <a:extLst>
                <a:ext uri="{FF2B5EF4-FFF2-40B4-BE49-F238E27FC236}">
                  <a16:creationId xmlns:a16="http://schemas.microsoft.com/office/drawing/2014/main" id="{1A514429-1042-5DE7-6222-602B5F3808A3}"/>
                </a:ext>
              </a:extLst>
            </p:cNvPr>
            <p:cNvSpPr>
              <a:spLocks/>
            </p:cNvSpPr>
            <p:nvPr userDrawn="1"/>
          </p:nvSpPr>
          <p:spPr bwMode="auto">
            <a:xfrm>
              <a:off x="3935413" y="857250"/>
              <a:ext cx="100013" cy="195263"/>
            </a:xfrm>
            <a:custGeom>
              <a:avLst/>
              <a:gdLst>
                <a:gd name="T0" fmla="*/ 27 w 36"/>
                <a:gd name="T1" fmla="*/ 2 h 70"/>
                <a:gd name="T2" fmla="*/ 24 w 36"/>
                <a:gd name="T3" fmla="*/ 5 h 70"/>
                <a:gd name="T4" fmla="*/ 25 w 36"/>
                <a:gd name="T5" fmla="*/ 25 h 70"/>
                <a:gd name="T6" fmla="*/ 24 w 36"/>
                <a:gd name="T7" fmla="*/ 32 h 70"/>
                <a:gd name="T8" fmla="*/ 15 w 36"/>
                <a:gd name="T9" fmla="*/ 8 h 70"/>
                <a:gd name="T10" fmla="*/ 7 w 36"/>
                <a:gd name="T11" fmla="*/ 2 h 70"/>
                <a:gd name="T12" fmla="*/ 1 w 36"/>
                <a:gd name="T13" fmla="*/ 5 h 70"/>
                <a:gd name="T14" fmla="*/ 0 w 36"/>
                <a:gd name="T15" fmla="*/ 65 h 70"/>
                <a:gd name="T16" fmla="*/ 3 w 36"/>
                <a:gd name="T17" fmla="*/ 68 h 70"/>
                <a:gd name="T18" fmla="*/ 12 w 36"/>
                <a:gd name="T19" fmla="*/ 64 h 70"/>
                <a:gd name="T20" fmla="*/ 12 w 36"/>
                <a:gd name="T21" fmla="*/ 43 h 70"/>
                <a:gd name="T22" fmla="*/ 13 w 36"/>
                <a:gd name="T23" fmla="*/ 39 h 70"/>
                <a:gd name="T24" fmla="*/ 13 w 36"/>
                <a:gd name="T25" fmla="*/ 39 h 70"/>
                <a:gd name="T26" fmla="*/ 13 w 36"/>
                <a:gd name="T27" fmla="*/ 39 h 70"/>
                <a:gd name="T28" fmla="*/ 21 w 36"/>
                <a:gd name="T29" fmla="*/ 61 h 70"/>
                <a:gd name="T30" fmla="*/ 36 w 36"/>
                <a:gd name="T31" fmla="*/ 68 h 70"/>
                <a:gd name="T32" fmla="*/ 36 w 36"/>
                <a:gd name="T33" fmla="*/ 66 h 70"/>
                <a:gd name="T34" fmla="*/ 36 w 36"/>
                <a:gd name="T35" fmla="*/ 11 h 70"/>
                <a:gd name="T36" fmla="*/ 27 w 36"/>
                <a:gd name="T3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70">
                  <a:moveTo>
                    <a:pt x="27" y="2"/>
                  </a:moveTo>
                  <a:cubicBezTo>
                    <a:pt x="25" y="2"/>
                    <a:pt x="24" y="3"/>
                    <a:pt x="24" y="5"/>
                  </a:cubicBezTo>
                  <a:cubicBezTo>
                    <a:pt x="25" y="12"/>
                    <a:pt x="25" y="19"/>
                    <a:pt x="25" y="25"/>
                  </a:cubicBezTo>
                  <a:cubicBezTo>
                    <a:pt x="24" y="28"/>
                    <a:pt x="25" y="30"/>
                    <a:pt x="24" y="32"/>
                  </a:cubicBezTo>
                  <a:cubicBezTo>
                    <a:pt x="21" y="24"/>
                    <a:pt x="18" y="16"/>
                    <a:pt x="15" y="8"/>
                  </a:cubicBezTo>
                  <a:cubicBezTo>
                    <a:pt x="14" y="3"/>
                    <a:pt x="11" y="1"/>
                    <a:pt x="7" y="2"/>
                  </a:cubicBezTo>
                  <a:cubicBezTo>
                    <a:pt x="5" y="3"/>
                    <a:pt x="1" y="0"/>
                    <a:pt x="1" y="5"/>
                  </a:cubicBezTo>
                  <a:cubicBezTo>
                    <a:pt x="1" y="25"/>
                    <a:pt x="0" y="45"/>
                    <a:pt x="0" y="65"/>
                  </a:cubicBezTo>
                  <a:cubicBezTo>
                    <a:pt x="0" y="67"/>
                    <a:pt x="0" y="69"/>
                    <a:pt x="3" y="68"/>
                  </a:cubicBezTo>
                  <a:cubicBezTo>
                    <a:pt x="6" y="67"/>
                    <a:pt x="12" y="70"/>
                    <a:pt x="12" y="64"/>
                  </a:cubicBezTo>
                  <a:cubicBezTo>
                    <a:pt x="13" y="57"/>
                    <a:pt x="12" y="50"/>
                    <a:pt x="12" y="43"/>
                  </a:cubicBezTo>
                  <a:cubicBezTo>
                    <a:pt x="12" y="42"/>
                    <a:pt x="12" y="40"/>
                    <a:pt x="13" y="39"/>
                  </a:cubicBezTo>
                  <a:cubicBezTo>
                    <a:pt x="13" y="39"/>
                    <a:pt x="13" y="39"/>
                    <a:pt x="13" y="39"/>
                  </a:cubicBezTo>
                  <a:cubicBezTo>
                    <a:pt x="13" y="39"/>
                    <a:pt x="13" y="39"/>
                    <a:pt x="13" y="39"/>
                  </a:cubicBezTo>
                  <a:cubicBezTo>
                    <a:pt x="17" y="46"/>
                    <a:pt x="18" y="54"/>
                    <a:pt x="21" y="61"/>
                  </a:cubicBezTo>
                  <a:cubicBezTo>
                    <a:pt x="23" y="67"/>
                    <a:pt x="30" y="70"/>
                    <a:pt x="36" y="68"/>
                  </a:cubicBezTo>
                  <a:cubicBezTo>
                    <a:pt x="36" y="68"/>
                    <a:pt x="36" y="67"/>
                    <a:pt x="36" y="66"/>
                  </a:cubicBezTo>
                  <a:cubicBezTo>
                    <a:pt x="36" y="48"/>
                    <a:pt x="36" y="29"/>
                    <a:pt x="36" y="11"/>
                  </a:cubicBezTo>
                  <a:cubicBezTo>
                    <a:pt x="36" y="2"/>
                    <a:pt x="36" y="2"/>
                    <a:pt x="27" y="2"/>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26">
              <a:extLst>
                <a:ext uri="{FF2B5EF4-FFF2-40B4-BE49-F238E27FC236}">
                  <a16:creationId xmlns:a16="http://schemas.microsoft.com/office/drawing/2014/main" id="{40FB5576-D5BA-75D0-41CA-7F665C9BD918}"/>
                </a:ext>
              </a:extLst>
            </p:cNvPr>
            <p:cNvSpPr>
              <a:spLocks/>
            </p:cNvSpPr>
            <p:nvPr userDrawn="1"/>
          </p:nvSpPr>
          <p:spPr bwMode="auto">
            <a:xfrm>
              <a:off x="1849438" y="3176588"/>
              <a:ext cx="476250" cy="923925"/>
            </a:xfrm>
            <a:custGeom>
              <a:avLst/>
              <a:gdLst>
                <a:gd name="T0" fmla="*/ 128 w 170"/>
                <a:gd name="T1" fmla="*/ 11 h 330"/>
                <a:gd name="T2" fmla="*/ 113 w 170"/>
                <a:gd name="T3" fmla="*/ 25 h 330"/>
                <a:gd name="T4" fmla="*/ 115 w 170"/>
                <a:gd name="T5" fmla="*/ 120 h 330"/>
                <a:gd name="T6" fmla="*/ 110 w 170"/>
                <a:gd name="T7" fmla="*/ 152 h 330"/>
                <a:gd name="T8" fmla="*/ 70 w 170"/>
                <a:gd name="T9" fmla="*/ 38 h 330"/>
                <a:gd name="T10" fmla="*/ 31 w 170"/>
                <a:gd name="T11" fmla="*/ 12 h 330"/>
                <a:gd name="T12" fmla="*/ 1 w 170"/>
                <a:gd name="T13" fmla="*/ 22 h 330"/>
                <a:gd name="T14" fmla="*/ 0 w 170"/>
                <a:gd name="T15" fmla="*/ 306 h 330"/>
                <a:gd name="T16" fmla="*/ 14 w 170"/>
                <a:gd name="T17" fmla="*/ 321 h 330"/>
                <a:gd name="T18" fmla="*/ 57 w 170"/>
                <a:gd name="T19" fmla="*/ 304 h 330"/>
                <a:gd name="T20" fmla="*/ 56 w 170"/>
                <a:gd name="T21" fmla="*/ 201 h 330"/>
                <a:gd name="T22" fmla="*/ 57 w 170"/>
                <a:gd name="T23" fmla="*/ 186 h 330"/>
                <a:gd name="T24" fmla="*/ 57 w 170"/>
                <a:gd name="T25" fmla="*/ 186 h 330"/>
                <a:gd name="T26" fmla="*/ 57 w 170"/>
                <a:gd name="T27" fmla="*/ 186 h 330"/>
                <a:gd name="T28" fmla="*/ 98 w 170"/>
                <a:gd name="T29" fmla="*/ 287 h 330"/>
                <a:gd name="T30" fmla="*/ 167 w 170"/>
                <a:gd name="T31" fmla="*/ 321 h 330"/>
                <a:gd name="T32" fmla="*/ 169 w 170"/>
                <a:gd name="T33" fmla="*/ 311 h 330"/>
                <a:gd name="T34" fmla="*/ 170 w 170"/>
                <a:gd name="T35" fmla="*/ 51 h 330"/>
                <a:gd name="T36" fmla="*/ 128 w 170"/>
                <a:gd name="T37" fmla="*/ 1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330">
                  <a:moveTo>
                    <a:pt x="128" y="11"/>
                  </a:moveTo>
                  <a:cubicBezTo>
                    <a:pt x="118" y="12"/>
                    <a:pt x="113" y="14"/>
                    <a:pt x="113" y="25"/>
                  </a:cubicBezTo>
                  <a:cubicBezTo>
                    <a:pt x="114" y="57"/>
                    <a:pt x="115" y="88"/>
                    <a:pt x="115" y="120"/>
                  </a:cubicBezTo>
                  <a:cubicBezTo>
                    <a:pt x="111" y="130"/>
                    <a:pt x="118" y="142"/>
                    <a:pt x="110" y="152"/>
                  </a:cubicBezTo>
                  <a:cubicBezTo>
                    <a:pt x="97" y="114"/>
                    <a:pt x="82" y="77"/>
                    <a:pt x="70" y="38"/>
                  </a:cubicBezTo>
                  <a:cubicBezTo>
                    <a:pt x="64" y="16"/>
                    <a:pt x="52" y="7"/>
                    <a:pt x="31" y="12"/>
                  </a:cubicBezTo>
                  <a:cubicBezTo>
                    <a:pt x="21" y="14"/>
                    <a:pt x="5" y="0"/>
                    <a:pt x="1" y="22"/>
                  </a:cubicBezTo>
                  <a:cubicBezTo>
                    <a:pt x="1" y="117"/>
                    <a:pt x="1" y="211"/>
                    <a:pt x="0" y="306"/>
                  </a:cubicBezTo>
                  <a:cubicBezTo>
                    <a:pt x="0" y="316"/>
                    <a:pt x="1" y="326"/>
                    <a:pt x="14" y="321"/>
                  </a:cubicBezTo>
                  <a:cubicBezTo>
                    <a:pt x="29" y="317"/>
                    <a:pt x="55" y="330"/>
                    <a:pt x="57" y="304"/>
                  </a:cubicBezTo>
                  <a:cubicBezTo>
                    <a:pt x="60" y="270"/>
                    <a:pt x="57" y="236"/>
                    <a:pt x="56" y="201"/>
                  </a:cubicBezTo>
                  <a:cubicBezTo>
                    <a:pt x="57" y="196"/>
                    <a:pt x="57" y="191"/>
                    <a:pt x="57" y="186"/>
                  </a:cubicBezTo>
                  <a:cubicBezTo>
                    <a:pt x="57" y="186"/>
                    <a:pt x="57" y="186"/>
                    <a:pt x="57" y="186"/>
                  </a:cubicBezTo>
                  <a:cubicBezTo>
                    <a:pt x="57" y="186"/>
                    <a:pt x="57" y="186"/>
                    <a:pt x="57" y="186"/>
                  </a:cubicBezTo>
                  <a:cubicBezTo>
                    <a:pt x="79" y="216"/>
                    <a:pt x="84" y="253"/>
                    <a:pt x="98" y="287"/>
                  </a:cubicBezTo>
                  <a:cubicBezTo>
                    <a:pt x="109" y="314"/>
                    <a:pt x="139" y="330"/>
                    <a:pt x="167" y="321"/>
                  </a:cubicBezTo>
                  <a:cubicBezTo>
                    <a:pt x="168" y="320"/>
                    <a:pt x="168" y="315"/>
                    <a:pt x="169" y="311"/>
                  </a:cubicBezTo>
                  <a:cubicBezTo>
                    <a:pt x="169" y="225"/>
                    <a:pt x="170" y="138"/>
                    <a:pt x="170" y="51"/>
                  </a:cubicBezTo>
                  <a:cubicBezTo>
                    <a:pt x="170" y="8"/>
                    <a:pt x="170" y="8"/>
                    <a:pt x="128" y="11"/>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27">
              <a:extLst>
                <a:ext uri="{FF2B5EF4-FFF2-40B4-BE49-F238E27FC236}">
                  <a16:creationId xmlns:a16="http://schemas.microsoft.com/office/drawing/2014/main" id="{4DB36080-5EA6-7E6B-84F0-F25F975590DE}"/>
                </a:ext>
              </a:extLst>
            </p:cNvPr>
            <p:cNvSpPr>
              <a:spLocks/>
            </p:cNvSpPr>
            <p:nvPr userDrawn="1"/>
          </p:nvSpPr>
          <p:spPr bwMode="auto">
            <a:xfrm>
              <a:off x="9366250" y="1985963"/>
              <a:ext cx="476250" cy="923925"/>
            </a:xfrm>
            <a:custGeom>
              <a:avLst/>
              <a:gdLst>
                <a:gd name="T0" fmla="*/ 127 w 170"/>
                <a:gd name="T1" fmla="*/ 11 h 330"/>
                <a:gd name="T2" fmla="*/ 113 w 170"/>
                <a:gd name="T3" fmla="*/ 25 h 330"/>
                <a:gd name="T4" fmla="*/ 115 w 170"/>
                <a:gd name="T5" fmla="*/ 120 h 330"/>
                <a:gd name="T6" fmla="*/ 110 w 170"/>
                <a:gd name="T7" fmla="*/ 152 h 330"/>
                <a:gd name="T8" fmla="*/ 70 w 170"/>
                <a:gd name="T9" fmla="*/ 38 h 330"/>
                <a:gd name="T10" fmla="*/ 30 w 170"/>
                <a:gd name="T11" fmla="*/ 12 h 330"/>
                <a:gd name="T12" fmla="*/ 1 w 170"/>
                <a:gd name="T13" fmla="*/ 22 h 330"/>
                <a:gd name="T14" fmla="*/ 0 w 170"/>
                <a:gd name="T15" fmla="*/ 306 h 330"/>
                <a:gd name="T16" fmla="*/ 14 w 170"/>
                <a:gd name="T17" fmla="*/ 321 h 330"/>
                <a:gd name="T18" fmla="*/ 57 w 170"/>
                <a:gd name="T19" fmla="*/ 304 h 330"/>
                <a:gd name="T20" fmla="*/ 56 w 170"/>
                <a:gd name="T21" fmla="*/ 201 h 330"/>
                <a:gd name="T22" fmla="*/ 57 w 170"/>
                <a:gd name="T23" fmla="*/ 186 h 330"/>
                <a:gd name="T24" fmla="*/ 57 w 170"/>
                <a:gd name="T25" fmla="*/ 186 h 330"/>
                <a:gd name="T26" fmla="*/ 57 w 170"/>
                <a:gd name="T27" fmla="*/ 186 h 330"/>
                <a:gd name="T28" fmla="*/ 98 w 170"/>
                <a:gd name="T29" fmla="*/ 287 h 330"/>
                <a:gd name="T30" fmla="*/ 167 w 170"/>
                <a:gd name="T31" fmla="*/ 321 h 330"/>
                <a:gd name="T32" fmla="*/ 169 w 170"/>
                <a:gd name="T33" fmla="*/ 311 h 330"/>
                <a:gd name="T34" fmla="*/ 170 w 170"/>
                <a:gd name="T35" fmla="*/ 51 h 330"/>
                <a:gd name="T36" fmla="*/ 127 w 170"/>
                <a:gd name="T37" fmla="*/ 1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330">
                  <a:moveTo>
                    <a:pt x="127" y="11"/>
                  </a:moveTo>
                  <a:cubicBezTo>
                    <a:pt x="117" y="12"/>
                    <a:pt x="113" y="14"/>
                    <a:pt x="113" y="25"/>
                  </a:cubicBezTo>
                  <a:cubicBezTo>
                    <a:pt x="114" y="57"/>
                    <a:pt x="114" y="88"/>
                    <a:pt x="115" y="120"/>
                  </a:cubicBezTo>
                  <a:cubicBezTo>
                    <a:pt x="110" y="130"/>
                    <a:pt x="118" y="142"/>
                    <a:pt x="110" y="152"/>
                  </a:cubicBezTo>
                  <a:cubicBezTo>
                    <a:pt x="97" y="114"/>
                    <a:pt x="82" y="76"/>
                    <a:pt x="70" y="38"/>
                  </a:cubicBezTo>
                  <a:cubicBezTo>
                    <a:pt x="64" y="16"/>
                    <a:pt x="52" y="6"/>
                    <a:pt x="30" y="12"/>
                  </a:cubicBezTo>
                  <a:cubicBezTo>
                    <a:pt x="21" y="14"/>
                    <a:pt x="4" y="0"/>
                    <a:pt x="1" y="22"/>
                  </a:cubicBezTo>
                  <a:cubicBezTo>
                    <a:pt x="1" y="116"/>
                    <a:pt x="1" y="211"/>
                    <a:pt x="0" y="306"/>
                  </a:cubicBezTo>
                  <a:cubicBezTo>
                    <a:pt x="0" y="316"/>
                    <a:pt x="0" y="326"/>
                    <a:pt x="14" y="321"/>
                  </a:cubicBezTo>
                  <a:cubicBezTo>
                    <a:pt x="29" y="317"/>
                    <a:pt x="55" y="330"/>
                    <a:pt x="57" y="304"/>
                  </a:cubicBezTo>
                  <a:cubicBezTo>
                    <a:pt x="60" y="270"/>
                    <a:pt x="57" y="236"/>
                    <a:pt x="56" y="201"/>
                  </a:cubicBezTo>
                  <a:cubicBezTo>
                    <a:pt x="57" y="196"/>
                    <a:pt x="57" y="191"/>
                    <a:pt x="57" y="186"/>
                  </a:cubicBezTo>
                  <a:cubicBezTo>
                    <a:pt x="57" y="186"/>
                    <a:pt x="57" y="186"/>
                    <a:pt x="57" y="186"/>
                  </a:cubicBezTo>
                  <a:cubicBezTo>
                    <a:pt x="57" y="186"/>
                    <a:pt x="57" y="186"/>
                    <a:pt x="57" y="186"/>
                  </a:cubicBezTo>
                  <a:cubicBezTo>
                    <a:pt x="79" y="216"/>
                    <a:pt x="84" y="253"/>
                    <a:pt x="98" y="287"/>
                  </a:cubicBezTo>
                  <a:cubicBezTo>
                    <a:pt x="109" y="314"/>
                    <a:pt x="139" y="330"/>
                    <a:pt x="167" y="321"/>
                  </a:cubicBezTo>
                  <a:cubicBezTo>
                    <a:pt x="168" y="320"/>
                    <a:pt x="168" y="315"/>
                    <a:pt x="169" y="311"/>
                  </a:cubicBezTo>
                  <a:cubicBezTo>
                    <a:pt x="169" y="225"/>
                    <a:pt x="170" y="138"/>
                    <a:pt x="170" y="51"/>
                  </a:cubicBezTo>
                  <a:cubicBezTo>
                    <a:pt x="170" y="7"/>
                    <a:pt x="170" y="8"/>
                    <a:pt x="127" y="11"/>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0" name="Freeform 28">
              <a:extLst>
                <a:ext uri="{FF2B5EF4-FFF2-40B4-BE49-F238E27FC236}">
                  <a16:creationId xmlns:a16="http://schemas.microsoft.com/office/drawing/2014/main" id="{E615CC78-E9F4-D439-12C6-B22216A9F58C}"/>
                </a:ext>
              </a:extLst>
            </p:cNvPr>
            <p:cNvSpPr>
              <a:spLocks/>
            </p:cNvSpPr>
            <p:nvPr userDrawn="1"/>
          </p:nvSpPr>
          <p:spPr bwMode="auto">
            <a:xfrm>
              <a:off x="7218363" y="5035550"/>
              <a:ext cx="434975" cy="846138"/>
            </a:xfrm>
            <a:custGeom>
              <a:avLst/>
              <a:gdLst>
                <a:gd name="T0" fmla="*/ 116 w 155"/>
                <a:gd name="T1" fmla="*/ 10 h 302"/>
                <a:gd name="T2" fmla="*/ 103 w 155"/>
                <a:gd name="T3" fmla="*/ 23 h 302"/>
                <a:gd name="T4" fmla="*/ 105 w 155"/>
                <a:gd name="T5" fmla="*/ 109 h 302"/>
                <a:gd name="T6" fmla="*/ 101 w 155"/>
                <a:gd name="T7" fmla="*/ 139 h 302"/>
                <a:gd name="T8" fmla="*/ 64 w 155"/>
                <a:gd name="T9" fmla="*/ 34 h 302"/>
                <a:gd name="T10" fmla="*/ 28 w 155"/>
                <a:gd name="T11" fmla="*/ 10 h 302"/>
                <a:gd name="T12" fmla="*/ 1 w 155"/>
                <a:gd name="T13" fmla="*/ 20 h 302"/>
                <a:gd name="T14" fmla="*/ 0 w 155"/>
                <a:gd name="T15" fmla="*/ 279 h 302"/>
                <a:gd name="T16" fmla="*/ 13 w 155"/>
                <a:gd name="T17" fmla="*/ 294 h 302"/>
                <a:gd name="T18" fmla="*/ 52 w 155"/>
                <a:gd name="T19" fmla="*/ 278 h 302"/>
                <a:gd name="T20" fmla="*/ 51 w 155"/>
                <a:gd name="T21" fmla="*/ 184 h 302"/>
                <a:gd name="T22" fmla="*/ 52 w 155"/>
                <a:gd name="T23" fmla="*/ 170 h 302"/>
                <a:gd name="T24" fmla="*/ 52 w 155"/>
                <a:gd name="T25" fmla="*/ 170 h 302"/>
                <a:gd name="T26" fmla="*/ 52 w 155"/>
                <a:gd name="T27" fmla="*/ 170 h 302"/>
                <a:gd name="T28" fmla="*/ 89 w 155"/>
                <a:gd name="T29" fmla="*/ 262 h 302"/>
                <a:gd name="T30" fmla="*/ 152 w 155"/>
                <a:gd name="T31" fmla="*/ 293 h 302"/>
                <a:gd name="T32" fmla="*/ 154 w 155"/>
                <a:gd name="T33" fmla="*/ 285 h 302"/>
                <a:gd name="T34" fmla="*/ 155 w 155"/>
                <a:gd name="T35" fmla="*/ 46 h 302"/>
                <a:gd name="T36" fmla="*/ 116 w 155"/>
                <a:gd name="T37" fmla="*/ 1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5" h="302">
                  <a:moveTo>
                    <a:pt x="116" y="10"/>
                  </a:moveTo>
                  <a:cubicBezTo>
                    <a:pt x="107" y="11"/>
                    <a:pt x="103" y="13"/>
                    <a:pt x="103" y="23"/>
                  </a:cubicBezTo>
                  <a:cubicBezTo>
                    <a:pt x="104" y="52"/>
                    <a:pt x="104" y="80"/>
                    <a:pt x="105" y="109"/>
                  </a:cubicBezTo>
                  <a:cubicBezTo>
                    <a:pt x="101" y="119"/>
                    <a:pt x="108" y="130"/>
                    <a:pt x="101" y="139"/>
                  </a:cubicBezTo>
                  <a:cubicBezTo>
                    <a:pt x="88" y="104"/>
                    <a:pt x="75" y="70"/>
                    <a:pt x="64" y="34"/>
                  </a:cubicBezTo>
                  <a:cubicBezTo>
                    <a:pt x="58" y="14"/>
                    <a:pt x="47" y="6"/>
                    <a:pt x="28" y="10"/>
                  </a:cubicBezTo>
                  <a:cubicBezTo>
                    <a:pt x="19" y="12"/>
                    <a:pt x="4" y="0"/>
                    <a:pt x="1" y="20"/>
                  </a:cubicBezTo>
                  <a:cubicBezTo>
                    <a:pt x="1" y="106"/>
                    <a:pt x="0" y="193"/>
                    <a:pt x="0" y="279"/>
                  </a:cubicBezTo>
                  <a:cubicBezTo>
                    <a:pt x="0" y="288"/>
                    <a:pt x="0" y="298"/>
                    <a:pt x="13" y="294"/>
                  </a:cubicBezTo>
                  <a:cubicBezTo>
                    <a:pt x="26" y="289"/>
                    <a:pt x="50" y="301"/>
                    <a:pt x="52" y="278"/>
                  </a:cubicBezTo>
                  <a:cubicBezTo>
                    <a:pt x="55" y="247"/>
                    <a:pt x="52" y="215"/>
                    <a:pt x="51" y="184"/>
                  </a:cubicBezTo>
                  <a:cubicBezTo>
                    <a:pt x="52" y="179"/>
                    <a:pt x="52" y="174"/>
                    <a:pt x="52" y="170"/>
                  </a:cubicBezTo>
                  <a:cubicBezTo>
                    <a:pt x="52" y="170"/>
                    <a:pt x="52" y="170"/>
                    <a:pt x="52" y="170"/>
                  </a:cubicBezTo>
                  <a:cubicBezTo>
                    <a:pt x="52" y="170"/>
                    <a:pt x="52" y="170"/>
                    <a:pt x="52" y="170"/>
                  </a:cubicBezTo>
                  <a:cubicBezTo>
                    <a:pt x="72" y="197"/>
                    <a:pt x="77" y="231"/>
                    <a:pt x="89" y="262"/>
                  </a:cubicBezTo>
                  <a:cubicBezTo>
                    <a:pt x="99" y="287"/>
                    <a:pt x="127" y="302"/>
                    <a:pt x="152" y="293"/>
                  </a:cubicBezTo>
                  <a:cubicBezTo>
                    <a:pt x="154" y="292"/>
                    <a:pt x="154" y="287"/>
                    <a:pt x="154" y="285"/>
                  </a:cubicBezTo>
                  <a:cubicBezTo>
                    <a:pt x="155" y="205"/>
                    <a:pt x="155" y="126"/>
                    <a:pt x="155" y="46"/>
                  </a:cubicBezTo>
                  <a:cubicBezTo>
                    <a:pt x="155" y="7"/>
                    <a:pt x="155" y="7"/>
                    <a:pt x="116" y="10"/>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31" name="Freeform 29">
              <a:extLst>
                <a:ext uri="{FF2B5EF4-FFF2-40B4-BE49-F238E27FC236}">
                  <a16:creationId xmlns:a16="http://schemas.microsoft.com/office/drawing/2014/main" id="{F2139B03-E0EA-F246-6440-41B6EAD1D42E}"/>
                </a:ext>
              </a:extLst>
            </p:cNvPr>
            <p:cNvSpPr>
              <a:spLocks/>
            </p:cNvSpPr>
            <p:nvPr userDrawn="1"/>
          </p:nvSpPr>
          <p:spPr bwMode="auto">
            <a:xfrm>
              <a:off x="3663950" y="1525588"/>
              <a:ext cx="433388" cy="846138"/>
            </a:xfrm>
            <a:custGeom>
              <a:avLst/>
              <a:gdLst>
                <a:gd name="T0" fmla="*/ 116 w 155"/>
                <a:gd name="T1" fmla="*/ 10 h 302"/>
                <a:gd name="T2" fmla="*/ 103 w 155"/>
                <a:gd name="T3" fmla="*/ 22 h 302"/>
                <a:gd name="T4" fmla="*/ 105 w 155"/>
                <a:gd name="T5" fmla="*/ 109 h 302"/>
                <a:gd name="T6" fmla="*/ 100 w 155"/>
                <a:gd name="T7" fmla="*/ 139 h 302"/>
                <a:gd name="T8" fmla="*/ 64 w 155"/>
                <a:gd name="T9" fmla="*/ 34 h 302"/>
                <a:gd name="T10" fmla="*/ 27 w 155"/>
                <a:gd name="T11" fmla="*/ 10 h 302"/>
                <a:gd name="T12" fmla="*/ 1 w 155"/>
                <a:gd name="T13" fmla="*/ 20 h 302"/>
                <a:gd name="T14" fmla="*/ 0 w 155"/>
                <a:gd name="T15" fmla="*/ 279 h 302"/>
                <a:gd name="T16" fmla="*/ 12 w 155"/>
                <a:gd name="T17" fmla="*/ 293 h 302"/>
                <a:gd name="T18" fmla="*/ 52 w 155"/>
                <a:gd name="T19" fmla="*/ 277 h 302"/>
                <a:gd name="T20" fmla="*/ 51 w 155"/>
                <a:gd name="T21" fmla="*/ 184 h 302"/>
                <a:gd name="T22" fmla="*/ 52 w 155"/>
                <a:gd name="T23" fmla="*/ 169 h 302"/>
                <a:gd name="T24" fmla="*/ 52 w 155"/>
                <a:gd name="T25" fmla="*/ 169 h 302"/>
                <a:gd name="T26" fmla="*/ 52 w 155"/>
                <a:gd name="T27" fmla="*/ 169 h 302"/>
                <a:gd name="T28" fmla="*/ 89 w 155"/>
                <a:gd name="T29" fmla="*/ 262 h 302"/>
                <a:gd name="T30" fmla="*/ 152 w 155"/>
                <a:gd name="T31" fmla="*/ 293 h 302"/>
                <a:gd name="T32" fmla="*/ 154 w 155"/>
                <a:gd name="T33" fmla="*/ 284 h 302"/>
                <a:gd name="T34" fmla="*/ 155 w 155"/>
                <a:gd name="T35" fmla="*/ 46 h 302"/>
                <a:gd name="T36" fmla="*/ 116 w 155"/>
                <a:gd name="T37" fmla="*/ 1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5" h="302">
                  <a:moveTo>
                    <a:pt x="116" y="10"/>
                  </a:moveTo>
                  <a:cubicBezTo>
                    <a:pt x="107" y="11"/>
                    <a:pt x="103" y="12"/>
                    <a:pt x="103" y="22"/>
                  </a:cubicBezTo>
                  <a:cubicBezTo>
                    <a:pt x="104" y="51"/>
                    <a:pt x="104" y="80"/>
                    <a:pt x="105" y="109"/>
                  </a:cubicBezTo>
                  <a:cubicBezTo>
                    <a:pt x="100" y="119"/>
                    <a:pt x="107" y="130"/>
                    <a:pt x="100" y="139"/>
                  </a:cubicBezTo>
                  <a:cubicBezTo>
                    <a:pt x="88" y="104"/>
                    <a:pt x="74" y="70"/>
                    <a:pt x="64" y="34"/>
                  </a:cubicBezTo>
                  <a:cubicBezTo>
                    <a:pt x="58" y="14"/>
                    <a:pt x="47" y="5"/>
                    <a:pt x="27" y="10"/>
                  </a:cubicBezTo>
                  <a:cubicBezTo>
                    <a:pt x="18" y="12"/>
                    <a:pt x="4" y="0"/>
                    <a:pt x="1" y="20"/>
                  </a:cubicBezTo>
                  <a:cubicBezTo>
                    <a:pt x="0" y="106"/>
                    <a:pt x="0" y="193"/>
                    <a:pt x="0" y="279"/>
                  </a:cubicBezTo>
                  <a:cubicBezTo>
                    <a:pt x="0" y="288"/>
                    <a:pt x="0" y="297"/>
                    <a:pt x="12" y="293"/>
                  </a:cubicBezTo>
                  <a:cubicBezTo>
                    <a:pt x="26" y="289"/>
                    <a:pt x="50" y="301"/>
                    <a:pt x="52" y="277"/>
                  </a:cubicBezTo>
                  <a:cubicBezTo>
                    <a:pt x="55" y="246"/>
                    <a:pt x="51" y="215"/>
                    <a:pt x="51" y="184"/>
                  </a:cubicBezTo>
                  <a:cubicBezTo>
                    <a:pt x="51" y="179"/>
                    <a:pt x="52" y="174"/>
                    <a:pt x="52" y="169"/>
                  </a:cubicBezTo>
                  <a:cubicBezTo>
                    <a:pt x="52" y="169"/>
                    <a:pt x="52" y="169"/>
                    <a:pt x="52" y="169"/>
                  </a:cubicBezTo>
                  <a:cubicBezTo>
                    <a:pt x="52" y="169"/>
                    <a:pt x="52" y="169"/>
                    <a:pt x="52" y="169"/>
                  </a:cubicBezTo>
                  <a:cubicBezTo>
                    <a:pt x="72" y="197"/>
                    <a:pt x="76" y="231"/>
                    <a:pt x="89" y="262"/>
                  </a:cubicBezTo>
                  <a:cubicBezTo>
                    <a:pt x="99" y="287"/>
                    <a:pt x="127" y="302"/>
                    <a:pt x="152" y="293"/>
                  </a:cubicBezTo>
                  <a:cubicBezTo>
                    <a:pt x="153" y="292"/>
                    <a:pt x="153" y="287"/>
                    <a:pt x="154" y="284"/>
                  </a:cubicBezTo>
                  <a:cubicBezTo>
                    <a:pt x="154" y="205"/>
                    <a:pt x="155" y="126"/>
                    <a:pt x="155" y="46"/>
                  </a:cubicBezTo>
                  <a:cubicBezTo>
                    <a:pt x="155" y="6"/>
                    <a:pt x="155" y="7"/>
                    <a:pt x="116" y="10"/>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42" name="Grupo 41">
            <a:extLst>
              <a:ext uri="{FF2B5EF4-FFF2-40B4-BE49-F238E27FC236}">
                <a16:creationId xmlns:a16="http://schemas.microsoft.com/office/drawing/2014/main" id="{9578AB91-7FAA-52BE-39D3-5794692F5A86}"/>
              </a:ext>
            </a:extLst>
          </p:cNvPr>
          <p:cNvGrpSpPr/>
          <p:nvPr userDrawn="1"/>
        </p:nvGrpSpPr>
        <p:grpSpPr>
          <a:xfrm>
            <a:off x="4826000" y="338137"/>
            <a:ext cx="2120900" cy="619126"/>
            <a:chOff x="4826000" y="338137"/>
            <a:chExt cx="2120900" cy="619126"/>
          </a:xfrm>
        </p:grpSpPr>
        <p:sp>
          <p:nvSpPr>
            <p:cNvPr id="35" name="Freeform 33">
              <a:extLst>
                <a:ext uri="{FF2B5EF4-FFF2-40B4-BE49-F238E27FC236}">
                  <a16:creationId xmlns:a16="http://schemas.microsoft.com/office/drawing/2014/main" id="{F50BD3BD-DC33-7183-34D7-0A09221D2509}"/>
                </a:ext>
              </a:extLst>
            </p:cNvPr>
            <p:cNvSpPr>
              <a:spLocks/>
            </p:cNvSpPr>
            <p:nvPr userDrawn="1"/>
          </p:nvSpPr>
          <p:spPr bwMode="auto">
            <a:xfrm>
              <a:off x="4826000" y="371475"/>
              <a:ext cx="293688" cy="573088"/>
            </a:xfrm>
            <a:custGeom>
              <a:avLst/>
              <a:gdLst>
                <a:gd name="T0" fmla="*/ 54 w 78"/>
                <a:gd name="T1" fmla="*/ 65 h 150"/>
                <a:gd name="T2" fmla="*/ 54 w 78"/>
                <a:gd name="T3" fmla="*/ 13 h 150"/>
                <a:gd name="T4" fmla="*/ 66 w 78"/>
                <a:gd name="T5" fmla="*/ 1 h 150"/>
                <a:gd name="T6" fmla="*/ 77 w 78"/>
                <a:gd name="T7" fmla="*/ 13 h 150"/>
                <a:gd name="T8" fmla="*/ 77 w 78"/>
                <a:gd name="T9" fmla="*/ 128 h 150"/>
                <a:gd name="T10" fmla="*/ 64 w 78"/>
                <a:gd name="T11" fmla="*/ 144 h 150"/>
                <a:gd name="T12" fmla="*/ 47 w 78"/>
                <a:gd name="T13" fmla="*/ 132 h 150"/>
                <a:gd name="T14" fmla="*/ 23 w 78"/>
                <a:gd name="T15" fmla="*/ 84 h 150"/>
                <a:gd name="T16" fmla="*/ 23 w 78"/>
                <a:gd name="T17" fmla="*/ 131 h 150"/>
                <a:gd name="T18" fmla="*/ 12 w 78"/>
                <a:gd name="T19" fmla="*/ 149 h 150"/>
                <a:gd name="T20" fmla="*/ 0 w 78"/>
                <a:gd name="T21" fmla="*/ 133 h 150"/>
                <a:gd name="T22" fmla="*/ 0 w 78"/>
                <a:gd name="T23" fmla="*/ 18 h 150"/>
                <a:gd name="T24" fmla="*/ 8 w 78"/>
                <a:gd name="T25" fmla="*/ 2 h 150"/>
                <a:gd name="T26" fmla="*/ 27 w 78"/>
                <a:gd name="T27" fmla="*/ 12 h 150"/>
                <a:gd name="T28" fmla="*/ 47 w 78"/>
                <a:gd name="T29" fmla="*/ 66 h 150"/>
                <a:gd name="T30" fmla="*/ 54 w 78"/>
                <a:gd name="T31" fmla="*/ 6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150">
                  <a:moveTo>
                    <a:pt x="54" y="65"/>
                  </a:moveTo>
                  <a:cubicBezTo>
                    <a:pt x="54" y="47"/>
                    <a:pt x="53" y="30"/>
                    <a:pt x="54" y="13"/>
                  </a:cubicBezTo>
                  <a:cubicBezTo>
                    <a:pt x="54" y="5"/>
                    <a:pt x="58" y="1"/>
                    <a:pt x="66" y="1"/>
                  </a:cubicBezTo>
                  <a:cubicBezTo>
                    <a:pt x="74" y="1"/>
                    <a:pt x="77" y="6"/>
                    <a:pt x="77" y="13"/>
                  </a:cubicBezTo>
                  <a:cubicBezTo>
                    <a:pt x="77" y="52"/>
                    <a:pt x="77" y="90"/>
                    <a:pt x="77" y="128"/>
                  </a:cubicBezTo>
                  <a:cubicBezTo>
                    <a:pt x="78" y="138"/>
                    <a:pt x="73" y="143"/>
                    <a:pt x="64" y="144"/>
                  </a:cubicBezTo>
                  <a:cubicBezTo>
                    <a:pt x="53" y="146"/>
                    <a:pt x="49" y="139"/>
                    <a:pt x="47" y="132"/>
                  </a:cubicBezTo>
                  <a:cubicBezTo>
                    <a:pt x="41" y="116"/>
                    <a:pt x="35" y="100"/>
                    <a:pt x="23" y="84"/>
                  </a:cubicBezTo>
                  <a:cubicBezTo>
                    <a:pt x="23" y="100"/>
                    <a:pt x="23" y="116"/>
                    <a:pt x="23" y="131"/>
                  </a:cubicBezTo>
                  <a:cubicBezTo>
                    <a:pt x="23" y="140"/>
                    <a:pt x="22" y="148"/>
                    <a:pt x="12" y="149"/>
                  </a:cubicBezTo>
                  <a:cubicBezTo>
                    <a:pt x="0" y="150"/>
                    <a:pt x="0" y="141"/>
                    <a:pt x="0" y="133"/>
                  </a:cubicBezTo>
                  <a:cubicBezTo>
                    <a:pt x="0" y="95"/>
                    <a:pt x="0" y="56"/>
                    <a:pt x="0" y="18"/>
                  </a:cubicBezTo>
                  <a:cubicBezTo>
                    <a:pt x="0" y="12"/>
                    <a:pt x="0" y="4"/>
                    <a:pt x="8" y="2"/>
                  </a:cubicBezTo>
                  <a:cubicBezTo>
                    <a:pt x="17" y="0"/>
                    <a:pt x="24" y="4"/>
                    <a:pt x="27" y="12"/>
                  </a:cubicBezTo>
                  <a:cubicBezTo>
                    <a:pt x="34" y="30"/>
                    <a:pt x="41" y="48"/>
                    <a:pt x="47" y="66"/>
                  </a:cubicBezTo>
                  <a:cubicBezTo>
                    <a:pt x="49" y="66"/>
                    <a:pt x="51" y="65"/>
                    <a:pt x="54" y="65"/>
                  </a:cubicBezTo>
                  <a:close/>
                </a:path>
              </a:pathLst>
            </a:custGeom>
            <a:solidFill>
              <a:srgbClr val="E41F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4">
              <a:extLst>
                <a:ext uri="{FF2B5EF4-FFF2-40B4-BE49-F238E27FC236}">
                  <a16:creationId xmlns:a16="http://schemas.microsoft.com/office/drawing/2014/main" id="{ED861FA2-B25F-9A4F-20C3-F16683CF7595}"/>
                </a:ext>
              </a:extLst>
            </p:cNvPr>
            <p:cNvSpPr>
              <a:spLocks/>
            </p:cNvSpPr>
            <p:nvPr userDrawn="1"/>
          </p:nvSpPr>
          <p:spPr bwMode="auto">
            <a:xfrm>
              <a:off x="6597650" y="349250"/>
              <a:ext cx="349250" cy="608013"/>
            </a:xfrm>
            <a:custGeom>
              <a:avLst/>
              <a:gdLst>
                <a:gd name="T0" fmla="*/ 51 w 93"/>
                <a:gd name="T1" fmla="*/ 42 h 159"/>
                <a:gd name="T2" fmla="*/ 66 w 93"/>
                <a:gd name="T3" fmla="*/ 13 h 159"/>
                <a:gd name="T4" fmla="*/ 84 w 93"/>
                <a:gd name="T5" fmla="*/ 9 h 159"/>
                <a:gd name="T6" fmla="*/ 85 w 93"/>
                <a:gd name="T7" fmla="*/ 25 h 159"/>
                <a:gd name="T8" fmla="*/ 93 w 93"/>
                <a:gd name="T9" fmla="*/ 151 h 159"/>
                <a:gd name="T10" fmla="*/ 51 w 93"/>
                <a:gd name="T11" fmla="*/ 117 h 159"/>
                <a:gd name="T12" fmla="*/ 18 w 93"/>
                <a:gd name="T13" fmla="*/ 146 h 159"/>
                <a:gd name="T14" fmla="*/ 28 w 93"/>
                <a:gd name="T15" fmla="*/ 102 h 159"/>
                <a:gd name="T16" fmla="*/ 23 w 93"/>
                <a:gd name="T17" fmla="*/ 38 h 159"/>
                <a:gd name="T18" fmla="*/ 20 w 93"/>
                <a:gd name="T19" fmla="*/ 9 h 159"/>
                <a:gd name="T20" fmla="*/ 45 w 93"/>
                <a:gd name="T21" fmla="*/ 32 h 159"/>
                <a:gd name="T22" fmla="*/ 51 w 93"/>
                <a:gd name="T23" fmla="*/ 4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159">
                  <a:moveTo>
                    <a:pt x="51" y="42"/>
                  </a:moveTo>
                  <a:cubicBezTo>
                    <a:pt x="57" y="29"/>
                    <a:pt x="61" y="20"/>
                    <a:pt x="66" y="13"/>
                  </a:cubicBezTo>
                  <a:cubicBezTo>
                    <a:pt x="70" y="6"/>
                    <a:pt x="78" y="6"/>
                    <a:pt x="84" y="9"/>
                  </a:cubicBezTo>
                  <a:cubicBezTo>
                    <a:pt x="93" y="13"/>
                    <a:pt x="88" y="21"/>
                    <a:pt x="85" y="25"/>
                  </a:cubicBezTo>
                  <a:cubicBezTo>
                    <a:pt x="53" y="68"/>
                    <a:pt x="70" y="110"/>
                    <a:pt x="93" y="151"/>
                  </a:cubicBezTo>
                  <a:cubicBezTo>
                    <a:pt x="66" y="150"/>
                    <a:pt x="66" y="150"/>
                    <a:pt x="51" y="117"/>
                  </a:cubicBezTo>
                  <a:cubicBezTo>
                    <a:pt x="34" y="121"/>
                    <a:pt x="41" y="159"/>
                    <a:pt x="18" y="146"/>
                  </a:cubicBezTo>
                  <a:cubicBezTo>
                    <a:pt x="0" y="135"/>
                    <a:pt x="21" y="115"/>
                    <a:pt x="28" y="102"/>
                  </a:cubicBezTo>
                  <a:cubicBezTo>
                    <a:pt x="41" y="78"/>
                    <a:pt x="29" y="59"/>
                    <a:pt x="23" y="38"/>
                  </a:cubicBezTo>
                  <a:cubicBezTo>
                    <a:pt x="20" y="29"/>
                    <a:pt x="4" y="16"/>
                    <a:pt x="20" y="9"/>
                  </a:cubicBezTo>
                  <a:cubicBezTo>
                    <a:pt x="39" y="0"/>
                    <a:pt x="39" y="22"/>
                    <a:pt x="45" y="32"/>
                  </a:cubicBezTo>
                  <a:cubicBezTo>
                    <a:pt x="46" y="34"/>
                    <a:pt x="48" y="36"/>
                    <a:pt x="51" y="42"/>
                  </a:cubicBezTo>
                  <a:close/>
                </a:path>
              </a:pathLst>
            </a:custGeom>
            <a:solidFill>
              <a:srgbClr val="E41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5">
              <a:extLst>
                <a:ext uri="{FF2B5EF4-FFF2-40B4-BE49-F238E27FC236}">
                  <a16:creationId xmlns:a16="http://schemas.microsoft.com/office/drawing/2014/main" id="{68535364-7560-CE87-A88C-0509D455B873}"/>
                </a:ext>
              </a:extLst>
            </p:cNvPr>
            <p:cNvSpPr>
              <a:spLocks/>
            </p:cNvSpPr>
            <p:nvPr userDrawn="1"/>
          </p:nvSpPr>
          <p:spPr bwMode="auto">
            <a:xfrm>
              <a:off x="5180013" y="346075"/>
              <a:ext cx="279400" cy="573088"/>
            </a:xfrm>
            <a:custGeom>
              <a:avLst/>
              <a:gdLst>
                <a:gd name="T0" fmla="*/ 7 w 74"/>
                <a:gd name="T1" fmla="*/ 76 h 150"/>
                <a:gd name="T2" fmla="*/ 6 w 74"/>
                <a:gd name="T3" fmla="*/ 36 h 150"/>
                <a:gd name="T4" fmla="*/ 35 w 74"/>
                <a:gd name="T5" fmla="*/ 8 h 150"/>
                <a:gd name="T6" fmla="*/ 70 w 74"/>
                <a:gd name="T7" fmla="*/ 16 h 150"/>
                <a:gd name="T8" fmla="*/ 42 w 74"/>
                <a:gd name="T9" fmla="*/ 31 h 150"/>
                <a:gd name="T10" fmla="*/ 31 w 74"/>
                <a:gd name="T11" fmla="*/ 44 h 150"/>
                <a:gd name="T12" fmla="*/ 44 w 74"/>
                <a:gd name="T13" fmla="*/ 64 h 150"/>
                <a:gd name="T14" fmla="*/ 62 w 74"/>
                <a:gd name="T15" fmla="*/ 74 h 150"/>
                <a:gd name="T16" fmla="*/ 45 w 74"/>
                <a:gd name="T17" fmla="*/ 86 h 150"/>
                <a:gd name="T18" fmla="*/ 31 w 74"/>
                <a:gd name="T19" fmla="*/ 108 h 150"/>
                <a:gd name="T20" fmla="*/ 50 w 74"/>
                <a:gd name="T21" fmla="*/ 120 h 150"/>
                <a:gd name="T22" fmla="*/ 71 w 74"/>
                <a:gd name="T23" fmla="*/ 130 h 150"/>
                <a:gd name="T24" fmla="*/ 48 w 74"/>
                <a:gd name="T25" fmla="*/ 144 h 150"/>
                <a:gd name="T26" fmla="*/ 6 w 74"/>
                <a:gd name="T27" fmla="*/ 107 h 150"/>
                <a:gd name="T28" fmla="*/ 7 w 74"/>
                <a:gd name="T29" fmla="*/ 7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150">
                  <a:moveTo>
                    <a:pt x="7" y="76"/>
                  </a:moveTo>
                  <a:cubicBezTo>
                    <a:pt x="7" y="62"/>
                    <a:pt x="8" y="49"/>
                    <a:pt x="6" y="36"/>
                  </a:cubicBezTo>
                  <a:cubicBezTo>
                    <a:pt x="4" y="13"/>
                    <a:pt x="13" y="4"/>
                    <a:pt x="35" y="8"/>
                  </a:cubicBezTo>
                  <a:cubicBezTo>
                    <a:pt x="47" y="11"/>
                    <a:pt x="66" y="0"/>
                    <a:pt x="70" y="16"/>
                  </a:cubicBezTo>
                  <a:cubicBezTo>
                    <a:pt x="74" y="38"/>
                    <a:pt x="53" y="29"/>
                    <a:pt x="42" y="31"/>
                  </a:cubicBezTo>
                  <a:cubicBezTo>
                    <a:pt x="34" y="32"/>
                    <a:pt x="30" y="37"/>
                    <a:pt x="31" y="44"/>
                  </a:cubicBezTo>
                  <a:cubicBezTo>
                    <a:pt x="31" y="53"/>
                    <a:pt x="30" y="63"/>
                    <a:pt x="44" y="64"/>
                  </a:cubicBezTo>
                  <a:cubicBezTo>
                    <a:pt x="51" y="64"/>
                    <a:pt x="61" y="62"/>
                    <a:pt x="62" y="74"/>
                  </a:cubicBezTo>
                  <a:cubicBezTo>
                    <a:pt x="62" y="85"/>
                    <a:pt x="53" y="85"/>
                    <a:pt x="45" y="86"/>
                  </a:cubicBezTo>
                  <a:cubicBezTo>
                    <a:pt x="29" y="86"/>
                    <a:pt x="31" y="97"/>
                    <a:pt x="31" y="108"/>
                  </a:cubicBezTo>
                  <a:cubicBezTo>
                    <a:pt x="30" y="123"/>
                    <a:pt x="40" y="120"/>
                    <a:pt x="50" y="120"/>
                  </a:cubicBezTo>
                  <a:cubicBezTo>
                    <a:pt x="58" y="121"/>
                    <a:pt x="70" y="115"/>
                    <a:pt x="71" y="130"/>
                  </a:cubicBezTo>
                  <a:cubicBezTo>
                    <a:pt x="72" y="146"/>
                    <a:pt x="58" y="142"/>
                    <a:pt x="48" y="144"/>
                  </a:cubicBezTo>
                  <a:cubicBezTo>
                    <a:pt x="18" y="150"/>
                    <a:pt x="0" y="144"/>
                    <a:pt x="6" y="107"/>
                  </a:cubicBezTo>
                  <a:cubicBezTo>
                    <a:pt x="8" y="97"/>
                    <a:pt x="7" y="86"/>
                    <a:pt x="7" y="76"/>
                  </a:cubicBezTo>
                  <a:close/>
                </a:path>
              </a:pathLst>
            </a:custGeom>
            <a:solidFill>
              <a:srgbClr val="E4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6">
              <a:extLst>
                <a:ext uri="{FF2B5EF4-FFF2-40B4-BE49-F238E27FC236}">
                  <a16:creationId xmlns:a16="http://schemas.microsoft.com/office/drawing/2014/main" id="{62259A4F-F7C5-5B08-A063-F000B2B903F0}"/>
                </a:ext>
              </a:extLst>
            </p:cNvPr>
            <p:cNvSpPr>
              <a:spLocks/>
            </p:cNvSpPr>
            <p:nvPr userDrawn="1"/>
          </p:nvSpPr>
          <p:spPr bwMode="auto">
            <a:xfrm>
              <a:off x="5813425" y="338137"/>
              <a:ext cx="271463" cy="534988"/>
            </a:xfrm>
            <a:custGeom>
              <a:avLst/>
              <a:gdLst>
                <a:gd name="T0" fmla="*/ 45 w 72"/>
                <a:gd name="T1" fmla="*/ 12 h 140"/>
                <a:gd name="T2" fmla="*/ 72 w 72"/>
                <a:gd name="T3" fmla="*/ 21 h 140"/>
                <a:gd name="T4" fmla="*/ 47 w 72"/>
                <a:gd name="T5" fmla="*/ 33 h 140"/>
                <a:gd name="T6" fmla="*/ 31 w 72"/>
                <a:gd name="T7" fmla="*/ 45 h 140"/>
                <a:gd name="T8" fmla="*/ 45 w 72"/>
                <a:gd name="T9" fmla="*/ 64 h 140"/>
                <a:gd name="T10" fmla="*/ 63 w 72"/>
                <a:gd name="T11" fmla="*/ 74 h 140"/>
                <a:gd name="T12" fmla="*/ 46 w 72"/>
                <a:gd name="T13" fmla="*/ 85 h 140"/>
                <a:gd name="T14" fmla="*/ 31 w 72"/>
                <a:gd name="T15" fmla="*/ 115 h 140"/>
                <a:gd name="T16" fmla="*/ 20 w 72"/>
                <a:gd name="T17" fmla="*/ 139 h 140"/>
                <a:gd name="T18" fmla="*/ 8 w 72"/>
                <a:gd name="T19" fmla="*/ 113 h 140"/>
                <a:gd name="T20" fmla="*/ 7 w 72"/>
                <a:gd name="T21" fmla="*/ 46 h 140"/>
                <a:gd name="T22" fmla="*/ 45 w 72"/>
                <a:gd name="T23" fmla="*/ 1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140">
                  <a:moveTo>
                    <a:pt x="45" y="12"/>
                  </a:moveTo>
                  <a:cubicBezTo>
                    <a:pt x="54" y="13"/>
                    <a:pt x="71" y="3"/>
                    <a:pt x="72" y="21"/>
                  </a:cubicBezTo>
                  <a:cubicBezTo>
                    <a:pt x="72" y="37"/>
                    <a:pt x="57" y="32"/>
                    <a:pt x="47" y="33"/>
                  </a:cubicBezTo>
                  <a:cubicBezTo>
                    <a:pt x="38" y="33"/>
                    <a:pt x="31" y="34"/>
                    <a:pt x="31" y="45"/>
                  </a:cubicBezTo>
                  <a:cubicBezTo>
                    <a:pt x="31" y="55"/>
                    <a:pt x="32" y="64"/>
                    <a:pt x="45" y="64"/>
                  </a:cubicBezTo>
                  <a:cubicBezTo>
                    <a:pt x="52" y="65"/>
                    <a:pt x="62" y="62"/>
                    <a:pt x="63" y="74"/>
                  </a:cubicBezTo>
                  <a:cubicBezTo>
                    <a:pt x="63" y="86"/>
                    <a:pt x="54" y="85"/>
                    <a:pt x="46" y="85"/>
                  </a:cubicBezTo>
                  <a:cubicBezTo>
                    <a:pt x="24" y="86"/>
                    <a:pt x="34" y="104"/>
                    <a:pt x="31" y="115"/>
                  </a:cubicBezTo>
                  <a:cubicBezTo>
                    <a:pt x="29" y="124"/>
                    <a:pt x="37" y="139"/>
                    <a:pt x="20" y="139"/>
                  </a:cubicBezTo>
                  <a:cubicBezTo>
                    <a:pt x="0" y="140"/>
                    <a:pt x="9" y="123"/>
                    <a:pt x="8" y="113"/>
                  </a:cubicBezTo>
                  <a:cubicBezTo>
                    <a:pt x="7" y="91"/>
                    <a:pt x="9" y="68"/>
                    <a:pt x="7" y="46"/>
                  </a:cubicBezTo>
                  <a:cubicBezTo>
                    <a:pt x="5" y="18"/>
                    <a:pt x="10" y="0"/>
                    <a:pt x="45" y="12"/>
                  </a:cubicBezTo>
                  <a:close/>
                </a:path>
              </a:pathLst>
            </a:custGeom>
            <a:solidFill>
              <a:srgbClr val="E4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7">
              <a:extLst>
                <a:ext uri="{FF2B5EF4-FFF2-40B4-BE49-F238E27FC236}">
                  <a16:creationId xmlns:a16="http://schemas.microsoft.com/office/drawing/2014/main" id="{7106DCC8-97C5-9F0F-1D99-818B3EBD9A9E}"/>
                </a:ext>
              </a:extLst>
            </p:cNvPr>
            <p:cNvSpPr>
              <a:spLocks/>
            </p:cNvSpPr>
            <p:nvPr userDrawn="1"/>
          </p:nvSpPr>
          <p:spPr bwMode="auto">
            <a:xfrm>
              <a:off x="5500688" y="376238"/>
              <a:ext cx="288925" cy="503238"/>
            </a:xfrm>
            <a:custGeom>
              <a:avLst/>
              <a:gdLst>
                <a:gd name="T0" fmla="*/ 26 w 77"/>
                <a:gd name="T1" fmla="*/ 74 h 132"/>
                <a:gd name="T2" fmla="*/ 5 w 77"/>
                <a:gd name="T3" fmla="*/ 18 h 132"/>
                <a:gd name="T4" fmla="*/ 11 w 77"/>
                <a:gd name="T5" fmla="*/ 1 h 132"/>
                <a:gd name="T6" fmla="*/ 66 w 77"/>
                <a:gd name="T7" fmla="*/ 1 h 132"/>
                <a:gd name="T8" fmla="*/ 73 w 77"/>
                <a:gd name="T9" fmla="*/ 15 h 132"/>
                <a:gd name="T10" fmla="*/ 50 w 77"/>
                <a:gd name="T11" fmla="*/ 101 h 132"/>
                <a:gd name="T12" fmla="*/ 50 w 77"/>
                <a:gd name="T13" fmla="*/ 109 h 132"/>
                <a:gd name="T14" fmla="*/ 40 w 77"/>
                <a:gd name="T15" fmla="*/ 130 h 132"/>
                <a:gd name="T16" fmla="*/ 26 w 77"/>
                <a:gd name="T17" fmla="*/ 108 h 132"/>
                <a:gd name="T18" fmla="*/ 26 w 77"/>
                <a:gd name="T1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132">
                  <a:moveTo>
                    <a:pt x="26" y="74"/>
                  </a:moveTo>
                  <a:cubicBezTo>
                    <a:pt x="20" y="57"/>
                    <a:pt x="41" y="28"/>
                    <a:pt x="5" y="18"/>
                  </a:cubicBezTo>
                  <a:cubicBezTo>
                    <a:pt x="0" y="16"/>
                    <a:pt x="0" y="2"/>
                    <a:pt x="11" y="1"/>
                  </a:cubicBezTo>
                  <a:cubicBezTo>
                    <a:pt x="29" y="0"/>
                    <a:pt x="48" y="0"/>
                    <a:pt x="66" y="1"/>
                  </a:cubicBezTo>
                  <a:cubicBezTo>
                    <a:pt x="75" y="2"/>
                    <a:pt x="77" y="13"/>
                    <a:pt x="73" y="15"/>
                  </a:cubicBezTo>
                  <a:cubicBezTo>
                    <a:pt x="30" y="35"/>
                    <a:pt x="58" y="73"/>
                    <a:pt x="50" y="101"/>
                  </a:cubicBezTo>
                  <a:cubicBezTo>
                    <a:pt x="50" y="103"/>
                    <a:pt x="51" y="106"/>
                    <a:pt x="50" y="109"/>
                  </a:cubicBezTo>
                  <a:cubicBezTo>
                    <a:pt x="49" y="117"/>
                    <a:pt x="54" y="129"/>
                    <a:pt x="40" y="130"/>
                  </a:cubicBezTo>
                  <a:cubicBezTo>
                    <a:pt x="22" y="132"/>
                    <a:pt x="27" y="118"/>
                    <a:pt x="26" y="108"/>
                  </a:cubicBezTo>
                  <a:cubicBezTo>
                    <a:pt x="26" y="98"/>
                    <a:pt x="26" y="87"/>
                    <a:pt x="26" y="74"/>
                  </a:cubicBezTo>
                  <a:close/>
                </a:path>
              </a:pathLst>
            </a:custGeom>
            <a:solidFill>
              <a:srgbClr val="E4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8">
              <a:extLst>
                <a:ext uri="{FF2B5EF4-FFF2-40B4-BE49-F238E27FC236}">
                  <a16:creationId xmlns:a16="http://schemas.microsoft.com/office/drawing/2014/main" id="{DF46F893-8B16-3478-0DC6-8691A26FE051}"/>
                </a:ext>
              </a:extLst>
            </p:cNvPr>
            <p:cNvSpPr>
              <a:spLocks/>
            </p:cNvSpPr>
            <p:nvPr userDrawn="1"/>
          </p:nvSpPr>
          <p:spPr bwMode="auto">
            <a:xfrm>
              <a:off x="6134100" y="379413"/>
              <a:ext cx="252413" cy="504825"/>
            </a:xfrm>
            <a:custGeom>
              <a:avLst/>
              <a:gdLst>
                <a:gd name="T0" fmla="*/ 5 w 67"/>
                <a:gd name="T1" fmla="*/ 64 h 132"/>
                <a:gd name="T2" fmla="*/ 5 w 67"/>
                <a:gd name="T3" fmla="*/ 13 h 132"/>
                <a:gd name="T4" fmla="*/ 16 w 67"/>
                <a:gd name="T5" fmla="*/ 0 h 132"/>
                <a:gd name="T6" fmla="*/ 27 w 67"/>
                <a:gd name="T7" fmla="*/ 13 h 132"/>
                <a:gd name="T8" fmla="*/ 27 w 67"/>
                <a:gd name="T9" fmla="*/ 65 h 132"/>
                <a:gd name="T10" fmla="*/ 58 w 67"/>
                <a:gd name="T11" fmla="*/ 112 h 132"/>
                <a:gd name="T12" fmla="*/ 66 w 67"/>
                <a:gd name="T13" fmla="*/ 122 h 132"/>
                <a:gd name="T14" fmla="*/ 62 w 67"/>
                <a:gd name="T15" fmla="*/ 132 h 132"/>
                <a:gd name="T16" fmla="*/ 15 w 67"/>
                <a:gd name="T17" fmla="*/ 130 h 132"/>
                <a:gd name="T18" fmla="*/ 4 w 67"/>
                <a:gd name="T19" fmla="*/ 104 h 132"/>
                <a:gd name="T20" fmla="*/ 4 w 67"/>
                <a:gd name="T21" fmla="*/ 64 h 132"/>
                <a:gd name="T22" fmla="*/ 5 w 67"/>
                <a:gd name="T23" fmla="*/ 6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132">
                  <a:moveTo>
                    <a:pt x="5" y="64"/>
                  </a:moveTo>
                  <a:cubicBezTo>
                    <a:pt x="5" y="47"/>
                    <a:pt x="4" y="30"/>
                    <a:pt x="5" y="13"/>
                  </a:cubicBezTo>
                  <a:cubicBezTo>
                    <a:pt x="5" y="5"/>
                    <a:pt x="8" y="0"/>
                    <a:pt x="16" y="0"/>
                  </a:cubicBezTo>
                  <a:cubicBezTo>
                    <a:pt x="25" y="0"/>
                    <a:pt x="27" y="6"/>
                    <a:pt x="27" y="13"/>
                  </a:cubicBezTo>
                  <a:cubicBezTo>
                    <a:pt x="27" y="30"/>
                    <a:pt x="26" y="48"/>
                    <a:pt x="27" y="65"/>
                  </a:cubicBezTo>
                  <a:cubicBezTo>
                    <a:pt x="28" y="86"/>
                    <a:pt x="17" y="116"/>
                    <a:pt x="58" y="112"/>
                  </a:cubicBezTo>
                  <a:cubicBezTo>
                    <a:pt x="64" y="111"/>
                    <a:pt x="67" y="116"/>
                    <a:pt x="66" y="122"/>
                  </a:cubicBezTo>
                  <a:cubicBezTo>
                    <a:pt x="66" y="126"/>
                    <a:pt x="63" y="132"/>
                    <a:pt x="62" y="132"/>
                  </a:cubicBezTo>
                  <a:cubicBezTo>
                    <a:pt x="46" y="132"/>
                    <a:pt x="30" y="132"/>
                    <a:pt x="15" y="130"/>
                  </a:cubicBezTo>
                  <a:cubicBezTo>
                    <a:pt x="0" y="127"/>
                    <a:pt x="5" y="113"/>
                    <a:pt x="4" y="104"/>
                  </a:cubicBezTo>
                  <a:cubicBezTo>
                    <a:pt x="4" y="91"/>
                    <a:pt x="4" y="77"/>
                    <a:pt x="4" y="64"/>
                  </a:cubicBezTo>
                  <a:cubicBezTo>
                    <a:pt x="4" y="64"/>
                    <a:pt x="4" y="64"/>
                    <a:pt x="5" y="64"/>
                  </a:cubicBezTo>
                  <a:close/>
                </a:path>
              </a:pathLst>
            </a:custGeom>
            <a:solidFill>
              <a:srgbClr val="E310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9">
              <a:extLst>
                <a:ext uri="{FF2B5EF4-FFF2-40B4-BE49-F238E27FC236}">
                  <a16:creationId xmlns:a16="http://schemas.microsoft.com/office/drawing/2014/main" id="{06C4B2AB-F9FA-9CE9-F58C-12115984B842}"/>
                </a:ext>
              </a:extLst>
            </p:cNvPr>
            <p:cNvSpPr>
              <a:spLocks/>
            </p:cNvSpPr>
            <p:nvPr userDrawn="1"/>
          </p:nvSpPr>
          <p:spPr bwMode="auto">
            <a:xfrm>
              <a:off x="6469063" y="376238"/>
              <a:ext cx="93663" cy="527050"/>
            </a:xfrm>
            <a:custGeom>
              <a:avLst/>
              <a:gdLst>
                <a:gd name="T0" fmla="*/ 24 w 25"/>
                <a:gd name="T1" fmla="*/ 69 h 138"/>
                <a:gd name="T2" fmla="*/ 24 w 25"/>
                <a:gd name="T3" fmla="*/ 120 h 138"/>
                <a:gd name="T4" fmla="*/ 13 w 25"/>
                <a:gd name="T5" fmla="*/ 137 h 138"/>
                <a:gd name="T6" fmla="*/ 0 w 25"/>
                <a:gd name="T7" fmla="*/ 122 h 138"/>
                <a:gd name="T8" fmla="*/ 0 w 25"/>
                <a:gd name="T9" fmla="*/ 16 h 138"/>
                <a:gd name="T10" fmla="*/ 13 w 25"/>
                <a:gd name="T11" fmla="*/ 1 h 138"/>
                <a:gd name="T12" fmla="*/ 24 w 25"/>
                <a:gd name="T13" fmla="*/ 17 h 138"/>
                <a:gd name="T14" fmla="*/ 24 w 25"/>
                <a:gd name="T15" fmla="*/ 69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38">
                  <a:moveTo>
                    <a:pt x="24" y="69"/>
                  </a:moveTo>
                  <a:cubicBezTo>
                    <a:pt x="24" y="86"/>
                    <a:pt x="24" y="103"/>
                    <a:pt x="24" y="120"/>
                  </a:cubicBezTo>
                  <a:cubicBezTo>
                    <a:pt x="24" y="128"/>
                    <a:pt x="25" y="136"/>
                    <a:pt x="13" y="137"/>
                  </a:cubicBezTo>
                  <a:cubicBezTo>
                    <a:pt x="2" y="138"/>
                    <a:pt x="0" y="131"/>
                    <a:pt x="0" y="122"/>
                  </a:cubicBezTo>
                  <a:cubicBezTo>
                    <a:pt x="0" y="87"/>
                    <a:pt x="0" y="51"/>
                    <a:pt x="0" y="16"/>
                  </a:cubicBezTo>
                  <a:cubicBezTo>
                    <a:pt x="0" y="7"/>
                    <a:pt x="1" y="0"/>
                    <a:pt x="13" y="1"/>
                  </a:cubicBezTo>
                  <a:cubicBezTo>
                    <a:pt x="24" y="1"/>
                    <a:pt x="24" y="9"/>
                    <a:pt x="24" y="17"/>
                  </a:cubicBezTo>
                  <a:cubicBezTo>
                    <a:pt x="24" y="34"/>
                    <a:pt x="24" y="52"/>
                    <a:pt x="24" y="69"/>
                  </a:cubicBezTo>
                  <a:close/>
                </a:path>
              </a:pathLst>
            </a:custGeom>
            <a:solidFill>
              <a:srgbClr val="E51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94066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F87DA6-90DD-4E1A-96C8-5FCD1C7EE0B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CD166108-1BB4-4B37-8B26-64C91F8A04F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1FE090F-4950-44F4-9FD1-7B341081D0C2}"/>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6" name="Marcador de número de diapositiva 5">
            <a:extLst>
              <a:ext uri="{FF2B5EF4-FFF2-40B4-BE49-F238E27FC236}">
                <a16:creationId xmlns:a16="http://schemas.microsoft.com/office/drawing/2014/main" id="{40CD53D1-108B-43A5-960F-01D8229B20C8}"/>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2096902154"/>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4" name="Rectángulo 3"/>
          <p:cNvSpPr/>
          <p:nvPr userDrawn="1"/>
        </p:nvSpPr>
        <p:spPr>
          <a:xfrm>
            <a:off x="0" y="5500468"/>
            <a:ext cx="12192000" cy="135753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spTree>
    <p:extLst>
      <p:ext uri="{BB962C8B-B14F-4D97-AF65-F5344CB8AC3E}">
        <p14:creationId xmlns:p14="http://schemas.microsoft.com/office/powerpoint/2010/main" val="3142026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5" name="Rectángulo 4"/>
          <p:cNvSpPr/>
          <p:nvPr userDrawn="1"/>
        </p:nvSpPr>
        <p:spPr>
          <a:xfrm>
            <a:off x="168812" y="126609"/>
            <a:ext cx="11859065" cy="1589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grpSp>
        <p:nvGrpSpPr>
          <p:cNvPr id="27" name="Grupo 26">
            <a:extLst>
              <a:ext uri="{FF2B5EF4-FFF2-40B4-BE49-F238E27FC236}">
                <a16:creationId xmlns:a16="http://schemas.microsoft.com/office/drawing/2014/main" id="{D2F638E2-DE92-B476-9D89-A55928ACE57F}"/>
              </a:ext>
            </a:extLst>
          </p:cNvPr>
          <p:cNvGrpSpPr/>
          <p:nvPr userDrawn="1"/>
        </p:nvGrpSpPr>
        <p:grpSpPr>
          <a:xfrm>
            <a:off x="10479088" y="187326"/>
            <a:ext cx="1444625" cy="1455737"/>
            <a:chOff x="10479088" y="187326"/>
            <a:chExt cx="1444625" cy="1455737"/>
          </a:xfrm>
        </p:grpSpPr>
        <p:sp>
          <p:nvSpPr>
            <p:cNvPr id="8" name="Freeform 5">
              <a:extLst>
                <a:ext uri="{FF2B5EF4-FFF2-40B4-BE49-F238E27FC236}">
                  <a16:creationId xmlns:a16="http://schemas.microsoft.com/office/drawing/2014/main" id="{5DEA1E46-4EC0-9B40-F14F-B4D1441FE73F}"/>
                </a:ext>
              </a:extLst>
            </p:cNvPr>
            <p:cNvSpPr>
              <a:spLocks/>
            </p:cNvSpPr>
            <p:nvPr userDrawn="1"/>
          </p:nvSpPr>
          <p:spPr bwMode="auto">
            <a:xfrm>
              <a:off x="10479088" y="187326"/>
              <a:ext cx="909638" cy="1454149"/>
            </a:xfrm>
            <a:custGeom>
              <a:avLst/>
              <a:gdLst>
                <a:gd name="T0" fmla="*/ 195 w 1189"/>
                <a:gd name="T1" fmla="*/ 646 h 1899"/>
                <a:gd name="T2" fmla="*/ 323 w 1189"/>
                <a:gd name="T3" fmla="*/ 647 h 1899"/>
                <a:gd name="T4" fmla="*/ 435 w 1189"/>
                <a:gd name="T5" fmla="*/ 743 h 1899"/>
                <a:gd name="T6" fmla="*/ 360 w 1189"/>
                <a:gd name="T7" fmla="*/ 874 h 1899"/>
                <a:gd name="T8" fmla="*/ 321 w 1189"/>
                <a:gd name="T9" fmla="*/ 880 h 1899"/>
                <a:gd name="T10" fmla="*/ 280 w 1189"/>
                <a:gd name="T11" fmla="*/ 843 h 1899"/>
                <a:gd name="T12" fmla="*/ 316 w 1189"/>
                <a:gd name="T13" fmla="*/ 803 h 1899"/>
                <a:gd name="T14" fmla="*/ 356 w 1189"/>
                <a:gd name="T15" fmla="*/ 777 h 1899"/>
                <a:gd name="T16" fmla="*/ 324 w 1189"/>
                <a:gd name="T17" fmla="*/ 726 h 1899"/>
                <a:gd name="T18" fmla="*/ 191 w 1189"/>
                <a:gd name="T19" fmla="*/ 725 h 1899"/>
                <a:gd name="T20" fmla="*/ 191 w 1189"/>
                <a:gd name="T21" fmla="*/ 814 h 1899"/>
                <a:gd name="T22" fmla="*/ 180 w 1189"/>
                <a:gd name="T23" fmla="*/ 872 h 1899"/>
                <a:gd name="T24" fmla="*/ 88 w 1189"/>
                <a:gd name="T25" fmla="*/ 1121 h 1899"/>
                <a:gd name="T26" fmla="*/ 81 w 1189"/>
                <a:gd name="T27" fmla="*/ 1143 h 1899"/>
                <a:gd name="T28" fmla="*/ 224 w 1189"/>
                <a:gd name="T29" fmla="*/ 1143 h 1899"/>
                <a:gd name="T30" fmla="*/ 269 w 1189"/>
                <a:gd name="T31" fmla="*/ 1199 h 1899"/>
                <a:gd name="T32" fmla="*/ 241 w 1189"/>
                <a:gd name="T33" fmla="*/ 1311 h 1899"/>
                <a:gd name="T34" fmla="*/ 320 w 1189"/>
                <a:gd name="T35" fmla="*/ 1311 h 1899"/>
                <a:gd name="T36" fmla="*/ 367 w 1189"/>
                <a:gd name="T37" fmla="*/ 1349 h 1899"/>
                <a:gd name="T38" fmla="*/ 320 w 1189"/>
                <a:gd name="T39" fmla="*/ 1390 h 1899"/>
                <a:gd name="T40" fmla="*/ 256 w 1189"/>
                <a:gd name="T41" fmla="*/ 1390 h 1899"/>
                <a:gd name="T42" fmla="*/ 251 w 1189"/>
                <a:gd name="T43" fmla="*/ 1393 h 1899"/>
                <a:gd name="T44" fmla="*/ 265 w 1189"/>
                <a:gd name="T45" fmla="*/ 1423 h 1899"/>
                <a:gd name="T46" fmla="*/ 279 w 1189"/>
                <a:gd name="T47" fmla="*/ 1506 h 1899"/>
                <a:gd name="T48" fmla="*/ 272 w 1189"/>
                <a:gd name="T49" fmla="*/ 1592 h 1899"/>
                <a:gd name="T50" fmla="*/ 319 w 1189"/>
                <a:gd name="T51" fmla="*/ 1639 h 1899"/>
                <a:gd name="T52" fmla="*/ 592 w 1189"/>
                <a:gd name="T53" fmla="*/ 1622 h 1899"/>
                <a:gd name="T54" fmla="*/ 752 w 1189"/>
                <a:gd name="T55" fmla="*/ 1531 h 1899"/>
                <a:gd name="T56" fmla="*/ 780 w 1189"/>
                <a:gd name="T57" fmla="*/ 1508 h 1899"/>
                <a:gd name="T58" fmla="*/ 821 w 1189"/>
                <a:gd name="T59" fmla="*/ 1523 h 1899"/>
                <a:gd name="T60" fmla="*/ 820 w 1189"/>
                <a:gd name="T61" fmla="*/ 1570 h 1899"/>
                <a:gd name="T62" fmla="*/ 634 w 1189"/>
                <a:gd name="T63" fmla="*/ 1695 h 1899"/>
                <a:gd name="T64" fmla="*/ 598 w 1189"/>
                <a:gd name="T65" fmla="*/ 1702 h 1899"/>
                <a:gd name="T66" fmla="*/ 606 w 1189"/>
                <a:gd name="T67" fmla="*/ 1783 h 1899"/>
                <a:gd name="T68" fmla="*/ 612 w 1189"/>
                <a:gd name="T69" fmla="*/ 1852 h 1899"/>
                <a:gd name="T70" fmla="*/ 576 w 1189"/>
                <a:gd name="T71" fmla="*/ 1898 h 1899"/>
                <a:gd name="T72" fmla="*/ 535 w 1189"/>
                <a:gd name="T73" fmla="*/ 1860 h 1899"/>
                <a:gd name="T74" fmla="*/ 518 w 1189"/>
                <a:gd name="T75" fmla="*/ 1705 h 1899"/>
                <a:gd name="T76" fmla="*/ 395 w 1189"/>
                <a:gd name="T77" fmla="*/ 1713 h 1899"/>
                <a:gd name="T78" fmla="*/ 311 w 1189"/>
                <a:gd name="T79" fmla="*/ 1719 h 1899"/>
                <a:gd name="T80" fmla="*/ 194 w 1189"/>
                <a:gd name="T81" fmla="*/ 1591 h 1899"/>
                <a:gd name="T82" fmla="*/ 200 w 1189"/>
                <a:gd name="T83" fmla="*/ 1513 h 1899"/>
                <a:gd name="T84" fmla="*/ 181 w 1189"/>
                <a:gd name="T85" fmla="*/ 1432 h 1899"/>
                <a:gd name="T86" fmla="*/ 167 w 1189"/>
                <a:gd name="T87" fmla="*/ 1282 h 1899"/>
                <a:gd name="T88" fmla="*/ 182 w 1189"/>
                <a:gd name="T89" fmla="*/ 1221 h 1899"/>
                <a:gd name="T90" fmla="*/ 84 w 1189"/>
                <a:gd name="T91" fmla="*/ 1221 h 1899"/>
                <a:gd name="T92" fmla="*/ 2 w 1189"/>
                <a:gd name="T93" fmla="*/ 1152 h 1899"/>
                <a:gd name="T94" fmla="*/ 8 w 1189"/>
                <a:gd name="T95" fmla="*/ 1111 h 1899"/>
                <a:gd name="T96" fmla="*/ 104 w 1189"/>
                <a:gd name="T97" fmla="*/ 851 h 1899"/>
                <a:gd name="T98" fmla="*/ 112 w 1189"/>
                <a:gd name="T99" fmla="*/ 811 h 1899"/>
                <a:gd name="T100" fmla="*/ 135 w 1189"/>
                <a:gd name="T101" fmla="*/ 533 h 1899"/>
                <a:gd name="T102" fmla="*/ 664 w 1189"/>
                <a:gd name="T103" fmla="*/ 35 h 1899"/>
                <a:gd name="T104" fmla="*/ 1153 w 1189"/>
                <a:gd name="T105" fmla="*/ 100 h 1899"/>
                <a:gd name="T106" fmla="*/ 1183 w 1189"/>
                <a:gd name="T107" fmla="*/ 129 h 1899"/>
                <a:gd name="T108" fmla="*/ 1172 w 1189"/>
                <a:gd name="T109" fmla="*/ 169 h 1899"/>
                <a:gd name="T110" fmla="*/ 1125 w 1189"/>
                <a:gd name="T111" fmla="*/ 174 h 1899"/>
                <a:gd name="T112" fmla="*/ 990 w 1189"/>
                <a:gd name="T113" fmla="*/ 122 h 1899"/>
                <a:gd name="T114" fmla="*/ 421 w 1189"/>
                <a:gd name="T115" fmla="*/ 227 h 1899"/>
                <a:gd name="T116" fmla="*/ 200 w 1189"/>
                <a:gd name="T117" fmla="*/ 610 h 1899"/>
                <a:gd name="T118" fmla="*/ 195 w 1189"/>
                <a:gd name="T119" fmla="*/ 646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9" h="1899">
                  <a:moveTo>
                    <a:pt x="195" y="646"/>
                  </a:moveTo>
                  <a:cubicBezTo>
                    <a:pt x="240" y="646"/>
                    <a:pt x="282" y="646"/>
                    <a:pt x="323" y="647"/>
                  </a:cubicBezTo>
                  <a:cubicBezTo>
                    <a:pt x="379" y="648"/>
                    <a:pt x="427" y="689"/>
                    <a:pt x="435" y="743"/>
                  </a:cubicBezTo>
                  <a:cubicBezTo>
                    <a:pt x="444" y="800"/>
                    <a:pt x="413" y="855"/>
                    <a:pt x="360" y="874"/>
                  </a:cubicBezTo>
                  <a:cubicBezTo>
                    <a:pt x="348" y="878"/>
                    <a:pt x="334" y="880"/>
                    <a:pt x="321" y="880"/>
                  </a:cubicBezTo>
                  <a:cubicBezTo>
                    <a:pt x="298" y="881"/>
                    <a:pt x="281" y="864"/>
                    <a:pt x="280" y="843"/>
                  </a:cubicBezTo>
                  <a:cubicBezTo>
                    <a:pt x="279" y="822"/>
                    <a:pt x="294" y="805"/>
                    <a:pt x="316" y="803"/>
                  </a:cubicBezTo>
                  <a:cubicBezTo>
                    <a:pt x="335" y="801"/>
                    <a:pt x="349" y="795"/>
                    <a:pt x="356" y="777"/>
                  </a:cubicBezTo>
                  <a:cubicBezTo>
                    <a:pt x="365" y="754"/>
                    <a:pt x="350" y="727"/>
                    <a:pt x="324" y="726"/>
                  </a:cubicBezTo>
                  <a:cubicBezTo>
                    <a:pt x="281" y="723"/>
                    <a:pt x="237" y="725"/>
                    <a:pt x="191" y="725"/>
                  </a:cubicBezTo>
                  <a:cubicBezTo>
                    <a:pt x="191" y="756"/>
                    <a:pt x="192" y="785"/>
                    <a:pt x="191" y="814"/>
                  </a:cubicBezTo>
                  <a:cubicBezTo>
                    <a:pt x="190" y="833"/>
                    <a:pt x="187" y="854"/>
                    <a:pt x="180" y="872"/>
                  </a:cubicBezTo>
                  <a:cubicBezTo>
                    <a:pt x="150" y="955"/>
                    <a:pt x="119" y="1038"/>
                    <a:pt x="88" y="1121"/>
                  </a:cubicBezTo>
                  <a:cubicBezTo>
                    <a:pt x="85" y="1127"/>
                    <a:pt x="83" y="1134"/>
                    <a:pt x="81" y="1143"/>
                  </a:cubicBezTo>
                  <a:cubicBezTo>
                    <a:pt x="130" y="1143"/>
                    <a:pt x="177" y="1143"/>
                    <a:pt x="224" y="1143"/>
                  </a:cubicBezTo>
                  <a:cubicBezTo>
                    <a:pt x="262" y="1143"/>
                    <a:pt x="278" y="1163"/>
                    <a:pt x="269" y="1199"/>
                  </a:cubicBezTo>
                  <a:cubicBezTo>
                    <a:pt x="260" y="1235"/>
                    <a:pt x="251" y="1272"/>
                    <a:pt x="241" y="1311"/>
                  </a:cubicBezTo>
                  <a:cubicBezTo>
                    <a:pt x="269" y="1311"/>
                    <a:pt x="294" y="1311"/>
                    <a:pt x="320" y="1311"/>
                  </a:cubicBezTo>
                  <a:cubicBezTo>
                    <a:pt x="348" y="1311"/>
                    <a:pt x="366" y="1326"/>
                    <a:pt x="367" y="1349"/>
                  </a:cubicBezTo>
                  <a:cubicBezTo>
                    <a:pt x="367" y="1373"/>
                    <a:pt x="349" y="1389"/>
                    <a:pt x="320" y="1390"/>
                  </a:cubicBezTo>
                  <a:cubicBezTo>
                    <a:pt x="299" y="1390"/>
                    <a:pt x="277" y="1390"/>
                    <a:pt x="256" y="1390"/>
                  </a:cubicBezTo>
                  <a:cubicBezTo>
                    <a:pt x="255" y="1390"/>
                    <a:pt x="254" y="1392"/>
                    <a:pt x="251" y="1393"/>
                  </a:cubicBezTo>
                  <a:cubicBezTo>
                    <a:pt x="255" y="1403"/>
                    <a:pt x="259" y="1414"/>
                    <a:pt x="265" y="1423"/>
                  </a:cubicBezTo>
                  <a:cubicBezTo>
                    <a:pt x="281" y="1449"/>
                    <a:pt x="282" y="1477"/>
                    <a:pt x="279" y="1506"/>
                  </a:cubicBezTo>
                  <a:cubicBezTo>
                    <a:pt x="276" y="1535"/>
                    <a:pt x="274" y="1563"/>
                    <a:pt x="272" y="1592"/>
                  </a:cubicBezTo>
                  <a:cubicBezTo>
                    <a:pt x="270" y="1624"/>
                    <a:pt x="286" y="1641"/>
                    <a:pt x="319" y="1639"/>
                  </a:cubicBezTo>
                  <a:cubicBezTo>
                    <a:pt x="410" y="1634"/>
                    <a:pt x="501" y="1630"/>
                    <a:pt x="592" y="1622"/>
                  </a:cubicBezTo>
                  <a:cubicBezTo>
                    <a:pt x="658" y="1617"/>
                    <a:pt x="711" y="1584"/>
                    <a:pt x="752" y="1531"/>
                  </a:cubicBezTo>
                  <a:cubicBezTo>
                    <a:pt x="759" y="1521"/>
                    <a:pt x="770" y="1512"/>
                    <a:pt x="780" y="1508"/>
                  </a:cubicBezTo>
                  <a:cubicBezTo>
                    <a:pt x="796" y="1503"/>
                    <a:pt x="811" y="1509"/>
                    <a:pt x="821" y="1523"/>
                  </a:cubicBezTo>
                  <a:cubicBezTo>
                    <a:pt x="831" y="1538"/>
                    <a:pt x="830" y="1554"/>
                    <a:pt x="820" y="1570"/>
                  </a:cubicBezTo>
                  <a:cubicBezTo>
                    <a:pt x="774" y="1635"/>
                    <a:pt x="712" y="1677"/>
                    <a:pt x="634" y="1695"/>
                  </a:cubicBezTo>
                  <a:cubicBezTo>
                    <a:pt x="623" y="1697"/>
                    <a:pt x="612" y="1699"/>
                    <a:pt x="598" y="1702"/>
                  </a:cubicBezTo>
                  <a:cubicBezTo>
                    <a:pt x="601" y="1729"/>
                    <a:pt x="603" y="1756"/>
                    <a:pt x="606" y="1783"/>
                  </a:cubicBezTo>
                  <a:cubicBezTo>
                    <a:pt x="608" y="1806"/>
                    <a:pt x="611" y="1829"/>
                    <a:pt x="612" y="1852"/>
                  </a:cubicBezTo>
                  <a:cubicBezTo>
                    <a:pt x="614" y="1879"/>
                    <a:pt x="600" y="1896"/>
                    <a:pt x="576" y="1898"/>
                  </a:cubicBezTo>
                  <a:cubicBezTo>
                    <a:pt x="555" y="1899"/>
                    <a:pt x="538" y="1884"/>
                    <a:pt x="535" y="1860"/>
                  </a:cubicBezTo>
                  <a:cubicBezTo>
                    <a:pt x="529" y="1809"/>
                    <a:pt x="524" y="1758"/>
                    <a:pt x="518" y="1705"/>
                  </a:cubicBezTo>
                  <a:cubicBezTo>
                    <a:pt x="477" y="1708"/>
                    <a:pt x="436" y="1710"/>
                    <a:pt x="395" y="1713"/>
                  </a:cubicBezTo>
                  <a:cubicBezTo>
                    <a:pt x="367" y="1715"/>
                    <a:pt x="339" y="1718"/>
                    <a:pt x="311" y="1719"/>
                  </a:cubicBezTo>
                  <a:cubicBezTo>
                    <a:pt x="241" y="1720"/>
                    <a:pt x="188" y="1661"/>
                    <a:pt x="194" y="1591"/>
                  </a:cubicBezTo>
                  <a:cubicBezTo>
                    <a:pt x="196" y="1565"/>
                    <a:pt x="196" y="1539"/>
                    <a:pt x="200" y="1513"/>
                  </a:cubicBezTo>
                  <a:cubicBezTo>
                    <a:pt x="203" y="1483"/>
                    <a:pt x="197" y="1456"/>
                    <a:pt x="181" y="1432"/>
                  </a:cubicBezTo>
                  <a:cubicBezTo>
                    <a:pt x="151" y="1384"/>
                    <a:pt x="145" y="1335"/>
                    <a:pt x="167" y="1282"/>
                  </a:cubicBezTo>
                  <a:cubicBezTo>
                    <a:pt x="174" y="1264"/>
                    <a:pt x="176" y="1244"/>
                    <a:pt x="182" y="1221"/>
                  </a:cubicBezTo>
                  <a:cubicBezTo>
                    <a:pt x="147" y="1221"/>
                    <a:pt x="115" y="1222"/>
                    <a:pt x="84" y="1221"/>
                  </a:cubicBezTo>
                  <a:cubicBezTo>
                    <a:pt x="39" y="1220"/>
                    <a:pt x="7" y="1194"/>
                    <a:pt x="2" y="1152"/>
                  </a:cubicBezTo>
                  <a:cubicBezTo>
                    <a:pt x="0" y="1139"/>
                    <a:pt x="3" y="1124"/>
                    <a:pt x="8" y="1111"/>
                  </a:cubicBezTo>
                  <a:cubicBezTo>
                    <a:pt x="40" y="1024"/>
                    <a:pt x="73" y="938"/>
                    <a:pt x="104" y="851"/>
                  </a:cubicBezTo>
                  <a:cubicBezTo>
                    <a:pt x="109" y="839"/>
                    <a:pt x="112" y="824"/>
                    <a:pt x="112" y="811"/>
                  </a:cubicBezTo>
                  <a:cubicBezTo>
                    <a:pt x="110" y="717"/>
                    <a:pt x="110" y="624"/>
                    <a:pt x="135" y="533"/>
                  </a:cubicBezTo>
                  <a:cubicBezTo>
                    <a:pt x="210" y="260"/>
                    <a:pt x="388" y="93"/>
                    <a:pt x="664" y="35"/>
                  </a:cubicBezTo>
                  <a:cubicBezTo>
                    <a:pt x="833" y="0"/>
                    <a:pt x="998" y="22"/>
                    <a:pt x="1153" y="100"/>
                  </a:cubicBezTo>
                  <a:cubicBezTo>
                    <a:pt x="1165" y="106"/>
                    <a:pt x="1177" y="117"/>
                    <a:pt x="1183" y="129"/>
                  </a:cubicBezTo>
                  <a:cubicBezTo>
                    <a:pt x="1189" y="143"/>
                    <a:pt x="1185" y="158"/>
                    <a:pt x="1172" y="169"/>
                  </a:cubicBezTo>
                  <a:cubicBezTo>
                    <a:pt x="1158" y="181"/>
                    <a:pt x="1143" y="181"/>
                    <a:pt x="1125" y="174"/>
                  </a:cubicBezTo>
                  <a:cubicBezTo>
                    <a:pt x="1081" y="156"/>
                    <a:pt x="1036" y="133"/>
                    <a:pt x="990" y="122"/>
                  </a:cubicBezTo>
                  <a:cubicBezTo>
                    <a:pt x="785" y="72"/>
                    <a:pt x="592" y="98"/>
                    <a:pt x="421" y="227"/>
                  </a:cubicBezTo>
                  <a:cubicBezTo>
                    <a:pt x="294" y="322"/>
                    <a:pt x="226" y="455"/>
                    <a:pt x="200" y="610"/>
                  </a:cubicBezTo>
                  <a:cubicBezTo>
                    <a:pt x="198" y="621"/>
                    <a:pt x="197" y="632"/>
                    <a:pt x="195" y="6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9C598305-E3E7-A3D5-D40B-AE5729DA7A81}"/>
                </a:ext>
              </a:extLst>
            </p:cNvPr>
            <p:cNvSpPr>
              <a:spLocks noEditPoints="1"/>
            </p:cNvSpPr>
            <p:nvPr userDrawn="1"/>
          </p:nvSpPr>
          <p:spPr bwMode="auto">
            <a:xfrm>
              <a:off x="11168063" y="473075"/>
              <a:ext cx="358775" cy="358775"/>
            </a:xfrm>
            <a:custGeom>
              <a:avLst/>
              <a:gdLst>
                <a:gd name="T0" fmla="*/ 393 w 470"/>
                <a:gd name="T1" fmla="*/ 194 h 470"/>
                <a:gd name="T2" fmla="*/ 393 w 470"/>
                <a:gd name="T3" fmla="*/ 274 h 470"/>
                <a:gd name="T4" fmla="*/ 431 w 470"/>
                <a:gd name="T5" fmla="*/ 274 h 470"/>
                <a:gd name="T6" fmla="*/ 470 w 470"/>
                <a:gd name="T7" fmla="*/ 313 h 470"/>
                <a:gd name="T8" fmla="*/ 430 w 470"/>
                <a:gd name="T9" fmla="*/ 352 h 470"/>
                <a:gd name="T10" fmla="*/ 394 w 470"/>
                <a:gd name="T11" fmla="*/ 352 h 470"/>
                <a:gd name="T12" fmla="*/ 352 w 470"/>
                <a:gd name="T13" fmla="*/ 393 h 470"/>
                <a:gd name="T14" fmla="*/ 352 w 470"/>
                <a:gd name="T15" fmla="*/ 434 h 470"/>
                <a:gd name="T16" fmla="*/ 314 w 470"/>
                <a:gd name="T17" fmla="*/ 470 h 470"/>
                <a:gd name="T18" fmla="*/ 275 w 470"/>
                <a:gd name="T19" fmla="*/ 435 h 470"/>
                <a:gd name="T20" fmla="*/ 275 w 470"/>
                <a:gd name="T21" fmla="*/ 392 h 470"/>
                <a:gd name="T22" fmla="*/ 196 w 470"/>
                <a:gd name="T23" fmla="*/ 392 h 470"/>
                <a:gd name="T24" fmla="*/ 196 w 470"/>
                <a:gd name="T25" fmla="*/ 430 h 470"/>
                <a:gd name="T26" fmla="*/ 157 w 470"/>
                <a:gd name="T27" fmla="*/ 470 h 470"/>
                <a:gd name="T28" fmla="*/ 118 w 470"/>
                <a:gd name="T29" fmla="*/ 433 h 470"/>
                <a:gd name="T30" fmla="*/ 118 w 470"/>
                <a:gd name="T31" fmla="*/ 394 h 470"/>
                <a:gd name="T32" fmla="*/ 79 w 470"/>
                <a:gd name="T33" fmla="*/ 358 h 470"/>
                <a:gd name="T34" fmla="*/ 66 w 470"/>
                <a:gd name="T35" fmla="*/ 353 h 470"/>
                <a:gd name="T36" fmla="*/ 38 w 470"/>
                <a:gd name="T37" fmla="*/ 352 h 470"/>
                <a:gd name="T38" fmla="*/ 0 w 470"/>
                <a:gd name="T39" fmla="*/ 313 h 470"/>
                <a:gd name="T40" fmla="*/ 38 w 470"/>
                <a:gd name="T41" fmla="*/ 275 h 470"/>
                <a:gd name="T42" fmla="*/ 77 w 470"/>
                <a:gd name="T43" fmla="*/ 274 h 470"/>
                <a:gd name="T44" fmla="*/ 77 w 470"/>
                <a:gd name="T45" fmla="*/ 196 h 470"/>
                <a:gd name="T46" fmla="*/ 40 w 470"/>
                <a:gd name="T47" fmla="*/ 196 h 470"/>
                <a:gd name="T48" fmla="*/ 0 w 470"/>
                <a:gd name="T49" fmla="*/ 157 h 470"/>
                <a:gd name="T50" fmla="*/ 38 w 470"/>
                <a:gd name="T51" fmla="*/ 118 h 470"/>
                <a:gd name="T52" fmla="*/ 52 w 470"/>
                <a:gd name="T53" fmla="*/ 118 h 470"/>
                <a:gd name="T54" fmla="*/ 85 w 470"/>
                <a:gd name="T55" fmla="*/ 99 h 470"/>
                <a:gd name="T56" fmla="*/ 118 w 470"/>
                <a:gd name="T57" fmla="*/ 77 h 470"/>
                <a:gd name="T58" fmla="*/ 118 w 470"/>
                <a:gd name="T59" fmla="*/ 41 h 470"/>
                <a:gd name="T60" fmla="*/ 157 w 470"/>
                <a:gd name="T61" fmla="*/ 0 h 470"/>
                <a:gd name="T62" fmla="*/ 196 w 470"/>
                <a:gd name="T63" fmla="*/ 42 h 470"/>
                <a:gd name="T64" fmla="*/ 196 w 470"/>
                <a:gd name="T65" fmla="*/ 77 h 470"/>
                <a:gd name="T66" fmla="*/ 275 w 470"/>
                <a:gd name="T67" fmla="*/ 77 h 470"/>
                <a:gd name="T68" fmla="*/ 275 w 470"/>
                <a:gd name="T69" fmla="*/ 39 h 470"/>
                <a:gd name="T70" fmla="*/ 314 w 470"/>
                <a:gd name="T71" fmla="*/ 0 h 470"/>
                <a:gd name="T72" fmla="*/ 352 w 470"/>
                <a:gd name="T73" fmla="*/ 40 h 470"/>
                <a:gd name="T74" fmla="*/ 352 w 470"/>
                <a:gd name="T75" fmla="*/ 77 h 470"/>
                <a:gd name="T76" fmla="*/ 393 w 470"/>
                <a:gd name="T77" fmla="*/ 112 h 470"/>
                <a:gd name="T78" fmla="*/ 459 w 470"/>
                <a:gd name="T79" fmla="*/ 131 h 470"/>
                <a:gd name="T80" fmla="*/ 470 w 470"/>
                <a:gd name="T81" fmla="*/ 157 h 470"/>
                <a:gd name="T82" fmla="*/ 442 w 470"/>
                <a:gd name="T83" fmla="*/ 194 h 470"/>
                <a:gd name="T84" fmla="*/ 393 w 470"/>
                <a:gd name="T85" fmla="*/ 194 h 470"/>
                <a:gd name="T86" fmla="*/ 311 w 470"/>
                <a:gd name="T87" fmla="*/ 313 h 470"/>
                <a:gd name="T88" fmla="*/ 311 w 470"/>
                <a:gd name="T89" fmla="*/ 157 h 470"/>
                <a:gd name="T90" fmla="*/ 170 w 470"/>
                <a:gd name="T91" fmla="*/ 158 h 470"/>
                <a:gd name="T92" fmla="*/ 158 w 470"/>
                <a:gd name="T93" fmla="*/ 170 h 470"/>
                <a:gd name="T94" fmla="*/ 158 w 470"/>
                <a:gd name="T95" fmla="*/ 300 h 470"/>
                <a:gd name="T96" fmla="*/ 170 w 470"/>
                <a:gd name="T97" fmla="*/ 312 h 470"/>
                <a:gd name="T98" fmla="*/ 311 w 470"/>
                <a:gd name="T99" fmla="*/ 313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0" h="470">
                  <a:moveTo>
                    <a:pt x="393" y="194"/>
                  </a:moveTo>
                  <a:cubicBezTo>
                    <a:pt x="393" y="223"/>
                    <a:pt x="393" y="247"/>
                    <a:pt x="393" y="274"/>
                  </a:cubicBezTo>
                  <a:cubicBezTo>
                    <a:pt x="406" y="274"/>
                    <a:pt x="418" y="274"/>
                    <a:pt x="431" y="274"/>
                  </a:cubicBezTo>
                  <a:cubicBezTo>
                    <a:pt x="454" y="275"/>
                    <a:pt x="470" y="292"/>
                    <a:pt x="470" y="313"/>
                  </a:cubicBezTo>
                  <a:cubicBezTo>
                    <a:pt x="470" y="335"/>
                    <a:pt x="454" y="351"/>
                    <a:pt x="430" y="352"/>
                  </a:cubicBezTo>
                  <a:cubicBezTo>
                    <a:pt x="419" y="353"/>
                    <a:pt x="407" y="352"/>
                    <a:pt x="394" y="352"/>
                  </a:cubicBezTo>
                  <a:cubicBezTo>
                    <a:pt x="389" y="375"/>
                    <a:pt x="376" y="389"/>
                    <a:pt x="352" y="393"/>
                  </a:cubicBezTo>
                  <a:cubicBezTo>
                    <a:pt x="352" y="407"/>
                    <a:pt x="353" y="421"/>
                    <a:pt x="352" y="434"/>
                  </a:cubicBezTo>
                  <a:cubicBezTo>
                    <a:pt x="351" y="454"/>
                    <a:pt x="334" y="470"/>
                    <a:pt x="314" y="470"/>
                  </a:cubicBezTo>
                  <a:cubicBezTo>
                    <a:pt x="294" y="470"/>
                    <a:pt x="277" y="455"/>
                    <a:pt x="275" y="435"/>
                  </a:cubicBezTo>
                  <a:cubicBezTo>
                    <a:pt x="274" y="421"/>
                    <a:pt x="275" y="407"/>
                    <a:pt x="275" y="392"/>
                  </a:cubicBezTo>
                  <a:cubicBezTo>
                    <a:pt x="248" y="392"/>
                    <a:pt x="223" y="392"/>
                    <a:pt x="196" y="392"/>
                  </a:cubicBezTo>
                  <a:cubicBezTo>
                    <a:pt x="196" y="405"/>
                    <a:pt x="196" y="418"/>
                    <a:pt x="196" y="430"/>
                  </a:cubicBezTo>
                  <a:cubicBezTo>
                    <a:pt x="195" y="453"/>
                    <a:pt x="179" y="470"/>
                    <a:pt x="157" y="470"/>
                  </a:cubicBezTo>
                  <a:cubicBezTo>
                    <a:pt x="137" y="470"/>
                    <a:pt x="120" y="455"/>
                    <a:pt x="118" y="433"/>
                  </a:cubicBezTo>
                  <a:cubicBezTo>
                    <a:pt x="117" y="420"/>
                    <a:pt x="118" y="407"/>
                    <a:pt x="118" y="394"/>
                  </a:cubicBezTo>
                  <a:cubicBezTo>
                    <a:pt x="99" y="388"/>
                    <a:pt x="83" y="380"/>
                    <a:pt x="79" y="358"/>
                  </a:cubicBezTo>
                  <a:cubicBezTo>
                    <a:pt x="78" y="356"/>
                    <a:pt x="71" y="353"/>
                    <a:pt x="66" y="353"/>
                  </a:cubicBezTo>
                  <a:cubicBezTo>
                    <a:pt x="57" y="352"/>
                    <a:pt x="47" y="353"/>
                    <a:pt x="38" y="352"/>
                  </a:cubicBezTo>
                  <a:cubicBezTo>
                    <a:pt x="16" y="350"/>
                    <a:pt x="0" y="334"/>
                    <a:pt x="0" y="313"/>
                  </a:cubicBezTo>
                  <a:cubicBezTo>
                    <a:pt x="0" y="292"/>
                    <a:pt x="16" y="276"/>
                    <a:pt x="38" y="275"/>
                  </a:cubicBezTo>
                  <a:cubicBezTo>
                    <a:pt x="50" y="274"/>
                    <a:pt x="63" y="274"/>
                    <a:pt x="77" y="274"/>
                  </a:cubicBezTo>
                  <a:cubicBezTo>
                    <a:pt x="77" y="248"/>
                    <a:pt x="77" y="223"/>
                    <a:pt x="77" y="196"/>
                  </a:cubicBezTo>
                  <a:cubicBezTo>
                    <a:pt x="65" y="196"/>
                    <a:pt x="52" y="196"/>
                    <a:pt x="40" y="196"/>
                  </a:cubicBezTo>
                  <a:cubicBezTo>
                    <a:pt x="16" y="195"/>
                    <a:pt x="0" y="178"/>
                    <a:pt x="0" y="157"/>
                  </a:cubicBezTo>
                  <a:cubicBezTo>
                    <a:pt x="0" y="136"/>
                    <a:pt x="16" y="120"/>
                    <a:pt x="38" y="118"/>
                  </a:cubicBezTo>
                  <a:cubicBezTo>
                    <a:pt x="43" y="118"/>
                    <a:pt x="47" y="118"/>
                    <a:pt x="52" y="118"/>
                  </a:cubicBezTo>
                  <a:cubicBezTo>
                    <a:pt x="67" y="119"/>
                    <a:pt x="79" y="118"/>
                    <a:pt x="85" y="99"/>
                  </a:cubicBezTo>
                  <a:cubicBezTo>
                    <a:pt x="88" y="89"/>
                    <a:pt x="104" y="82"/>
                    <a:pt x="118" y="77"/>
                  </a:cubicBezTo>
                  <a:cubicBezTo>
                    <a:pt x="118" y="65"/>
                    <a:pt x="117" y="53"/>
                    <a:pt x="118" y="41"/>
                  </a:cubicBezTo>
                  <a:cubicBezTo>
                    <a:pt x="119" y="16"/>
                    <a:pt x="135" y="0"/>
                    <a:pt x="157" y="0"/>
                  </a:cubicBezTo>
                  <a:cubicBezTo>
                    <a:pt x="179" y="0"/>
                    <a:pt x="195" y="18"/>
                    <a:pt x="196" y="42"/>
                  </a:cubicBezTo>
                  <a:cubicBezTo>
                    <a:pt x="196" y="53"/>
                    <a:pt x="196" y="65"/>
                    <a:pt x="196" y="77"/>
                  </a:cubicBezTo>
                  <a:cubicBezTo>
                    <a:pt x="222" y="77"/>
                    <a:pt x="247" y="77"/>
                    <a:pt x="275" y="77"/>
                  </a:cubicBezTo>
                  <a:cubicBezTo>
                    <a:pt x="275" y="64"/>
                    <a:pt x="274" y="52"/>
                    <a:pt x="275" y="39"/>
                  </a:cubicBezTo>
                  <a:cubicBezTo>
                    <a:pt x="276" y="16"/>
                    <a:pt x="292" y="0"/>
                    <a:pt x="314" y="0"/>
                  </a:cubicBezTo>
                  <a:cubicBezTo>
                    <a:pt x="335" y="0"/>
                    <a:pt x="351" y="17"/>
                    <a:pt x="352" y="40"/>
                  </a:cubicBezTo>
                  <a:cubicBezTo>
                    <a:pt x="353" y="52"/>
                    <a:pt x="352" y="64"/>
                    <a:pt x="352" y="77"/>
                  </a:cubicBezTo>
                  <a:cubicBezTo>
                    <a:pt x="376" y="81"/>
                    <a:pt x="389" y="94"/>
                    <a:pt x="393" y="112"/>
                  </a:cubicBezTo>
                  <a:cubicBezTo>
                    <a:pt x="417" y="118"/>
                    <a:pt x="439" y="122"/>
                    <a:pt x="459" y="131"/>
                  </a:cubicBezTo>
                  <a:cubicBezTo>
                    <a:pt x="465" y="133"/>
                    <a:pt x="469" y="148"/>
                    <a:pt x="470" y="157"/>
                  </a:cubicBezTo>
                  <a:cubicBezTo>
                    <a:pt x="470" y="175"/>
                    <a:pt x="461" y="190"/>
                    <a:pt x="442" y="194"/>
                  </a:cubicBezTo>
                  <a:cubicBezTo>
                    <a:pt x="427" y="197"/>
                    <a:pt x="411" y="194"/>
                    <a:pt x="393" y="194"/>
                  </a:cubicBezTo>
                  <a:close/>
                  <a:moveTo>
                    <a:pt x="311" y="313"/>
                  </a:moveTo>
                  <a:cubicBezTo>
                    <a:pt x="311" y="260"/>
                    <a:pt x="311" y="209"/>
                    <a:pt x="311" y="157"/>
                  </a:cubicBezTo>
                  <a:cubicBezTo>
                    <a:pt x="263" y="157"/>
                    <a:pt x="216" y="157"/>
                    <a:pt x="170" y="158"/>
                  </a:cubicBezTo>
                  <a:cubicBezTo>
                    <a:pt x="165" y="158"/>
                    <a:pt x="158" y="166"/>
                    <a:pt x="158" y="170"/>
                  </a:cubicBezTo>
                  <a:cubicBezTo>
                    <a:pt x="157" y="213"/>
                    <a:pt x="157" y="257"/>
                    <a:pt x="158" y="300"/>
                  </a:cubicBezTo>
                  <a:cubicBezTo>
                    <a:pt x="158" y="304"/>
                    <a:pt x="165" y="312"/>
                    <a:pt x="170" y="312"/>
                  </a:cubicBezTo>
                  <a:cubicBezTo>
                    <a:pt x="216" y="313"/>
                    <a:pt x="263" y="313"/>
                    <a:pt x="311" y="3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E7D3EC63-718B-0444-CF31-FA0C3F689008}"/>
                </a:ext>
              </a:extLst>
            </p:cNvPr>
            <p:cNvSpPr>
              <a:spLocks/>
            </p:cNvSpPr>
            <p:nvPr userDrawn="1"/>
          </p:nvSpPr>
          <p:spPr bwMode="auto">
            <a:xfrm>
              <a:off x="11196638" y="1160463"/>
              <a:ext cx="719138" cy="180975"/>
            </a:xfrm>
            <a:custGeom>
              <a:avLst/>
              <a:gdLst>
                <a:gd name="T0" fmla="*/ 861 w 940"/>
                <a:gd name="T1" fmla="*/ 157 h 236"/>
                <a:gd name="T2" fmla="*/ 900 w 940"/>
                <a:gd name="T3" fmla="*/ 157 h 236"/>
                <a:gd name="T4" fmla="*/ 940 w 940"/>
                <a:gd name="T5" fmla="*/ 196 h 236"/>
                <a:gd name="T6" fmla="*/ 898 w 940"/>
                <a:gd name="T7" fmla="*/ 236 h 236"/>
                <a:gd name="T8" fmla="*/ 826 w 940"/>
                <a:gd name="T9" fmla="*/ 236 h 236"/>
                <a:gd name="T10" fmla="*/ 783 w 940"/>
                <a:gd name="T11" fmla="*/ 193 h 236"/>
                <a:gd name="T12" fmla="*/ 783 w 940"/>
                <a:gd name="T13" fmla="*/ 80 h 236"/>
                <a:gd name="T14" fmla="*/ 758 w 940"/>
                <a:gd name="T15" fmla="*/ 80 h 236"/>
                <a:gd name="T16" fmla="*/ 55 w 940"/>
                <a:gd name="T17" fmla="*/ 80 h 236"/>
                <a:gd name="T18" fmla="*/ 35 w 940"/>
                <a:gd name="T19" fmla="*/ 79 h 236"/>
                <a:gd name="T20" fmla="*/ 1 w 940"/>
                <a:gd name="T21" fmla="*/ 39 h 236"/>
                <a:gd name="T22" fmla="*/ 37 w 940"/>
                <a:gd name="T23" fmla="*/ 1 h 236"/>
                <a:gd name="T24" fmla="*/ 53 w 940"/>
                <a:gd name="T25" fmla="*/ 0 h 236"/>
                <a:gd name="T26" fmla="*/ 808 w 940"/>
                <a:gd name="T27" fmla="*/ 0 h 236"/>
                <a:gd name="T28" fmla="*/ 861 w 940"/>
                <a:gd name="T29" fmla="*/ 52 h 236"/>
                <a:gd name="T30" fmla="*/ 861 w 940"/>
                <a:gd name="T31"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0" h="236">
                  <a:moveTo>
                    <a:pt x="861" y="157"/>
                  </a:moveTo>
                  <a:cubicBezTo>
                    <a:pt x="876" y="157"/>
                    <a:pt x="888" y="156"/>
                    <a:pt x="900" y="157"/>
                  </a:cubicBezTo>
                  <a:cubicBezTo>
                    <a:pt x="923" y="158"/>
                    <a:pt x="940" y="175"/>
                    <a:pt x="940" y="196"/>
                  </a:cubicBezTo>
                  <a:cubicBezTo>
                    <a:pt x="940" y="218"/>
                    <a:pt x="922" y="235"/>
                    <a:pt x="898" y="236"/>
                  </a:cubicBezTo>
                  <a:cubicBezTo>
                    <a:pt x="874" y="236"/>
                    <a:pt x="850" y="236"/>
                    <a:pt x="826" y="236"/>
                  </a:cubicBezTo>
                  <a:cubicBezTo>
                    <a:pt x="798" y="235"/>
                    <a:pt x="783" y="221"/>
                    <a:pt x="783" y="193"/>
                  </a:cubicBezTo>
                  <a:cubicBezTo>
                    <a:pt x="782" y="156"/>
                    <a:pt x="783" y="119"/>
                    <a:pt x="783" y="80"/>
                  </a:cubicBezTo>
                  <a:cubicBezTo>
                    <a:pt x="774" y="80"/>
                    <a:pt x="766" y="80"/>
                    <a:pt x="758" y="80"/>
                  </a:cubicBezTo>
                  <a:cubicBezTo>
                    <a:pt x="524" y="80"/>
                    <a:pt x="289" y="80"/>
                    <a:pt x="55" y="80"/>
                  </a:cubicBezTo>
                  <a:cubicBezTo>
                    <a:pt x="48" y="80"/>
                    <a:pt x="42" y="80"/>
                    <a:pt x="35" y="79"/>
                  </a:cubicBezTo>
                  <a:cubicBezTo>
                    <a:pt x="14" y="76"/>
                    <a:pt x="0" y="59"/>
                    <a:pt x="1" y="39"/>
                  </a:cubicBezTo>
                  <a:cubicBezTo>
                    <a:pt x="1" y="19"/>
                    <a:pt x="16" y="3"/>
                    <a:pt x="37" y="1"/>
                  </a:cubicBezTo>
                  <a:cubicBezTo>
                    <a:pt x="42" y="0"/>
                    <a:pt x="48" y="0"/>
                    <a:pt x="53" y="0"/>
                  </a:cubicBezTo>
                  <a:cubicBezTo>
                    <a:pt x="305" y="0"/>
                    <a:pt x="557" y="0"/>
                    <a:pt x="808" y="0"/>
                  </a:cubicBezTo>
                  <a:cubicBezTo>
                    <a:pt x="849" y="0"/>
                    <a:pt x="861" y="12"/>
                    <a:pt x="861" y="52"/>
                  </a:cubicBezTo>
                  <a:cubicBezTo>
                    <a:pt x="861" y="86"/>
                    <a:pt x="861" y="120"/>
                    <a:pt x="861"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1C58C9A4-B543-78A9-321C-CE0056D9794D}"/>
                </a:ext>
              </a:extLst>
            </p:cNvPr>
            <p:cNvSpPr>
              <a:spLocks/>
            </p:cNvSpPr>
            <p:nvPr userDrawn="1"/>
          </p:nvSpPr>
          <p:spPr bwMode="auto">
            <a:xfrm>
              <a:off x="11256963" y="922338"/>
              <a:ext cx="666750" cy="60325"/>
            </a:xfrm>
            <a:custGeom>
              <a:avLst/>
              <a:gdLst>
                <a:gd name="T0" fmla="*/ 431 w 872"/>
                <a:gd name="T1" fmla="*/ 0 h 80"/>
                <a:gd name="T2" fmla="*/ 818 w 872"/>
                <a:gd name="T3" fmla="*/ 0 h 80"/>
                <a:gd name="T4" fmla="*/ 857 w 872"/>
                <a:gd name="T5" fmla="*/ 55 h 80"/>
                <a:gd name="T6" fmla="*/ 827 w 872"/>
                <a:gd name="T7" fmla="*/ 77 h 80"/>
                <a:gd name="T8" fmla="*/ 807 w 872"/>
                <a:gd name="T9" fmla="*/ 79 h 80"/>
                <a:gd name="T10" fmla="*/ 54 w 872"/>
                <a:gd name="T11" fmla="*/ 79 h 80"/>
                <a:gd name="T12" fmla="*/ 40 w 872"/>
                <a:gd name="T13" fmla="*/ 79 h 80"/>
                <a:gd name="T14" fmla="*/ 1 w 872"/>
                <a:gd name="T15" fmla="*/ 37 h 80"/>
                <a:gd name="T16" fmla="*/ 43 w 872"/>
                <a:gd name="T17" fmla="*/ 0 h 80"/>
                <a:gd name="T18" fmla="*/ 431 w 872"/>
                <a:gd name="T1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2" h="80">
                  <a:moveTo>
                    <a:pt x="431" y="0"/>
                  </a:moveTo>
                  <a:cubicBezTo>
                    <a:pt x="560" y="0"/>
                    <a:pt x="689" y="0"/>
                    <a:pt x="818" y="0"/>
                  </a:cubicBezTo>
                  <a:cubicBezTo>
                    <a:pt x="851" y="0"/>
                    <a:pt x="872" y="28"/>
                    <a:pt x="857" y="55"/>
                  </a:cubicBezTo>
                  <a:cubicBezTo>
                    <a:pt x="852" y="65"/>
                    <a:pt x="838" y="71"/>
                    <a:pt x="827" y="77"/>
                  </a:cubicBezTo>
                  <a:cubicBezTo>
                    <a:pt x="822" y="80"/>
                    <a:pt x="814" y="79"/>
                    <a:pt x="807" y="79"/>
                  </a:cubicBezTo>
                  <a:cubicBezTo>
                    <a:pt x="556" y="79"/>
                    <a:pt x="305" y="79"/>
                    <a:pt x="54" y="79"/>
                  </a:cubicBezTo>
                  <a:cubicBezTo>
                    <a:pt x="49" y="79"/>
                    <a:pt x="44" y="79"/>
                    <a:pt x="40" y="79"/>
                  </a:cubicBezTo>
                  <a:cubicBezTo>
                    <a:pt x="15" y="76"/>
                    <a:pt x="0" y="59"/>
                    <a:pt x="1" y="37"/>
                  </a:cubicBezTo>
                  <a:cubicBezTo>
                    <a:pt x="2" y="15"/>
                    <a:pt x="19" y="0"/>
                    <a:pt x="43" y="0"/>
                  </a:cubicBezTo>
                  <a:cubicBezTo>
                    <a:pt x="172" y="0"/>
                    <a:pt x="301" y="0"/>
                    <a:pt x="43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15A5DFAF-9F6F-427F-A11E-A0EFC83EC5D6}"/>
                </a:ext>
              </a:extLst>
            </p:cNvPr>
            <p:cNvSpPr>
              <a:spLocks/>
            </p:cNvSpPr>
            <p:nvPr userDrawn="1"/>
          </p:nvSpPr>
          <p:spPr bwMode="auto">
            <a:xfrm>
              <a:off x="11496675" y="322263"/>
              <a:ext cx="419100" cy="180975"/>
            </a:xfrm>
            <a:custGeom>
              <a:avLst/>
              <a:gdLst>
                <a:gd name="T0" fmla="*/ 392 w 549"/>
                <a:gd name="T1" fmla="*/ 157 h 236"/>
                <a:gd name="T2" fmla="*/ 392 w 549"/>
                <a:gd name="T3" fmla="*/ 50 h 236"/>
                <a:gd name="T4" fmla="*/ 441 w 549"/>
                <a:gd name="T5" fmla="*/ 0 h 236"/>
                <a:gd name="T6" fmla="*/ 507 w 549"/>
                <a:gd name="T7" fmla="*/ 0 h 236"/>
                <a:gd name="T8" fmla="*/ 549 w 549"/>
                <a:gd name="T9" fmla="*/ 40 h 236"/>
                <a:gd name="T10" fmla="*/ 505 w 549"/>
                <a:gd name="T11" fmla="*/ 79 h 236"/>
                <a:gd name="T12" fmla="*/ 470 w 549"/>
                <a:gd name="T13" fmla="*/ 79 h 236"/>
                <a:gd name="T14" fmla="*/ 470 w 549"/>
                <a:gd name="T15" fmla="*/ 189 h 236"/>
                <a:gd name="T16" fmla="*/ 463 w 549"/>
                <a:gd name="T17" fmla="*/ 217 h 236"/>
                <a:gd name="T18" fmla="*/ 426 w 549"/>
                <a:gd name="T19" fmla="*/ 235 h 236"/>
                <a:gd name="T20" fmla="*/ 46 w 549"/>
                <a:gd name="T21" fmla="*/ 235 h 236"/>
                <a:gd name="T22" fmla="*/ 1 w 549"/>
                <a:gd name="T23" fmla="*/ 198 h 236"/>
                <a:gd name="T24" fmla="*/ 45 w 549"/>
                <a:gd name="T25" fmla="*/ 157 h 236"/>
                <a:gd name="T26" fmla="*/ 363 w 549"/>
                <a:gd name="T27" fmla="*/ 157 h 236"/>
                <a:gd name="T28" fmla="*/ 392 w 549"/>
                <a:gd name="T29"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9" h="236">
                  <a:moveTo>
                    <a:pt x="392" y="157"/>
                  </a:moveTo>
                  <a:cubicBezTo>
                    <a:pt x="392" y="119"/>
                    <a:pt x="392" y="85"/>
                    <a:pt x="392" y="50"/>
                  </a:cubicBezTo>
                  <a:cubicBezTo>
                    <a:pt x="392" y="14"/>
                    <a:pt x="405" y="1"/>
                    <a:pt x="441" y="0"/>
                  </a:cubicBezTo>
                  <a:cubicBezTo>
                    <a:pt x="463" y="0"/>
                    <a:pt x="485" y="0"/>
                    <a:pt x="507" y="0"/>
                  </a:cubicBezTo>
                  <a:cubicBezTo>
                    <a:pt x="532" y="2"/>
                    <a:pt x="549" y="18"/>
                    <a:pt x="549" y="40"/>
                  </a:cubicBezTo>
                  <a:cubicBezTo>
                    <a:pt x="549" y="63"/>
                    <a:pt x="531" y="79"/>
                    <a:pt x="505" y="79"/>
                  </a:cubicBezTo>
                  <a:cubicBezTo>
                    <a:pt x="494" y="79"/>
                    <a:pt x="483" y="79"/>
                    <a:pt x="470" y="79"/>
                  </a:cubicBezTo>
                  <a:cubicBezTo>
                    <a:pt x="470" y="117"/>
                    <a:pt x="470" y="153"/>
                    <a:pt x="470" y="189"/>
                  </a:cubicBezTo>
                  <a:cubicBezTo>
                    <a:pt x="469" y="199"/>
                    <a:pt x="469" y="212"/>
                    <a:pt x="463" y="217"/>
                  </a:cubicBezTo>
                  <a:cubicBezTo>
                    <a:pt x="453" y="226"/>
                    <a:pt x="438" y="234"/>
                    <a:pt x="426" y="235"/>
                  </a:cubicBezTo>
                  <a:cubicBezTo>
                    <a:pt x="299" y="236"/>
                    <a:pt x="172" y="235"/>
                    <a:pt x="46" y="235"/>
                  </a:cubicBezTo>
                  <a:cubicBezTo>
                    <a:pt x="18" y="235"/>
                    <a:pt x="2" y="221"/>
                    <a:pt x="1" y="198"/>
                  </a:cubicBezTo>
                  <a:cubicBezTo>
                    <a:pt x="0" y="173"/>
                    <a:pt x="17" y="157"/>
                    <a:pt x="45" y="157"/>
                  </a:cubicBezTo>
                  <a:cubicBezTo>
                    <a:pt x="151" y="157"/>
                    <a:pt x="257" y="157"/>
                    <a:pt x="363" y="157"/>
                  </a:cubicBezTo>
                  <a:cubicBezTo>
                    <a:pt x="371" y="157"/>
                    <a:pt x="380" y="157"/>
                    <a:pt x="392"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A460F5B3-5AA3-D277-F9F9-1FF66ACABBD4}"/>
                </a:ext>
              </a:extLst>
            </p:cNvPr>
            <p:cNvSpPr>
              <a:spLocks/>
            </p:cNvSpPr>
            <p:nvPr userDrawn="1"/>
          </p:nvSpPr>
          <p:spPr bwMode="auto">
            <a:xfrm>
              <a:off x="11555413" y="1279525"/>
              <a:ext cx="360363" cy="180975"/>
            </a:xfrm>
            <a:custGeom>
              <a:avLst/>
              <a:gdLst>
                <a:gd name="T0" fmla="*/ 236 w 471"/>
                <a:gd name="T1" fmla="*/ 157 h 236"/>
                <a:gd name="T2" fmla="*/ 297 w 471"/>
                <a:gd name="T3" fmla="*/ 157 h 236"/>
                <a:gd name="T4" fmla="*/ 427 w 471"/>
                <a:gd name="T5" fmla="*/ 157 h 236"/>
                <a:gd name="T6" fmla="*/ 471 w 471"/>
                <a:gd name="T7" fmla="*/ 197 h 236"/>
                <a:gd name="T8" fmla="*/ 427 w 471"/>
                <a:gd name="T9" fmla="*/ 236 h 236"/>
                <a:gd name="T10" fmla="*/ 201 w 471"/>
                <a:gd name="T11" fmla="*/ 236 h 236"/>
                <a:gd name="T12" fmla="*/ 157 w 471"/>
                <a:gd name="T13" fmla="*/ 193 h 236"/>
                <a:gd name="T14" fmla="*/ 157 w 471"/>
                <a:gd name="T15" fmla="*/ 80 h 236"/>
                <a:gd name="T16" fmla="*/ 65 w 471"/>
                <a:gd name="T17" fmla="*/ 80 h 236"/>
                <a:gd name="T18" fmla="*/ 39 w 471"/>
                <a:gd name="T19" fmla="*/ 80 h 236"/>
                <a:gd name="T20" fmla="*/ 1 w 471"/>
                <a:gd name="T21" fmla="*/ 41 h 236"/>
                <a:gd name="T22" fmla="*/ 36 w 471"/>
                <a:gd name="T23" fmla="*/ 2 h 236"/>
                <a:gd name="T24" fmla="*/ 202 w 471"/>
                <a:gd name="T25" fmla="*/ 2 h 236"/>
                <a:gd name="T26" fmla="*/ 236 w 471"/>
                <a:gd name="T27" fmla="*/ 44 h 236"/>
                <a:gd name="T28" fmla="*/ 236 w 471"/>
                <a:gd name="T29"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1" h="236">
                  <a:moveTo>
                    <a:pt x="236" y="157"/>
                  </a:moveTo>
                  <a:cubicBezTo>
                    <a:pt x="258" y="157"/>
                    <a:pt x="277" y="157"/>
                    <a:pt x="297" y="157"/>
                  </a:cubicBezTo>
                  <a:cubicBezTo>
                    <a:pt x="341" y="157"/>
                    <a:pt x="384" y="157"/>
                    <a:pt x="427" y="157"/>
                  </a:cubicBezTo>
                  <a:cubicBezTo>
                    <a:pt x="453" y="158"/>
                    <a:pt x="471" y="174"/>
                    <a:pt x="471" y="197"/>
                  </a:cubicBezTo>
                  <a:cubicBezTo>
                    <a:pt x="471" y="220"/>
                    <a:pt x="452" y="236"/>
                    <a:pt x="427" y="236"/>
                  </a:cubicBezTo>
                  <a:cubicBezTo>
                    <a:pt x="351" y="236"/>
                    <a:pt x="276" y="236"/>
                    <a:pt x="201" y="236"/>
                  </a:cubicBezTo>
                  <a:cubicBezTo>
                    <a:pt x="173" y="236"/>
                    <a:pt x="158" y="221"/>
                    <a:pt x="157" y="193"/>
                  </a:cubicBezTo>
                  <a:cubicBezTo>
                    <a:pt x="157" y="156"/>
                    <a:pt x="157" y="119"/>
                    <a:pt x="157" y="80"/>
                  </a:cubicBezTo>
                  <a:cubicBezTo>
                    <a:pt x="126" y="80"/>
                    <a:pt x="95" y="80"/>
                    <a:pt x="65" y="80"/>
                  </a:cubicBezTo>
                  <a:cubicBezTo>
                    <a:pt x="56" y="80"/>
                    <a:pt x="47" y="80"/>
                    <a:pt x="39" y="80"/>
                  </a:cubicBezTo>
                  <a:cubicBezTo>
                    <a:pt x="17" y="78"/>
                    <a:pt x="1" y="61"/>
                    <a:pt x="1" y="41"/>
                  </a:cubicBezTo>
                  <a:cubicBezTo>
                    <a:pt x="0" y="21"/>
                    <a:pt x="15" y="2"/>
                    <a:pt x="36" y="2"/>
                  </a:cubicBezTo>
                  <a:cubicBezTo>
                    <a:pt x="91" y="0"/>
                    <a:pt x="146" y="0"/>
                    <a:pt x="202" y="2"/>
                  </a:cubicBezTo>
                  <a:cubicBezTo>
                    <a:pt x="223" y="2"/>
                    <a:pt x="235" y="20"/>
                    <a:pt x="236" y="44"/>
                  </a:cubicBezTo>
                  <a:cubicBezTo>
                    <a:pt x="236" y="81"/>
                    <a:pt x="236" y="118"/>
                    <a:pt x="236"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A6B4903F-9189-5354-6CBB-DCC0555EA1E1}"/>
                </a:ext>
              </a:extLst>
            </p:cNvPr>
            <p:cNvSpPr>
              <a:spLocks noEditPoints="1"/>
            </p:cNvSpPr>
            <p:nvPr userDrawn="1"/>
          </p:nvSpPr>
          <p:spPr bwMode="auto">
            <a:xfrm>
              <a:off x="10869613" y="533400"/>
              <a:ext cx="180975" cy="179387"/>
            </a:xfrm>
            <a:custGeom>
              <a:avLst/>
              <a:gdLst>
                <a:gd name="T0" fmla="*/ 119 w 237"/>
                <a:gd name="T1" fmla="*/ 0 h 235"/>
                <a:gd name="T2" fmla="*/ 236 w 237"/>
                <a:gd name="T3" fmla="*/ 116 h 235"/>
                <a:gd name="T4" fmla="*/ 118 w 237"/>
                <a:gd name="T5" fmla="*/ 235 h 235"/>
                <a:gd name="T6" fmla="*/ 1 w 237"/>
                <a:gd name="T7" fmla="*/ 116 h 235"/>
                <a:gd name="T8" fmla="*/ 119 w 237"/>
                <a:gd name="T9" fmla="*/ 0 h 235"/>
                <a:gd name="T10" fmla="*/ 80 w 237"/>
                <a:gd name="T11" fmla="*/ 116 h 235"/>
                <a:gd name="T12" fmla="*/ 119 w 237"/>
                <a:gd name="T13" fmla="*/ 156 h 235"/>
                <a:gd name="T14" fmla="*/ 157 w 237"/>
                <a:gd name="T15" fmla="*/ 118 h 235"/>
                <a:gd name="T16" fmla="*/ 118 w 237"/>
                <a:gd name="T17" fmla="*/ 78 h 235"/>
                <a:gd name="T18" fmla="*/ 80 w 237"/>
                <a:gd name="T19" fmla="*/ 11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7" h="235">
                  <a:moveTo>
                    <a:pt x="119" y="0"/>
                  </a:moveTo>
                  <a:cubicBezTo>
                    <a:pt x="183" y="0"/>
                    <a:pt x="236" y="52"/>
                    <a:pt x="236" y="116"/>
                  </a:cubicBezTo>
                  <a:cubicBezTo>
                    <a:pt x="237" y="181"/>
                    <a:pt x="183" y="235"/>
                    <a:pt x="118" y="235"/>
                  </a:cubicBezTo>
                  <a:cubicBezTo>
                    <a:pt x="53" y="235"/>
                    <a:pt x="0" y="181"/>
                    <a:pt x="1" y="116"/>
                  </a:cubicBezTo>
                  <a:cubicBezTo>
                    <a:pt x="1" y="52"/>
                    <a:pt x="54" y="0"/>
                    <a:pt x="119" y="0"/>
                  </a:cubicBezTo>
                  <a:close/>
                  <a:moveTo>
                    <a:pt x="80" y="116"/>
                  </a:moveTo>
                  <a:cubicBezTo>
                    <a:pt x="80" y="138"/>
                    <a:pt x="97" y="156"/>
                    <a:pt x="119" y="156"/>
                  </a:cubicBezTo>
                  <a:cubicBezTo>
                    <a:pt x="140" y="156"/>
                    <a:pt x="157" y="139"/>
                    <a:pt x="157" y="118"/>
                  </a:cubicBezTo>
                  <a:cubicBezTo>
                    <a:pt x="157" y="96"/>
                    <a:pt x="140" y="78"/>
                    <a:pt x="118" y="78"/>
                  </a:cubicBezTo>
                  <a:cubicBezTo>
                    <a:pt x="97" y="78"/>
                    <a:pt x="81" y="95"/>
                    <a:pt x="80" y="1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2AAFB205-17F5-F0BF-B070-BA372EE4C07C}"/>
                </a:ext>
              </a:extLst>
            </p:cNvPr>
            <p:cNvSpPr>
              <a:spLocks/>
            </p:cNvSpPr>
            <p:nvPr userDrawn="1"/>
          </p:nvSpPr>
          <p:spPr bwMode="auto">
            <a:xfrm>
              <a:off x="11555413" y="203200"/>
              <a:ext cx="241300" cy="179387"/>
            </a:xfrm>
            <a:custGeom>
              <a:avLst/>
              <a:gdLst>
                <a:gd name="T0" fmla="*/ 158 w 315"/>
                <a:gd name="T1" fmla="*/ 157 h 236"/>
                <a:gd name="T2" fmla="*/ 158 w 315"/>
                <a:gd name="T3" fmla="*/ 51 h 236"/>
                <a:gd name="T4" fmla="*/ 208 w 315"/>
                <a:gd name="T5" fmla="*/ 1 h 236"/>
                <a:gd name="T6" fmla="*/ 270 w 315"/>
                <a:gd name="T7" fmla="*/ 1 h 236"/>
                <a:gd name="T8" fmla="*/ 315 w 315"/>
                <a:gd name="T9" fmla="*/ 40 h 236"/>
                <a:gd name="T10" fmla="*/ 270 w 315"/>
                <a:gd name="T11" fmla="*/ 80 h 236"/>
                <a:gd name="T12" fmla="*/ 237 w 315"/>
                <a:gd name="T13" fmla="*/ 80 h 236"/>
                <a:gd name="T14" fmla="*/ 237 w 315"/>
                <a:gd name="T15" fmla="*/ 128 h 236"/>
                <a:gd name="T16" fmla="*/ 237 w 315"/>
                <a:gd name="T17" fmla="*/ 196 h 236"/>
                <a:gd name="T18" fmla="*/ 197 w 315"/>
                <a:gd name="T19" fmla="*/ 236 h 236"/>
                <a:gd name="T20" fmla="*/ 43 w 315"/>
                <a:gd name="T21" fmla="*/ 236 h 236"/>
                <a:gd name="T22" fmla="*/ 2 w 315"/>
                <a:gd name="T23" fmla="*/ 199 h 236"/>
                <a:gd name="T24" fmla="*/ 42 w 315"/>
                <a:gd name="T25" fmla="*/ 158 h 236"/>
                <a:gd name="T26" fmla="*/ 131 w 315"/>
                <a:gd name="T27" fmla="*/ 157 h 236"/>
                <a:gd name="T28" fmla="*/ 158 w 315"/>
                <a:gd name="T29"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5" h="236">
                  <a:moveTo>
                    <a:pt x="158" y="157"/>
                  </a:moveTo>
                  <a:cubicBezTo>
                    <a:pt x="158" y="120"/>
                    <a:pt x="158" y="85"/>
                    <a:pt x="158" y="51"/>
                  </a:cubicBezTo>
                  <a:cubicBezTo>
                    <a:pt x="158" y="15"/>
                    <a:pt x="172" y="1"/>
                    <a:pt x="208" y="1"/>
                  </a:cubicBezTo>
                  <a:cubicBezTo>
                    <a:pt x="228" y="1"/>
                    <a:pt x="249" y="0"/>
                    <a:pt x="270" y="1"/>
                  </a:cubicBezTo>
                  <a:cubicBezTo>
                    <a:pt x="297" y="1"/>
                    <a:pt x="315" y="17"/>
                    <a:pt x="315" y="40"/>
                  </a:cubicBezTo>
                  <a:cubicBezTo>
                    <a:pt x="315" y="64"/>
                    <a:pt x="297" y="80"/>
                    <a:pt x="270" y="80"/>
                  </a:cubicBezTo>
                  <a:cubicBezTo>
                    <a:pt x="260" y="80"/>
                    <a:pt x="250" y="80"/>
                    <a:pt x="237" y="80"/>
                  </a:cubicBezTo>
                  <a:cubicBezTo>
                    <a:pt x="237" y="96"/>
                    <a:pt x="237" y="112"/>
                    <a:pt x="237" y="128"/>
                  </a:cubicBezTo>
                  <a:cubicBezTo>
                    <a:pt x="237" y="150"/>
                    <a:pt x="237" y="173"/>
                    <a:pt x="237" y="196"/>
                  </a:cubicBezTo>
                  <a:cubicBezTo>
                    <a:pt x="236" y="220"/>
                    <a:pt x="221" y="236"/>
                    <a:pt x="197" y="236"/>
                  </a:cubicBezTo>
                  <a:cubicBezTo>
                    <a:pt x="146" y="236"/>
                    <a:pt x="94" y="236"/>
                    <a:pt x="43" y="236"/>
                  </a:cubicBezTo>
                  <a:cubicBezTo>
                    <a:pt x="20" y="236"/>
                    <a:pt x="3" y="220"/>
                    <a:pt x="2" y="199"/>
                  </a:cubicBezTo>
                  <a:cubicBezTo>
                    <a:pt x="0" y="177"/>
                    <a:pt x="17" y="159"/>
                    <a:pt x="42" y="158"/>
                  </a:cubicBezTo>
                  <a:cubicBezTo>
                    <a:pt x="71" y="156"/>
                    <a:pt x="101" y="157"/>
                    <a:pt x="131" y="157"/>
                  </a:cubicBezTo>
                  <a:cubicBezTo>
                    <a:pt x="139" y="157"/>
                    <a:pt x="147" y="157"/>
                    <a:pt x="158"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3">
              <a:extLst>
                <a:ext uri="{FF2B5EF4-FFF2-40B4-BE49-F238E27FC236}">
                  <a16:creationId xmlns:a16="http://schemas.microsoft.com/office/drawing/2014/main" id="{FF5B1466-55F9-7214-EA5D-42FBB46FAD8C}"/>
                </a:ext>
              </a:extLst>
            </p:cNvPr>
            <p:cNvSpPr>
              <a:spLocks/>
            </p:cNvSpPr>
            <p:nvPr userDrawn="1"/>
          </p:nvSpPr>
          <p:spPr bwMode="auto">
            <a:xfrm>
              <a:off x="11439525" y="1296988"/>
              <a:ext cx="100013" cy="346075"/>
            </a:xfrm>
            <a:custGeom>
              <a:avLst/>
              <a:gdLst>
                <a:gd name="T0" fmla="*/ 130 w 130"/>
                <a:gd name="T1" fmla="*/ 408 h 451"/>
                <a:gd name="T2" fmla="*/ 94 w 130"/>
                <a:gd name="T3" fmla="*/ 449 h 451"/>
                <a:gd name="T4" fmla="*/ 52 w 130"/>
                <a:gd name="T5" fmla="*/ 414 h 451"/>
                <a:gd name="T6" fmla="*/ 28 w 130"/>
                <a:gd name="T7" fmla="*/ 244 h 451"/>
                <a:gd name="T8" fmla="*/ 3 w 130"/>
                <a:gd name="T9" fmla="*/ 52 h 451"/>
                <a:gd name="T10" fmla="*/ 37 w 130"/>
                <a:gd name="T11" fmla="*/ 3 h 451"/>
                <a:gd name="T12" fmla="*/ 80 w 130"/>
                <a:gd name="T13" fmla="*/ 43 h 451"/>
                <a:gd name="T14" fmla="*/ 129 w 130"/>
                <a:gd name="T15" fmla="*/ 403 h 451"/>
                <a:gd name="T16" fmla="*/ 130 w 130"/>
                <a:gd name="T17" fmla="*/ 40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451">
                  <a:moveTo>
                    <a:pt x="130" y="408"/>
                  </a:moveTo>
                  <a:cubicBezTo>
                    <a:pt x="130" y="430"/>
                    <a:pt x="115" y="447"/>
                    <a:pt x="94" y="449"/>
                  </a:cubicBezTo>
                  <a:cubicBezTo>
                    <a:pt x="74" y="451"/>
                    <a:pt x="55" y="435"/>
                    <a:pt x="52" y="414"/>
                  </a:cubicBezTo>
                  <a:cubicBezTo>
                    <a:pt x="44" y="357"/>
                    <a:pt x="36" y="301"/>
                    <a:pt x="28" y="244"/>
                  </a:cubicBezTo>
                  <a:cubicBezTo>
                    <a:pt x="20" y="180"/>
                    <a:pt x="11" y="116"/>
                    <a:pt x="3" y="52"/>
                  </a:cubicBezTo>
                  <a:cubicBezTo>
                    <a:pt x="0" y="24"/>
                    <a:pt x="14" y="5"/>
                    <a:pt x="37" y="3"/>
                  </a:cubicBezTo>
                  <a:cubicBezTo>
                    <a:pt x="59" y="0"/>
                    <a:pt x="77" y="17"/>
                    <a:pt x="80" y="43"/>
                  </a:cubicBezTo>
                  <a:cubicBezTo>
                    <a:pt x="97" y="163"/>
                    <a:pt x="113" y="283"/>
                    <a:pt x="129" y="403"/>
                  </a:cubicBezTo>
                  <a:cubicBezTo>
                    <a:pt x="130" y="405"/>
                    <a:pt x="130" y="407"/>
                    <a:pt x="130"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4">
              <a:extLst>
                <a:ext uri="{FF2B5EF4-FFF2-40B4-BE49-F238E27FC236}">
                  <a16:creationId xmlns:a16="http://schemas.microsoft.com/office/drawing/2014/main" id="{0C717646-DD95-8EF6-C1F3-914BCC2510BC}"/>
                </a:ext>
              </a:extLst>
            </p:cNvPr>
            <p:cNvSpPr>
              <a:spLocks/>
            </p:cNvSpPr>
            <p:nvPr userDrawn="1"/>
          </p:nvSpPr>
          <p:spPr bwMode="auto">
            <a:xfrm>
              <a:off x="11577638" y="682625"/>
              <a:ext cx="338138" cy="60325"/>
            </a:xfrm>
            <a:custGeom>
              <a:avLst/>
              <a:gdLst>
                <a:gd name="T0" fmla="*/ 228 w 443"/>
                <a:gd name="T1" fmla="*/ 78 h 79"/>
                <a:gd name="T2" fmla="*/ 54 w 443"/>
                <a:gd name="T3" fmla="*/ 78 h 79"/>
                <a:gd name="T4" fmla="*/ 17 w 443"/>
                <a:gd name="T5" fmla="*/ 21 h 79"/>
                <a:gd name="T6" fmla="*/ 51 w 443"/>
                <a:gd name="T7" fmla="*/ 1 h 79"/>
                <a:gd name="T8" fmla="*/ 404 w 443"/>
                <a:gd name="T9" fmla="*/ 1 h 79"/>
                <a:gd name="T10" fmla="*/ 443 w 443"/>
                <a:gd name="T11" fmla="*/ 39 h 79"/>
                <a:gd name="T12" fmla="*/ 404 w 443"/>
                <a:gd name="T13" fmla="*/ 78 h 79"/>
                <a:gd name="T14" fmla="*/ 228 w 443"/>
                <a:gd name="T15" fmla="*/ 78 h 79"/>
                <a:gd name="T16" fmla="*/ 228 w 443"/>
                <a:gd name="T17" fmla="*/ 7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79">
                  <a:moveTo>
                    <a:pt x="228" y="78"/>
                  </a:moveTo>
                  <a:cubicBezTo>
                    <a:pt x="170" y="78"/>
                    <a:pt x="112" y="79"/>
                    <a:pt x="54" y="78"/>
                  </a:cubicBezTo>
                  <a:cubicBezTo>
                    <a:pt x="21" y="78"/>
                    <a:pt x="0" y="47"/>
                    <a:pt x="17" y="21"/>
                  </a:cubicBezTo>
                  <a:cubicBezTo>
                    <a:pt x="24" y="11"/>
                    <a:pt x="39" y="1"/>
                    <a:pt x="51" y="1"/>
                  </a:cubicBezTo>
                  <a:cubicBezTo>
                    <a:pt x="169" y="0"/>
                    <a:pt x="286" y="0"/>
                    <a:pt x="404" y="1"/>
                  </a:cubicBezTo>
                  <a:cubicBezTo>
                    <a:pt x="426" y="1"/>
                    <a:pt x="442" y="18"/>
                    <a:pt x="443" y="39"/>
                  </a:cubicBezTo>
                  <a:cubicBezTo>
                    <a:pt x="443" y="60"/>
                    <a:pt x="427" y="78"/>
                    <a:pt x="404" y="78"/>
                  </a:cubicBezTo>
                  <a:cubicBezTo>
                    <a:pt x="345" y="79"/>
                    <a:pt x="286" y="78"/>
                    <a:pt x="228" y="78"/>
                  </a:cubicBezTo>
                  <a:cubicBezTo>
                    <a:pt x="228" y="78"/>
                    <a:pt x="228" y="78"/>
                    <a:pt x="228" y="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5">
              <a:extLst>
                <a:ext uri="{FF2B5EF4-FFF2-40B4-BE49-F238E27FC236}">
                  <a16:creationId xmlns:a16="http://schemas.microsoft.com/office/drawing/2014/main" id="{317A4F30-AA1B-4D39-0558-802E3B421D96}"/>
                </a:ext>
              </a:extLst>
            </p:cNvPr>
            <p:cNvSpPr>
              <a:spLocks/>
            </p:cNvSpPr>
            <p:nvPr userDrawn="1"/>
          </p:nvSpPr>
          <p:spPr bwMode="auto">
            <a:xfrm>
              <a:off x="11228388" y="1041400"/>
              <a:ext cx="300038" cy="60325"/>
            </a:xfrm>
            <a:custGeom>
              <a:avLst/>
              <a:gdLst>
                <a:gd name="T0" fmla="*/ 195 w 392"/>
                <a:gd name="T1" fmla="*/ 0 h 79"/>
                <a:gd name="T2" fmla="*/ 345 w 392"/>
                <a:gd name="T3" fmla="*/ 0 h 79"/>
                <a:gd name="T4" fmla="*/ 391 w 392"/>
                <a:gd name="T5" fmla="*/ 39 h 79"/>
                <a:gd name="T6" fmla="*/ 344 w 392"/>
                <a:gd name="T7" fmla="*/ 79 h 79"/>
                <a:gd name="T8" fmla="*/ 47 w 392"/>
                <a:gd name="T9" fmla="*/ 79 h 79"/>
                <a:gd name="T10" fmla="*/ 0 w 392"/>
                <a:gd name="T11" fmla="*/ 39 h 79"/>
                <a:gd name="T12" fmla="*/ 47 w 392"/>
                <a:gd name="T13" fmla="*/ 0 h 79"/>
                <a:gd name="T14" fmla="*/ 195 w 392"/>
                <a:gd name="T15" fmla="*/ 0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79">
                  <a:moveTo>
                    <a:pt x="195" y="0"/>
                  </a:moveTo>
                  <a:cubicBezTo>
                    <a:pt x="245" y="0"/>
                    <a:pt x="295" y="0"/>
                    <a:pt x="345" y="0"/>
                  </a:cubicBezTo>
                  <a:cubicBezTo>
                    <a:pt x="372" y="0"/>
                    <a:pt x="391" y="16"/>
                    <a:pt x="391" y="39"/>
                  </a:cubicBezTo>
                  <a:cubicBezTo>
                    <a:pt x="392" y="63"/>
                    <a:pt x="373" y="79"/>
                    <a:pt x="344" y="79"/>
                  </a:cubicBezTo>
                  <a:cubicBezTo>
                    <a:pt x="245" y="79"/>
                    <a:pt x="146" y="79"/>
                    <a:pt x="47" y="79"/>
                  </a:cubicBezTo>
                  <a:cubicBezTo>
                    <a:pt x="17" y="79"/>
                    <a:pt x="0" y="64"/>
                    <a:pt x="0" y="39"/>
                  </a:cubicBezTo>
                  <a:cubicBezTo>
                    <a:pt x="0" y="14"/>
                    <a:pt x="17" y="0"/>
                    <a:pt x="47" y="0"/>
                  </a:cubicBezTo>
                  <a:cubicBezTo>
                    <a:pt x="97" y="0"/>
                    <a:pt x="146" y="0"/>
                    <a:pt x="19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6">
              <a:extLst>
                <a:ext uri="{FF2B5EF4-FFF2-40B4-BE49-F238E27FC236}">
                  <a16:creationId xmlns:a16="http://schemas.microsoft.com/office/drawing/2014/main" id="{560DE26A-05CB-CEDF-C816-A23869E54133}"/>
                </a:ext>
              </a:extLst>
            </p:cNvPr>
            <p:cNvSpPr>
              <a:spLocks/>
            </p:cNvSpPr>
            <p:nvPr userDrawn="1"/>
          </p:nvSpPr>
          <p:spPr bwMode="auto">
            <a:xfrm>
              <a:off x="11495088" y="801688"/>
              <a:ext cx="301625" cy="60325"/>
            </a:xfrm>
            <a:custGeom>
              <a:avLst/>
              <a:gdLst>
                <a:gd name="T0" fmla="*/ 197 w 394"/>
                <a:gd name="T1" fmla="*/ 79 h 79"/>
                <a:gd name="T2" fmla="*/ 45 w 394"/>
                <a:gd name="T3" fmla="*/ 79 h 79"/>
                <a:gd name="T4" fmla="*/ 2 w 394"/>
                <a:gd name="T5" fmla="*/ 43 h 79"/>
                <a:gd name="T6" fmla="*/ 39 w 394"/>
                <a:gd name="T7" fmla="*/ 1 h 79"/>
                <a:gd name="T8" fmla="*/ 355 w 394"/>
                <a:gd name="T9" fmla="*/ 1 h 79"/>
                <a:gd name="T10" fmla="*/ 393 w 394"/>
                <a:gd name="T11" fmla="*/ 39 h 79"/>
                <a:gd name="T12" fmla="*/ 352 w 394"/>
                <a:gd name="T13" fmla="*/ 79 h 79"/>
                <a:gd name="T14" fmla="*/ 197 w 394"/>
                <a:gd name="T15" fmla="*/ 79 h 79"/>
                <a:gd name="T16" fmla="*/ 197 w 394"/>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79">
                  <a:moveTo>
                    <a:pt x="197" y="79"/>
                  </a:moveTo>
                  <a:cubicBezTo>
                    <a:pt x="146" y="79"/>
                    <a:pt x="96" y="79"/>
                    <a:pt x="45" y="79"/>
                  </a:cubicBezTo>
                  <a:cubicBezTo>
                    <a:pt x="20" y="79"/>
                    <a:pt x="4" y="65"/>
                    <a:pt x="2" y="43"/>
                  </a:cubicBezTo>
                  <a:cubicBezTo>
                    <a:pt x="0" y="20"/>
                    <a:pt x="16" y="1"/>
                    <a:pt x="39" y="1"/>
                  </a:cubicBezTo>
                  <a:cubicBezTo>
                    <a:pt x="144" y="0"/>
                    <a:pt x="249" y="1"/>
                    <a:pt x="355" y="1"/>
                  </a:cubicBezTo>
                  <a:cubicBezTo>
                    <a:pt x="376" y="1"/>
                    <a:pt x="393" y="18"/>
                    <a:pt x="393" y="39"/>
                  </a:cubicBezTo>
                  <a:cubicBezTo>
                    <a:pt x="394" y="61"/>
                    <a:pt x="377" y="78"/>
                    <a:pt x="352" y="79"/>
                  </a:cubicBezTo>
                  <a:cubicBezTo>
                    <a:pt x="301" y="79"/>
                    <a:pt x="249" y="79"/>
                    <a:pt x="197" y="79"/>
                  </a:cubicBezTo>
                  <a:cubicBezTo>
                    <a:pt x="197" y="79"/>
                    <a:pt x="197" y="79"/>
                    <a:pt x="197"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7">
              <a:extLst>
                <a:ext uri="{FF2B5EF4-FFF2-40B4-BE49-F238E27FC236}">
                  <a16:creationId xmlns:a16="http://schemas.microsoft.com/office/drawing/2014/main" id="{74AB6B93-A8C4-300C-6690-AED47F5063CF}"/>
                </a:ext>
              </a:extLst>
            </p:cNvPr>
            <p:cNvSpPr>
              <a:spLocks/>
            </p:cNvSpPr>
            <p:nvPr userDrawn="1"/>
          </p:nvSpPr>
          <p:spPr bwMode="auto">
            <a:xfrm>
              <a:off x="11706225" y="1041400"/>
              <a:ext cx="209550" cy="61912"/>
            </a:xfrm>
            <a:custGeom>
              <a:avLst/>
              <a:gdLst>
                <a:gd name="T0" fmla="*/ 138 w 275"/>
                <a:gd name="T1" fmla="*/ 0 h 80"/>
                <a:gd name="T2" fmla="*/ 231 w 275"/>
                <a:gd name="T3" fmla="*/ 0 h 80"/>
                <a:gd name="T4" fmla="*/ 275 w 275"/>
                <a:gd name="T5" fmla="*/ 40 h 80"/>
                <a:gd name="T6" fmla="*/ 233 w 275"/>
                <a:gd name="T7" fmla="*/ 79 h 80"/>
                <a:gd name="T8" fmla="*/ 42 w 275"/>
                <a:gd name="T9" fmla="*/ 79 h 80"/>
                <a:gd name="T10" fmla="*/ 0 w 275"/>
                <a:gd name="T11" fmla="*/ 39 h 80"/>
                <a:gd name="T12" fmla="*/ 44 w 275"/>
                <a:gd name="T13" fmla="*/ 0 h 80"/>
                <a:gd name="T14" fmla="*/ 138 w 27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5" h="80">
                  <a:moveTo>
                    <a:pt x="138" y="0"/>
                  </a:moveTo>
                  <a:cubicBezTo>
                    <a:pt x="169" y="0"/>
                    <a:pt x="200" y="0"/>
                    <a:pt x="231" y="0"/>
                  </a:cubicBezTo>
                  <a:cubicBezTo>
                    <a:pt x="256" y="0"/>
                    <a:pt x="275" y="17"/>
                    <a:pt x="275" y="40"/>
                  </a:cubicBezTo>
                  <a:cubicBezTo>
                    <a:pt x="275" y="61"/>
                    <a:pt x="257" y="79"/>
                    <a:pt x="233" y="79"/>
                  </a:cubicBezTo>
                  <a:cubicBezTo>
                    <a:pt x="169" y="80"/>
                    <a:pt x="105" y="80"/>
                    <a:pt x="42" y="79"/>
                  </a:cubicBezTo>
                  <a:cubicBezTo>
                    <a:pt x="17" y="79"/>
                    <a:pt x="0" y="61"/>
                    <a:pt x="0" y="39"/>
                  </a:cubicBezTo>
                  <a:cubicBezTo>
                    <a:pt x="0" y="17"/>
                    <a:pt x="18" y="0"/>
                    <a:pt x="44" y="0"/>
                  </a:cubicBezTo>
                  <a:cubicBezTo>
                    <a:pt x="75" y="0"/>
                    <a:pt x="106" y="0"/>
                    <a:pt x="13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8">
              <a:extLst>
                <a:ext uri="{FF2B5EF4-FFF2-40B4-BE49-F238E27FC236}">
                  <a16:creationId xmlns:a16="http://schemas.microsoft.com/office/drawing/2014/main" id="{F5273AA8-C9F5-046F-D358-CFCF646685AB}"/>
                </a:ext>
              </a:extLst>
            </p:cNvPr>
            <p:cNvSpPr>
              <a:spLocks/>
            </p:cNvSpPr>
            <p:nvPr userDrawn="1"/>
          </p:nvSpPr>
          <p:spPr bwMode="auto">
            <a:xfrm>
              <a:off x="11704638" y="561975"/>
              <a:ext cx="211138" cy="60325"/>
            </a:xfrm>
            <a:custGeom>
              <a:avLst/>
              <a:gdLst>
                <a:gd name="T0" fmla="*/ 138 w 276"/>
                <a:gd name="T1" fmla="*/ 79 h 79"/>
                <a:gd name="T2" fmla="*/ 44 w 276"/>
                <a:gd name="T3" fmla="*/ 79 h 79"/>
                <a:gd name="T4" fmla="*/ 1 w 276"/>
                <a:gd name="T5" fmla="*/ 41 h 79"/>
                <a:gd name="T6" fmla="*/ 44 w 276"/>
                <a:gd name="T7" fmla="*/ 1 h 79"/>
                <a:gd name="T8" fmla="*/ 234 w 276"/>
                <a:gd name="T9" fmla="*/ 1 h 79"/>
                <a:gd name="T10" fmla="*/ 276 w 276"/>
                <a:gd name="T11" fmla="*/ 40 h 79"/>
                <a:gd name="T12" fmla="*/ 232 w 276"/>
                <a:gd name="T13" fmla="*/ 79 h 79"/>
                <a:gd name="T14" fmla="*/ 138 w 276"/>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79">
                  <a:moveTo>
                    <a:pt x="138" y="79"/>
                  </a:moveTo>
                  <a:cubicBezTo>
                    <a:pt x="107" y="79"/>
                    <a:pt x="75" y="79"/>
                    <a:pt x="44" y="79"/>
                  </a:cubicBezTo>
                  <a:cubicBezTo>
                    <a:pt x="19" y="78"/>
                    <a:pt x="2" y="63"/>
                    <a:pt x="1" y="41"/>
                  </a:cubicBezTo>
                  <a:cubicBezTo>
                    <a:pt x="0" y="18"/>
                    <a:pt x="18" y="1"/>
                    <a:pt x="44" y="1"/>
                  </a:cubicBezTo>
                  <a:cubicBezTo>
                    <a:pt x="107" y="0"/>
                    <a:pt x="170" y="0"/>
                    <a:pt x="234" y="1"/>
                  </a:cubicBezTo>
                  <a:cubicBezTo>
                    <a:pt x="259" y="1"/>
                    <a:pt x="276" y="17"/>
                    <a:pt x="276" y="40"/>
                  </a:cubicBezTo>
                  <a:cubicBezTo>
                    <a:pt x="276" y="62"/>
                    <a:pt x="258" y="78"/>
                    <a:pt x="232" y="79"/>
                  </a:cubicBezTo>
                  <a:cubicBezTo>
                    <a:pt x="201" y="79"/>
                    <a:pt x="169" y="79"/>
                    <a:pt x="138"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9">
              <a:extLst>
                <a:ext uri="{FF2B5EF4-FFF2-40B4-BE49-F238E27FC236}">
                  <a16:creationId xmlns:a16="http://schemas.microsoft.com/office/drawing/2014/main" id="{A263CF2D-7E7A-AE11-7856-3B5706A54EFE}"/>
                </a:ext>
              </a:extLst>
            </p:cNvPr>
            <p:cNvSpPr>
              <a:spLocks/>
            </p:cNvSpPr>
            <p:nvPr userDrawn="1"/>
          </p:nvSpPr>
          <p:spPr bwMode="auto">
            <a:xfrm>
              <a:off x="11855450" y="203200"/>
              <a:ext cx="60325" cy="60325"/>
            </a:xfrm>
            <a:custGeom>
              <a:avLst/>
              <a:gdLst>
                <a:gd name="T0" fmla="*/ 41 w 80"/>
                <a:gd name="T1" fmla="*/ 80 h 80"/>
                <a:gd name="T2" fmla="*/ 1 w 80"/>
                <a:gd name="T3" fmla="*/ 41 h 80"/>
                <a:gd name="T4" fmla="*/ 39 w 80"/>
                <a:gd name="T5" fmla="*/ 1 h 80"/>
                <a:gd name="T6" fmla="*/ 80 w 80"/>
                <a:gd name="T7" fmla="*/ 40 h 80"/>
                <a:gd name="T8" fmla="*/ 41 w 80"/>
                <a:gd name="T9" fmla="*/ 80 h 80"/>
              </a:gdLst>
              <a:ahLst/>
              <a:cxnLst>
                <a:cxn ang="0">
                  <a:pos x="T0" y="T1"/>
                </a:cxn>
                <a:cxn ang="0">
                  <a:pos x="T2" y="T3"/>
                </a:cxn>
                <a:cxn ang="0">
                  <a:pos x="T4" y="T5"/>
                </a:cxn>
                <a:cxn ang="0">
                  <a:pos x="T6" y="T7"/>
                </a:cxn>
                <a:cxn ang="0">
                  <a:pos x="T8" y="T9"/>
                </a:cxn>
              </a:cxnLst>
              <a:rect l="0" t="0" r="r" b="b"/>
              <a:pathLst>
                <a:path w="80" h="80">
                  <a:moveTo>
                    <a:pt x="41" y="80"/>
                  </a:moveTo>
                  <a:cubicBezTo>
                    <a:pt x="20" y="80"/>
                    <a:pt x="1" y="63"/>
                    <a:pt x="1" y="41"/>
                  </a:cubicBezTo>
                  <a:cubicBezTo>
                    <a:pt x="0" y="20"/>
                    <a:pt x="18" y="1"/>
                    <a:pt x="39" y="1"/>
                  </a:cubicBezTo>
                  <a:cubicBezTo>
                    <a:pt x="60" y="0"/>
                    <a:pt x="79" y="19"/>
                    <a:pt x="80" y="40"/>
                  </a:cubicBezTo>
                  <a:cubicBezTo>
                    <a:pt x="80" y="61"/>
                    <a:pt x="62" y="79"/>
                    <a:pt x="41" y="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0">
              <a:extLst>
                <a:ext uri="{FF2B5EF4-FFF2-40B4-BE49-F238E27FC236}">
                  <a16:creationId xmlns:a16="http://schemas.microsoft.com/office/drawing/2014/main" id="{524CE295-3591-47B8-3B4C-784049D52F24}"/>
                </a:ext>
              </a:extLst>
            </p:cNvPr>
            <p:cNvSpPr>
              <a:spLocks/>
            </p:cNvSpPr>
            <p:nvPr userDrawn="1"/>
          </p:nvSpPr>
          <p:spPr bwMode="auto">
            <a:xfrm>
              <a:off x="11585575" y="563563"/>
              <a:ext cx="61913" cy="58737"/>
            </a:xfrm>
            <a:custGeom>
              <a:avLst/>
              <a:gdLst>
                <a:gd name="T0" fmla="*/ 41 w 80"/>
                <a:gd name="T1" fmla="*/ 0 h 78"/>
                <a:gd name="T2" fmla="*/ 80 w 80"/>
                <a:gd name="T3" fmla="*/ 40 h 78"/>
                <a:gd name="T4" fmla="*/ 39 w 80"/>
                <a:gd name="T5" fmla="*/ 78 h 78"/>
                <a:gd name="T6" fmla="*/ 1 w 80"/>
                <a:gd name="T7" fmla="*/ 38 h 78"/>
                <a:gd name="T8" fmla="*/ 41 w 80"/>
                <a:gd name="T9" fmla="*/ 0 h 78"/>
              </a:gdLst>
              <a:ahLst/>
              <a:cxnLst>
                <a:cxn ang="0">
                  <a:pos x="T0" y="T1"/>
                </a:cxn>
                <a:cxn ang="0">
                  <a:pos x="T2" y="T3"/>
                </a:cxn>
                <a:cxn ang="0">
                  <a:pos x="T4" y="T5"/>
                </a:cxn>
                <a:cxn ang="0">
                  <a:pos x="T6" y="T7"/>
                </a:cxn>
                <a:cxn ang="0">
                  <a:pos x="T8" y="T9"/>
                </a:cxn>
              </a:cxnLst>
              <a:rect l="0" t="0" r="r" b="b"/>
              <a:pathLst>
                <a:path w="80" h="78">
                  <a:moveTo>
                    <a:pt x="41" y="0"/>
                  </a:moveTo>
                  <a:cubicBezTo>
                    <a:pt x="63" y="0"/>
                    <a:pt x="80" y="18"/>
                    <a:pt x="80" y="40"/>
                  </a:cubicBezTo>
                  <a:cubicBezTo>
                    <a:pt x="79" y="61"/>
                    <a:pt x="61" y="78"/>
                    <a:pt x="39" y="78"/>
                  </a:cubicBezTo>
                  <a:cubicBezTo>
                    <a:pt x="17" y="77"/>
                    <a:pt x="0" y="60"/>
                    <a:pt x="1" y="38"/>
                  </a:cubicBezTo>
                  <a:cubicBezTo>
                    <a:pt x="1" y="16"/>
                    <a:pt x="19" y="0"/>
                    <a:pt x="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1">
              <a:extLst>
                <a:ext uri="{FF2B5EF4-FFF2-40B4-BE49-F238E27FC236}">
                  <a16:creationId xmlns:a16="http://schemas.microsoft.com/office/drawing/2014/main" id="{C268431F-FCA0-DDB3-31D7-3F1F6C5A810F}"/>
                </a:ext>
              </a:extLst>
            </p:cNvPr>
            <p:cNvSpPr>
              <a:spLocks/>
            </p:cNvSpPr>
            <p:nvPr userDrawn="1"/>
          </p:nvSpPr>
          <p:spPr bwMode="auto">
            <a:xfrm>
              <a:off x="11587163" y="1041400"/>
              <a:ext cx="60325" cy="61912"/>
            </a:xfrm>
            <a:custGeom>
              <a:avLst/>
              <a:gdLst>
                <a:gd name="T0" fmla="*/ 79 w 79"/>
                <a:gd name="T1" fmla="*/ 40 h 80"/>
                <a:gd name="T2" fmla="*/ 39 w 79"/>
                <a:gd name="T3" fmla="*/ 79 h 80"/>
                <a:gd name="T4" fmla="*/ 0 w 79"/>
                <a:gd name="T5" fmla="*/ 39 h 80"/>
                <a:gd name="T6" fmla="*/ 40 w 79"/>
                <a:gd name="T7" fmla="*/ 0 h 80"/>
                <a:gd name="T8" fmla="*/ 79 w 79"/>
                <a:gd name="T9" fmla="*/ 40 h 80"/>
              </a:gdLst>
              <a:ahLst/>
              <a:cxnLst>
                <a:cxn ang="0">
                  <a:pos x="T0" y="T1"/>
                </a:cxn>
                <a:cxn ang="0">
                  <a:pos x="T2" y="T3"/>
                </a:cxn>
                <a:cxn ang="0">
                  <a:pos x="T4" y="T5"/>
                </a:cxn>
                <a:cxn ang="0">
                  <a:pos x="T6" y="T7"/>
                </a:cxn>
                <a:cxn ang="0">
                  <a:pos x="T8" y="T9"/>
                </a:cxn>
              </a:cxnLst>
              <a:rect l="0" t="0" r="r" b="b"/>
              <a:pathLst>
                <a:path w="79" h="80">
                  <a:moveTo>
                    <a:pt x="79" y="40"/>
                  </a:moveTo>
                  <a:cubicBezTo>
                    <a:pt x="78" y="61"/>
                    <a:pt x="59" y="80"/>
                    <a:pt x="39" y="79"/>
                  </a:cubicBezTo>
                  <a:cubicBezTo>
                    <a:pt x="18" y="79"/>
                    <a:pt x="0" y="60"/>
                    <a:pt x="0" y="39"/>
                  </a:cubicBezTo>
                  <a:cubicBezTo>
                    <a:pt x="0" y="18"/>
                    <a:pt x="19" y="0"/>
                    <a:pt x="40" y="0"/>
                  </a:cubicBezTo>
                  <a:cubicBezTo>
                    <a:pt x="61" y="0"/>
                    <a:pt x="79" y="19"/>
                    <a:pt x="79"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2">
              <a:extLst>
                <a:ext uri="{FF2B5EF4-FFF2-40B4-BE49-F238E27FC236}">
                  <a16:creationId xmlns:a16="http://schemas.microsoft.com/office/drawing/2014/main" id="{0D79D02E-D7DB-E971-4C50-06848F6C10BC}"/>
                </a:ext>
              </a:extLst>
            </p:cNvPr>
            <p:cNvSpPr>
              <a:spLocks/>
            </p:cNvSpPr>
            <p:nvPr userDrawn="1"/>
          </p:nvSpPr>
          <p:spPr bwMode="auto">
            <a:xfrm>
              <a:off x="11423650" y="331788"/>
              <a:ext cx="61913" cy="60325"/>
            </a:xfrm>
            <a:custGeom>
              <a:avLst/>
              <a:gdLst>
                <a:gd name="T0" fmla="*/ 40 w 79"/>
                <a:gd name="T1" fmla="*/ 80 h 80"/>
                <a:gd name="T2" fmla="*/ 0 w 79"/>
                <a:gd name="T3" fmla="*/ 40 h 80"/>
                <a:gd name="T4" fmla="*/ 40 w 79"/>
                <a:gd name="T5" fmla="*/ 1 h 80"/>
                <a:gd name="T6" fmla="*/ 79 w 79"/>
                <a:gd name="T7" fmla="*/ 40 h 80"/>
                <a:gd name="T8" fmla="*/ 40 w 79"/>
                <a:gd name="T9" fmla="*/ 80 h 80"/>
              </a:gdLst>
              <a:ahLst/>
              <a:cxnLst>
                <a:cxn ang="0">
                  <a:pos x="T0" y="T1"/>
                </a:cxn>
                <a:cxn ang="0">
                  <a:pos x="T2" y="T3"/>
                </a:cxn>
                <a:cxn ang="0">
                  <a:pos x="T4" y="T5"/>
                </a:cxn>
                <a:cxn ang="0">
                  <a:pos x="T6" y="T7"/>
                </a:cxn>
                <a:cxn ang="0">
                  <a:pos x="T8" y="T9"/>
                </a:cxn>
              </a:cxnLst>
              <a:rect l="0" t="0" r="r" b="b"/>
              <a:pathLst>
                <a:path w="79" h="80">
                  <a:moveTo>
                    <a:pt x="40" y="80"/>
                  </a:moveTo>
                  <a:cubicBezTo>
                    <a:pt x="19" y="80"/>
                    <a:pt x="0" y="61"/>
                    <a:pt x="0" y="40"/>
                  </a:cubicBezTo>
                  <a:cubicBezTo>
                    <a:pt x="0" y="19"/>
                    <a:pt x="18" y="1"/>
                    <a:pt x="40" y="1"/>
                  </a:cubicBezTo>
                  <a:cubicBezTo>
                    <a:pt x="61" y="0"/>
                    <a:pt x="79" y="19"/>
                    <a:pt x="79" y="40"/>
                  </a:cubicBezTo>
                  <a:cubicBezTo>
                    <a:pt x="79" y="61"/>
                    <a:pt x="61" y="80"/>
                    <a:pt x="40" y="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3">
              <a:extLst>
                <a:ext uri="{FF2B5EF4-FFF2-40B4-BE49-F238E27FC236}">
                  <a16:creationId xmlns:a16="http://schemas.microsoft.com/office/drawing/2014/main" id="{F0C621CD-B9C1-F25F-91C6-0045130D26CD}"/>
                </a:ext>
              </a:extLst>
            </p:cNvPr>
            <p:cNvSpPr>
              <a:spLocks/>
            </p:cNvSpPr>
            <p:nvPr userDrawn="1"/>
          </p:nvSpPr>
          <p:spPr bwMode="auto">
            <a:xfrm>
              <a:off x="11855450" y="801688"/>
              <a:ext cx="60325" cy="60325"/>
            </a:xfrm>
            <a:custGeom>
              <a:avLst/>
              <a:gdLst>
                <a:gd name="T0" fmla="*/ 39 w 80"/>
                <a:gd name="T1" fmla="*/ 1 h 79"/>
                <a:gd name="T2" fmla="*/ 80 w 80"/>
                <a:gd name="T3" fmla="*/ 39 h 79"/>
                <a:gd name="T4" fmla="*/ 41 w 80"/>
                <a:gd name="T5" fmla="*/ 79 h 79"/>
                <a:gd name="T6" fmla="*/ 1 w 80"/>
                <a:gd name="T7" fmla="*/ 40 h 79"/>
                <a:gd name="T8" fmla="*/ 39 w 80"/>
                <a:gd name="T9" fmla="*/ 1 h 79"/>
              </a:gdLst>
              <a:ahLst/>
              <a:cxnLst>
                <a:cxn ang="0">
                  <a:pos x="T0" y="T1"/>
                </a:cxn>
                <a:cxn ang="0">
                  <a:pos x="T2" y="T3"/>
                </a:cxn>
                <a:cxn ang="0">
                  <a:pos x="T4" y="T5"/>
                </a:cxn>
                <a:cxn ang="0">
                  <a:pos x="T6" y="T7"/>
                </a:cxn>
                <a:cxn ang="0">
                  <a:pos x="T8" y="T9"/>
                </a:cxn>
              </a:cxnLst>
              <a:rect l="0" t="0" r="r" b="b"/>
              <a:pathLst>
                <a:path w="80" h="79">
                  <a:moveTo>
                    <a:pt x="39" y="1"/>
                  </a:moveTo>
                  <a:cubicBezTo>
                    <a:pt x="61" y="0"/>
                    <a:pt x="79" y="18"/>
                    <a:pt x="80" y="39"/>
                  </a:cubicBezTo>
                  <a:cubicBezTo>
                    <a:pt x="80" y="60"/>
                    <a:pt x="62" y="78"/>
                    <a:pt x="41" y="79"/>
                  </a:cubicBezTo>
                  <a:cubicBezTo>
                    <a:pt x="19" y="79"/>
                    <a:pt x="1" y="62"/>
                    <a:pt x="1" y="40"/>
                  </a:cubicBezTo>
                  <a:cubicBezTo>
                    <a:pt x="0" y="19"/>
                    <a:pt x="18" y="1"/>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842189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0"/>
            <a:ext cx="12192000" cy="68580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4" name="Rectángulo 3"/>
          <p:cNvSpPr/>
          <p:nvPr userDrawn="1"/>
        </p:nvSpPr>
        <p:spPr>
          <a:xfrm>
            <a:off x="168812" y="126609"/>
            <a:ext cx="11859065" cy="1589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a:noFill/>
              </a:ln>
            </a:endParaRPr>
          </a:p>
        </p:txBody>
      </p:sp>
      <p:grpSp>
        <p:nvGrpSpPr>
          <p:cNvPr id="27" name="Grupo 26">
            <a:extLst>
              <a:ext uri="{FF2B5EF4-FFF2-40B4-BE49-F238E27FC236}">
                <a16:creationId xmlns:a16="http://schemas.microsoft.com/office/drawing/2014/main" id="{ECB46FFE-6B8C-7C8E-21D8-BFF8944AC2EC}"/>
              </a:ext>
            </a:extLst>
          </p:cNvPr>
          <p:cNvGrpSpPr/>
          <p:nvPr userDrawn="1"/>
        </p:nvGrpSpPr>
        <p:grpSpPr>
          <a:xfrm>
            <a:off x="10479088" y="187326"/>
            <a:ext cx="1444625" cy="1455737"/>
            <a:chOff x="10479088" y="187326"/>
            <a:chExt cx="1444625" cy="1455737"/>
          </a:xfrm>
        </p:grpSpPr>
        <p:sp>
          <p:nvSpPr>
            <p:cNvPr id="8" name="Freeform 5">
              <a:extLst>
                <a:ext uri="{FF2B5EF4-FFF2-40B4-BE49-F238E27FC236}">
                  <a16:creationId xmlns:a16="http://schemas.microsoft.com/office/drawing/2014/main" id="{C396AA6E-E553-9913-8E46-9654D79EE27D}"/>
                </a:ext>
              </a:extLst>
            </p:cNvPr>
            <p:cNvSpPr>
              <a:spLocks/>
            </p:cNvSpPr>
            <p:nvPr userDrawn="1"/>
          </p:nvSpPr>
          <p:spPr bwMode="auto">
            <a:xfrm>
              <a:off x="10479088" y="187326"/>
              <a:ext cx="909638" cy="1454149"/>
            </a:xfrm>
            <a:custGeom>
              <a:avLst/>
              <a:gdLst>
                <a:gd name="T0" fmla="*/ 195 w 1189"/>
                <a:gd name="T1" fmla="*/ 646 h 1899"/>
                <a:gd name="T2" fmla="*/ 323 w 1189"/>
                <a:gd name="T3" fmla="*/ 647 h 1899"/>
                <a:gd name="T4" fmla="*/ 435 w 1189"/>
                <a:gd name="T5" fmla="*/ 743 h 1899"/>
                <a:gd name="T6" fmla="*/ 360 w 1189"/>
                <a:gd name="T7" fmla="*/ 874 h 1899"/>
                <a:gd name="T8" fmla="*/ 321 w 1189"/>
                <a:gd name="T9" fmla="*/ 880 h 1899"/>
                <a:gd name="T10" fmla="*/ 280 w 1189"/>
                <a:gd name="T11" fmla="*/ 843 h 1899"/>
                <a:gd name="T12" fmla="*/ 316 w 1189"/>
                <a:gd name="T13" fmla="*/ 803 h 1899"/>
                <a:gd name="T14" fmla="*/ 356 w 1189"/>
                <a:gd name="T15" fmla="*/ 777 h 1899"/>
                <a:gd name="T16" fmla="*/ 324 w 1189"/>
                <a:gd name="T17" fmla="*/ 726 h 1899"/>
                <a:gd name="T18" fmla="*/ 191 w 1189"/>
                <a:gd name="T19" fmla="*/ 725 h 1899"/>
                <a:gd name="T20" fmla="*/ 191 w 1189"/>
                <a:gd name="T21" fmla="*/ 814 h 1899"/>
                <a:gd name="T22" fmla="*/ 180 w 1189"/>
                <a:gd name="T23" fmla="*/ 872 h 1899"/>
                <a:gd name="T24" fmla="*/ 88 w 1189"/>
                <a:gd name="T25" fmla="*/ 1121 h 1899"/>
                <a:gd name="T26" fmla="*/ 81 w 1189"/>
                <a:gd name="T27" fmla="*/ 1143 h 1899"/>
                <a:gd name="T28" fmla="*/ 224 w 1189"/>
                <a:gd name="T29" fmla="*/ 1143 h 1899"/>
                <a:gd name="T30" fmla="*/ 269 w 1189"/>
                <a:gd name="T31" fmla="*/ 1199 h 1899"/>
                <a:gd name="T32" fmla="*/ 241 w 1189"/>
                <a:gd name="T33" fmla="*/ 1311 h 1899"/>
                <a:gd name="T34" fmla="*/ 320 w 1189"/>
                <a:gd name="T35" fmla="*/ 1311 h 1899"/>
                <a:gd name="T36" fmla="*/ 367 w 1189"/>
                <a:gd name="T37" fmla="*/ 1349 h 1899"/>
                <a:gd name="T38" fmla="*/ 320 w 1189"/>
                <a:gd name="T39" fmla="*/ 1390 h 1899"/>
                <a:gd name="T40" fmla="*/ 256 w 1189"/>
                <a:gd name="T41" fmla="*/ 1390 h 1899"/>
                <a:gd name="T42" fmla="*/ 251 w 1189"/>
                <a:gd name="T43" fmla="*/ 1393 h 1899"/>
                <a:gd name="T44" fmla="*/ 265 w 1189"/>
                <a:gd name="T45" fmla="*/ 1423 h 1899"/>
                <a:gd name="T46" fmla="*/ 279 w 1189"/>
                <a:gd name="T47" fmla="*/ 1506 h 1899"/>
                <a:gd name="T48" fmla="*/ 272 w 1189"/>
                <a:gd name="T49" fmla="*/ 1592 h 1899"/>
                <a:gd name="T50" fmla="*/ 319 w 1189"/>
                <a:gd name="T51" fmla="*/ 1639 h 1899"/>
                <a:gd name="T52" fmla="*/ 592 w 1189"/>
                <a:gd name="T53" fmla="*/ 1622 h 1899"/>
                <a:gd name="T54" fmla="*/ 752 w 1189"/>
                <a:gd name="T55" fmla="*/ 1531 h 1899"/>
                <a:gd name="T56" fmla="*/ 780 w 1189"/>
                <a:gd name="T57" fmla="*/ 1508 h 1899"/>
                <a:gd name="T58" fmla="*/ 821 w 1189"/>
                <a:gd name="T59" fmla="*/ 1523 h 1899"/>
                <a:gd name="T60" fmla="*/ 820 w 1189"/>
                <a:gd name="T61" fmla="*/ 1570 h 1899"/>
                <a:gd name="T62" fmla="*/ 634 w 1189"/>
                <a:gd name="T63" fmla="*/ 1695 h 1899"/>
                <a:gd name="T64" fmla="*/ 598 w 1189"/>
                <a:gd name="T65" fmla="*/ 1702 h 1899"/>
                <a:gd name="T66" fmla="*/ 606 w 1189"/>
                <a:gd name="T67" fmla="*/ 1783 h 1899"/>
                <a:gd name="T68" fmla="*/ 612 w 1189"/>
                <a:gd name="T69" fmla="*/ 1852 h 1899"/>
                <a:gd name="T70" fmla="*/ 576 w 1189"/>
                <a:gd name="T71" fmla="*/ 1898 h 1899"/>
                <a:gd name="T72" fmla="*/ 535 w 1189"/>
                <a:gd name="T73" fmla="*/ 1860 h 1899"/>
                <a:gd name="T74" fmla="*/ 518 w 1189"/>
                <a:gd name="T75" fmla="*/ 1705 h 1899"/>
                <a:gd name="T76" fmla="*/ 395 w 1189"/>
                <a:gd name="T77" fmla="*/ 1713 h 1899"/>
                <a:gd name="T78" fmla="*/ 311 w 1189"/>
                <a:gd name="T79" fmla="*/ 1719 h 1899"/>
                <a:gd name="T80" fmla="*/ 194 w 1189"/>
                <a:gd name="T81" fmla="*/ 1591 h 1899"/>
                <a:gd name="T82" fmla="*/ 200 w 1189"/>
                <a:gd name="T83" fmla="*/ 1513 h 1899"/>
                <a:gd name="T84" fmla="*/ 181 w 1189"/>
                <a:gd name="T85" fmla="*/ 1432 h 1899"/>
                <a:gd name="T86" fmla="*/ 167 w 1189"/>
                <a:gd name="T87" fmla="*/ 1282 h 1899"/>
                <a:gd name="T88" fmla="*/ 182 w 1189"/>
                <a:gd name="T89" fmla="*/ 1221 h 1899"/>
                <a:gd name="T90" fmla="*/ 84 w 1189"/>
                <a:gd name="T91" fmla="*/ 1221 h 1899"/>
                <a:gd name="T92" fmla="*/ 2 w 1189"/>
                <a:gd name="T93" fmla="*/ 1152 h 1899"/>
                <a:gd name="T94" fmla="*/ 8 w 1189"/>
                <a:gd name="T95" fmla="*/ 1111 h 1899"/>
                <a:gd name="T96" fmla="*/ 104 w 1189"/>
                <a:gd name="T97" fmla="*/ 851 h 1899"/>
                <a:gd name="T98" fmla="*/ 112 w 1189"/>
                <a:gd name="T99" fmla="*/ 811 h 1899"/>
                <a:gd name="T100" fmla="*/ 135 w 1189"/>
                <a:gd name="T101" fmla="*/ 533 h 1899"/>
                <a:gd name="T102" fmla="*/ 664 w 1189"/>
                <a:gd name="T103" fmla="*/ 35 h 1899"/>
                <a:gd name="T104" fmla="*/ 1153 w 1189"/>
                <a:gd name="T105" fmla="*/ 100 h 1899"/>
                <a:gd name="T106" fmla="*/ 1183 w 1189"/>
                <a:gd name="T107" fmla="*/ 129 h 1899"/>
                <a:gd name="T108" fmla="*/ 1172 w 1189"/>
                <a:gd name="T109" fmla="*/ 169 h 1899"/>
                <a:gd name="T110" fmla="*/ 1125 w 1189"/>
                <a:gd name="T111" fmla="*/ 174 h 1899"/>
                <a:gd name="T112" fmla="*/ 990 w 1189"/>
                <a:gd name="T113" fmla="*/ 122 h 1899"/>
                <a:gd name="T114" fmla="*/ 421 w 1189"/>
                <a:gd name="T115" fmla="*/ 227 h 1899"/>
                <a:gd name="T116" fmla="*/ 200 w 1189"/>
                <a:gd name="T117" fmla="*/ 610 h 1899"/>
                <a:gd name="T118" fmla="*/ 195 w 1189"/>
                <a:gd name="T119" fmla="*/ 646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9" h="1899">
                  <a:moveTo>
                    <a:pt x="195" y="646"/>
                  </a:moveTo>
                  <a:cubicBezTo>
                    <a:pt x="240" y="646"/>
                    <a:pt x="282" y="646"/>
                    <a:pt x="323" y="647"/>
                  </a:cubicBezTo>
                  <a:cubicBezTo>
                    <a:pt x="379" y="648"/>
                    <a:pt x="427" y="689"/>
                    <a:pt x="435" y="743"/>
                  </a:cubicBezTo>
                  <a:cubicBezTo>
                    <a:pt x="444" y="800"/>
                    <a:pt x="413" y="855"/>
                    <a:pt x="360" y="874"/>
                  </a:cubicBezTo>
                  <a:cubicBezTo>
                    <a:pt x="348" y="878"/>
                    <a:pt x="334" y="880"/>
                    <a:pt x="321" y="880"/>
                  </a:cubicBezTo>
                  <a:cubicBezTo>
                    <a:pt x="298" y="881"/>
                    <a:pt x="281" y="864"/>
                    <a:pt x="280" y="843"/>
                  </a:cubicBezTo>
                  <a:cubicBezTo>
                    <a:pt x="279" y="822"/>
                    <a:pt x="294" y="805"/>
                    <a:pt x="316" y="803"/>
                  </a:cubicBezTo>
                  <a:cubicBezTo>
                    <a:pt x="335" y="801"/>
                    <a:pt x="349" y="795"/>
                    <a:pt x="356" y="777"/>
                  </a:cubicBezTo>
                  <a:cubicBezTo>
                    <a:pt x="365" y="754"/>
                    <a:pt x="350" y="727"/>
                    <a:pt x="324" y="726"/>
                  </a:cubicBezTo>
                  <a:cubicBezTo>
                    <a:pt x="281" y="723"/>
                    <a:pt x="237" y="725"/>
                    <a:pt x="191" y="725"/>
                  </a:cubicBezTo>
                  <a:cubicBezTo>
                    <a:pt x="191" y="756"/>
                    <a:pt x="192" y="785"/>
                    <a:pt x="191" y="814"/>
                  </a:cubicBezTo>
                  <a:cubicBezTo>
                    <a:pt x="190" y="833"/>
                    <a:pt x="187" y="854"/>
                    <a:pt x="180" y="872"/>
                  </a:cubicBezTo>
                  <a:cubicBezTo>
                    <a:pt x="150" y="955"/>
                    <a:pt x="119" y="1038"/>
                    <a:pt x="88" y="1121"/>
                  </a:cubicBezTo>
                  <a:cubicBezTo>
                    <a:pt x="85" y="1127"/>
                    <a:pt x="83" y="1134"/>
                    <a:pt x="81" y="1143"/>
                  </a:cubicBezTo>
                  <a:cubicBezTo>
                    <a:pt x="130" y="1143"/>
                    <a:pt x="177" y="1143"/>
                    <a:pt x="224" y="1143"/>
                  </a:cubicBezTo>
                  <a:cubicBezTo>
                    <a:pt x="262" y="1143"/>
                    <a:pt x="278" y="1163"/>
                    <a:pt x="269" y="1199"/>
                  </a:cubicBezTo>
                  <a:cubicBezTo>
                    <a:pt x="260" y="1235"/>
                    <a:pt x="251" y="1272"/>
                    <a:pt x="241" y="1311"/>
                  </a:cubicBezTo>
                  <a:cubicBezTo>
                    <a:pt x="269" y="1311"/>
                    <a:pt x="294" y="1311"/>
                    <a:pt x="320" y="1311"/>
                  </a:cubicBezTo>
                  <a:cubicBezTo>
                    <a:pt x="348" y="1311"/>
                    <a:pt x="366" y="1326"/>
                    <a:pt x="367" y="1349"/>
                  </a:cubicBezTo>
                  <a:cubicBezTo>
                    <a:pt x="367" y="1373"/>
                    <a:pt x="349" y="1389"/>
                    <a:pt x="320" y="1390"/>
                  </a:cubicBezTo>
                  <a:cubicBezTo>
                    <a:pt x="299" y="1390"/>
                    <a:pt x="277" y="1390"/>
                    <a:pt x="256" y="1390"/>
                  </a:cubicBezTo>
                  <a:cubicBezTo>
                    <a:pt x="255" y="1390"/>
                    <a:pt x="254" y="1392"/>
                    <a:pt x="251" y="1393"/>
                  </a:cubicBezTo>
                  <a:cubicBezTo>
                    <a:pt x="255" y="1403"/>
                    <a:pt x="259" y="1414"/>
                    <a:pt x="265" y="1423"/>
                  </a:cubicBezTo>
                  <a:cubicBezTo>
                    <a:pt x="281" y="1449"/>
                    <a:pt x="282" y="1477"/>
                    <a:pt x="279" y="1506"/>
                  </a:cubicBezTo>
                  <a:cubicBezTo>
                    <a:pt x="276" y="1535"/>
                    <a:pt x="274" y="1563"/>
                    <a:pt x="272" y="1592"/>
                  </a:cubicBezTo>
                  <a:cubicBezTo>
                    <a:pt x="270" y="1624"/>
                    <a:pt x="286" y="1641"/>
                    <a:pt x="319" y="1639"/>
                  </a:cubicBezTo>
                  <a:cubicBezTo>
                    <a:pt x="410" y="1634"/>
                    <a:pt x="501" y="1630"/>
                    <a:pt x="592" y="1622"/>
                  </a:cubicBezTo>
                  <a:cubicBezTo>
                    <a:pt x="658" y="1617"/>
                    <a:pt x="711" y="1584"/>
                    <a:pt x="752" y="1531"/>
                  </a:cubicBezTo>
                  <a:cubicBezTo>
                    <a:pt x="759" y="1521"/>
                    <a:pt x="770" y="1512"/>
                    <a:pt x="780" y="1508"/>
                  </a:cubicBezTo>
                  <a:cubicBezTo>
                    <a:pt x="796" y="1503"/>
                    <a:pt x="811" y="1509"/>
                    <a:pt x="821" y="1523"/>
                  </a:cubicBezTo>
                  <a:cubicBezTo>
                    <a:pt x="831" y="1538"/>
                    <a:pt x="830" y="1554"/>
                    <a:pt x="820" y="1570"/>
                  </a:cubicBezTo>
                  <a:cubicBezTo>
                    <a:pt x="774" y="1635"/>
                    <a:pt x="712" y="1677"/>
                    <a:pt x="634" y="1695"/>
                  </a:cubicBezTo>
                  <a:cubicBezTo>
                    <a:pt x="623" y="1697"/>
                    <a:pt x="612" y="1699"/>
                    <a:pt x="598" y="1702"/>
                  </a:cubicBezTo>
                  <a:cubicBezTo>
                    <a:pt x="601" y="1729"/>
                    <a:pt x="603" y="1756"/>
                    <a:pt x="606" y="1783"/>
                  </a:cubicBezTo>
                  <a:cubicBezTo>
                    <a:pt x="608" y="1806"/>
                    <a:pt x="611" y="1829"/>
                    <a:pt x="612" y="1852"/>
                  </a:cubicBezTo>
                  <a:cubicBezTo>
                    <a:pt x="614" y="1879"/>
                    <a:pt x="600" y="1896"/>
                    <a:pt x="576" y="1898"/>
                  </a:cubicBezTo>
                  <a:cubicBezTo>
                    <a:pt x="555" y="1899"/>
                    <a:pt x="538" y="1884"/>
                    <a:pt x="535" y="1860"/>
                  </a:cubicBezTo>
                  <a:cubicBezTo>
                    <a:pt x="529" y="1809"/>
                    <a:pt x="524" y="1758"/>
                    <a:pt x="518" y="1705"/>
                  </a:cubicBezTo>
                  <a:cubicBezTo>
                    <a:pt x="477" y="1708"/>
                    <a:pt x="436" y="1710"/>
                    <a:pt x="395" y="1713"/>
                  </a:cubicBezTo>
                  <a:cubicBezTo>
                    <a:pt x="367" y="1715"/>
                    <a:pt x="339" y="1718"/>
                    <a:pt x="311" y="1719"/>
                  </a:cubicBezTo>
                  <a:cubicBezTo>
                    <a:pt x="241" y="1720"/>
                    <a:pt x="188" y="1661"/>
                    <a:pt x="194" y="1591"/>
                  </a:cubicBezTo>
                  <a:cubicBezTo>
                    <a:pt x="196" y="1565"/>
                    <a:pt x="196" y="1539"/>
                    <a:pt x="200" y="1513"/>
                  </a:cubicBezTo>
                  <a:cubicBezTo>
                    <a:pt x="203" y="1483"/>
                    <a:pt x="197" y="1456"/>
                    <a:pt x="181" y="1432"/>
                  </a:cubicBezTo>
                  <a:cubicBezTo>
                    <a:pt x="151" y="1384"/>
                    <a:pt x="145" y="1335"/>
                    <a:pt x="167" y="1282"/>
                  </a:cubicBezTo>
                  <a:cubicBezTo>
                    <a:pt x="174" y="1264"/>
                    <a:pt x="176" y="1244"/>
                    <a:pt x="182" y="1221"/>
                  </a:cubicBezTo>
                  <a:cubicBezTo>
                    <a:pt x="147" y="1221"/>
                    <a:pt x="115" y="1222"/>
                    <a:pt x="84" y="1221"/>
                  </a:cubicBezTo>
                  <a:cubicBezTo>
                    <a:pt x="39" y="1220"/>
                    <a:pt x="7" y="1194"/>
                    <a:pt x="2" y="1152"/>
                  </a:cubicBezTo>
                  <a:cubicBezTo>
                    <a:pt x="0" y="1139"/>
                    <a:pt x="3" y="1124"/>
                    <a:pt x="8" y="1111"/>
                  </a:cubicBezTo>
                  <a:cubicBezTo>
                    <a:pt x="40" y="1024"/>
                    <a:pt x="73" y="938"/>
                    <a:pt x="104" y="851"/>
                  </a:cubicBezTo>
                  <a:cubicBezTo>
                    <a:pt x="109" y="839"/>
                    <a:pt x="112" y="824"/>
                    <a:pt x="112" y="811"/>
                  </a:cubicBezTo>
                  <a:cubicBezTo>
                    <a:pt x="110" y="717"/>
                    <a:pt x="110" y="624"/>
                    <a:pt x="135" y="533"/>
                  </a:cubicBezTo>
                  <a:cubicBezTo>
                    <a:pt x="210" y="260"/>
                    <a:pt x="388" y="93"/>
                    <a:pt x="664" y="35"/>
                  </a:cubicBezTo>
                  <a:cubicBezTo>
                    <a:pt x="833" y="0"/>
                    <a:pt x="998" y="22"/>
                    <a:pt x="1153" y="100"/>
                  </a:cubicBezTo>
                  <a:cubicBezTo>
                    <a:pt x="1165" y="106"/>
                    <a:pt x="1177" y="117"/>
                    <a:pt x="1183" y="129"/>
                  </a:cubicBezTo>
                  <a:cubicBezTo>
                    <a:pt x="1189" y="143"/>
                    <a:pt x="1185" y="158"/>
                    <a:pt x="1172" y="169"/>
                  </a:cubicBezTo>
                  <a:cubicBezTo>
                    <a:pt x="1158" y="181"/>
                    <a:pt x="1143" y="181"/>
                    <a:pt x="1125" y="174"/>
                  </a:cubicBezTo>
                  <a:cubicBezTo>
                    <a:pt x="1081" y="156"/>
                    <a:pt x="1036" y="133"/>
                    <a:pt x="990" y="122"/>
                  </a:cubicBezTo>
                  <a:cubicBezTo>
                    <a:pt x="785" y="72"/>
                    <a:pt x="592" y="98"/>
                    <a:pt x="421" y="227"/>
                  </a:cubicBezTo>
                  <a:cubicBezTo>
                    <a:pt x="294" y="322"/>
                    <a:pt x="226" y="455"/>
                    <a:pt x="200" y="610"/>
                  </a:cubicBezTo>
                  <a:cubicBezTo>
                    <a:pt x="198" y="621"/>
                    <a:pt x="197" y="632"/>
                    <a:pt x="195" y="6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6EBFD7A8-540A-20AB-B799-256E7AC4142C}"/>
                </a:ext>
              </a:extLst>
            </p:cNvPr>
            <p:cNvSpPr>
              <a:spLocks noEditPoints="1"/>
            </p:cNvSpPr>
            <p:nvPr userDrawn="1"/>
          </p:nvSpPr>
          <p:spPr bwMode="auto">
            <a:xfrm>
              <a:off x="11168063" y="473075"/>
              <a:ext cx="358775" cy="358775"/>
            </a:xfrm>
            <a:custGeom>
              <a:avLst/>
              <a:gdLst>
                <a:gd name="T0" fmla="*/ 393 w 470"/>
                <a:gd name="T1" fmla="*/ 194 h 470"/>
                <a:gd name="T2" fmla="*/ 393 w 470"/>
                <a:gd name="T3" fmla="*/ 274 h 470"/>
                <a:gd name="T4" fmla="*/ 431 w 470"/>
                <a:gd name="T5" fmla="*/ 274 h 470"/>
                <a:gd name="T6" fmla="*/ 470 w 470"/>
                <a:gd name="T7" fmla="*/ 313 h 470"/>
                <a:gd name="T8" fmla="*/ 430 w 470"/>
                <a:gd name="T9" fmla="*/ 352 h 470"/>
                <a:gd name="T10" fmla="*/ 394 w 470"/>
                <a:gd name="T11" fmla="*/ 352 h 470"/>
                <a:gd name="T12" fmla="*/ 352 w 470"/>
                <a:gd name="T13" fmla="*/ 393 h 470"/>
                <a:gd name="T14" fmla="*/ 352 w 470"/>
                <a:gd name="T15" fmla="*/ 434 h 470"/>
                <a:gd name="T16" fmla="*/ 314 w 470"/>
                <a:gd name="T17" fmla="*/ 470 h 470"/>
                <a:gd name="T18" fmla="*/ 275 w 470"/>
                <a:gd name="T19" fmla="*/ 435 h 470"/>
                <a:gd name="T20" fmla="*/ 275 w 470"/>
                <a:gd name="T21" fmla="*/ 392 h 470"/>
                <a:gd name="T22" fmla="*/ 196 w 470"/>
                <a:gd name="T23" fmla="*/ 392 h 470"/>
                <a:gd name="T24" fmla="*/ 196 w 470"/>
                <a:gd name="T25" fmla="*/ 430 h 470"/>
                <a:gd name="T26" fmla="*/ 157 w 470"/>
                <a:gd name="T27" fmla="*/ 470 h 470"/>
                <a:gd name="T28" fmla="*/ 118 w 470"/>
                <a:gd name="T29" fmla="*/ 433 h 470"/>
                <a:gd name="T30" fmla="*/ 118 w 470"/>
                <a:gd name="T31" fmla="*/ 394 h 470"/>
                <a:gd name="T32" fmla="*/ 79 w 470"/>
                <a:gd name="T33" fmla="*/ 358 h 470"/>
                <a:gd name="T34" fmla="*/ 66 w 470"/>
                <a:gd name="T35" fmla="*/ 353 h 470"/>
                <a:gd name="T36" fmla="*/ 38 w 470"/>
                <a:gd name="T37" fmla="*/ 352 h 470"/>
                <a:gd name="T38" fmla="*/ 0 w 470"/>
                <a:gd name="T39" fmla="*/ 313 h 470"/>
                <a:gd name="T40" fmla="*/ 38 w 470"/>
                <a:gd name="T41" fmla="*/ 275 h 470"/>
                <a:gd name="T42" fmla="*/ 77 w 470"/>
                <a:gd name="T43" fmla="*/ 274 h 470"/>
                <a:gd name="T44" fmla="*/ 77 w 470"/>
                <a:gd name="T45" fmla="*/ 196 h 470"/>
                <a:gd name="T46" fmla="*/ 40 w 470"/>
                <a:gd name="T47" fmla="*/ 196 h 470"/>
                <a:gd name="T48" fmla="*/ 0 w 470"/>
                <a:gd name="T49" fmla="*/ 157 h 470"/>
                <a:gd name="T50" fmla="*/ 38 w 470"/>
                <a:gd name="T51" fmla="*/ 118 h 470"/>
                <a:gd name="T52" fmla="*/ 52 w 470"/>
                <a:gd name="T53" fmla="*/ 118 h 470"/>
                <a:gd name="T54" fmla="*/ 85 w 470"/>
                <a:gd name="T55" fmla="*/ 99 h 470"/>
                <a:gd name="T56" fmla="*/ 118 w 470"/>
                <a:gd name="T57" fmla="*/ 77 h 470"/>
                <a:gd name="T58" fmla="*/ 118 w 470"/>
                <a:gd name="T59" fmla="*/ 41 h 470"/>
                <a:gd name="T60" fmla="*/ 157 w 470"/>
                <a:gd name="T61" fmla="*/ 0 h 470"/>
                <a:gd name="T62" fmla="*/ 196 w 470"/>
                <a:gd name="T63" fmla="*/ 42 h 470"/>
                <a:gd name="T64" fmla="*/ 196 w 470"/>
                <a:gd name="T65" fmla="*/ 77 h 470"/>
                <a:gd name="T66" fmla="*/ 275 w 470"/>
                <a:gd name="T67" fmla="*/ 77 h 470"/>
                <a:gd name="T68" fmla="*/ 275 w 470"/>
                <a:gd name="T69" fmla="*/ 39 h 470"/>
                <a:gd name="T70" fmla="*/ 314 w 470"/>
                <a:gd name="T71" fmla="*/ 0 h 470"/>
                <a:gd name="T72" fmla="*/ 352 w 470"/>
                <a:gd name="T73" fmla="*/ 40 h 470"/>
                <a:gd name="T74" fmla="*/ 352 w 470"/>
                <a:gd name="T75" fmla="*/ 77 h 470"/>
                <a:gd name="T76" fmla="*/ 393 w 470"/>
                <a:gd name="T77" fmla="*/ 112 h 470"/>
                <a:gd name="T78" fmla="*/ 459 w 470"/>
                <a:gd name="T79" fmla="*/ 131 h 470"/>
                <a:gd name="T80" fmla="*/ 470 w 470"/>
                <a:gd name="T81" fmla="*/ 157 h 470"/>
                <a:gd name="T82" fmla="*/ 442 w 470"/>
                <a:gd name="T83" fmla="*/ 194 h 470"/>
                <a:gd name="T84" fmla="*/ 393 w 470"/>
                <a:gd name="T85" fmla="*/ 194 h 470"/>
                <a:gd name="T86" fmla="*/ 311 w 470"/>
                <a:gd name="T87" fmla="*/ 313 h 470"/>
                <a:gd name="T88" fmla="*/ 311 w 470"/>
                <a:gd name="T89" fmla="*/ 157 h 470"/>
                <a:gd name="T90" fmla="*/ 170 w 470"/>
                <a:gd name="T91" fmla="*/ 158 h 470"/>
                <a:gd name="T92" fmla="*/ 158 w 470"/>
                <a:gd name="T93" fmla="*/ 170 h 470"/>
                <a:gd name="T94" fmla="*/ 158 w 470"/>
                <a:gd name="T95" fmla="*/ 300 h 470"/>
                <a:gd name="T96" fmla="*/ 170 w 470"/>
                <a:gd name="T97" fmla="*/ 312 h 470"/>
                <a:gd name="T98" fmla="*/ 311 w 470"/>
                <a:gd name="T99" fmla="*/ 313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0" h="470">
                  <a:moveTo>
                    <a:pt x="393" y="194"/>
                  </a:moveTo>
                  <a:cubicBezTo>
                    <a:pt x="393" y="223"/>
                    <a:pt x="393" y="247"/>
                    <a:pt x="393" y="274"/>
                  </a:cubicBezTo>
                  <a:cubicBezTo>
                    <a:pt x="406" y="274"/>
                    <a:pt x="418" y="274"/>
                    <a:pt x="431" y="274"/>
                  </a:cubicBezTo>
                  <a:cubicBezTo>
                    <a:pt x="454" y="275"/>
                    <a:pt x="470" y="292"/>
                    <a:pt x="470" y="313"/>
                  </a:cubicBezTo>
                  <a:cubicBezTo>
                    <a:pt x="470" y="335"/>
                    <a:pt x="454" y="351"/>
                    <a:pt x="430" y="352"/>
                  </a:cubicBezTo>
                  <a:cubicBezTo>
                    <a:pt x="419" y="353"/>
                    <a:pt x="407" y="352"/>
                    <a:pt x="394" y="352"/>
                  </a:cubicBezTo>
                  <a:cubicBezTo>
                    <a:pt x="389" y="375"/>
                    <a:pt x="376" y="389"/>
                    <a:pt x="352" y="393"/>
                  </a:cubicBezTo>
                  <a:cubicBezTo>
                    <a:pt x="352" y="407"/>
                    <a:pt x="353" y="421"/>
                    <a:pt x="352" y="434"/>
                  </a:cubicBezTo>
                  <a:cubicBezTo>
                    <a:pt x="351" y="454"/>
                    <a:pt x="334" y="470"/>
                    <a:pt x="314" y="470"/>
                  </a:cubicBezTo>
                  <a:cubicBezTo>
                    <a:pt x="294" y="470"/>
                    <a:pt x="277" y="455"/>
                    <a:pt x="275" y="435"/>
                  </a:cubicBezTo>
                  <a:cubicBezTo>
                    <a:pt x="274" y="421"/>
                    <a:pt x="275" y="407"/>
                    <a:pt x="275" y="392"/>
                  </a:cubicBezTo>
                  <a:cubicBezTo>
                    <a:pt x="248" y="392"/>
                    <a:pt x="223" y="392"/>
                    <a:pt x="196" y="392"/>
                  </a:cubicBezTo>
                  <a:cubicBezTo>
                    <a:pt x="196" y="405"/>
                    <a:pt x="196" y="418"/>
                    <a:pt x="196" y="430"/>
                  </a:cubicBezTo>
                  <a:cubicBezTo>
                    <a:pt x="195" y="453"/>
                    <a:pt x="179" y="470"/>
                    <a:pt x="157" y="470"/>
                  </a:cubicBezTo>
                  <a:cubicBezTo>
                    <a:pt x="137" y="470"/>
                    <a:pt x="120" y="455"/>
                    <a:pt x="118" y="433"/>
                  </a:cubicBezTo>
                  <a:cubicBezTo>
                    <a:pt x="117" y="420"/>
                    <a:pt x="118" y="407"/>
                    <a:pt x="118" y="394"/>
                  </a:cubicBezTo>
                  <a:cubicBezTo>
                    <a:pt x="99" y="388"/>
                    <a:pt x="83" y="380"/>
                    <a:pt x="79" y="358"/>
                  </a:cubicBezTo>
                  <a:cubicBezTo>
                    <a:pt x="78" y="356"/>
                    <a:pt x="71" y="353"/>
                    <a:pt x="66" y="353"/>
                  </a:cubicBezTo>
                  <a:cubicBezTo>
                    <a:pt x="57" y="352"/>
                    <a:pt x="47" y="353"/>
                    <a:pt x="38" y="352"/>
                  </a:cubicBezTo>
                  <a:cubicBezTo>
                    <a:pt x="16" y="350"/>
                    <a:pt x="0" y="334"/>
                    <a:pt x="0" y="313"/>
                  </a:cubicBezTo>
                  <a:cubicBezTo>
                    <a:pt x="0" y="292"/>
                    <a:pt x="16" y="276"/>
                    <a:pt x="38" y="275"/>
                  </a:cubicBezTo>
                  <a:cubicBezTo>
                    <a:pt x="50" y="274"/>
                    <a:pt x="63" y="274"/>
                    <a:pt x="77" y="274"/>
                  </a:cubicBezTo>
                  <a:cubicBezTo>
                    <a:pt x="77" y="248"/>
                    <a:pt x="77" y="223"/>
                    <a:pt x="77" y="196"/>
                  </a:cubicBezTo>
                  <a:cubicBezTo>
                    <a:pt x="65" y="196"/>
                    <a:pt x="52" y="196"/>
                    <a:pt x="40" y="196"/>
                  </a:cubicBezTo>
                  <a:cubicBezTo>
                    <a:pt x="16" y="195"/>
                    <a:pt x="0" y="178"/>
                    <a:pt x="0" y="157"/>
                  </a:cubicBezTo>
                  <a:cubicBezTo>
                    <a:pt x="0" y="136"/>
                    <a:pt x="16" y="120"/>
                    <a:pt x="38" y="118"/>
                  </a:cubicBezTo>
                  <a:cubicBezTo>
                    <a:pt x="43" y="118"/>
                    <a:pt x="47" y="118"/>
                    <a:pt x="52" y="118"/>
                  </a:cubicBezTo>
                  <a:cubicBezTo>
                    <a:pt x="67" y="119"/>
                    <a:pt x="79" y="118"/>
                    <a:pt x="85" y="99"/>
                  </a:cubicBezTo>
                  <a:cubicBezTo>
                    <a:pt x="88" y="89"/>
                    <a:pt x="104" y="82"/>
                    <a:pt x="118" y="77"/>
                  </a:cubicBezTo>
                  <a:cubicBezTo>
                    <a:pt x="118" y="65"/>
                    <a:pt x="117" y="53"/>
                    <a:pt x="118" y="41"/>
                  </a:cubicBezTo>
                  <a:cubicBezTo>
                    <a:pt x="119" y="16"/>
                    <a:pt x="135" y="0"/>
                    <a:pt x="157" y="0"/>
                  </a:cubicBezTo>
                  <a:cubicBezTo>
                    <a:pt x="179" y="0"/>
                    <a:pt x="195" y="18"/>
                    <a:pt x="196" y="42"/>
                  </a:cubicBezTo>
                  <a:cubicBezTo>
                    <a:pt x="196" y="53"/>
                    <a:pt x="196" y="65"/>
                    <a:pt x="196" y="77"/>
                  </a:cubicBezTo>
                  <a:cubicBezTo>
                    <a:pt x="222" y="77"/>
                    <a:pt x="247" y="77"/>
                    <a:pt x="275" y="77"/>
                  </a:cubicBezTo>
                  <a:cubicBezTo>
                    <a:pt x="275" y="64"/>
                    <a:pt x="274" y="52"/>
                    <a:pt x="275" y="39"/>
                  </a:cubicBezTo>
                  <a:cubicBezTo>
                    <a:pt x="276" y="16"/>
                    <a:pt x="292" y="0"/>
                    <a:pt x="314" y="0"/>
                  </a:cubicBezTo>
                  <a:cubicBezTo>
                    <a:pt x="335" y="0"/>
                    <a:pt x="351" y="17"/>
                    <a:pt x="352" y="40"/>
                  </a:cubicBezTo>
                  <a:cubicBezTo>
                    <a:pt x="353" y="52"/>
                    <a:pt x="352" y="64"/>
                    <a:pt x="352" y="77"/>
                  </a:cubicBezTo>
                  <a:cubicBezTo>
                    <a:pt x="376" y="81"/>
                    <a:pt x="389" y="94"/>
                    <a:pt x="393" y="112"/>
                  </a:cubicBezTo>
                  <a:cubicBezTo>
                    <a:pt x="417" y="118"/>
                    <a:pt x="439" y="122"/>
                    <a:pt x="459" y="131"/>
                  </a:cubicBezTo>
                  <a:cubicBezTo>
                    <a:pt x="465" y="133"/>
                    <a:pt x="469" y="148"/>
                    <a:pt x="470" y="157"/>
                  </a:cubicBezTo>
                  <a:cubicBezTo>
                    <a:pt x="470" y="175"/>
                    <a:pt x="461" y="190"/>
                    <a:pt x="442" y="194"/>
                  </a:cubicBezTo>
                  <a:cubicBezTo>
                    <a:pt x="427" y="197"/>
                    <a:pt x="411" y="194"/>
                    <a:pt x="393" y="194"/>
                  </a:cubicBezTo>
                  <a:close/>
                  <a:moveTo>
                    <a:pt x="311" y="313"/>
                  </a:moveTo>
                  <a:cubicBezTo>
                    <a:pt x="311" y="260"/>
                    <a:pt x="311" y="209"/>
                    <a:pt x="311" y="157"/>
                  </a:cubicBezTo>
                  <a:cubicBezTo>
                    <a:pt x="263" y="157"/>
                    <a:pt x="216" y="157"/>
                    <a:pt x="170" y="158"/>
                  </a:cubicBezTo>
                  <a:cubicBezTo>
                    <a:pt x="165" y="158"/>
                    <a:pt x="158" y="166"/>
                    <a:pt x="158" y="170"/>
                  </a:cubicBezTo>
                  <a:cubicBezTo>
                    <a:pt x="157" y="213"/>
                    <a:pt x="157" y="257"/>
                    <a:pt x="158" y="300"/>
                  </a:cubicBezTo>
                  <a:cubicBezTo>
                    <a:pt x="158" y="304"/>
                    <a:pt x="165" y="312"/>
                    <a:pt x="170" y="312"/>
                  </a:cubicBezTo>
                  <a:cubicBezTo>
                    <a:pt x="216" y="313"/>
                    <a:pt x="263" y="313"/>
                    <a:pt x="311" y="3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67EA926F-4C4B-5677-AABB-9AE07E19BD43}"/>
                </a:ext>
              </a:extLst>
            </p:cNvPr>
            <p:cNvSpPr>
              <a:spLocks/>
            </p:cNvSpPr>
            <p:nvPr userDrawn="1"/>
          </p:nvSpPr>
          <p:spPr bwMode="auto">
            <a:xfrm>
              <a:off x="11196638" y="1160463"/>
              <a:ext cx="719138" cy="180975"/>
            </a:xfrm>
            <a:custGeom>
              <a:avLst/>
              <a:gdLst>
                <a:gd name="T0" fmla="*/ 861 w 940"/>
                <a:gd name="T1" fmla="*/ 157 h 236"/>
                <a:gd name="T2" fmla="*/ 900 w 940"/>
                <a:gd name="T3" fmla="*/ 157 h 236"/>
                <a:gd name="T4" fmla="*/ 940 w 940"/>
                <a:gd name="T5" fmla="*/ 196 h 236"/>
                <a:gd name="T6" fmla="*/ 898 w 940"/>
                <a:gd name="T7" fmla="*/ 236 h 236"/>
                <a:gd name="T8" fmla="*/ 826 w 940"/>
                <a:gd name="T9" fmla="*/ 236 h 236"/>
                <a:gd name="T10" fmla="*/ 783 w 940"/>
                <a:gd name="T11" fmla="*/ 193 h 236"/>
                <a:gd name="T12" fmla="*/ 783 w 940"/>
                <a:gd name="T13" fmla="*/ 80 h 236"/>
                <a:gd name="T14" fmla="*/ 758 w 940"/>
                <a:gd name="T15" fmla="*/ 80 h 236"/>
                <a:gd name="T16" fmla="*/ 55 w 940"/>
                <a:gd name="T17" fmla="*/ 80 h 236"/>
                <a:gd name="T18" fmla="*/ 35 w 940"/>
                <a:gd name="T19" fmla="*/ 79 h 236"/>
                <a:gd name="T20" fmla="*/ 1 w 940"/>
                <a:gd name="T21" fmla="*/ 39 h 236"/>
                <a:gd name="T22" fmla="*/ 37 w 940"/>
                <a:gd name="T23" fmla="*/ 1 h 236"/>
                <a:gd name="T24" fmla="*/ 53 w 940"/>
                <a:gd name="T25" fmla="*/ 0 h 236"/>
                <a:gd name="T26" fmla="*/ 808 w 940"/>
                <a:gd name="T27" fmla="*/ 0 h 236"/>
                <a:gd name="T28" fmla="*/ 861 w 940"/>
                <a:gd name="T29" fmla="*/ 52 h 236"/>
                <a:gd name="T30" fmla="*/ 861 w 940"/>
                <a:gd name="T31"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0" h="236">
                  <a:moveTo>
                    <a:pt x="861" y="157"/>
                  </a:moveTo>
                  <a:cubicBezTo>
                    <a:pt x="876" y="157"/>
                    <a:pt x="888" y="156"/>
                    <a:pt x="900" y="157"/>
                  </a:cubicBezTo>
                  <a:cubicBezTo>
                    <a:pt x="923" y="158"/>
                    <a:pt x="940" y="175"/>
                    <a:pt x="940" y="196"/>
                  </a:cubicBezTo>
                  <a:cubicBezTo>
                    <a:pt x="940" y="218"/>
                    <a:pt x="922" y="235"/>
                    <a:pt x="898" y="236"/>
                  </a:cubicBezTo>
                  <a:cubicBezTo>
                    <a:pt x="874" y="236"/>
                    <a:pt x="850" y="236"/>
                    <a:pt x="826" y="236"/>
                  </a:cubicBezTo>
                  <a:cubicBezTo>
                    <a:pt x="798" y="235"/>
                    <a:pt x="783" y="221"/>
                    <a:pt x="783" y="193"/>
                  </a:cubicBezTo>
                  <a:cubicBezTo>
                    <a:pt x="782" y="156"/>
                    <a:pt x="783" y="119"/>
                    <a:pt x="783" y="80"/>
                  </a:cubicBezTo>
                  <a:cubicBezTo>
                    <a:pt x="774" y="80"/>
                    <a:pt x="766" y="80"/>
                    <a:pt x="758" y="80"/>
                  </a:cubicBezTo>
                  <a:cubicBezTo>
                    <a:pt x="524" y="80"/>
                    <a:pt x="289" y="80"/>
                    <a:pt x="55" y="80"/>
                  </a:cubicBezTo>
                  <a:cubicBezTo>
                    <a:pt x="48" y="80"/>
                    <a:pt x="42" y="80"/>
                    <a:pt x="35" y="79"/>
                  </a:cubicBezTo>
                  <a:cubicBezTo>
                    <a:pt x="14" y="76"/>
                    <a:pt x="0" y="59"/>
                    <a:pt x="1" y="39"/>
                  </a:cubicBezTo>
                  <a:cubicBezTo>
                    <a:pt x="1" y="19"/>
                    <a:pt x="16" y="3"/>
                    <a:pt x="37" y="1"/>
                  </a:cubicBezTo>
                  <a:cubicBezTo>
                    <a:pt x="42" y="0"/>
                    <a:pt x="48" y="0"/>
                    <a:pt x="53" y="0"/>
                  </a:cubicBezTo>
                  <a:cubicBezTo>
                    <a:pt x="305" y="0"/>
                    <a:pt x="557" y="0"/>
                    <a:pt x="808" y="0"/>
                  </a:cubicBezTo>
                  <a:cubicBezTo>
                    <a:pt x="849" y="0"/>
                    <a:pt x="861" y="12"/>
                    <a:pt x="861" y="52"/>
                  </a:cubicBezTo>
                  <a:cubicBezTo>
                    <a:pt x="861" y="86"/>
                    <a:pt x="861" y="120"/>
                    <a:pt x="861"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1D626E79-CBE3-4F42-96D3-F5D6E164145A}"/>
                </a:ext>
              </a:extLst>
            </p:cNvPr>
            <p:cNvSpPr>
              <a:spLocks/>
            </p:cNvSpPr>
            <p:nvPr userDrawn="1"/>
          </p:nvSpPr>
          <p:spPr bwMode="auto">
            <a:xfrm>
              <a:off x="11256963" y="922338"/>
              <a:ext cx="666750" cy="60325"/>
            </a:xfrm>
            <a:custGeom>
              <a:avLst/>
              <a:gdLst>
                <a:gd name="T0" fmla="*/ 431 w 872"/>
                <a:gd name="T1" fmla="*/ 0 h 80"/>
                <a:gd name="T2" fmla="*/ 818 w 872"/>
                <a:gd name="T3" fmla="*/ 0 h 80"/>
                <a:gd name="T4" fmla="*/ 857 w 872"/>
                <a:gd name="T5" fmla="*/ 55 h 80"/>
                <a:gd name="T6" fmla="*/ 827 w 872"/>
                <a:gd name="T7" fmla="*/ 77 h 80"/>
                <a:gd name="T8" fmla="*/ 807 w 872"/>
                <a:gd name="T9" fmla="*/ 79 h 80"/>
                <a:gd name="T10" fmla="*/ 54 w 872"/>
                <a:gd name="T11" fmla="*/ 79 h 80"/>
                <a:gd name="T12" fmla="*/ 40 w 872"/>
                <a:gd name="T13" fmla="*/ 79 h 80"/>
                <a:gd name="T14" fmla="*/ 1 w 872"/>
                <a:gd name="T15" fmla="*/ 37 h 80"/>
                <a:gd name="T16" fmla="*/ 43 w 872"/>
                <a:gd name="T17" fmla="*/ 0 h 80"/>
                <a:gd name="T18" fmla="*/ 431 w 872"/>
                <a:gd name="T1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2" h="80">
                  <a:moveTo>
                    <a:pt x="431" y="0"/>
                  </a:moveTo>
                  <a:cubicBezTo>
                    <a:pt x="560" y="0"/>
                    <a:pt x="689" y="0"/>
                    <a:pt x="818" y="0"/>
                  </a:cubicBezTo>
                  <a:cubicBezTo>
                    <a:pt x="851" y="0"/>
                    <a:pt x="872" y="28"/>
                    <a:pt x="857" y="55"/>
                  </a:cubicBezTo>
                  <a:cubicBezTo>
                    <a:pt x="852" y="65"/>
                    <a:pt x="838" y="71"/>
                    <a:pt x="827" y="77"/>
                  </a:cubicBezTo>
                  <a:cubicBezTo>
                    <a:pt x="822" y="80"/>
                    <a:pt x="814" y="79"/>
                    <a:pt x="807" y="79"/>
                  </a:cubicBezTo>
                  <a:cubicBezTo>
                    <a:pt x="556" y="79"/>
                    <a:pt x="305" y="79"/>
                    <a:pt x="54" y="79"/>
                  </a:cubicBezTo>
                  <a:cubicBezTo>
                    <a:pt x="49" y="79"/>
                    <a:pt x="44" y="79"/>
                    <a:pt x="40" y="79"/>
                  </a:cubicBezTo>
                  <a:cubicBezTo>
                    <a:pt x="15" y="76"/>
                    <a:pt x="0" y="59"/>
                    <a:pt x="1" y="37"/>
                  </a:cubicBezTo>
                  <a:cubicBezTo>
                    <a:pt x="2" y="15"/>
                    <a:pt x="19" y="0"/>
                    <a:pt x="43" y="0"/>
                  </a:cubicBezTo>
                  <a:cubicBezTo>
                    <a:pt x="172" y="0"/>
                    <a:pt x="301" y="0"/>
                    <a:pt x="43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1C3F13BF-14E2-AEA9-9503-8B34F5695E29}"/>
                </a:ext>
              </a:extLst>
            </p:cNvPr>
            <p:cNvSpPr>
              <a:spLocks/>
            </p:cNvSpPr>
            <p:nvPr userDrawn="1"/>
          </p:nvSpPr>
          <p:spPr bwMode="auto">
            <a:xfrm>
              <a:off x="11496675" y="322263"/>
              <a:ext cx="419100" cy="180975"/>
            </a:xfrm>
            <a:custGeom>
              <a:avLst/>
              <a:gdLst>
                <a:gd name="T0" fmla="*/ 392 w 549"/>
                <a:gd name="T1" fmla="*/ 157 h 236"/>
                <a:gd name="T2" fmla="*/ 392 w 549"/>
                <a:gd name="T3" fmla="*/ 50 h 236"/>
                <a:gd name="T4" fmla="*/ 441 w 549"/>
                <a:gd name="T5" fmla="*/ 0 h 236"/>
                <a:gd name="T6" fmla="*/ 507 w 549"/>
                <a:gd name="T7" fmla="*/ 0 h 236"/>
                <a:gd name="T8" fmla="*/ 549 w 549"/>
                <a:gd name="T9" fmla="*/ 40 h 236"/>
                <a:gd name="T10" fmla="*/ 505 w 549"/>
                <a:gd name="T11" fmla="*/ 79 h 236"/>
                <a:gd name="T12" fmla="*/ 470 w 549"/>
                <a:gd name="T13" fmla="*/ 79 h 236"/>
                <a:gd name="T14" fmla="*/ 470 w 549"/>
                <a:gd name="T15" fmla="*/ 189 h 236"/>
                <a:gd name="T16" fmla="*/ 463 w 549"/>
                <a:gd name="T17" fmla="*/ 217 h 236"/>
                <a:gd name="T18" fmla="*/ 426 w 549"/>
                <a:gd name="T19" fmla="*/ 235 h 236"/>
                <a:gd name="T20" fmla="*/ 46 w 549"/>
                <a:gd name="T21" fmla="*/ 235 h 236"/>
                <a:gd name="T22" fmla="*/ 1 w 549"/>
                <a:gd name="T23" fmla="*/ 198 h 236"/>
                <a:gd name="T24" fmla="*/ 45 w 549"/>
                <a:gd name="T25" fmla="*/ 157 h 236"/>
                <a:gd name="T26" fmla="*/ 363 w 549"/>
                <a:gd name="T27" fmla="*/ 157 h 236"/>
                <a:gd name="T28" fmla="*/ 392 w 549"/>
                <a:gd name="T29"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9" h="236">
                  <a:moveTo>
                    <a:pt x="392" y="157"/>
                  </a:moveTo>
                  <a:cubicBezTo>
                    <a:pt x="392" y="119"/>
                    <a:pt x="392" y="85"/>
                    <a:pt x="392" y="50"/>
                  </a:cubicBezTo>
                  <a:cubicBezTo>
                    <a:pt x="392" y="14"/>
                    <a:pt x="405" y="1"/>
                    <a:pt x="441" y="0"/>
                  </a:cubicBezTo>
                  <a:cubicBezTo>
                    <a:pt x="463" y="0"/>
                    <a:pt x="485" y="0"/>
                    <a:pt x="507" y="0"/>
                  </a:cubicBezTo>
                  <a:cubicBezTo>
                    <a:pt x="532" y="2"/>
                    <a:pt x="549" y="18"/>
                    <a:pt x="549" y="40"/>
                  </a:cubicBezTo>
                  <a:cubicBezTo>
                    <a:pt x="549" y="63"/>
                    <a:pt x="531" y="79"/>
                    <a:pt x="505" y="79"/>
                  </a:cubicBezTo>
                  <a:cubicBezTo>
                    <a:pt x="494" y="79"/>
                    <a:pt x="483" y="79"/>
                    <a:pt x="470" y="79"/>
                  </a:cubicBezTo>
                  <a:cubicBezTo>
                    <a:pt x="470" y="117"/>
                    <a:pt x="470" y="153"/>
                    <a:pt x="470" y="189"/>
                  </a:cubicBezTo>
                  <a:cubicBezTo>
                    <a:pt x="469" y="199"/>
                    <a:pt x="469" y="212"/>
                    <a:pt x="463" y="217"/>
                  </a:cubicBezTo>
                  <a:cubicBezTo>
                    <a:pt x="453" y="226"/>
                    <a:pt x="438" y="234"/>
                    <a:pt x="426" y="235"/>
                  </a:cubicBezTo>
                  <a:cubicBezTo>
                    <a:pt x="299" y="236"/>
                    <a:pt x="172" y="235"/>
                    <a:pt x="46" y="235"/>
                  </a:cubicBezTo>
                  <a:cubicBezTo>
                    <a:pt x="18" y="235"/>
                    <a:pt x="2" y="221"/>
                    <a:pt x="1" y="198"/>
                  </a:cubicBezTo>
                  <a:cubicBezTo>
                    <a:pt x="0" y="173"/>
                    <a:pt x="17" y="157"/>
                    <a:pt x="45" y="157"/>
                  </a:cubicBezTo>
                  <a:cubicBezTo>
                    <a:pt x="151" y="157"/>
                    <a:pt x="257" y="157"/>
                    <a:pt x="363" y="157"/>
                  </a:cubicBezTo>
                  <a:cubicBezTo>
                    <a:pt x="371" y="157"/>
                    <a:pt x="380" y="157"/>
                    <a:pt x="392"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F3C31462-A7D3-4EAE-0823-92EC57D34F2B}"/>
                </a:ext>
              </a:extLst>
            </p:cNvPr>
            <p:cNvSpPr>
              <a:spLocks/>
            </p:cNvSpPr>
            <p:nvPr userDrawn="1"/>
          </p:nvSpPr>
          <p:spPr bwMode="auto">
            <a:xfrm>
              <a:off x="11555413" y="1279525"/>
              <a:ext cx="360363" cy="180975"/>
            </a:xfrm>
            <a:custGeom>
              <a:avLst/>
              <a:gdLst>
                <a:gd name="T0" fmla="*/ 236 w 471"/>
                <a:gd name="T1" fmla="*/ 157 h 236"/>
                <a:gd name="T2" fmla="*/ 297 w 471"/>
                <a:gd name="T3" fmla="*/ 157 h 236"/>
                <a:gd name="T4" fmla="*/ 427 w 471"/>
                <a:gd name="T5" fmla="*/ 157 h 236"/>
                <a:gd name="T6" fmla="*/ 471 w 471"/>
                <a:gd name="T7" fmla="*/ 197 h 236"/>
                <a:gd name="T8" fmla="*/ 427 w 471"/>
                <a:gd name="T9" fmla="*/ 236 h 236"/>
                <a:gd name="T10" fmla="*/ 201 w 471"/>
                <a:gd name="T11" fmla="*/ 236 h 236"/>
                <a:gd name="T12" fmla="*/ 157 w 471"/>
                <a:gd name="T13" fmla="*/ 193 h 236"/>
                <a:gd name="T14" fmla="*/ 157 w 471"/>
                <a:gd name="T15" fmla="*/ 80 h 236"/>
                <a:gd name="T16" fmla="*/ 65 w 471"/>
                <a:gd name="T17" fmla="*/ 80 h 236"/>
                <a:gd name="T18" fmla="*/ 39 w 471"/>
                <a:gd name="T19" fmla="*/ 80 h 236"/>
                <a:gd name="T20" fmla="*/ 1 w 471"/>
                <a:gd name="T21" fmla="*/ 41 h 236"/>
                <a:gd name="T22" fmla="*/ 36 w 471"/>
                <a:gd name="T23" fmla="*/ 2 h 236"/>
                <a:gd name="T24" fmla="*/ 202 w 471"/>
                <a:gd name="T25" fmla="*/ 2 h 236"/>
                <a:gd name="T26" fmla="*/ 236 w 471"/>
                <a:gd name="T27" fmla="*/ 44 h 236"/>
                <a:gd name="T28" fmla="*/ 236 w 471"/>
                <a:gd name="T29"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1" h="236">
                  <a:moveTo>
                    <a:pt x="236" y="157"/>
                  </a:moveTo>
                  <a:cubicBezTo>
                    <a:pt x="258" y="157"/>
                    <a:pt x="277" y="157"/>
                    <a:pt x="297" y="157"/>
                  </a:cubicBezTo>
                  <a:cubicBezTo>
                    <a:pt x="341" y="157"/>
                    <a:pt x="384" y="157"/>
                    <a:pt x="427" y="157"/>
                  </a:cubicBezTo>
                  <a:cubicBezTo>
                    <a:pt x="453" y="158"/>
                    <a:pt x="471" y="174"/>
                    <a:pt x="471" y="197"/>
                  </a:cubicBezTo>
                  <a:cubicBezTo>
                    <a:pt x="471" y="220"/>
                    <a:pt x="452" y="236"/>
                    <a:pt x="427" y="236"/>
                  </a:cubicBezTo>
                  <a:cubicBezTo>
                    <a:pt x="351" y="236"/>
                    <a:pt x="276" y="236"/>
                    <a:pt x="201" y="236"/>
                  </a:cubicBezTo>
                  <a:cubicBezTo>
                    <a:pt x="173" y="236"/>
                    <a:pt x="158" y="221"/>
                    <a:pt x="157" y="193"/>
                  </a:cubicBezTo>
                  <a:cubicBezTo>
                    <a:pt x="157" y="156"/>
                    <a:pt x="157" y="119"/>
                    <a:pt x="157" y="80"/>
                  </a:cubicBezTo>
                  <a:cubicBezTo>
                    <a:pt x="126" y="80"/>
                    <a:pt x="95" y="80"/>
                    <a:pt x="65" y="80"/>
                  </a:cubicBezTo>
                  <a:cubicBezTo>
                    <a:pt x="56" y="80"/>
                    <a:pt x="47" y="80"/>
                    <a:pt x="39" y="80"/>
                  </a:cubicBezTo>
                  <a:cubicBezTo>
                    <a:pt x="17" y="78"/>
                    <a:pt x="1" y="61"/>
                    <a:pt x="1" y="41"/>
                  </a:cubicBezTo>
                  <a:cubicBezTo>
                    <a:pt x="0" y="21"/>
                    <a:pt x="15" y="2"/>
                    <a:pt x="36" y="2"/>
                  </a:cubicBezTo>
                  <a:cubicBezTo>
                    <a:pt x="91" y="0"/>
                    <a:pt x="146" y="0"/>
                    <a:pt x="202" y="2"/>
                  </a:cubicBezTo>
                  <a:cubicBezTo>
                    <a:pt x="223" y="2"/>
                    <a:pt x="235" y="20"/>
                    <a:pt x="236" y="44"/>
                  </a:cubicBezTo>
                  <a:cubicBezTo>
                    <a:pt x="236" y="81"/>
                    <a:pt x="236" y="118"/>
                    <a:pt x="236"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02503E27-79F8-8F20-2C63-EE225EC9EC57}"/>
                </a:ext>
              </a:extLst>
            </p:cNvPr>
            <p:cNvSpPr>
              <a:spLocks noEditPoints="1"/>
            </p:cNvSpPr>
            <p:nvPr userDrawn="1"/>
          </p:nvSpPr>
          <p:spPr bwMode="auto">
            <a:xfrm>
              <a:off x="10869613" y="533400"/>
              <a:ext cx="180975" cy="179387"/>
            </a:xfrm>
            <a:custGeom>
              <a:avLst/>
              <a:gdLst>
                <a:gd name="T0" fmla="*/ 119 w 237"/>
                <a:gd name="T1" fmla="*/ 0 h 235"/>
                <a:gd name="T2" fmla="*/ 236 w 237"/>
                <a:gd name="T3" fmla="*/ 116 h 235"/>
                <a:gd name="T4" fmla="*/ 118 w 237"/>
                <a:gd name="T5" fmla="*/ 235 h 235"/>
                <a:gd name="T6" fmla="*/ 1 w 237"/>
                <a:gd name="T7" fmla="*/ 116 h 235"/>
                <a:gd name="T8" fmla="*/ 119 w 237"/>
                <a:gd name="T9" fmla="*/ 0 h 235"/>
                <a:gd name="T10" fmla="*/ 80 w 237"/>
                <a:gd name="T11" fmla="*/ 116 h 235"/>
                <a:gd name="T12" fmla="*/ 119 w 237"/>
                <a:gd name="T13" fmla="*/ 156 h 235"/>
                <a:gd name="T14" fmla="*/ 157 w 237"/>
                <a:gd name="T15" fmla="*/ 118 h 235"/>
                <a:gd name="T16" fmla="*/ 118 w 237"/>
                <a:gd name="T17" fmla="*/ 78 h 235"/>
                <a:gd name="T18" fmla="*/ 80 w 237"/>
                <a:gd name="T19" fmla="*/ 11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7" h="235">
                  <a:moveTo>
                    <a:pt x="119" y="0"/>
                  </a:moveTo>
                  <a:cubicBezTo>
                    <a:pt x="183" y="0"/>
                    <a:pt x="236" y="52"/>
                    <a:pt x="236" y="116"/>
                  </a:cubicBezTo>
                  <a:cubicBezTo>
                    <a:pt x="237" y="181"/>
                    <a:pt x="183" y="235"/>
                    <a:pt x="118" y="235"/>
                  </a:cubicBezTo>
                  <a:cubicBezTo>
                    <a:pt x="53" y="235"/>
                    <a:pt x="0" y="181"/>
                    <a:pt x="1" y="116"/>
                  </a:cubicBezTo>
                  <a:cubicBezTo>
                    <a:pt x="1" y="52"/>
                    <a:pt x="54" y="0"/>
                    <a:pt x="119" y="0"/>
                  </a:cubicBezTo>
                  <a:close/>
                  <a:moveTo>
                    <a:pt x="80" y="116"/>
                  </a:moveTo>
                  <a:cubicBezTo>
                    <a:pt x="80" y="138"/>
                    <a:pt x="97" y="156"/>
                    <a:pt x="119" y="156"/>
                  </a:cubicBezTo>
                  <a:cubicBezTo>
                    <a:pt x="140" y="156"/>
                    <a:pt x="157" y="139"/>
                    <a:pt x="157" y="118"/>
                  </a:cubicBezTo>
                  <a:cubicBezTo>
                    <a:pt x="157" y="96"/>
                    <a:pt x="140" y="78"/>
                    <a:pt x="118" y="78"/>
                  </a:cubicBezTo>
                  <a:cubicBezTo>
                    <a:pt x="97" y="78"/>
                    <a:pt x="81" y="95"/>
                    <a:pt x="80" y="1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487D7C8C-1DDD-765A-DF2B-A2057AF89A4B}"/>
                </a:ext>
              </a:extLst>
            </p:cNvPr>
            <p:cNvSpPr>
              <a:spLocks/>
            </p:cNvSpPr>
            <p:nvPr userDrawn="1"/>
          </p:nvSpPr>
          <p:spPr bwMode="auto">
            <a:xfrm>
              <a:off x="11555413" y="203200"/>
              <a:ext cx="241300" cy="179387"/>
            </a:xfrm>
            <a:custGeom>
              <a:avLst/>
              <a:gdLst>
                <a:gd name="T0" fmla="*/ 158 w 315"/>
                <a:gd name="T1" fmla="*/ 157 h 236"/>
                <a:gd name="T2" fmla="*/ 158 w 315"/>
                <a:gd name="T3" fmla="*/ 51 h 236"/>
                <a:gd name="T4" fmla="*/ 208 w 315"/>
                <a:gd name="T5" fmla="*/ 1 h 236"/>
                <a:gd name="T6" fmla="*/ 270 w 315"/>
                <a:gd name="T7" fmla="*/ 1 h 236"/>
                <a:gd name="T8" fmla="*/ 315 w 315"/>
                <a:gd name="T9" fmla="*/ 40 h 236"/>
                <a:gd name="T10" fmla="*/ 270 w 315"/>
                <a:gd name="T11" fmla="*/ 80 h 236"/>
                <a:gd name="T12" fmla="*/ 237 w 315"/>
                <a:gd name="T13" fmla="*/ 80 h 236"/>
                <a:gd name="T14" fmla="*/ 237 w 315"/>
                <a:gd name="T15" fmla="*/ 128 h 236"/>
                <a:gd name="T16" fmla="*/ 237 w 315"/>
                <a:gd name="T17" fmla="*/ 196 h 236"/>
                <a:gd name="T18" fmla="*/ 197 w 315"/>
                <a:gd name="T19" fmla="*/ 236 h 236"/>
                <a:gd name="T20" fmla="*/ 43 w 315"/>
                <a:gd name="T21" fmla="*/ 236 h 236"/>
                <a:gd name="T22" fmla="*/ 2 w 315"/>
                <a:gd name="T23" fmla="*/ 199 h 236"/>
                <a:gd name="T24" fmla="*/ 42 w 315"/>
                <a:gd name="T25" fmla="*/ 158 h 236"/>
                <a:gd name="T26" fmla="*/ 131 w 315"/>
                <a:gd name="T27" fmla="*/ 157 h 236"/>
                <a:gd name="T28" fmla="*/ 158 w 315"/>
                <a:gd name="T29" fmla="*/ 15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5" h="236">
                  <a:moveTo>
                    <a:pt x="158" y="157"/>
                  </a:moveTo>
                  <a:cubicBezTo>
                    <a:pt x="158" y="120"/>
                    <a:pt x="158" y="85"/>
                    <a:pt x="158" y="51"/>
                  </a:cubicBezTo>
                  <a:cubicBezTo>
                    <a:pt x="158" y="15"/>
                    <a:pt x="172" y="1"/>
                    <a:pt x="208" y="1"/>
                  </a:cubicBezTo>
                  <a:cubicBezTo>
                    <a:pt x="228" y="1"/>
                    <a:pt x="249" y="0"/>
                    <a:pt x="270" y="1"/>
                  </a:cubicBezTo>
                  <a:cubicBezTo>
                    <a:pt x="297" y="1"/>
                    <a:pt x="315" y="17"/>
                    <a:pt x="315" y="40"/>
                  </a:cubicBezTo>
                  <a:cubicBezTo>
                    <a:pt x="315" y="64"/>
                    <a:pt x="297" y="80"/>
                    <a:pt x="270" y="80"/>
                  </a:cubicBezTo>
                  <a:cubicBezTo>
                    <a:pt x="260" y="80"/>
                    <a:pt x="250" y="80"/>
                    <a:pt x="237" y="80"/>
                  </a:cubicBezTo>
                  <a:cubicBezTo>
                    <a:pt x="237" y="96"/>
                    <a:pt x="237" y="112"/>
                    <a:pt x="237" y="128"/>
                  </a:cubicBezTo>
                  <a:cubicBezTo>
                    <a:pt x="237" y="150"/>
                    <a:pt x="237" y="173"/>
                    <a:pt x="237" y="196"/>
                  </a:cubicBezTo>
                  <a:cubicBezTo>
                    <a:pt x="236" y="220"/>
                    <a:pt x="221" y="236"/>
                    <a:pt x="197" y="236"/>
                  </a:cubicBezTo>
                  <a:cubicBezTo>
                    <a:pt x="146" y="236"/>
                    <a:pt x="94" y="236"/>
                    <a:pt x="43" y="236"/>
                  </a:cubicBezTo>
                  <a:cubicBezTo>
                    <a:pt x="20" y="236"/>
                    <a:pt x="3" y="220"/>
                    <a:pt x="2" y="199"/>
                  </a:cubicBezTo>
                  <a:cubicBezTo>
                    <a:pt x="0" y="177"/>
                    <a:pt x="17" y="159"/>
                    <a:pt x="42" y="158"/>
                  </a:cubicBezTo>
                  <a:cubicBezTo>
                    <a:pt x="71" y="156"/>
                    <a:pt x="101" y="157"/>
                    <a:pt x="131" y="157"/>
                  </a:cubicBezTo>
                  <a:cubicBezTo>
                    <a:pt x="139" y="157"/>
                    <a:pt x="147" y="157"/>
                    <a:pt x="158"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3">
              <a:extLst>
                <a:ext uri="{FF2B5EF4-FFF2-40B4-BE49-F238E27FC236}">
                  <a16:creationId xmlns:a16="http://schemas.microsoft.com/office/drawing/2014/main" id="{77C704BA-42AC-1254-8D98-D523ABF0C6FB}"/>
                </a:ext>
              </a:extLst>
            </p:cNvPr>
            <p:cNvSpPr>
              <a:spLocks/>
            </p:cNvSpPr>
            <p:nvPr userDrawn="1"/>
          </p:nvSpPr>
          <p:spPr bwMode="auto">
            <a:xfrm>
              <a:off x="11439525" y="1296988"/>
              <a:ext cx="100013" cy="346075"/>
            </a:xfrm>
            <a:custGeom>
              <a:avLst/>
              <a:gdLst>
                <a:gd name="T0" fmla="*/ 130 w 130"/>
                <a:gd name="T1" fmla="*/ 408 h 451"/>
                <a:gd name="T2" fmla="*/ 94 w 130"/>
                <a:gd name="T3" fmla="*/ 449 h 451"/>
                <a:gd name="T4" fmla="*/ 52 w 130"/>
                <a:gd name="T5" fmla="*/ 414 h 451"/>
                <a:gd name="T6" fmla="*/ 28 w 130"/>
                <a:gd name="T7" fmla="*/ 244 h 451"/>
                <a:gd name="T8" fmla="*/ 3 w 130"/>
                <a:gd name="T9" fmla="*/ 52 h 451"/>
                <a:gd name="T10" fmla="*/ 37 w 130"/>
                <a:gd name="T11" fmla="*/ 3 h 451"/>
                <a:gd name="T12" fmla="*/ 80 w 130"/>
                <a:gd name="T13" fmla="*/ 43 h 451"/>
                <a:gd name="T14" fmla="*/ 129 w 130"/>
                <a:gd name="T15" fmla="*/ 403 h 451"/>
                <a:gd name="T16" fmla="*/ 130 w 130"/>
                <a:gd name="T17" fmla="*/ 40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451">
                  <a:moveTo>
                    <a:pt x="130" y="408"/>
                  </a:moveTo>
                  <a:cubicBezTo>
                    <a:pt x="130" y="430"/>
                    <a:pt x="115" y="447"/>
                    <a:pt x="94" y="449"/>
                  </a:cubicBezTo>
                  <a:cubicBezTo>
                    <a:pt x="74" y="451"/>
                    <a:pt x="55" y="435"/>
                    <a:pt x="52" y="414"/>
                  </a:cubicBezTo>
                  <a:cubicBezTo>
                    <a:pt x="44" y="357"/>
                    <a:pt x="36" y="301"/>
                    <a:pt x="28" y="244"/>
                  </a:cubicBezTo>
                  <a:cubicBezTo>
                    <a:pt x="20" y="180"/>
                    <a:pt x="11" y="116"/>
                    <a:pt x="3" y="52"/>
                  </a:cubicBezTo>
                  <a:cubicBezTo>
                    <a:pt x="0" y="24"/>
                    <a:pt x="14" y="5"/>
                    <a:pt x="37" y="3"/>
                  </a:cubicBezTo>
                  <a:cubicBezTo>
                    <a:pt x="59" y="0"/>
                    <a:pt x="77" y="17"/>
                    <a:pt x="80" y="43"/>
                  </a:cubicBezTo>
                  <a:cubicBezTo>
                    <a:pt x="97" y="163"/>
                    <a:pt x="113" y="283"/>
                    <a:pt x="129" y="403"/>
                  </a:cubicBezTo>
                  <a:cubicBezTo>
                    <a:pt x="130" y="405"/>
                    <a:pt x="130" y="407"/>
                    <a:pt x="130" y="4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4">
              <a:extLst>
                <a:ext uri="{FF2B5EF4-FFF2-40B4-BE49-F238E27FC236}">
                  <a16:creationId xmlns:a16="http://schemas.microsoft.com/office/drawing/2014/main" id="{38E5FFF7-25E1-213F-9A1D-C809E6575BE7}"/>
                </a:ext>
              </a:extLst>
            </p:cNvPr>
            <p:cNvSpPr>
              <a:spLocks/>
            </p:cNvSpPr>
            <p:nvPr userDrawn="1"/>
          </p:nvSpPr>
          <p:spPr bwMode="auto">
            <a:xfrm>
              <a:off x="11577638" y="682625"/>
              <a:ext cx="338138" cy="60325"/>
            </a:xfrm>
            <a:custGeom>
              <a:avLst/>
              <a:gdLst>
                <a:gd name="T0" fmla="*/ 228 w 443"/>
                <a:gd name="T1" fmla="*/ 78 h 79"/>
                <a:gd name="T2" fmla="*/ 54 w 443"/>
                <a:gd name="T3" fmla="*/ 78 h 79"/>
                <a:gd name="T4" fmla="*/ 17 w 443"/>
                <a:gd name="T5" fmla="*/ 21 h 79"/>
                <a:gd name="T6" fmla="*/ 51 w 443"/>
                <a:gd name="T7" fmla="*/ 1 h 79"/>
                <a:gd name="T8" fmla="*/ 404 w 443"/>
                <a:gd name="T9" fmla="*/ 1 h 79"/>
                <a:gd name="T10" fmla="*/ 443 w 443"/>
                <a:gd name="T11" fmla="*/ 39 h 79"/>
                <a:gd name="T12" fmla="*/ 404 w 443"/>
                <a:gd name="T13" fmla="*/ 78 h 79"/>
                <a:gd name="T14" fmla="*/ 228 w 443"/>
                <a:gd name="T15" fmla="*/ 78 h 79"/>
                <a:gd name="T16" fmla="*/ 228 w 443"/>
                <a:gd name="T17" fmla="*/ 7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79">
                  <a:moveTo>
                    <a:pt x="228" y="78"/>
                  </a:moveTo>
                  <a:cubicBezTo>
                    <a:pt x="170" y="78"/>
                    <a:pt x="112" y="79"/>
                    <a:pt x="54" y="78"/>
                  </a:cubicBezTo>
                  <a:cubicBezTo>
                    <a:pt x="21" y="78"/>
                    <a:pt x="0" y="47"/>
                    <a:pt x="17" y="21"/>
                  </a:cubicBezTo>
                  <a:cubicBezTo>
                    <a:pt x="24" y="11"/>
                    <a:pt x="39" y="1"/>
                    <a:pt x="51" y="1"/>
                  </a:cubicBezTo>
                  <a:cubicBezTo>
                    <a:pt x="169" y="0"/>
                    <a:pt x="286" y="0"/>
                    <a:pt x="404" y="1"/>
                  </a:cubicBezTo>
                  <a:cubicBezTo>
                    <a:pt x="426" y="1"/>
                    <a:pt x="442" y="18"/>
                    <a:pt x="443" y="39"/>
                  </a:cubicBezTo>
                  <a:cubicBezTo>
                    <a:pt x="443" y="60"/>
                    <a:pt x="427" y="78"/>
                    <a:pt x="404" y="78"/>
                  </a:cubicBezTo>
                  <a:cubicBezTo>
                    <a:pt x="345" y="79"/>
                    <a:pt x="286" y="78"/>
                    <a:pt x="228" y="78"/>
                  </a:cubicBezTo>
                  <a:cubicBezTo>
                    <a:pt x="228" y="78"/>
                    <a:pt x="228" y="78"/>
                    <a:pt x="228" y="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5">
              <a:extLst>
                <a:ext uri="{FF2B5EF4-FFF2-40B4-BE49-F238E27FC236}">
                  <a16:creationId xmlns:a16="http://schemas.microsoft.com/office/drawing/2014/main" id="{5FE29EFE-6190-69A7-A73E-20422A09B803}"/>
                </a:ext>
              </a:extLst>
            </p:cNvPr>
            <p:cNvSpPr>
              <a:spLocks/>
            </p:cNvSpPr>
            <p:nvPr userDrawn="1"/>
          </p:nvSpPr>
          <p:spPr bwMode="auto">
            <a:xfrm>
              <a:off x="11228388" y="1041400"/>
              <a:ext cx="300038" cy="60325"/>
            </a:xfrm>
            <a:custGeom>
              <a:avLst/>
              <a:gdLst>
                <a:gd name="T0" fmla="*/ 195 w 392"/>
                <a:gd name="T1" fmla="*/ 0 h 79"/>
                <a:gd name="T2" fmla="*/ 345 w 392"/>
                <a:gd name="T3" fmla="*/ 0 h 79"/>
                <a:gd name="T4" fmla="*/ 391 w 392"/>
                <a:gd name="T5" fmla="*/ 39 h 79"/>
                <a:gd name="T6" fmla="*/ 344 w 392"/>
                <a:gd name="T7" fmla="*/ 79 h 79"/>
                <a:gd name="T8" fmla="*/ 47 w 392"/>
                <a:gd name="T9" fmla="*/ 79 h 79"/>
                <a:gd name="T10" fmla="*/ 0 w 392"/>
                <a:gd name="T11" fmla="*/ 39 h 79"/>
                <a:gd name="T12" fmla="*/ 47 w 392"/>
                <a:gd name="T13" fmla="*/ 0 h 79"/>
                <a:gd name="T14" fmla="*/ 195 w 392"/>
                <a:gd name="T15" fmla="*/ 0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79">
                  <a:moveTo>
                    <a:pt x="195" y="0"/>
                  </a:moveTo>
                  <a:cubicBezTo>
                    <a:pt x="245" y="0"/>
                    <a:pt x="295" y="0"/>
                    <a:pt x="345" y="0"/>
                  </a:cubicBezTo>
                  <a:cubicBezTo>
                    <a:pt x="372" y="0"/>
                    <a:pt x="391" y="16"/>
                    <a:pt x="391" y="39"/>
                  </a:cubicBezTo>
                  <a:cubicBezTo>
                    <a:pt x="392" y="63"/>
                    <a:pt x="373" y="79"/>
                    <a:pt x="344" y="79"/>
                  </a:cubicBezTo>
                  <a:cubicBezTo>
                    <a:pt x="245" y="79"/>
                    <a:pt x="146" y="79"/>
                    <a:pt x="47" y="79"/>
                  </a:cubicBezTo>
                  <a:cubicBezTo>
                    <a:pt x="17" y="79"/>
                    <a:pt x="0" y="64"/>
                    <a:pt x="0" y="39"/>
                  </a:cubicBezTo>
                  <a:cubicBezTo>
                    <a:pt x="0" y="14"/>
                    <a:pt x="17" y="0"/>
                    <a:pt x="47" y="0"/>
                  </a:cubicBezTo>
                  <a:cubicBezTo>
                    <a:pt x="97" y="0"/>
                    <a:pt x="146" y="0"/>
                    <a:pt x="19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6">
              <a:extLst>
                <a:ext uri="{FF2B5EF4-FFF2-40B4-BE49-F238E27FC236}">
                  <a16:creationId xmlns:a16="http://schemas.microsoft.com/office/drawing/2014/main" id="{D4F433A9-BBA8-7F2C-A173-FAD8BFC9D504}"/>
                </a:ext>
              </a:extLst>
            </p:cNvPr>
            <p:cNvSpPr>
              <a:spLocks/>
            </p:cNvSpPr>
            <p:nvPr userDrawn="1"/>
          </p:nvSpPr>
          <p:spPr bwMode="auto">
            <a:xfrm>
              <a:off x="11495088" y="801688"/>
              <a:ext cx="301625" cy="60325"/>
            </a:xfrm>
            <a:custGeom>
              <a:avLst/>
              <a:gdLst>
                <a:gd name="T0" fmla="*/ 197 w 394"/>
                <a:gd name="T1" fmla="*/ 79 h 79"/>
                <a:gd name="T2" fmla="*/ 45 w 394"/>
                <a:gd name="T3" fmla="*/ 79 h 79"/>
                <a:gd name="T4" fmla="*/ 2 w 394"/>
                <a:gd name="T5" fmla="*/ 43 h 79"/>
                <a:gd name="T6" fmla="*/ 39 w 394"/>
                <a:gd name="T7" fmla="*/ 1 h 79"/>
                <a:gd name="T8" fmla="*/ 355 w 394"/>
                <a:gd name="T9" fmla="*/ 1 h 79"/>
                <a:gd name="T10" fmla="*/ 393 w 394"/>
                <a:gd name="T11" fmla="*/ 39 h 79"/>
                <a:gd name="T12" fmla="*/ 352 w 394"/>
                <a:gd name="T13" fmla="*/ 79 h 79"/>
                <a:gd name="T14" fmla="*/ 197 w 394"/>
                <a:gd name="T15" fmla="*/ 79 h 79"/>
                <a:gd name="T16" fmla="*/ 197 w 394"/>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79">
                  <a:moveTo>
                    <a:pt x="197" y="79"/>
                  </a:moveTo>
                  <a:cubicBezTo>
                    <a:pt x="146" y="79"/>
                    <a:pt x="96" y="79"/>
                    <a:pt x="45" y="79"/>
                  </a:cubicBezTo>
                  <a:cubicBezTo>
                    <a:pt x="20" y="79"/>
                    <a:pt x="4" y="65"/>
                    <a:pt x="2" y="43"/>
                  </a:cubicBezTo>
                  <a:cubicBezTo>
                    <a:pt x="0" y="20"/>
                    <a:pt x="16" y="1"/>
                    <a:pt x="39" y="1"/>
                  </a:cubicBezTo>
                  <a:cubicBezTo>
                    <a:pt x="144" y="0"/>
                    <a:pt x="249" y="1"/>
                    <a:pt x="355" y="1"/>
                  </a:cubicBezTo>
                  <a:cubicBezTo>
                    <a:pt x="376" y="1"/>
                    <a:pt x="393" y="18"/>
                    <a:pt x="393" y="39"/>
                  </a:cubicBezTo>
                  <a:cubicBezTo>
                    <a:pt x="394" y="61"/>
                    <a:pt x="377" y="78"/>
                    <a:pt x="352" y="79"/>
                  </a:cubicBezTo>
                  <a:cubicBezTo>
                    <a:pt x="301" y="79"/>
                    <a:pt x="249" y="79"/>
                    <a:pt x="197" y="79"/>
                  </a:cubicBezTo>
                  <a:cubicBezTo>
                    <a:pt x="197" y="79"/>
                    <a:pt x="197" y="79"/>
                    <a:pt x="197"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7">
              <a:extLst>
                <a:ext uri="{FF2B5EF4-FFF2-40B4-BE49-F238E27FC236}">
                  <a16:creationId xmlns:a16="http://schemas.microsoft.com/office/drawing/2014/main" id="{FB7A482C-9983-02C0-0A61-BC4A32E86C7C}"/>
                </a:ext>
              </a:extLst>
            </p:cNvPr>
            <p:cNvSpPr>
              <a:spLocks/>
            </p:cNvSpPr>
            <p:nvPr userDrawn="1"/>
          </p:nvSpPr>
          <p:spPr bwMode="auto">
            <a:xfrm>
              <a:off x="11706225" y="1041400"/>
              <a:ext cx="209550" cy="61912"/>
            </a:xfrm>
            <a:custGeom>
              <a:avLst/>
              <a:gdLst>
                <a:gd name="T0" fmla="*/ 138 w 275"/>
                <a:gd name="T1" fmla="*/ 0 h 80"/>
                <a:gd name="T2" fmla="*/ 231 w 275"/>
                <a:gd name="T3" fmla="*/ 0 h 80"/>
                <a:gd name="T4" fmla="*/ 275 w 275"/>
                <a:gd name="T5" fmla="*/ 40 h 80"/>
                <a:gd name="T6" fmla="*/ 233 w 275"/>
                <a:gd name="T7" fmla="*/ 79 h 80"/>
                <a:gd name="T8" fmla="*/ 42 w 275"/>
                <a:gd name="T9" fmla="*/ 79 h 80"/>
                <a:gd name="T10" fmla="*/ 0 w 275"/>
                <a:gd name="T11" fmla="*/ 39 h 80"/>
                <a:gd name="T12" fmla="*/ 44 w 275"/>
                <a:gd name="T13" fmla="*/ 0 h 80"/>
                <a:gd name="T14" fmla="*/ 138 w 27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5" h="80">
                  <a:moveTo>
                    <a:pt x="138" y="0"/>
                  </a:moveTo>
                  <a:cubicBezTo>
                    <a:pt x="169" y="0"/>
                    <a:pt x="200" y="0"/>
                    <a:pt x="231" y="0"/>
                  </a:cubicBezTo>
                  <a:cubicBezTo>
                    <a:pt x="256" y="0"/>
                    <a:pt x="275" y="17"/>
                    <a:pt x="275" y="40"/>
                  </a:cubicBezTo>
                  <a:cubicBezTo>
                    <a:pt x="275" y="61"/>
                    <a:pt x="257" y="79"/>
                    <a:pt x="233" y="79"/>
                  </a:cubicBezTo>
                  <a:cubicBezTo>
                    <a:pt x="169" y="80"/>
                    <a:pt x="105" y="80"/>
                    <a:pt x="42" y="79"/>
                  </a:cubicBezTo>
                  <a:cubicBezTo>
                    <a:pt x="17" y="79"/>
                    <a:pt x="0" y="61"/>
                    <a:pt x="0" y="39"/>
                  </a:cubicBezTo>
                  <a:cubicBezTo>
                    <a:pt x="0" y="17"/>
                    <a:pt x="18" y="0"/>
                    <a:pt x="44" y="0"/>
                  </a:cubicBezTo>
                  <a:cubicBezTo>
                    <a:pt x="75" y="0"/>
                    <a:pt x="106" y="0"/>
                    <a:pt x="13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8">
              <a:extLst>
                <a:ext uri="{FF2B5EF4-FFF2-40B4-BE49-F238E27FC236}">
                  <a16:creationId xmlns:a16="http://schemas.microsoft.com/office/drawing/2014/main" id="{7454D9CB-21DF-4656-C749-481AC307C092}"/>
                </a:ext>
              </a:extLst>
            </p:cNvPr>
            <p:cNvSpPr>
              <a:spLocks/>
            </p:cNvSpPr>
            <p:nvPr userDrawn="1"/>
          </p:nvSpPr>
          <p:spPr bwMode="auto">
            <a:xfrm>
              <a:off x="11704638" y="561975"/>
              <a:ext cx="211138" cy="60325"/>
            </a:xfrm>
            <a:custGeom>
              <a:avLst/>
              <a:gdLst>
                <a:gd name="T0" fmla="*/ 138 w 276"/>
                <a:gd name="T1" fmla="*/ 79 h 79"/>
                <a:gd name="T2" fmla="*/ 44 w 276"/>
                <a:gd name="T3" fmla="*/ 79 h 79"/>
                <a:gd name="T4" fmla="*/ 1 w 276"/>
                <a:gd name="T5" fmla="*/ 41 h 79"/>
                <a:gd name="T6" fmla="*/ 44 w 276"/>
                <a:gd name="T7" fmla="*/ 1 h 79"/>
                <a:gd name="T8" fmla="*/ 234 w 276"/>
                <a:gd name="T9" fmla="*/ 1 h 79"/>
                <a:gd name="T10" fmla="*/ 276 w 276"/>
                <a:gd name="T11" fmla="*/ 40 h 79"/>
                <a:gd name="T12" fmla="*/ 232 w 276"/>
                <a:gd name="T13" fmla="*/ 79 h 79"/>
                <a:gd name="T14" fmla="*/ 138 w 276"/>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79">
                  <a:moveTo>
                    <a:pt x="138" y="79"/>
                  </a:moveTo>
                  <a:cubicBezTo>
                    <a:pt x="107" y="79"/>
                    <a:pt x="75" y="79"/>
                    <a:pt x="44" y="79"/>
                  </a:cubicBezTo>
                  <a:cubicBezTo>
                    <a:pt x="19" y="78"/>
                    <a:pt x="2" y="63"/>
                    <a:pt x="1" y="41"/>
                  </a:cubicBezTo>
                  <a:cubicBezTo>
                    <a:pt x="0" y="18"/>
                    <a:pt x="18" y="1"/>
                    <a:pt x="44" y="1"/>
                  </a:cubicBezTo>
                  <a:cubicBezTo>
                    <a:pt x="107" y="0"/>
                    <a:pt x="170" y="0"/>
                    <a:pt x="234" y="1"/>
                  </a:cubicBezTo>
                  <a:cubicBezTo>
                    <a:pt x="259" y="1"/>
                    <a:pt x="276" y="17"/>
                    <a:pt x="276" y="40"/>
                  </a:cubicBezTo>
                  <a:cubicBezTo>
                    <a:pt x="276" y="62"/>
                    <a:pt x="258" y="78"/>
                    <a:pt x="232" y="79"/>
                  </a:cubicBezTo>
                  <a:cubicBezTo>
                    <a:pt x="201" y="79"/>
                    <a:pt x="169" y="79"/>
                    <a:pt x="138"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9">
              <a:extLst>
                <a:ext uri="{FF2B5EF4-FFF2-40B4-BE49-F238E27FC236}">
                  <a16:creationId xmlns:a16="http://schemas.microsoft.com/office/drawing/2014/main" id="{173B54FE-8E8F-D2D1-2DCA-85FAAD16B2DB}"/>
                </a:ext>
              </a:extLst>
            </p:cNvPr>
            <p:cNvSpPr>
              <a:spLocks/>
            </p:cNvSpPr>
            <p:nvPr userDrawn="1"/>
          </p:nvSpPr>
          <p:spPr bwMode="auto">
            <a:xfrm>
              <a:off x="11855450" y="203200"/>
              <a:ext cx="60325" cy="60325"/>
            </a:xfrm>
            <a:custGeom>
              <a:avLst/>
              <a:gdLst>
                <a:gd name="T0" fmla="*/ 41 w 80"/>
                <a:gd name="T1" fmla="*/ 80 h 80"/>
                <a:gd name="T2" fmla="*/ 1 w 80"/>
                <a:gd name="T3" fmla="*/ 41 h 80"/>
                <a:gd name="T4" fmla="*/ 39 w 80"/>
                <a:gd name="T5" fmla="*/ 1 h 80"/>
                <a:gd name="T6" fmla="*/ 80 w 80"/>
                <a:gd name="T7" fmla="*/ 40 h 80"/>
                <a:gd name="T8" fmla="*/ 41 w 80"/>
                <a:gd name="T9" fmla="*/ 80 h 80"/>
              </a:gdLst>
              <a:ahLst/>
              <a:cxnLst>
                <a:cxn ang="0">
                  <a:pos x="T0" y="T1"/>
                </a:cxn>
                <a:cxn ang="0">
                  <a:pos x="T2" y="T3"/>
                </a:cxn>
                <a:cxn ang="0">
                  <a:pos x="T4" y="T5"/>
                </a:cxn>
                <a:cxn ang="0">
                  <a:pos x="T6" y="T7"/>
                </a:cxn>
                <a:cxn ang="0">
                  <a:pos x="T8" y="T9"/>
                </a:cxn>
              </a:cxnLst>
              <a:rect l="0" t="0" r="r" b="b"/>
              <a:pathLst>
                <a:path w="80" h="80">
                  <a:moveTo>
                    <a:pt x="41" y="80"/>
                  </a:moveTo>
                  <a:cubicBezTo>
                    <a:pt x="20" y="80"/>
                    <a:pt x="1" y="63"/>
                    <a:pt x="1" y="41"/>
                  </a:cubicBezTo>
                  <a:cubicBezTo>
                    <a:pt x="0" y="20"/>
                    <a:pt x="18" y="1"/>
                    <a:pt x="39" y="1"/>
                  </a:cubicBezTo>
                  <a:cubicBezTo>
                    <a:pt x="60" y="0"/>
                    <a:pt x="79" y="19"/>
                    <a:pt x="80" y="40"/>
                  </a:cubicBezTo>
                  <a:cubicBezTo>
                    <a:pt x="80" y="61"/>
                    <a:pt x="62" y="79"/>
                    <a:pt x="41" y="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0">
              <a:extLst>
                <a:ext uri="{FF2B5EF4-FFF2-40B4-BE49-F238E27FC236}">
                  <a16:creationId xmlns:a16="http://schemas.microsoft.com/office/drawing/2014/main" id="{3C926B9A-0C20-2292-1C19-B9C752E6F689}"/>
                </a:ext>
              </a:extLst>
            </p:cNvPr>
            <p:cNvSpPr>
              <a:spLocks/>
            </p:cNvSpPr>
            <p:nvPr userDrawn="1"/>
          </p:nvSpPr>
          <p:spPr bwMode="auto">
            <a:xfrm>
              <a:off x="11585575" y="563563"/>
              <a:ext cx="61913" cy="58737"/>
            </a:xfrm>
            <a:custGeom>
              <a:avLst/>
              <a:gdLst>
                <a:gd name="T0" fmla="*/ 41 w 80"/>
                <a:gd name="T1" fmla="*/ 0 h 78"/>
                <a:gd name="T2" fmla="*/ 80 w 80"/>
                <a:gd name="T3" fmla="*/ 40 h 78"/>
                <a:gd name="T4" fmla="*/ 39 w 80"/>
                <a:gd name="T5" fmla="*/ 78 h 78"/>
                <a:gd name="T6" fmla="*/ 1 w 80"/>
                <a:gd name="T7" fmla="*/ 38 h 78"/>
                <a:gd name="T8" fmla="*/ 41 w 80"/>
                <a:gd name="T9" fmla="*/ 0 h 78"/>
              </a:gdLst>
              <a:ahLst/>
              <a:cxnLst>
                <a:cxn ang="0">
                  <a:pos x="T0" y="T1"/>
                </a:cxn>
                <a:cxn ang="0">
                  <a:pos x="T2" y="T3"/>
                </a:cxn>
                <a:cxn ang="0">
                  <a:pos x="T4" y="T5"/>
                </a:cxn>
                <a:cxn ang="0">
                  <a:pos x="T6" y="T7"/>
                </a:cxn>
                <a:cxn ang="0">
                  <a:pos x="T8" y="T9"/>
                </a:cxn>
              </a:cxnLst>
              <a:rect l="0" t="0" r="r" b="b"/>
              <a:pathLst>
                <a:path w="80" h="78">
                  <a:moveTo>
                    <a:pt x="41" y="0"/>
                  </a:moveTo>
                  <a:cubicBezTo>
                    <a:pt x="63" y="0"/>
                    <a:pt x="80" y="18"/>
                    <a:pt x="80" y="40"/>
                  </a:cubicBezTo>
                  <a:cubicBezTo>
                    <a:pt x="79" y="61"/>
                    <a:pt x="61" y="78"/>
                    <a:pt x="39" y="78"/>
                  </a:cubicBezTo>
                  <a:cubicBezTo>
                    <a:pt x="17" y="77"/>
                    <a:pt x="0" y="60"/>
                    <a:pt x="1" y="38"/>
                  </a:cubicBezTo>
                  <a:cubicBezTo>
                    <a:pt x="1" y="16"/>
                    <a:pt x="19" y="0"/>
                    <a:pt x="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1">
              <a:extLst>
                <a:ext uri="{FF2B5EF4-FFF2-40B4-BE49-F238E27FC236}">
                  <a16:creationId xmlns:a16="http://schemas.microsoft.com/office/drawing/2014/main" id="{23003089-4082-69BC-7FF6-30B0C4108FD9}"/>
                </a:ext>
              </a:extLst>
            </p:cNvPr>
            <p:cNvSpPr>
              <a:spLocks/>
            </p:cNvSpPr>
            <p:nvPr userDrawn="1"/>
          </p:nvSpPr>
          <p:spPr bwMode="auto">
            <a:xfrm>
              <a:off x="11587163" y="1041400"/>
              <a:ext cx="60325" cy="61912"/>
            </a:xfrm>
            <a:custGeom>
              <a:avLst/>
              <a:gdLst>
                <a:gd name="T0" fmla="*/ 79 w 79"/>
                <a:gd name="T1" fmla="*/ 40 h 80"/>
                <a:gd name="T2" fmla="*/ 39 w 79"/>
                <a:gd name="T3" fmla="*/ 79 h 80"/>
                <a:gd name="T4" fmla="*/ 0 w 79"/>
                <a:gd name="T5" fmla="*/ 39 h 80"/>
                <a:gd name="T6" fmla="*/ 40 w 79"/>
                <a:gd name="T7" fmla="*/ 0 h 80"/>
                <a:gd name="T8" fmla="*/ 79 w 79"/>
                <a:gd name="T9" fmla="*/ 40 h 80"/>
              </a:gdLst>
              <a:ahLst/>
              <a:cxnLst>
                <a:cxn ang="0">
                  <a:pos x="T0" y="T1"/>
                </a:cxn>
                <a:cxn ang="0">
                  <a:pos x="T2" y="T3"/>
                </a:cxn>
                <a:cxn ang="0">
                  <a:pos x="T4" y="T5"/>
                </a:cxn>
                <a:cxn ang="0">
                  <a:pos x="T6" y="T7"/>
                </a:cxn>
                <a:cxn ang="0">
                  <a:pos x="T8" y="T9"/>
                </a:cxn>
              </a:cxnLst>
              <a:rect l="0" t="0" r="r" b="b"/>
              <a:pathLst>
                <a:path w="79" h="80">
                  <a:moveTo>
                    <a:pt x="79" y="40"/>
                  </a:moveTo>
                  <a:cubicBezTo>
                    <a:pt x="78" y="61"/>
                    <a:pt x="59" y="80"/>
                    <a:pt x="39" y="79"/>
                  </a:cubicBezTo>
                  <a:cubicBezTo>
                    <a:pt x="18" y="79"/>
                    <a:pt x="0" y="60"/>
                    <a:pt x="0" y="39"/>
                  </a:cubicBezTo>
                  <a:cubicBezTo>
                    <a:pt x="0" y="18"/>
                    <a:pt x="19" y="0"/>
                    <a:pt x="40" y="0"/>
                  </a:cubicBezTo>
                  <a:cubicBezTo>
                    <a:pt x="61" y="0"/>
                    <a:pt x="79" y="19"/>
                    <a:pt x="79"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2">
              <a:extLst>
                <a:ext uri="{FF2B5EF4-FFF2-40B4-BE49-F238E27FC236}">
                  <a16:creationId xmlns:a16="http://schemas.microsoft.com/office/drawing/2014/main" id="{9B9CAD44-C165-C9E9-C3BC-25F89B437733}"/>
                </a:ext>
              </a:extLst>
            </p:cNvPr>
            <p:cNvSpPr>
              <a:spLocks/>
            </p:cNvSpPr>
            <p:nvPr userDrawn="1"/>
          </p:nvSpPr>
          <p:spPr bwMode="auto">
            <a:xfrm>
              <a:off x="11423650" y="331788"/>
              <a:ext cx="61913" cy="60325"/>
            </a:xfrm>
            <a:custGeom>
              <a:avLst/>
              <a:gdLst>
                <a:gd name="T0" fmla="*/ 40 w 79"/>
                <a:gd name="T1" fmla="*/ 80 h 80"/>
                <a:gd name="T2" fmla="*/ 0 w 79"/>
                <a:gd name="T3" fmla="*/ 40 h 80"/>
                <a:gd name="T4" fmla="*/ 40 w 79"/>
                <a:gd name="T5" fmla="*/ 1 h 80"/>
                <a:gd name="T6" fmla="*/ 79 w 79"/>
                <a:gd name="T7" fmla="*/ 40 h 80"/>
                <a:gd name="T8" fmla="*/ 40 w 79"/>
                <a:gd name="T9" fmla="*/ 80 h 80"/>
              </a:gdLst>
              <a:ahLst/>
              <a:cxnLst>
                <a:cxn ang="0">
                  <a:pos x="T0" y="T1"/>
                </a:cxn>
                <a:cxn ang="0">
                  <a:pos x="T2" y="T3"/>
                </a:cxn>
                <a:cxn ang="0">
                  <a:pos x="T4" y="T5"/>
                </a:cxn>
                <a:cxn ang="0">
                  <a:pos x="T6" y="T7"/>
                </a:cxn>
                <a:cxn ang="0">
                  <a:pos x="T8" y="T9"/>
                </a:cxn>
              </a:cxnLst>
              <a:rect l="0" t="0" r="r" b="b"/>
              <a:pathLst>
                <a:path w="79" h="80">
                  <a:moveTo>
                    <a:pt x="40" y="80"/>
                  </a:moveTo>
                  <a:cubicBezTo>
                    <a:pt x="19" y="80"/>
                    <a:pt x="0" y="61"/>
                    <a:pt x="0" y="40"/>
                  </a:cubicBezTo>
                  <a:cubicBezTo>
                    <a:pt x="0" y="19"/>
                    <a:pt x="18" y="1"/>
                    <a:pt x="40" y="1"/>
                  </a:cubicBezTo>
                  <a:cubicBezTo>
                    <a:pt x="61" y="0"/>
                    <a:pt x="79" y="19"/>
                    <a:pt x="79" y="40"/>
                  </a:cubicBezTo>
                  <a:cubicBezTo>
                    <a:pt x="79" y="61"/>
                    <a:pt x="61" y="80"/>
                    <a:pt x="40" y="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3">
              <a:extLst>
                <a:ext uri="{FF2B5EF4-FFF2-40B4-BE49-F238E27FC236}">
                  <a16:creationId xmlns:a16="http://schemas.microsoft.com/office/drawing/2014/main" id="{5F2D33ED-930A-0DEC-FB5F-EA13E8AD4775}"/>
                </a:ext>
              </a:extLst>
            </p:cNvPr>
            <p:cNvSpPr>
              <a:spLocks/>
            </p:cNvSpPr>
            <p:nvPr userDrawn="1"/>
          </p:nvSpPr>
          <p:spPr bwMode="auto">
            <a:xfrm>
              <a:off x="11855450" y="801688"/>
              <a:ext cx="60325" cy="60325"/>
            </a:xfrm>
            <a:custGeom>
              <a:avLst/>
              <a:gdLst>
                <a:gd name="T0" fmla="*/ 39 w 80"/>
                <a:gd name="T1" fmla="*/ 1 h 79"/>
                <a:gd name="T2" fmla="*/ 80 w 80"/>
                <a:gd name="T3" fmla="*/ 39 h 79"/>
                <a:gd name="T4" fmla="*/ 41 w 80"/>
                <a:gd name="T5" fmla="*/ 79 h 79"/>
                <a:gd name="T6" fmla="*/ 1 w 80"/>
                <a:gd name="T7" fmla="*/ 40 h 79"/>
                <a:gd name="T8" fmla="*/ 39 w 80"/>
                <a:gd name="T9" fmla="*/ 1 h 79"/>
              </a:gdLst>
              <a:ahLst/>
              <a:cxnLst>
                <a:cxn ang="0">
                  <a:pos x="T0" y="T1"/>
                </a:cxn>
                <a:cxn ang="0">
                  <a:pos x="T2" y="T3"/>
                </a:cxn>
                <a:cxn ang="0">
                  <a:pos x="T4" y="T5"/>
                </a:cxn>
                <a:cxn ang="0">
                  <a:pos x="T6" y="T7"/>
                </a:cxn>
                <a:cxn ang="0">
                  <a:pos x="T8" y="T9"/>
                </a:cxn>
              </a:cxnLst>
              <a:rect l="0" t="0" r="r" b="b"/>
              <a:pathLst>
                <a:path w="80" h="79">
                  <a:moveTo>
                    <a:pt x="39" y="1"/>
                  </a:moveTo>
                  <a:cubicBezTo>
                    <a:pt x="61" y="0"/>
                    <a:pt x="79" y="18"/>
                    <a:pt x="80" y="39"/>
                  </a:cubicBezTo>
                  <a:cubicBezTo>
                    <a:pt x="80" y="60"/>
                    <a:pt x="62" y="78"/>
                    <a:pt x="41" y="79"/>
                  </a:cubicBezTo>
                  <a:cubicBezTo>
                    <a:pt x="19" y="79"/>
                    <a:pt x="1" y="62"/>
                    <a:pt x="1" y="40"/>
                  </a:cubicBezTo>
                  <a:cubicBezTo>
                    <a:pt x="0" y="19"/>
                    <a:pt x="18" y="1"/>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516611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userDrawn="1">
  <p:cSld name="Thanks">
    <p:spTree>
      <p:nvGrpSpPr>
        <p:cNvPr id="1" name="Shape 207"/>
        <p:cNvGrpSpPr/>
        <p:nvPr/>
      </p:nvGrpSpPr>
      <p:grpSpPr>
        <a:xfrm>
          <a:off x="0" y="0"/>
          <a:ext cx="0" cy="0"/>
          <a:chOff x="0" y="0"/>
          <a:chExt cx="0" cy="0"/>
        </a:xfrm>
      </p:grpSpPr>
      <p:sp>
        <p:nvSpPr>
          <p:cNvPr id="212" name="Google Shape;212;p32"/>
          <p:cNvSpPr txBox="1">
            <a:spLocks noGrp="1"/>
          </p:cNvSpPr>
          <p:nvPr>
            <p:ph type="ctrTitle"/>
          </p:nvPr>
        </p:nvSpPr>
        <p:spPr>
          <a:xfrm>
            <a:off x="3268567" y="2106500"/>
            <a:ext cx="5654800" cy="1597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5200"/>
              <a:buNone/>
              <a:defRPr sz="10000">
                <a:solidFill>
                  <a:schemeClr val="lt1"/>
                </a:solidFill>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Tree>
    <p:extLst>
      <p:ext uri="{BB962C8B-B14F-4D97-AF65-F5344CB8AC3E}">
        <p14:creationId xmlns:p14="http://schemas.microsoft.com/office/powerpoint/2010/main" val="9715477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ntents slide layout">
    <p:spTree>
      <p:nvGrpSpPr>
        <p:cNvPr id="1" name=""/>
        <p:cNvGrpSpPr/>
        <p:nvPr/>
      </p:nvGrpSpPr>
      <p:grpSpPr>
        <a:xfrm>
          <a:off x="0" y="0"/>
          <a:ext cx="0" cy="0"/>
          <a:chOff x="0" y="0"/>
          <a:chExt cx="0" cy="0"/>
        </a:xfrm>
      </p:grpSpPr>
      <p:sp>
        <p:nvSpPr>
          <p:cNvPr id="5" name="Triángulo isósceles 4"/>
          <p:cNvSpPr/>
          <p:nvPr userDrawn="1"/>
        </p:nvSpPr>
        <p:spPr>
          <a:xfrm rot="10800000">
            <a:off x="-1" y="0"/>
            <a:ext cx="12192001" cy="1449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7" y="166980"/>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24" name="Rectangle 23">
            <a:extLst>
              <a:ext uri="{FF2B5EF4-FFF2-40B4-BE49-F238E27FC236}">
                <a16:creationId xmlns:a16="http://schemas.microsoft.com/office/drawing/2014/main" id="{DD7B6154-038D-4903-BBBE-1CACD73B492C}"/>
              </a:ext>
            </a:extLst>
          </p:cNvPr>
          <p:cNvSpPr/>
          <p:nvPr userDrawn="1"/>
        </p:nvSpPr>
        <p:spPr>
          <a:xfrm>
            <a:off x="1" y="6331790"/>
            <a:ext cx="5020574" cy="526210"/>
          </a:xfrm>
          <a:prstGeom prst="rect">
            <a:avLst/>
          </a:prstGeom>
          <a:solidFill>
            <a:srgbClr val="0CA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23">
            <a:extLst>
              <a:ext uri="{FF2B5EF4-FFF2-40B4-BE49-F238E27FC236}">
                <a16:creationId xmlns:a16="http://schemas.microsoft.com/office/drawing/2014/main" id="{DD7B6154-038D-4903-BBBE-1CACD73B492C}"/>
              </a:ext>
            </a:extLst>
          </p:cNvPr>
          <p:cNvSpPr/>
          <p:nvPr userDrawn="1"/>
        </p:nvSpPr>
        <p:spPr>
          <a:xfrm>
            <a:off x="7171426" y="6331790"/>
            <a:ext cx="5020574" cy="526210"/>
          </a:xfrm>
          <a:prstGeom prst="rect">
            <a:avLst/>
          </a:prstGeom>
          <a:solidFill>
            <a:srgbClr val="0CA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5">
            <a:extLst>
              <a:ext uri="{FF2B5EF4-FFF2-40B4-BE49-F238E27FC236}">
                <a16:creationId xmlns:a16="http://schemas.microsoft.com/office/drawing/2014/main" id="{5ECECFC2-AA2B-20A3-2A0C-EFAB8E58DD54}"/>
              </a:ext>
            </a:extLst>
          </p:cNvPr>
          <p:cNvSpPr>
            <a:spLocks noEditPoints="1"/>
          </p:cNvSpPr>
          <p:nvPr userDrawn="1"/>
        </p:nvSpPr>
        <p:spPr bwMode="auto">
          <a:xfrm>
            <a:off x="5451475" y="5381626"/>
            <a:ext cx="1317625" cy="1495424"/>
          </a:xfrm>
          <a:custGeom>
            <a:avLst/>
            <a:gdLst>
              <a:gd name="T0" fmla="*/ 196 w 211"/>
              <a:gd name="T1" fmla="*/ 94 h 240"/>
              <a:gd name="T2" fmla="*/ 173 w 211"/>
              <a:gd name="T3" fmla="*/ 44 h 240"/>
              <a:gd name="T4" fmla="*/ 38 w 211"/>
              <a:gd name="T5" fmla="*/ 43 h 240"/>
              <a:gd name="T6" fmla="*/ 16 w 211"/>
              <a:gd name="T7" fmla="*/ 95 h 240"/>
              <a:gd name="T8" fmla="*/ 3 w 211"/>
              <a:gd name="T9" fmla="*/ 146 h 240"/>
              <a:gd name="T10" fmla="*/ 41 w 211"/>
              <a:gd name="T11" fmla="*/ 200 h 240"/>
              <a:gd name="T12" fmla="*/ 108 w 211"/>
              <a:gd name="T13" fmla="*/ 230 h 240"/>
              <a:gd name="T14" fmla="*/ 176 w 211"/>
              <a:gd name="T15" fmla="*/ 195 h 240"/>
              <a:gd name="T16" fmla="*/ 210 w 211"/>
              <a:gd name="T17" fmla="*/ 139 h 240"/>
              <a:gd name="T18" fmla="*/ 21 w 211"/>
              <a:gd name="T19" fmla="*/ 163 h 240"/>
              <a:gd name="T20" fmla="*/ 38 w 211"/>
              <a:gd name="T21" fmla="*/ 127 h 240"/>
              <a:gd name="T22" fmla="*/ 51 w 211"/>
              <a:gd name="T23" fmla="*/ 103 h 240"/>
              <a:gd name="T24" fmla="*/ 69 w 211"/>
              <a:gd name="T25" fmla="*/ 94 h 240"/>
              <a:gd name="T26" fmla="*/ 32 w 211"/>
              <a:gd name="T27" fmla="*/ 83 h 240"/>
              <a:gd name="T28" fmla="*/ 45 w 211"/>
              <a:gd name="T29" fmla="*/ 67 h 240"/>
              <a:gd name="T30" fmla="*/ 81 w 211"/>
              <a:gd name="T31" fmla="*/ 92 h 240"/>
              <a:gd name="T32" fmla="*/ 88 w 211"/>
              <a:gd name="T33" fmla="*/ 161 h 240"/>
              <a:gd name="T34" fmla="*/ 66 w 211"/>
              <a:gd name="T35" fmla="*/ 157 h 240"/>
              <a:gd name="T36" fmla="*/ 85 w 211"/>
              <a:gd name="T37" fmla="*/ 69 h 240"/>
              <a:gd name="T38" fmla="*/ 84 w 211"/>
              <a:gd name="T39" fmla="*/ 72 h 240"/>
              <a:gd name="T40" fmla="*/ 68 w 211"/>
              <a:gd name="T41" fmla="*/ 219 h 240"/>
              <a:gd name="T42" fmla="*/ 76 w 211"/>
              <a:gd name="T43" fmla="*/ 178 h 240"/>
              <a:gd name="T44" fmla="*/ 96 w 211"/>
              <a:gd name="T45" fmla="*/ 213 h 240"/>
              <a:gd name="T46" fmla="*/ 81 w 211"/>
              <a:gd name="T47" fmla="*/ 52 h 240"/>
              <a:gd name="T48" fmla="*/ 55 w 211"/>
              <a:gd name="T49" fmla="*/ 50 h 240"/>
              <a:gd name="T50" fmla="*/ 96 w 211"/>
              <a:gd name="T51" fmla="*/ 27 h 240"/>
              <a:gd name="T52" fmla="*/ 158 w 211"/>
              <a:gd name="T53" fmla="*/ 46 h 240"/>
              <a:gd name="T54" fmla="*/ 132 w 211"/>
              <a:gd name="T55" fmla="*/ 55 h 240"/>
              <a:gd name="T56" fmla="*/ 115 w 211"/>
              <a:gd name="T57" fmla="*/ 26 h 240"/>
              <a:gd name="T58" fmla="*/ 116 w 211"/>
              <a:gd name="T59" fmla="*/ 86 h 240"/>
              <a:gd name="T60" fmla="*/ 126 w 211"/>
              <a:gd name="T61" fmla="*/ 73 h 240"/>
              <a:gd name="T62" fmla="*/ 115 w 211"/>
              <a:gd name="T63" fmla="*/ 213 h 240"/>
              <a:gd name="T64" fmla="*/ 137 w 211"/>
              <a:gd name="T65" fmla="*/ 180 h 240"/>
              <a:gd name="T66" fmla="*/ 142 w 211"/>
              <a:gd name="T67" fmla="*/ 220 h 240"/>
              <a:gd name="T68" fmla="*/ 179 w 211"/>
              <a:gd name="T69" fmla="*/ 139 h 240"/>
              <a:gd name="T70" fmla="*/ 163 w 211"/>
              <a:gd name="T71" fmla="*/ 177 h 240"/>
              <a:gd name="T72" fmla="*/ 138 w 211"/>
              <a:gd name="T73" fmla="*/ 151 h 240"/>
              <a:gd name="T74" fmla="*/ 121 w 211"/>
              <a:gd name="T75" fmla="*/ 162 h 240"/>
              <a:gd name="T76" fmla="*/ 127 w 211"/>
              <a:gd name="T77" fmla="*/ 96 h 240"/>
              <a:gd name="T78" fmla="*/ 159 w 211"/>
              <a:gd name="T79" fmla="*/ 72 h 240"/>
              <a:gd name="T80" fmla="*/ 184 w 211"/>
              <a:gd name="T81" fmla="*/ 83 h 240"/>
              <a:gd name="T82" fmla="*/ 155 w 211"/>
              <a:gd name="T83" fmla="*/ 82 h 240"/>
              <a:gd name="T84" fmla="*/ 139 w 211"/>
              <a:gd name="T85" fmla="*/ 106 h 240"/>
              <a:gd name="T86" fmla="*/ 161 w 211"/>
              <a:gd name="T87" fmla="*/ 104 h 240"/>
              <a:gd name="T88" fmla="*/ 180 w 211"/>
              <a:gd name="T89" fmla="*/ 10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1" h="240">
                <a:moveTo>
                  <a:pt x="210" y="139"/>
                </a:moveTo>
                <a:cubicBezTo>
                  <a:pt x="211" y="125"/>
                  <a:pt x="207" y="112"/>
                  <a:pt x="197" y="102"/>
                </a:cubicBezTo>
                <a:cubicBezTo>
                  <a:pt x="195" y="99"/>
                  <a:pt x="192" y="97"/>
                  <a:pt x="196" y="94"/>
                </a:cubicBezTo>
                <a:cubicBezTo>
                  <a:pt x="197" y="93"/>
                  <a:pt x="198" y="91"/>
                  <a:pt x="198" y="90"/>
                </a:cubicBezTo>
                <a:cubicBezTo>
                  <a:pt x="201" y="73"/>
                  <a:pt x="193" y="56"/>
                  <a:pt x="177" y="49"/>
                </a:cubicBezTo>
                <a:cubicBezTo>
                  <a:pt x="175" y="48"/>
                  <a:pt x="174" y="47"/>
                  <a:pt x="173" y="44"/>
                </a:cubicBezTo>
                <a:cubicBezTo>
                  <a:pt x="166" y="16"/>
                  <a:pt x="137" y="0"/>
                  <a:pt x="109" y="10"/>
                </a:cubicBezTo>
                <a:cubicBezTo>
                  <a:pt x="107" y="11"/>
                  <a:pt x="105" y="11"/>
                  <a:pt x="102" y="10"/>
                </a:cubicBezTo>
                <a:cubicBezTo>
                  <a:pt x="75" y="0"/>
                  <a:pt x="45" y="15"/>
                  <a:pt x="38" y="43"/>
                </a:cubicBezTo>
                <a:cubicBezTo>
                  <a:pt x="37" y="46"/>
                  <a:pt x="36" y="48"/>
                  <a:pt x="33" y="49"/>
                </a:cubicBezTo>
                <a:cubicBezTo>
                  <a:pt x="22" y="54"/>
                  <a:pt x="15" y="63"/>
                  <a:pt x="13" y="76"/>
                </a:cubicBezTo>
                <a:cubicBezTo>
                  <a:pt x="12" y="82"/>
                  <a:pt x="11" y="89"/>
                  <a:pt x="16" y="95"/>
                </a:cubicBezTo>
                <a:cubicBezTo>
                  <a:pt x="17" y="97"/>
                  <a:pt x="17" y="98"/>
                  <a:pt x="15" y="100"/>
                </a:cubicBezTo>
                <a:cubicBezTo>
                  <a:pt x="12" y="103"/>
                  <a:pt x="9" y="106"/>
                  <a:pt x="7" y="111"/>
                </a:cubicBezTo>
                <a:cubicBezTo>
                  <a:pt x="1" y="122"/>
                  <a:pt x="0" y="133"/>
                  <a:pt x="3" y="146"/>
                </a:cubicBezTo>
                <a:cubicBezTo>
                  <a:pt x="4" y="149"/>
                  <a:pt x="6" y="151"/>
                  <a:pt x="6" y="154"/>
                </a:cubicBezTo>
                <a:cubicBezTo>
                  <a:pt x="4" y="176"/>
                  <a:pt x="16" y="192"/>
                  <a:pt x="38" y="196"/>
                </a:cubicBezTo>
                <a:cubicBezTo>
                  <a:pt x="40" y="196"/>
                  <a:pt x="41" y="197"/>
                  <a:pt x="41" y="200"/>
                </a:cubicBezTo>
                <a:cubicBezTo>
                  <a:pt x="42" y="215"/>
                  <a:pt x="49" y="227"/>
                  <a:pt x="63" y="233"/>
                </a:cubicBezTo>
                <a:cubicBezTo>
                  <a:pt x="76" y="240"/>
                  <a:pt x="90" y="238"/>
                  <a:pt x="102" y="230"/>
                </a:cubicBezTo>
                <a:cubicBezTo>
                  <a:pt x="104" y="228"/>
                  <a:pt x="106" y="228"/>
                  <a:pt x="108" y="230"/>
                </a:cubicBezTo>
                <a:cubicBezTo>
                  <a:pt x="120" y="238"/>
                  <a:pt x="133" y="240"/>
                  <a:pt x="147" y="234"/>
                </a:cubicBezTo>
                <a:cubicBezTo>
                  <a:pt x="160" y="228"/>
                  <a:pt x="168" y="217"/>
                  <a:pt x="170" y="202"/>
                </a:cubicBezTo>
                <a:cubicBezTo>
                  <a:pt x="170" y="198"/>
                  <a:pt x="171" y="196"/>
                  <a:pt x="176" y="195"/>
                </a:cubicBezTo>
                <a:cubicBezTo>
                  <a:pt x="191" y="192"/>
                  <a:pt x="201" y="182"/>
                  <a:pt x="205" y="166"/>
                </a:cubicBezTo>
                <a:cubicBezTo>
                  <a:pt x="210" y="140"/>
                  <a:pt x="210" y="140"/>
                  <a:pt x="210" y="140"/>
                </a:cubicBezTo>
                <a:cubicBezTo>
                  <a:pt x="210" y="139"/>
                  <a:pt x="210" y="139"/>
                  <a:pt x="210" y="139"/>
                </a:cubicBezTo>
                <a:close/>
                <a:moveTo>
                  <a:pt x="47" y="178"/>
                </a:moveTo>
                <a:cubicBezTo>
                  <a:pt x="45" y="181"/>
                  <a:pt x="43" y="181"/>
                  <a:pt x="40" y="181"/>
                </a:cubicBezTo>
                <a:cubicBezTo>
                  <a:pt x="30" y="180"/>
                  <a:pt x="23" y="172"/>
                  <a:pt x="21" y="163"/>
                </a:cubicBezTo>
                <a:cubicBezTo>
                  <a:pt x="19" y="154"/>
                  <a:pt x="23" y="144"/>
                  <a:pt x="31" y="139"/>
                </a:cubicBezTo>
                <a:cubicBezTo>
                  <a:pt x="32" y="138"/>
                  <a:pt x="34" y="138"/>
                  <a:pt x="35" y="137"/>
                </a:cubicBezTo>
                <a:cubicBezTo>
                  <a:pt x="39" y="135"/>
                  <a:pt x="40" y="131"/>
                  <a:pt x="38" y="127"/>
                </a:cubicBezTo>
                <a:cubicBezTo>
                  <a:pt x="37" y="123"/>
                  <a:pt x="33" y="122"/>
                  <a:pt x="28" y="124"/>
                </a:cubicBezTo>
                <a:cubicBezTo>
                  <a:pt x="24" y="125"/>
                  <a:pt x="20" y="128"/>
                  <a:pt x="17" y="131"/>
                </a:cubicBezTo>
                <a:cubicBezTo>
                  <a:pt x="16" y="114"/>
                  <a:pt x="34" y="100"/>
                  <a:pt x="51" y="103"/>
                </a:cubicBezTo>
                <a:cubicBezTo>
                  <a:pt x="55" y="104"/>
                  <a:pt x="58" y="105"/>
                  <a:pt x="62" y="107"/>
                </a:cubicBezTo>
                <a:cubicBezTo>
                  <a:pt x="66" y="110"/>
                  <a:pt x="71" y="109"/>
                  <a:pt x="73" y="105"/>
                </a:cubicBezTo>
                <a:cubicBezTo>
                  <a:pt x="75" y="101"/>
                  <a:pt x="74" y="97"/>
                  <a:pt x="69" y="94"/>
                </a:cubicBezTo>
                <a:cubicBezTo>
                  <a:pt x="66" y="92"/>
                  <a:pt x="62" y="91"/>
                  <a:pt x="62" y="86"/>
                </a:cubicBezTo>
                <a:cubicBezTo>
                  <a:pt x="62" y="84"/>
                  <a:pt x="59" y="83"/>
                  <a:pt x="57" y="82"/>
                </a:cubicBezTo>
                <a:cubicBezTo>
                  <a:pt x="49" y="79"/>
                  <a:pt x="40" y="79"/>
                  <a:pt x="32" y="83"/>
                </a:cubicBezTo>
                <a:cubicBezTo>
                  <a:pt x="31" y="84"/>
                  <a:pt x="29" y="85"/>
                  <a:pt x="27" y="85"/>
                </a:cubicBezTo>
                <a:cubicBezTo>
                  <a:pt x="26" y="78"/>
                  <a:pt x="28" y="73"/>
                  <a:pt x="33" y="68"/>
                </a:cubicBezTo>
                <a:cubicBezTo>
                  <a:pt x="37" y="62"/>
                  <a:pt x="39" y="62"/>
                  <a:pt x="45" y="67"/>
                </a:cubicBezTo>
                <a:cubicBezTo>
                  <a:pt x="50" y="71"/>
                  <a:pt x="55" y="74"/>
                  <a:pt x="62" y="75"/>
                </a:cubicBezTo>
                <a:cubicBezTo>
                  <a:pt x="65" y="75"/>
                  <a:pt x="67" y="76"/>
                  <a:pt x="68" y="78"/>
                </a:cubicBezTo>
                <a:cubicBezTo>
                  <a:pt x="73" y="82"/>
                  <a:pt x="77" y="87"/>
                  <a:pt x="81" y="92"/>
                </a:cubicBezTo>
                <a:cubicBezTo>
                  <a:pt x="86" y="98"/>
                  <a:pt x="88" y="99"/>
                  <a:pt x="95" y="94"/>
                </a:cubicBezTo>
                <a:cubicBezTo>
                  <a:pt x="95" y="118"/>
                  <a:pt x="95" y="141"/>
                  <a:pt x="95" y="165"/>
                </a:cubicBezTo>
                <a:cubicBezTo>
                  <a:pt x="93" y="163"/>
                  <a:pt x="91" y="162"/>
                  <a:pt x="88" y="161"/>
                </a:cubicBezTo>
                <a:cubicBezTo>
                  <a:pt x="84" y="161"/>
                  <a:pt x="80" y="161"/>
                  <a:pt x="80" y="155"/>
                </a:cubicBezTo>
                <a:cubicBezTo>
                  <a:pt x="80" y="151"/>
                  <a:pt x="76" y="150"/>
                  <a:pt x="72" y="150"/>
                </a:cubicBezTo>
                <a:cubicBezTo>
                  <a:pt x="69" y="151"/>
                  <a:pt x="66" y="153"/>
                  <a:pt x="66" y="157"/>
                </a:cubicBezTo>
                <a:cubicBezTo>
                  <a:pt x="66" y="162"/>
                  <a:pt x="64" y="164"/>
                  <a:pt x="60" y="165"/>
                </a:cubicBezTo>
                <a:cubicBezTo>
                  <a:pt x="55" y="168"/>
                  <a:pt x="50" y="172"/>
                  <a:pt x="47" y="178"/>
                </a:cubicBezTo>
                <a:close/>
                <a:moveTo>
                  <a:pt x="85" y="69"/>
                </a:moveTo>
                <a:cubicBezTo>
                  <a:pt x="89" y="66"/>
                  <a:pt x="92" y="62"/>
                  <a:pt x="95" y="57"/>
                </a:cubicBezTo>
                <a:cubicBezTo>
                  <a:pt x="95" y="67"/>
                  <a:pt x="95" y="76"/>
                  <a:pt x="95" y="85"/>
                </a:cubicBezTo>
                <a:cubicBezTo>
                  <a:pt x="91" y="81"/>
                  <a:pt x="88" y="77"/>
                  <a:pt x="84" y="72"/>
                </a:cubicBezTo>
                <a:cubicBezTo>
                  <a:pt x="83" y="71"/>
                  <a:pt x="83" y="70"/>
                  <a:pt x="85" y="69"/>
                </a:cubicBezTo>
                <a:close/>
                <a:moveTo>
                  <a:pt x="93" y="218"/>
                </a:moveTo>
                <a:cubicBezTo>
                  <a:pt x="85" y="223"/>
                  <a:pt x="76" y="224"/>
                  <a:pt x="68" y="219"/>
                </a:cubicBezTo>
                <a:cubicBezTo>
                  <a:pt x="59" y="214"/>
                  <a:pt x="56" y="207"/>
                  <a:pt x="56" y="197"/>
                </a:cubicBezTo>
                <a:cubicBezTo>
                  <a:pt x="56" y="195"/>
                  <a:pt x="57" y="194"/>
                  <a:pt x="59" y="193"/>
                </a:cubicBezTo>
                <a:cubicBezTo>
                  <a:pt x="66" y="189"/>
                  <a:pt x="72" y="184"/>
                  <a:pt x="76" y="178"/>
                </a:cubicBezTo>
                <a:cubicBezTo>
                  <a:pt x="78" y="174"/>
                  <a:pt x="81" y="175"/>
                  <a:pt x="84" y="176"/>
                </a:cubicBezTo>
                <a:cubicBezTo>
                  <a:pt x="88" y="177"/>
                  <a:pt x="92" y="177"/>
                  <a:pt x="96" y="173"/>
                </a:cubicBezTo>
                <a:cubicBezTo>
                  <a:pt x="96" y="187"/>
                  <a:pt x="96" y="200"/>
                  <a:pt x="96" y="213"/>
                </a:cubicBezTo>
                <a:cubicBezTo>
                  <a:pt x="96" y="215"/>
                  <a:pt x="95" y="217"/>
                  <a:pt x="93" y="218"/>
                </a:cubicBezTo>
                <a:close/>
                <a:moveTo>
                  <a:pt x="96" y="49"/>
                </a:moveTo>
                <a:cubicBezTo>
                  <a:pt x="88" y="44"/>
                  <a:pt x="85" y="45"/>
                  <a:pt x="81" y="52"/>
                </a:cubicBezTo>
                <a:cubicBezTo>
                  <a:pt x="80" y="54"/>
                  <a:pt x="78" y="55"/>
                  <a:pt x="76" y="57"/>
                </a:cubicBezTo>
                <a:cubicBezTo>
                  <a:pt x="73" y="59"/>
                  <a:pt x="70" y="60"/>
                  <a:pt x="66" y="57"/>
                </a:cubicBezTo>
                <a:cubicBezTo>
                  <a:pt x="63" y="54"/>
                  <a:pt x="58" y="52"/>
                  <a:pt x="55" y="50"/>
                </a:cubicBezTo>
                <a:cubicBezTo>
                  <a:pt x="52" y="49"/>
                  <a:pt x="52" y="48"/>
                  <a:pt x="53" y="45"/>
                </a:cubicBezTo>
                <a:cubicBezTo>
                  <a:pt x="57" y="29"/>
                  <a:pt x="76" y="19"/>
                  <a:pt x="92" y="23"/>
                </a:cubicBezTo>
                <a:cubicBezTo>
                  <a:pt x="95" y="23"/>
                  <a:pt x="96" y="24"/>
                  <a:pt x="96" y="27"/>
                </a:cubicBezTo>
                <a:cubicBezTo>
                  <a:pt x="95" y="34"/>
                  <a:pt x="96" y="41"/>
                  <a:pt x="96" y="49"/>
                </a:cubicBezTo>
                <a:close/>
                <a:moveTo>
                  <a:pt x="118" y="23"/>
                </a:moveTo>
                <a:cubicBezTo>
                  <a:pt x="133" y="18"/>
                  <a:pt x="155" y="30"/>
                  <a:pt x="158" y="46"/>
                </a:cubicBezTo>
                <a:cubicBezTo>
                  <a:pt x="159" y="48"/>
                  <a:pt x="158" y="49"/>
                  <a:pt x="156" y="50"/>
                </a:cubicBezTo>
                <a:cubicBezTo>
                  <a:pt x="152" y="52"/>
                  <a:pt x="149" y="54"/>
                  <a:pt x="145" y="57"/>
                </a:cubicBezTo>
                <a:cubicBezTo>
                  <a:pt x="140" y="60"/>
                  <a:pt x="137" y="60"/>
                  <a:pt x="132" y="55"/>
                </a:cubicBezTo>
                <a:cubicBezTo>
                  <a:pt x="132" y="54"/>
                  <a:pt x="131" y="54"/>
                  <a:pt x="130" y="53"/>
                </a:cubicBezTo>
                <a:cubicBezTo>
                  <a:pt x="125" y="45"/>
                  <a:pt x="123" y="44"/>
                  <a:pt x="115" y="49"/>
                </a:cubicBezTo>
                <a:cubicBezTo>
                  <a:pt x="115" y="41"/>
                  <a:pt x="115" y="34"/>
                  <a:pt x="115" y="26"/>
                </a:cubicBezTo>
                <a:cubicBezTo>
                  <a:pt x="115" y="25"/>
                  <a:pt x="116" y="24"/>
                  <a:pt x="118" y="23"/>
                </a:cubicBezTo>
                <a:close/>
                <a:moveTo>
                  <a:pt x="126" y="73"/>
                </a:moveTo>
                <a:cubicBezTo>
                  <a:pt x="123" y="77"/>
                  <a:pt x="119" y="81"/>
                  <a:pt x="116" y="86"/>
                </a:cubicBezTo>
                <a:cubicBezTo>
                  <a:pt x="116" y="76"/>
                  <a:pt x="116" y="68"/>
                  <a:pt x="116" y="58"/>
                </a:cubicBezTo>
                <a:cubicBezTo>
                  <a:pt x="119" y="63"/>
                  <a:pt x="122" y="67"/>
                  <a:pt x="126" y="69"/>
                </a:cubicBezTo>
                <a:cubicBezTo>
                  <a:pt x="128" y="71"/>
                  <a:pt x="128" y="71"/>
                  <a:pt x="126" y="73"/>
                </a:cubicBezTo>
                <a:close/>
                <a:moveTo>
                  <a:pt x="142" y="220"/>
                </a:moveTo>
                <a:cubicBezTo>
                  <a:pt x="134" y="224"/>
                  <a:pt x="126" y="223"/>
                  <a:pt x="118" y="218"/>
                </a:cubicBezTo>
                <a:cubicBezTo>
                  <a:pt x="116" y="217"/>
                  <a:pt x="115" y="216"/>
                  <a:pt x="115" y="213"/>
                </a:cubicBezTo>
                <a:cubicBezTo>
                  <a:pt x="115" y="201"/>
                  <a:pt x="115" y="188"/>
                  <a:pt x="115" y="173"/>
                </a:cubicBezTo>
                <a:cubicBezTo>
                  <a:pt x="119" y="178"/>
                  <a:pt x="123" y="177"/>
                  <a:pt x="127" y="176"/>
                </a:cubicBezTo>
                <a:cubicBezTo>
                  <a:pt x="131" y="175"/>
                  <a:pt x="134" y="175"/>
                  <a:pt x="137" y="180"/>
                </a:cubicBezTo>
                <a:cubicBezTo>
                  <a:pt x="140" y="186"/>
                  <a:pt x="145" y="190"/>
                  <a:pt x="151" y="193"/>
                </a:cubicBezTo>
                <a:cubicBezTo>
                  <a:pt x="154" y="194"/>
                  <a:pt x="155" y="195"/>
                  <a:pt x="155" y="198"/>
                </a:cubicBezTo>
                <a:cubicBezTo>
                  <a:pt x="155" y="208"/>
                  <a:pt x="151" y="215"/>
                  <a:pt x="142" y="220"/>
                </a:cubicBezTo>
                <a:close/>
                <a:moveTo>
                  <a:pt x="185" y="125"/>
                </a:moveTo>
                <a:cubicBezTo>
                  <a:pt x="177" y="121"/>
                  <a:pt x="173" y="123"/>
                  <a:pt x="171" y="132"/>
                </a:cubicBezTo>
                <a:cubicBezTo>
                  <a:pt x="172" y="136"/>
                  <a:pt x="175" y="137"/>
                  <a:pt x="179" y="139"/>
                </a:cubicBezTo>
                <a:cubicBezTo>
                  <a:pt x="187" y="143"/>
                  <a:pt x="191" y="152"/>
                  <a:pt x="190" y="162"/>
                </a:cubicBezTo>
                <a:cubicBezTo>
                  <a:pt x="189" y="171"/>
                  <a:pt x="183" y="178"/>
                  <a:pt x="174" y="181"/>
                </a:cubicBezTo>
                <a:cubicBezTo>
                  <a:pt x="169" y="182"/>
                  <a:pt x="165" y="182"/>
                  <a:pt x="163" y="177"/>
                </a:cubicBezTo>
                <a:cubicBezTo>
                  <a:pt x="160" y="171"/>
                  <a:pt x="155" y="168"/>
                  <a:pt x="149" y="165"/>
                </a:cubicBezTo>
                <a:cubicBezTo>
                  <a:pt x="146" y="164"/>
                  <a:pt x="145" y="162"/>
                  <a:pt x="145" y="159"/>
                </a:cubicBezTo>
                <a:cubicBezTo>
                  <a:pt x="145" y="154"/>
                  <a:pt x="142" y="151"/>
                  <a:pt x="138" y="151"/>
                </a:cubicBezTo>
                <a:cubicBezTo>
                  <a:pt x="134" y="150"/>
                  <a:pt x="131" y="153"/>
                  <a:pt x="130" y="158"/>
                </a:cubicBezTo>
                <a:cubicBezTo>
                  <a:pt x="130" y="160"/>
                  <a:pt x="129" y="161"/>
                  <a:pt x="127" y="161"/>
                </a:cubicBezTo>
                <a:cubicBezTo>
                  <a:pt x="125" y="161"/>
                  <a:pt x="123" y="162"/>
                  <a:pt x="121" y="162"/>
                </a:cubicBezTo>
                <a:cubicBezTo>
                  <a:pt x="119" y="162"/>
                  <a:pt x="118" y="164"/>
                  <a:pt x="115" y="165"/>
                </a:cubicBezTo>
                <a:cubicBezTo>
                  <a:pt x="115" y="141"/>
                  <a:pt x="115" y="118"/>
                  <a:pt x="115" y="95"/>
                </a:cubicBezTo>
                <a:cubicBezTo>
                  <a:pt x="119" y="98"/>
                  <a:pt x="123" y="98"/>
                  <a:pt x="127" y="96"/>
                </a:cubicBezTo>
                <a:cubicBezTo>
                  <a:pt x="130" y="93"/>
                  <a:pt x="132" y="90"/>
                  <a:pt x="134" y="87"/>
                </a:cubicBezTo>
                <a:cubicBezTo>
                  <a:pt x="139" y="81"/>
                  <a:pt x="145" y="74"/>
                  <a:pt x="154" y="74"/>
                </a:cubicBezTo>
                <a:cubicBezTo>
                  <a:pt x="156" y="74"/>
                  <a:pt x="157" y="73"/>
                  <a:pt x="159" y="72"/>
                </a:cubicBezTo>
                <a:cubicBezTo>
                  <a:pt x="162" y="70"/>
                  <a:pt x="166" y="68"/>
                  <a:pt x="168" y="65"/>
                </a:cubicBezTo>
                <a:cubicBezTo>
                  <a:pt x="170" y="62"/>
                  <a:pt x="172" y="63"/>
                  <a:pt x="175" y="65"/>
                </a:cubicBezTo>
                <a:cubicBezTo>
                  <a:pt x="181" y="70"/>
                  <a:pt x="183" y="76"/>
                  <a:pt x="184" y="83"/>
                </a:cubicBezTo>
                <a:cubicBezTo>
                  <a:pt x="184" y="85"/>
                  <a:pt x="183" y="86"/>
                  <a:pt x="181" y="84"/>
                </a:cubicBezTo>
                <a:cubicBezTo>
                  <a:pt x="176" y="82"/>
                  <a:pt x="171" y="81"/>
                  <a:pt x="166" y="80"/>
                </a:cubicBezTo>
                <a:cubicBezTo>
                  <a:pt x="162" y="80"/>
                  <a:pt x="159" y="81"/>
                  <a:pt x="155" y="82"/>
                </a:cubicBezTo>
                <a:cubicBezTo>
                  <a:pt x="151" y="83"/>
                  <a:pt x="149" y="85"/>
                  <a:pt x="148" y="90"/>
                </a:cubicBezTo>
                <a:cubicBezTo>
                  <a:pt x="147" y="93"/>
                  <a:pt x="143" y="93"/>
                  <a:pt x="140" y="95"/>
                </a:cubicBezTo>
                <a:cubicBezTo>
                  <a:pt x="137" y="99"/>
                  <a:pt x="136" y="103"/>
                  <a:pt x="139" y="106"/>
                </a:cubicBezTo>
                <a:cubicBezTo>
                  <a:pt x="142" y="110"/>
                  <a:pt x="146" y="109"/>
                  <a:pt x="150" y="107"/>
                </a:cubicBezTo>
                <a:cubicBezTo>
                  <a:pt x="154" y="105"/>
                  <a:pt x="157" y="104"/>
                  <a:pt x="161" y="104"/>
                </a:cubicBezTo>
                <a:cubicBezTo>
                  <a:pt x="161" y="104"/>
                  <a:pt x="161" y="104"/>
                  <a:pt x="161" y="104"/>
                </a:cubicBezTo>
                <a:cubicBezTo>
                  <a:pt x="161" y="104"/>
                  <a:pt x="161" y="104"/>
                  <a:pt x="161" y="104"/>
                </a:cubicBezTo>
                <a:cubicBezTo>
                  <a:pt x="165" y="102"/>
                  <a:pt x="169" y="103"/>
                  <a:pt x="173" y="105"/>
                </a:cubicBezTo>
                <a:cubicBezTo>
                  <a:pt x="176" y="105"/>
                  <a:pt x="178" y="106"/>
                  <a:pt x="180" y="108"/>
                </a:cubicBezTo>
                <a:cubicBezTo>
                  <a:pt x="189" y="113"/>
                  <a:pt x="194" y="121"/>
                  <a:pt x="195" y="131"/>
                </a:cubicBezTo>
                <a:cubicBezTo>
                  <a:pt x="191" y="129"/>
                  <a:pt x="188" y="126"/>
                  <a:pt x="185" y="125"/>
                </a:cubicBezTo>
                <a:close/>
              </a:path>
            </a:pathLst>
          </a:custGeom>
          <a:solidFill>
            <a:srgbClr val="0CAC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2073067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232"/>
        <p:cNvGrpSpPr/>
        <p:nvPr/>
      </p:nvGrpSpPr>
      <p:grpSpPr>
        <a:xfrm>
          <a:off x="0" y="0"/>
          <a:ext cx="0" cy="0"/>
          <a:chOff x="0" y="0"/>
          <a:chExt cx="0" cy="0"/>
        </a:xfrm>
      </p:grpSpPr>
      <p:grpSp>
        <p:nvGrpSpPr>
          <p:cNvPr id="233" name="Google Shape;233;p23"/>
          <p:cNvGrpSpPr/>
          <p:nvPr/>
        </p:nvGrpSpPr>
        <p:grpSpPr>
          <a:xfrm>
            <a:off x="549175" y="953779"/>
            <a:ext cx="7735167" cy="2459356"/>
            <a:chOff x="411881" y="715334"/>
            <a:chExt cx="5801375" cy="1844517"/>
          </a:xfrm>
          <a:solidFill>
            <a:schemeClr val="accent1">
              <a:lumMod val="60000"/>
              <a:lumOff val="40000"/>
            </a:schemeClr>
          </a:solidFill>
        </p:grpSpPr>
        <p:grpSp>
          <p:nvGrpSpPr>
            <p:cNvPr id="234" name="Google Shape;234;p23"/>
            <p:cNvGrpSpPr/>
            <p:nvPr/>
          </p:nvGrpSpPr>
          <p:grpSpPr>
            <a:xfrm>
              <a:off x="2019150" y="715334"/>
              <a:ext cx="4194107" cy="1844517"/>
              <a:chOff x="-342999" y="700890"/>
              <a:chExt cx="3148256" cy="1384565"/>
            </a:xfrm>
            <a:grpFill/>
          </p:grpSpPr>
          <p:sp>
            <p:nvSpPr>
              <p:cNvPr id="235" name="Google Shape;235;p23"/>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3"/>
              <p:cNvSpPr/>
              <p:nvPr/>
            </p:nvSpPr>
            <p:spPr>
              <a:xfrm rot="5845884">
                <a:off x="1073821" y="1178998"/>
                <a:ext cx="329521" cy="1315849"/>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7" name="Google Shape;237;p23"/>
            <p:cNvSpPr/>
            <p:nvPr/>
          </p:nvSpPr>
          <p:spPr>
            <a:xfrm rot="4954116" flipH="1">
              <a:off x="920821" y="377598"/>
              <a:ext cx="329521" cy="1315849"/>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8" name="Google Shape;238;p23"/>
          <p:cNvSpPr txBox="1">
            <a:spLocks noGrp="1"/>
          </p:cNvSpPr>
          <p:nvPr>
            <p:ph type="title"/>
          </p:nvPr>
        </p:nvSpPr>
        <p:spPr>
          <a:xfrm flipH="1">
            <a:off x="950968" y="4177417"/>
            <a:ext cx="6454800" cy="9064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4800"/>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sp>
        <p:nvSpPr>
          <p:cNvPr id="239" name="Google Shape;239;p23"/>
          <p:cNvSpPr txBox="1">
            <a:spLocks noGrp="1"/>
          </p:cNvSpPr>
          <p:nvPr>
            <p:ph type="subTitle" idx="1"/>
          </p:nvPr>
        </p:nvSpPr>
        <p:spPr>
          <a:xfrm flipH="1">
            <a:off x="950968" y="4997984"/>
            <a:ext cx="6454800" cy="75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40" name="Google Shape;240;p23"/>
          <p:cNvSpPr txBox="1">
            <a:spLocks noGrp="1"/>
          </p:cNvSpPr>
          <p:nvPr>
            <p:ph type="title" idx="2" hasCustomPrompt="1"/>
          </p:nvPr>
        </p:nvSpPr>
        <p:spPr>
          <a:xfrm flipH="1">
            <a:off x="950967" y="1941736"/>
            <a:ext cx="2253600" cy="23404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rPr dirty="0"/>
              <a:t>xx%</a:t>
            </a:r>
          </a:p>
        </p:txBody>
      </p:sp>
    </p:spTree>
    <p:extLst>
      <p:ext uri="{BB962C8B-B14F-4D97-AF65-F5344CB8AC3E}">
        <p14:creationId xmlns:p14="http://schemas.microsoft.com/office/powerpoint/2010/main" val="35941128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3016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1"/>
            <a:ext cx="11573197" cy="724247"/>
          </a:xfrm>
          <a:prstGeom prst="rect">
            <a:avLst/>
          </a:prstGeom>
        </p:spPr>
        <p:txBody>
          <a:bodyPr anchor="ctr"/>
          <a:lstStyle>
            <a:lvl1pPr marL="0" indent="0" algn="ctr">
              <a:buNone/>
              <a:defRPr sz="540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1" y="1131593"/>
            <a:ext cx="3560767" cy="5402561"/>
          </a:xfrm>
          <a:prstGeom prst="roundRect">
            <a:avLst>
              <a:gd name="adj" fmla="val 39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dirty="0">
              <a:solidFill>
                <a:srgbClr val="5E4028"/>
              </a:solidFill>
            </a:endParaRPr>
          </a:p>
        </p:txBody>
      </p:sp>
      <p:sp>
        <p:nvSpPr>
          <p:cNvPr id="4" name="Rounded Rectangle 3"/>
          <p:cNvSpPr/>
          <p:nvPr userDrawn="1"/>
        </p:nvSpPr>
        <p:spPr>
          <a:xfrm>
            <a:off x="456477" y="1296674"/>
            <a:ext cx="130875" cy="4265764"/>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6" name="Grupo 5"/>
          <p:cNvGrpSpPr/>
          <p:nvPr userDrawn="1"/>
        </p:nvGrpSpPr>
        <p:grpSpPr>
          <a:xfrm>
            <a:off x="1396049" y="1837559"/>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dirty="0">
                  <a:solidFill>
                    <a:schemeClr val="bg2"/>
                  </a:solidFill>
                  <a:latin typeface="Arial" pitchFamily="34" charset="0"/>
                  <a:cs typeface="Arial" pitchFamily="34" charset="0"/>
                </a:rPr>
                <a:t>You can Resize without losing quality</a:t>
              </a:r>
              <a:endParaRPr lang="ko-KR" altLang="en-US" sz="2000" b="1" dirty="0">
                <a:solidFill>
                  <a:schemeClr val="bg2"/>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p>
              <a:pPr algn="r"/>
              <a:r>
                <a:rPr lang="en-US" altLang="ko-KR" sz="2000" b="1" dirty="0">
                  <a:solidFill>
                    <a:schemeClr val="bg2"/>
                  </a:solidFill>
                  <a:latin typeface="Arial" pitchFamily="34" charset="0"/>
                  <a:cs typeface="Arial" pitchFamily="34" charset="0"/>
                </a:rPr>
                <a:t>You can Change Fill Color &amp;</a:t>
              </a:r>
            </a:p>
            <a:p>
              <a:pPr algn="r"/>
              <a:r>
                <a:rPr lang="en-US" altLang="ko-KR" sz="2000" b="1" dirty="0">
                  <a:solidFill>
                    <a:schemeClr val="bg2"/>
                  </a:solidFill>
                  <a:latin typeface="Arial" pitchFamily="34" charset="0"/>
                  <a:cs typeface="Arial" pitchFamily="34" charset="0"/>
                </a:rPr>
                <a:t>Line Color</a:t>
              </a:r>
              <a:endParaRPr lang="ko-KR" altLang="en-US" sz="2000" b="1" dirty="0">
                <a:solidFill>
                  <a:schemeClr val="bg2"/>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p>
            <a:pPr algn="r"/>
            <a:r>
              <a:rPr lang="en-US" altLang="ko-KR" sz="2400" b="1" dirty="0">
                <a:solidFill>
                  <a:schemeClr val="bg2"/>
                </a:solidFill>
                <a:latin typeface="+mn-lt"/>
                <a:ea typeface="+mn-ea"/>
                <a:cs typeface="Arial" pitchFamily="34" charset="0"/>
              </a:rPr>
              <a:t>GOOGLE </a:t>
            </a:r>
            <a:r>
              <a:rPr lang="en-US" altLang="ko-KR" sz="2400" b="1" baseline="0" dirty="0">
                <a:solidFill>
                  <a:schemeClr val="bg2"/>
                </a:solidFill>
                <a:latin typeface="+mn-lt"/>
                <a:ea typeface="+mn-ea"/>
                <a:cs typeface="Arial" pitchFamily="34" charset="0"/>
              </a:rPr>
              <a:t>SLIDES AND </a:t>
            </a:r>
            <a:r>
              <a:rPr lang="en-US" altLang="ko-KR" sz="2400" b="1" dirty="0">
                <a:solidFill>
                  <a:schemeClr val="bg2"/>
                </a:solidFill>
                <a:latin typeface="+mn-lt"/>
                <a:ea typeface="+mn-ea"/>
                <a:cs typeface="Arial" pitchFamily="34" charset="0"/>
              </a:rPr>
              <a:t>FREE </a:t>
            </a:r>
          </a:p>
          <a:p>
            <a:pPr algn="r"/>
            <a:r>
              <a:rPr lang="en-US" altLang="ko-KR" sz="2400" b="1" dirty="0">
                <a:solidFill>
                  <a:schemeClr val="bg2"/>
                </a:solidFill>
                <a:latin typeface="+mn-lt"/>
                <a:ea typeface="+mn-ea"/>
                <a:cs typeface="Arial" pitchFamily="34" charset="0"/>
              </a:rPr>
              <a:t>PPT </a:t>
            </a:r>
          </a:p>
          <a:p>
            <a:pPr algn="r"/>
            <a:r>
              <a:rPr lang="en-US" altLang="ko-KR" sz="2400" b="1" dirty="0">
                <a:solidFill>
                  <a:schemeClr val="bg2"/>
                </a:solidFill>
                <a:latin typeface="+mn-lt"/>
                <a:ea typeface="+mn-ea"/>
                <a:cs typeface="Arial" pitchFamily="34" charset="0"/>
              </a:rPr>
              <a:t>TEMPLATES  </a:t>
            </a:r>
          </a:p>
        </p:txBody>
      </p:sp>
      <p:sp>
        <p:nvSpPr>
          <p:cNvPr id="25" name="Rounded Rectangle 3"/>
          <p:cNvSpPr/>
          <p:nvPr userDrawn="1"/>
        </p:nvSpPr>
        <p:spPr>
          <a:xfrm rot="5400000">
            <a:off x="2598574" y="5216745"/>
            <a:ext cx="101647" cy="2224625"/>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4" y="1296674"/>
            <a:ext cx="905777" cy="910369"/>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13711109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3" y="131808"/>
            <a:ext cx="9559077" cy="86572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dirty="0"/>
          </a:p>
        </p:txBody>
      </p:sp>
    </p:spTree>
    <p:extLst>
      <p:ext uri="{BB962C8B-B14F-4D97-AF65-F5344CB8AC3E}">
        <p14:creationId xmlns:p14="http://schemas.microsoft.com/office/powerpoint/2010/main" val="216626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8F5072-6D5E-4F83-AF99-7005E950326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4ECC92B-FC2F-4FD4-8CB2-C6DB4ADC29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9593F66-5876-401D-992F-861DCEB0D975}"/>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6" name="Marcador de número de diapositiva 5">
            <a:extLst>
              <a:ext uri="{FF2B5EF4-FFF2-40B4-BE49-F238E27FC236}">
                <a16:creationId xmlns:a16="http://schemas.microsoft.com/office/drawing/2014/main" id="{36A824BB-C500-4D13-9EE1-8C4021A47E75}"/>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2967396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8F41FA-4F1A-4257-9FEE-A0D64239EFD1}"/>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5872F4BC-04B3-4789-B85F-E3AA63D9B04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7E1A29A-58ED-401A-9CDF-3AECC79EDD7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73C81951-FDC8-410D-ADCE-B867947EE7E2}"/>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7" name="Marcador de número de diapositiva 6">
            <a:extLst>
              <a:ext uri="{FF2B5EF4-FFF2-40B4-BE49-F238E27FC236}">
                <a16:creationId xmlns:a16="http://schemas.microsoft.com/office/drawing/2014/main" id="{BD6EBA73-C3D6-413C-9C8F-9BD936AAA166}"/>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1023684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DC793933-A1E4-49AF-8258-E56327DABB69}"/>
              </a:ext>
            </a:extLst>
          </p:cNvPr>
          <p:cNvGrpSpPr/>
          <p:nvPr userDrawn="1"/>
        </p:nvGrpSpPr>
        <p:grpSpPr>
          <a:xfrm>
            <a:off x="-1" y="0"/>
            <a:ext cx="12192001" cy="6869814"/>
            <a:chOff x="-1" y="1282"/>
            <a:chExt cx="12192001" cy="6869814"/>
          </a:xfrm>
        </p:grpSpPr>
        <p:pic>
          <p:nvPicPr>
            <p:cNvPr id="11" name="Picture 4" descr="Fondos de pantalla HD, más de 5.000 imágenes para Windows 10, 8 y 7">
              <a:extLst>
                <a:ext uri="{FF2B5EF4-FFF2-40B4-BE49-F238E27FC236}">
                  <a16:creationId xmlns:a16="http://schemas.microsoft.com/office/drawing/2014/main" id="{A9B54C60-4161-4656-8135-50EFACEF83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3">
              <a:extLst>
                <a:ext uri="{FF2B5EF4-FFF2-40B4-BE49-F238E27FC236}">
                  <a16:creationId xmlns:a16="http://schemas.microsoft.com/office/drawing/2014/main" id="{24992B47-87F4-485A-8592-828E25825AED}"/>
                </a:ext>
              </a:extLst>
            </p:cNvPr>
            <p:cNvSpPr/>
            <p:nvPr/>
          </p:nvSpPr>
          <p:spPr>
            <a:xfrm flipH="1">
              <a:off x="-1" y="13096"/>
              <a:ext cx="12188951" cy="6858000"/>
            </a:xfrm>
            <a:prstGeom prst="rect">
              <a:avLst/>
            </a:prstGeom>
            <a:gradFill flip="none" rotWithShape="1">
              <a:gsLst>
                <a:gs pos="24000">
                  <a:srgbClr val="000000"/>
                </a:gs>
                <a:gs pos="0">
                  <a:schemeClr val="bg2">
                    <a:lumMod val="10000"/>
                  </a:schemeClr>
                </a:gs>
                <a:gs pos="72000">
                  <a:schemeClr val="tx1">
                    <a:alpha val="32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Tree>
    <p:extLst>
      <p:ext uri="{BB962C8B-B14F-4D97-AF65-F5344CB8AC3E}">
        <p14:creationId xmlns:p14="http://schemas.microsoft.com/office/powerpoint/2010/main" val="321513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19866EB6-D65F-4213-92A7-10EC736151DC}"/>
              </a:ext>
            </a:extLst>
          </p:cNvPr>
          <p:cNvGrpSpPr/>
          <p:nvPr userDrawn="1"/>
        </p:nvGrpSpPr>
        <p:grpSpPr>
          <a:xfrm>
            <a:off x="-1544574" y="0"/>
            <a:ext cx="13736574" cy="6858000"/>
            <a:chOff x="-1544574" y="0"/>
            <a:chExt cx="13736574" cy="6858000"/>
          </a:xfrm>
        </p:grpSpPr>
        <p:pic>
          <p:nvPicPr>
            <p:cNvPr id="7" name="Picture 4" descr="Fondos de pantalla HD, más de 5.000 imágenes para Windows 10, 8 y 7">
              <a:extLst>
                <a:ext uri="{FF2B5EF4-FFF2-40B4-BE49-F238E27FC236}">
                  <a16:creationId xmlns:a16="http://schemas.microsoft.com/office/drawing/2014/main" id="{02555084-63D5-4463-A624-A681341E81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3">
              <a:extLst>
                <a:ext uri="{FF2B5EF4-FFF2-40B4-BE49-F238E27FC236}">
                  <a16:creationId xmlns:a16="http://schemas.microsoft.com/office/drawing/2014/main" id="{4AED5C8B-D94F-44F5-BF51-7FDD695FFCE0}"/>
                </a:ext>
              </a:extLst>
            </p:cNvPr>
            <p:cNvSpPr/>
            <p:nvPr/>
          </p:nvSpPr>
          <p:spPr>
            <a:xfrm>
              <a:off x="-1544574" y="0"/>
              <a:ext cx="13736574" cy="6858000"/>
            </a:xfrm>
            <a:prstGeom prst="rect">
              <a:avLst/>
            </a:prstGeom>
            <a:gradFill flip="none" rotWithShape="1">
              <a:gsLst>
                <a:gs pos="24000">
                  <a:srgbClr val="000000"/>
                </a:gs>
                <a:gs pos="0">
                  <a:schemeClr val="bg2">
                    <a:lumMod val="10000"/>
                  </a:schemeClr>
                </a:gs>
                <a:gs pos="72000">
                  <a:schemeClr val="tx1">
                    <a:alpha val="32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Tree>
    <p:extLst>
      <p:ext uri="{BB962C8B-B14F-4D97-AF65-F5344CB8AC3E}">
        <p14:creationId xmlns:p14="http://schemas.microsoft.com/office/powerpoint/2010/main" val="258043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3ECDA38-1F02-4355-AAD9-D1C57BDE6917}"/>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3" name="Marcador de pie de página 2">
            <a:extLst>
              <a:ext uri="{FF2B5EF4-FFF2-40B4-BE49-F238E27FC236}">
                <a16:creationId xmlns:a16="http://schemas.microsoft.com/office/drawing/2014/main" id="{B1B89BE3-EB23-4107-B63A-D58045D81302}"/>
              </a:ext>
            </a:extLst>
          </p:cNvPr>
          <p:cNvSpPr>
            <a:spLocks noGrp="1"/>
          </p:cNvSpPr>
          <p:nvPr>
            <p:ph type="ftr" sz="quarter" idx="11"/>
          </p:nvPr>
        </p:nvSpPr>
        <p:spPr>
          <a:xfrm>
            <a:off x="4032444" y="6359129"/>
            <a:ext cx="4114800" cy="365125"/>
          </a:xfrm>
          <a:prstGeom prst="rect">
            <a:avLst/>
          </a:prstGeom>
        </p:spPr>
        <p:txBody>
          <a:bodyPr/>
          <a:lstStyle/>
          <a:p>
            <a:endParaRPr lang="es-PE"/>
          </a:p>
        </p:txBody>
      </p:sp>
      <p:sp>
        <p:nvSpPr>
          <p:cNvPr id="4" name="Marcador de número de diapositiva 3">
            <a:extLst>
              <a:ext uri="{FF2B5EF4-FFF2-40B4-BE49-F238E27FC236}">
                <a16:creationId xmlns:a16="http://schemas.microsoft.com/office/drawing/2014/main" id="{7AE3BAAA-BDB2-487E-A157-CCAC508C0150}"/>
              </a:ext>
            </a:extLst>
          </p:cNvPr>
          <p:cNvSpPr>
            <a:spLocks noGrp="1"/>
          </p:cNvSpPr>
          <p:nvPr>
            <p:ph type="sldNum" sz="quarter" idx="12"/>
          </p:nvPr>
        </p:nvSpPr>
        <p:spPr/>
        <p:txBody>
          <a:bodyPr/>
          <a:lstStyle/>
          <a:p>
            <a:fld id="{7B03BB75-7FE1-4A46-8D5E-BA4EB79D519E}" type="slidenum">
              <a:rPr lang="es-PE" smtClean="0"/>
              <a:t>‹Nº›</a:t>
            </a:fld>
            <a:endParaRPr lang="es-PE"/>
          </a:p>
        </p:txBody>
      </p:sp>
      <p:grpSp>
        <p:nvGrpSpPr>
          <p:cNvPr id="5" name="Grupo 4">
            <a:extLst>
              <a:ext uri="{FF2B5EF4-FFF2-40B4-BE49-F238E27FC236}">
                <a16:creationId xmlns:a16="http://schemas.microsoft.com/office/drawing/2014/main" id="{C6E45A29-C66D-4EF2-9F13-233EDB58B51A}"/>
              </a:ext>
            </a:extLst>
          </p:cNvPr>
          <p:cNvGrpSpPr/>
          <p:nvPr userDrawn="1"/>
        </p:nvGrpSpPr>
        <p:grpSpPr>
          <a:xfrm>
            <a:off x="-1524" y="0"/>
            <a:ext cx="12193524" cy="6869814"/>
            <a:chOff x="-1524" y="1282"/>
            <a:chExt cx="12193524" cy="6869814"/>
          </a:xfrm>
        </p:grpSpPr>
        <p:pic>
          <p:nvPicPr>
            <p:cNvPr id="6" name="Picture 4" descr="Fondos de pantalla HD, más de 5.000 imágenes para Windows 10, 8 y 7">
              <a:extLst>
                <a:ext uri="{FF2B5EF4-FFF2-40B4-BE49-F238E27FC236}">
                  <a16:creationId xmlns:a16="http://schemas.microsoft.com/office/drawing/2014/main" id="{BEF8DB10-1B5C-4802-A1FB-F40991428D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3">
              <a:extLst>
                <a:ext uri="{FF2B5EF4-FFF2-40B4-BE49-F238E27FC236}">
                  <a16:creationId xmlns:a16="http://schemas.microsoft.com/office/drawing/2014/main" id="{5DB1B77E-3431-40F5-88E8-205A46843EF1}"/>
                </a:ext>
              </a:extLst>
            </p:cNvPr>
            <p:cNvSpPr/>
            <p:nvPr/>
          </p:nvSpPr>
          <p:spPr>
            <a:xfrm>
              <a:off x="-1524" y="13096"/>
              <a:ext cx="12188952" cy="6858000"/>
            </a:xfrm>
            <a:prstGeom prst="rect">
              <a:avLst/>
            </a:prstGeom>
            <a:gradFill flip="none" rotWithShape="1">
              <a:gsLst>
                <a:gs pos="24000">
                  <a:srgbClr val="000000"/>
                </a:gs>
                <a:gs pos="0">
                  <a:schemeClr val="bg2">
                    <a:lumMod val="10000"/>
                  </a:schemeClr>
                </a:gs>
                <a:gs pos="72000">
                  <a:schemeClr val="tx1">
                    <a:alpha val="32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Tree>
    <p:extLst>
      <p:ext uri="{BB962C8B-B14F-4D97-AF65-F5344CB8AC3E}">
        <p14:creationId xmlns:p14="http://schemas.microsoft.com/office/powerpoint/2010/main" val="1347839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D4C8A1E8-639F-494B-9D25-28DEDD238215}"/>
              </a:ext>
            </a:extLst>
          </p:cNvPr>
          <p:cNvGrpSpPr/>
          <p:nvPr userDrawn="1"/>
        </p:nvGrpSpPr>
        <p:grpSpPr>
          <a:xfrm>
            <a:off x="0" y="-1"/>
            <a:ext cx="12191982" cy="6858001"/>
            <a:chOff x="-1503" y="-1"/>
            <a:chExt cx="12191982" cy="6858001"/>
          </a:xfrm>
        </p:grpSpPr>
        <p:pic>
          <p:nvPicPr>
            <p:cNvPr id="9" name="Picture 4" descr="Fondos de pantalla HD, más de 5.000 imágenes para Windows 10, 8 y 7">
              <a:extLst>
                <a:ext uri="{FF2B5EF4-FFF2-40B4-BE49-F238E27FC236}">
                  <a16:creationId xmlns:a16="http://schemas.microsoft.com/office/drawing/2014/main" id="{1228662E-C4BB-43BE-B6A8-C0EE4B11C8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723" b="158"/>
            <a:stretch/>
          </p:blipFill>
          <p:spPr bwMode="auto">
            <a:xfrm>
              <a:off x="-1503" y="-1"/>
              <a:ext cx="12191980" cy="549456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3">
              <a:extLst>
                <a:ext uri="{FF2B5EF4-FFF2-40B4-BE49-F238E27FC236}">
                  <a16:creationId xmlns:a16="http://schemas.microsoft.com/office/drawing/2014/main" id="{CFFF9969-3796-43EB-B9C1-C2D8092F44DE}"/>
                </a:ext>
              </a:extLst>
            </p:cNvPr>
            <p:cNvSpPr/>
            <p:nvPr/>
          </p:nvSpPr>
          <p:spPr>
            <a:xfrm rot="16200000">
              <a:off x="2665489" y="-2666991"/>
              <a:ext cx="6858000" cy="12191981"/>
            </a:xfrm>
            <a:prstGeom prst="rect">
              <a:avLst/>
            </a:prstGeom>
            <a:gradFill flip="none" rotWithShape="1">
              <a:gsLst>
                <a:gs pos="43000">
                  <a:srgbClr val="000000"/>
                </a:gs>
                <a:gs pos="0">
                  <a:schemeClr val="bg2">
                    <a:lumMod val="10000"/>
                  </a:schemeClr>
                </a:gs>
                <a:gs pos="78000">
                  <a:schemeClr val="tx1">
                    <a:alpha val="32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Tree>
    <p:extLst>
      <p:ext uri="{BB962C8B-B14F-4D97-AF65-F5344CB8AC3E}">
        <p14:creationId xmlns:p14="http://schemas.microsoft.com/office/powerpoint/2010/main" val="920413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779566-B02D-434E-9471-327C603FFC7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8C6E64DD-808C-4F28-890E-59BD02C35A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DEA7E363-CE2D-4D20-95D8-5E8D92898B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C589F6C-AC39-4637-9D2F-6B9372F4E6E9}"/>
              </a:ext>
            </a:extLst>
          </p:cNvPr>
          <p:cNvSpPr>
            <a:spLocks noGrp="1"/>
          </p:cNvSpPr>
          <p:nvPr>
            <p:ph type="dt" sz="half" idx="10"/>
          </p:nvPr>
        </p:nvSpPr>
        <p:spPr/>
        <p:txBody>
          <a:bodyPr/>
          <a:lstStyle/>
          <a:p>
            <a:fld id="{453A166A-4342-4414-B6F5-51190AE3EC4A}" type="datetimeFigureOut">
              <a:rPr lang="es-PE" smtClean="0"/>
              <a:t>10/11/2025</a:t>
            </a:fld>
            <a:endParaRPr lang="es-PE"/>
          </a:p>
        </p:txBody>
      </p:sp>
      <p:sp>
        <p:nvSpPr>
          <p:cNvPr id="6" name="Marcador de pie de página 5">
            <a:extLst>
              <a:ext uri="{FF2B5EF4-FFF2-40B4-BE49-F238E27FC236}">
                <a16:creationId xmlns:a16="http://schemas.microsoft.com/office/drawing/2014/main" id="{7458772B-1FC9-4918-A259-90ED8BD41625}"/>
              </a:ext>
            </a:extLst>
          </p:cNvPr>
          <p:cNvSpPr>
            <a:spLocks noGrp="1"/>
          </p:cNvSpPr>
          <p:nvPr>
            <p:ph type="ftr" sz="quarter" idx="11"/>
          </p:nvPr>
        </p:nvSpPr>
        <p:spPr>
          <a:xfrm>
            <a:off x="4038600" y="6356350"/>
            <a:ext cx="4114800" cy="365125"/>
          </a:xfrm>
          <a:prstGeom prst="rect">
            <a:avLst/>
          </a:prstGeom>
        </p:spPr>
        <p:txBody>
          <a:bodyPr/>
          <a:lstStyle/>
          <a:p>
            <a:endParaRPr lang="es-PE"/>
          </a:p>
        </p:txBody>
      </p:sp>
      <p:sp>
        <p:nvSpPr>
          <p:cNvPr id="7" name="Marcador de número de diapositiva 6">
            <a:extLst>
              <a:ext uri="{FF2B5EF4-FFF2-40B4-BE49-F238E27FC236}">
                <a16:creationId xmlns:a16="http://schemas.microsoft.com/office/drawing/2014/main" id="{D57BB1F2-D955-4AB8-AC42-AEDFB066D11C}"/>
              </a:ext>
            </a:extLst>
          </p:cNvPr>
          <p:cNvSpPr>
            <a:spLocks noGrp="1"/>
          </p:cNvSpPr>
          <p:nvPr>
            <p:ph type="sldNum" sz="quarter" idx="12"/>
          </p:nvPr>
        </p:nvSpPr>
        <p:spPr/>
        <p:txBody>
          <a:bodyPr/>
          <a:lstStyle/>
          <a:p>
            <a:fld id="{7B03BB75-7FE1-4A46-8D5E-BA4EB79D519E}" type="slidenum">
              <a:rPr lang="es-PE" smtClean="0"/>
              <a:t>‹Nº›</a:t>
            </a:fld>
            <a:endParaRPr lang="es-PE"/>
          </a:p>
        </p:txBody>
      </p:sp>
    </p:spTree>
    <p:extLst>
      <p:ext uri="{BB962C8B-B14F-4D97-AF65-F5344CB8AC3E}">
        <p14:creationId xmlns:p14="http://schemas.microsoft.com/office/powerpoint/2010/main" val="4105044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8DD8AB2-2AB0-4455-A11B-7D3F5ED98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A8CD8F09-FA17-4ED0-963D-2412FD6FD2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DE251E27-8C6C-4F7E-8BFD-1F7F52D84F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3A166A-4342-4414-B6F5-51190AE3EC4A}" type="datetimeFigureOut">
              <a:rPr lang="es-PE" smtClean="0"/>
              <a:t>10/11/2025</a:t>
            </a:fld>
            <a:endParaRPr lang="es-PE"/>
          </a:p>
        </p:txBody>
      </p:sp>
      <p:sp>
        <p:nvSpPr>
          <p:cNvPr id="6" name="Marcador de número de diapositiva 5">
            <a:extLst>
              <a:ext uri="{FF2B5EF4-FFF2-40B4-BE49-F238E27FC236}">
                <a16:creationId xmlns:a16="http://schemas.microsoft.com/office/drawing/2014/main" id="{7D48CC34-EA75-4D1C-A5F7-2312AADD9E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03BB75-7FE1-4A46-8D5E-BA4EB79D519E}" type="slidenum">
              <a:rPr lang="es-PE" smtClean="0"/>
              <a:t>‹Nº›</a:t>
            </a:fld>
            <a:endParaRPr lang="es-PE"/>
          </a:p>
        </p:txBody>
      </p:sp>
    </p:spTree>
    <p:extLst>
      <p:ext uri="{BB962C8B-B14F-4D97-AF65-F5344CB8AC3E}">
        <p14:creationId xmlns:p14="http://schemas.microsoft.com/office/powerpoint/2010/main" val="2024304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6" r:id="rId13"/>
    <p:sldLayoutId id="2147483661" r:id="rId14"/>
    <p:sldLayoutId id="2147483662" r:id="rId15"/>
    <p:sldLayoutId id="2147483668" r:id="rId16"/>
    <p:sldLayoutId id="2147483667" r:id="rId17"/>
    <p:sldLayoutId id="2147483669" r:id="rId18"/>
    <p:sldLayoutId id="2147483671" r:id="rId19"/>
    <p:sldLayoutId id="2147483663" r:id="rId20"/>
    <p:sldLayoutId id="2147483664" r:id="rId21"/>
    <p:sldLayoutId id="2147483666" r:id="rId22"/>
    <p:sldLayoutId id="2147483670" r:id="rId23"/>
    <p:sldLayoutId id="2147483673" r:id="rId24"/>
    <p:sldLayoutId id="2147483674" r:id="rId25"/>
    <p:sldLayoutId id="2147483675" r:id="rId26"/>
    <p:sldLayoutId id="2147483677" r:id="rId27"/>
    <p:sldLayoutId id="214748367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www.film-rezensionen.de/2018/02/neue-filme-und-serien-bei-netflix-maerz-2018/" TargetMode="External"/><Relationship Id="rId7"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4.sv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www.film-rezensionen.de/2018/02/neue-filme-und-serien-bei-netflix-maerz-2018/" TargetMode="External"/><Relationship Id="rId7"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4.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www.film-rezensionen.de/2018/02/neue-filme-und-serien-bei-netflix-maerz-2018/" TargetMode="External"/><Relationship Id="rId7"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4.svg"/><Relationship Id="rId10" Type="http://schemas.openxmlformats.org/officeDocument/2006/relationships/image" Target="../media/image1.jpeg"/><Relationship Id="rId4" Type="http://schemas.openxmlformats.org/officeDocument/2006/relationships/image" Target="../media/image13.png"/><Relationship Id="rId9" Type="http://schemas.openxmlformats.org/officeDocument/2006/relationships/image" Target="../media/image16.gi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www.film-rezensionen.de/2018/02/neue-filme-und-serien-bei-netflix-maerz-2018/" TargetMode="External"/><Relationship Id="rId7"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jpeg"/></Relationships>
</file>

<file path=ppt/slides/_rels/slide1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www.film-rezensionen.de/2018/02/neue-filme-und-serien-bei-netflix-maerz-2018/" TargetMode="External"/><Relationship Id="rId7"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4.sv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3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17.emf"/><Relationship Id="rId4" Type="http://schemas.openxmlformats.org/officeDocument/2006/relationships/image" Target="../media/image25.emf"/></Relationships>
</file>

<file path=ppt/slides/_rels/slide33.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033833" y="4486870"/>
            <a:ext cx="2501900" cy="170698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Rectángulo 1"/>
          <p:cNvSpPr/>
          <p:nvPr/>
        </p:nvSpPr>
        <p:spPr>
          <a:xfrm>
            <a:off x="0" y="6193854"/>
            <a:ext cx="12192000" cy="64915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TextBox 7">
            <a:extLst>
              <a:ext uri="{FF2B5EF4-FFF2-40B4-BE49-F238E27FC236}">
                <a16:creationId xmlns:a16="http://schemas.microsoft.com/office/drawing/2014/main" id="{03B4C724-0776-4328-8F0A-B72DA1579537}"/>
              </a:ext>
            </a:extLst>
          </p:cNvPr>
          <p:cNvSpPr txBox="1"/>
          <p:nvPr/>
        </p:nvSpPr>
        <p:spPr>
          <a:xfrm>
            <a:off x="446710" y="2784177"/>
            <a:ext cx="5741457" cy="1200329"/>
          </a:xfrm>
          <a:prstGeom prst="rect">
            <a:avLst/>
          </a:prstGeom>
          <a:noFill/>
        </p:spPr>
        <p:txBody>
          <a:bodyPr wrap="square" rtlCol="0" anchor="ctr">
            <a:spAutoFit/>
          </a:bodyPr>
          <a:lstStyle/>
          <a:p>
            <a:r>
              <a:rPr lang="en-US" sz="7200" b="1" dirty="0">
                <a:solidFill>
                  <a:srgbClr val="FF0000"/>
                </a:solidFill>
                <a:latin typeface="Bahnschrift SemiBold SemiConden" panose="020B0502040204020203" pitchFamily="34" charset="0"/>
              </a:rPr>
              <a:t>Free Template</a:t>
            </a:r>
            <a:endParaRPr lang="ko-KR" altLang="en-US" sz="7200" b="1" dirty="0">
              <a:solidFill>
                <a:srgbClr val="FF0000"/>
              </a:solidFill>
              <a:latin typeface="Bahnschrift SemiBold SemiConden" panose="020B0502040204020203" pitchFamily="34" charset="0"/>
              <a:cs typeface="Arial" pitchFamily="34" charset="0"/>
            </a:endParaRPr>
          </a:p>
        </p:txBody>
      </p:sp>
      <p:sp>
        <p:nvSpPr>
          <p:cNvPr id="9" name="TextBox 8">
            <a:extLst>
              <a:ext uri="{FF2B5EF4-FFF2-40B4-BE49-F238E27FC236}">
                <a16:creationId xmlns:a16="http://schemas.microsoft.com/office/drawing/2014/main" id="{2B6167FF-AD5E-41E4-8385-3024DC936CF2}"/>
              </a:ext>
            </a:extLst>
          </p:cNvPr>
          <p:cNvSpPr txBox="1"/>
          <p:nvPr/>
        </p:nvSpPr>
        <p:spPr>
          <a:xfrm>
            <a:off x="1202575" y="4099628"/>
            <a:ext cx="4229726" cy="379656"/>
          </a:xfrm>
          <a:prstGeom prst="rect">
            <a:avLst/>
          </a:prstGeom>
          <a:noFill/>
        </p:spPr>
        <p:txBody>
          <a:bodyPr wrap="square" rtlCol="0" anchor="ctr">
            <a:spAutoFit/>
          </a:bodyPr>
          <a:lstStyle/>
          <a:p>
            <a:r>
              <a:rPr lang="en-US" altLang="ko-KR" sz="1867" b="1" dirty="0">
                <a:cs typeface="Arial" pitchFamily="34" charset="0"/>
              </a:rPr>
              <a:t>Insert the Subtitle of Your Presentation</a:t>
            </a:r>
            <a:endParaRPr lang="ko-KR" altLang="en-US" sz="1867" b="1" dirty="0">
              <a:cs typeface="Arial" pitchFamily="34" charset="0"/>
            </a:endParaRPr>
          </a:p>
        </p:txBody>
      </p:sp>
      <p:sp>
        <p:nvSpPr>
          <p:cNvPr id="16" name="TextBox 7">
            <a:extLst>
              <a:ext uri="{FF2B5EF4-FFF2-40B4-BE49-F238E27FC236}">
                <a16:creationId xmlns:a16="http://schemas.microsoft.com/office/drawing/2014/main" id="{03B4C724-0776-4328-8F0A-B72DA1579537}"/>
              </a:ext>
            </a:extLst>
          </p:cNvPr>
          <p:cNvSpPr txBox="1"/>
          <p:nvPr/>
        </p:nvSpPr>
        <p:spPr>
          <a:xfrm>
            <a:off x="128808" y="-95289"/>
            <a:ext cx="5837652" cy="2708434"/>
          </a:xfrm>
          <a:prstGeom prst="rect">
            <a:avLst/>
          </a:prstGeom>
          <a:noFill/>
        </p:spPr>
        <p:txBody>
          <a:bodyPr wrap="square" rtlCol="0" anchor="ctr">
            <a:spAutoFit/>
          </a:bodyPr>
          <a:lstStyle/>
          <a:p>
            <a:pPr algn="ctr"/>
            <a:r>
              <a:rPr lang="en-US" sz="17000" dirty="0">
                <a:solidFill>
                  <a:srgbClr val="FF0000"/>
                </a:solidFill>
                <a:latin typeface="Bahnschrift SemiBold Condensed" panose="020B0502040204020203" pitchFamily="34" charset="0"/>
              </a:rPr>
              <a:t>NETFLIX</a:t>
            </a:r>
            <a:endParaRPr lang="ko-KR" altLang="en-US" sz="17000" dirty="0">
              <a:solidFill>
                <a:srgbClr val="FF0000"/>
              </a:solidFill>
              <a:latin typeface="Bahnschrift SemiBold Condensed" panose="020B0502040204020203" pitchFamily="34" charset="0"/>
              <a:cs typeface="Arial" pitchFamily="34" charset="0"/>
            </a:endParaRPr>
          </a:p>
        </p:txBody>
      </p:sp>
      <p:sp>
        <p:nvSpPr>
          <p:cNvPr id="23" name="TextBox 14">
            <a:extLst>
              <a:ext uri="{FF2B5EF4-FFF2-40B4-BE49-F238E27FC236}">
                <a16:creationId xmlns:a16="http://schemas.microsoft.com/office/drawing/2014/main" id="{275A3510-4612-4DD9-A0ED-744A0E9B9EB0}"/>
              </a:ext>
            </a:extLst>
          </p:cNvPr>
          <p:cNvSpPr txBox="1"/>
          <p:nvPr/>
        </p:nvSpPr>
        <p:spPr>
          <a:xfrm>
            <a:off x="1580055" y="4673681"/>
            <a:ext cx="2935157" cy="830997"/>
          </a:xfrm>
          <a:prstGeom prst="rect">
            <a:avLst/>
          </a:prstGeom>
          <a:noFill/>
        </p:spPr>
        <p:txBody>
          <a:bodyPr wrap="square" rtlCol="0">
            <a:spAutoFit/>
          </a:bodyPr>
          <a:lstStyle/>
          <a:p>
            <a:pPr algn="ctr"/>
            <a:r>
              <a:rPr lang="en-US" altLang="ko-KR" sz="1600" b="1" dirty="0">
                <a:cs typeface="Arial" pitchFamily="34" charset="0"/>
              </a:rPr>
              <a:t>Get a modern PowerPoint  Presentation that is beautifully designed.  </a:t>
            </a:r>
          </a:p>
        </p:txBody>
      </p:sp>
      <p:grpSp>
        <p:nvGrpSpPr>
          <p:cNvPr id="15" name="Grupo 14">
            <a:extLst>
              <a:ext uri="{FF2B5EF4-FFF2-40B4-BE49-F238E27FC236}">
                <a16:creationId xmlns:a16="http://schemas.microsoft.com/office/drawing/2014/main" id="{9AFCFD1C-8848-5020-726D-509EBF5E4FAE}"/>
              </a:ext>
            </a:extLst>
          </p:cNvPr>
          <p:cNvGrpSpPr/>
          <p:nvPr/>
        </p:nvGrpSpPr>
        <p:grpSpPr>
          <a:xfrm>
            <a:off x="7204075" y="3170238"/>
            <a:ext cx="4238626" cy="3301999"/>
            <a:chOff x="7204075" y="3170238"/>
            <a:chExt cx="4238626" cy="3301999"/>
          </a:xfrm>
        </p:grpSpPr>
        <p:sp>
          <p:nvSpPr>
            <p:cNvPr id="7" name="Freeform 5">
              <a:extLst>
                <a:ext uri="{FF2B5EF4-FFF2-40B4-BE49-F238E27FC236}">
                  <a16:creationId xmlns:a16="http://schemas.microsoft.com/office/drawing/2014/main" id="{DC9DF709-2499-D4F8-A599-0CACAAA26A4F}"/>
                </a:ext>
              </a:extLst>
            </p:cNvPr>
            <p:cNvSpPr>
              <a:spLocks noEditPoints="1"/>
            </p:cNvSpPr>
            <p:nvPr/>
          </p:nvSpPr>
          <p:spPr bwMode="auto">
            <a:xfrm>
              <a:off x="7204075" y="5133975"/>
              <a:ext cx="4238626" cy="1338262"/>
            </a:xfrm>
            <a:custGeom>
              <a:avLst/>
              <a:gdLst>
                <a:gd name="T0" fmla="*/ 1863 w 1863"/>
                <a:gd name="T1" fmla="*/ 521 h 588"/>
                <a:gd name="T2" fmla="*/ 1855 w 1863"/>
                <a:gd name="T3" fmla="*/ 542 h 588"/>
                <a:gd name="T4" fmla="*/ 1791 w 1863"/>
                <a:gd name="T5" fmla="*/ 587 h 588"/>
                <a:gd name="T6" fmla="*/ 1286 w 1863"/>
                <a:gd name="T7" fmla="*/ 588 h 588"/>
                <a:gd name="T8" fmla="*/ 860 w 1863"/>
                <a:gd name="T9" fmla="*/ 588 h 588"/>
                <a:gd name="T10" fmla="*/ 81 w 1863"/>
                <a:gd name="T11" fmla="*/ 587 h 588"/>
                <a:gd name="T12" fmla="*/ 13 w 1863"/>
                <a:gd name="T13" fmla="*/ 547 h 588"/>
                <a:gd name="T14" fmla="*/ 24 w 1863"/>
                <a:gd name="T15" fmla="*/ 460 h 588"/>
                <a:gd name="T16" fmla="*/ 82 w 1863"/>
                <a:gd name="T17" fmla="*/ 437 h 588"/>
                <a:gd name="T18" fmla="*/ 179 w 1863"/>
                <a:gd name="T19" fmla="*/ 437 h 588"/>
                <a:gd name="T20" fmla="*/ 189 w 1863"/>
                <a:gd name="T21" fmla="*/ 437 h 588"/>
                <a:gd name="T22" fmla="*/ 218 w 1863"/>
                <a:gd name="T23" fmla="*/ 383 h 588"/>
                <a:gd name="T24" fmla="*/ 420 w 1863"/>
                <a:gd name="T25" fmla="*/ 152 h 588"/>
                <a:gd name="T26" fmla="*/ 466 w 1863"/>
                <a:gd name="T27" fmla="*/ 122 h 588"/>
                <a:gd name="T28" fmla="*/ 536 w 1863"/>
                <a:gd name="T29" fmla="*/ 145 h 588"/>
                <a:gd name="T30" fmla="*/ 667 w 1863"/>
                <a:gd name="T31" fmla="*/ 264 h 588"/>
                <a:gd name="T32" fmla="*/ 682 w 1863"/>
                <a:gd name="T33" fmla="*/ 269 h 588"/>
                <a:gd name="T34" fmla="*/ 1047 w 1863"/>
                <a:gd name="T35" fmla="*/ 270 h 588"/>
                <a:gd name="T36" fmla="*/ 1127 w 1863"/>
                <a:gd name="T37" fmla="*/ 267 h 588"/>
                <a:gd name="T38" fmla="*/ 1071 w 1863"/>
                <a:gd name="T39" fmla="*/ 223 h 588"/>
                <a:gd name="T40" fmla="*/ 958 w 1863"/>
                <a:gd name="T41" fmla="*/ 146 h 588"/>
                <a:gd name="T42" fmla="*/ 921 w 1863"/>
                <a:gd name="T43" fmla="*/ 68 h 588"/>
                <a:gd name="T44" fmla="*/ 979 w 1863"/>
                <a:gd name="T45" fmla="*/ 5 h 588"/>
                <a:gd name="T46" fmla="*/ 1032 w 1863"/>
                <a:gd name="T47" fmla="*/ 15 h 588"/>
                <a:gd name="T48" fmla="*/ 1325 w 1863"/>
                <a:gd name="T49" fmla="*/ 248 h 588"/>
                <a:gd name="T50" fmla="*/ 1408 w 1863"/>
                <a:gd name="T51" fmla="*/ 344 h 588"/>
                <a:gd name="T52" fmla="*/ 1426 w 1863"/>
                <a:gd name="T53" fmla="*/ 403 h 588"/>
                <a:gd name="T54" fmla="*/ 1426 w 1863"/>
                <a:gd name="T55" fmla="*/ 437 h 588"/>
                <a:gd name="T56" fmla="*/ 1666 w 1863"/>
                <a:gd name="T57" fmla="*/ 437 h 588"/>
                <a:gd name="T58" fmla="*/ 1639 w 1863"/>
                <a:gd name="T59" fmla="*/ 385 h 588"/>
                <a:gd name="T60" fmla="*/ 1730 w 1863"/>
                <a:gd name="T61" fmla="*/ 235 h 588"/>
                <a:gd name="T62" fmla="*/ 1755 w 1863"/>
                <a:gd name="T63" fmla="*/ 282 h 588"/>
                <a:gd name="T64" fmla="*/ 1851 w 1863"/>
                <a:gd name="T65" fmla="*/ 470 h 588"/>
                <a:gd name="T66" fmla="*/ 1863 w 1863"/>
                <a:gd name="T67" fmla="*/ 499 h 588"/>
                <a:gd name="T68" fmla="*/ 1863 w 1863"/>
                <a:gd name="T69" fmla="*/ 521 h 588"/>
                <a:gd name="T70" fmla="*/ 370 w 1863"/>
                <a:gd name="T71" fmla="*/ 437 h 588"/>
                <a:gd name="T72" fmla="*/ 635 w 1863"/>
                <a:gd name="T73" fmla="*/ 437 h 588"/>
                <a:gd name="T74" fmla="*/ 487 w 1863"/>
                <a:gd name="T75" fmla="*/ 304 h 588"/>
                <a:gd name="T76" fmla="*/ 370 w 1863"/>
                <a:gd name="T77" fmla="*/ 437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3" h="588">
                  <a:moveTo>
                    <a:pt x="1863" y="521"/>
                  </a:moveTo>
                  <a:cubicBezTo>
                    <a:pt x="1860" y="528"/>
                    <a:pt x="1858" y="535"/>
                    <a:pt x="1855" y="542"/>
                  </a:cubicBezTo>
                  <a:cubicBezTo>
                    <a:pt x="1844" y="571"/>
                    <a:pt x="1821" y="587"/>
                    <a:pt x="1791" y="587"/>
                  </a:cubicBezTo>
                  <a:cubicBezTo>
                    <a:pt x="1623" y="588"/>
                    <a:pt x="1454" y="588"/>
                    <a:pt x="1286" y="588"/>
                  </a:cubicBezTo>
                  <a:cubicBezTo>
                    <a:pt x="1144" y="588"/>
                    <a:pt x="1002" y="588"/>
                    <a:pt x="860" y="588"/>
                  </a:cubicBezTo>
                  <a:cubicBezTo>
                    <a:pt x="600" y="588"/>
                    <a:pt x="341" y="588"/>
                    <a:pt x="81" y="587"/>
                  </a:cubicBezTo>
                  <a:cubicBezTo>
                    <a:pt x="51" y="587"/>
                    <a:pt x="26" y="576"/>
                    <a:pt x="13" y="547"/>
                  </a:cubicBezTo>
                  <a:cubicBezTo>
                    <a:pt x="0" y="516"/>
                    <a:pt x="3" y="487"/>
                    <a:pt x="24" y="460"/>
                  </a:cubicBezTo>
                  <a:cubicBezTo>
                    <a:pt x="39" y="442"/>
                    <a:pt x="59" y="437"/>
                    <a:pt x="82" y="437"/>
                  </a:cubicBezTo>
                  <a:cubicBezTo>
                    <a:pt x="114" y="437"/>
                    <a:pt x="146" y="437"/>
                    <a:pt x="179" y="437"/>
                  </a:cubicBezTo>
                  <a:cubicBezTo>
                    <a:pt x="182" y="437"/>
                    <a:pt x="185" y="437"/>
                    <a:pt x="189" y="437"/>
                  </a:cubicBezTo>
                  <a:cubicBezTo>
                    <a:pt x="192" y="415"/>
                    <a:pt x="204" y="399"/>
                    <a:pt x="218" y="383"/>
                  </a:cubicBezTo>
                  <a:cubicBezTo>
                    <a:pt x="285" y="306"/>
                    <a:pt x="352" y="229"/>
                    <a:pt x="420" y="152"/>
                  </a:cubicBezTo>
                  <a:cubicBezTo>
                    <a:pt x="432" y="138"/>
                    <a:pt x="446" y="125"/>
                    <a:pt x="466" y="122"/>
                  </a:cubicBezTo>
                  <a:cubicBezTo>
                    <a:pt x="493" y="118"/>
                    <a:pt x="516" y="127"/>
                    <a:pt x="536" y="145"/>
                  </a:cubicBezTo>
                  <a:cubicBezTo>
                    <a:pt x="580" y="185"/>
                    <a:pt x="624" y="224"/>
                    <a:pt x="667" y="264"/>
                  </a:cubicBezTo>
                  <a:cubicBezTo>
                    <a:pt x="671" y="267"/>
                    <a:pt x="677" y="269"/>
                    <a:pt x="682" y="269"/>
                  </a:cubicBezTo>
                  <a:cubicBezTo>
                    <a:pt x="804" y="270"/>
                    <a:pt x="926" y="270"/>
                    <a:pt x="1047" y="270"/>
                  </a:cubicBezTo>
                  <a:cubicBezTo>
                    <a:pt x="1074" y="270"/>
                    <a:pt x="1100" y="270"/>
                    <a:pt x="1127" y="267"/>
                  </a:cubicBezTo>
                  <a:cubicBezTo>
                    <a:pt x="1109" y="253"/>
                    <a:pt x="1091" y="237"/>
                    <a:pt x="1071" y="223"/>
                  </a:cubicBezTo>
                  <a:cubicBezTo>
                    <a:pt x="1034" y="197"/>
                    <a:pt x="996" y="171"/>
                    <a:pt x="958" y="146"/>
                  </a:cubicBezTo>
                  <a:cubicBezTo>
                    <a:pt x="928" y="126"/>
                    <a:pt x="914" y="101"/>
                    <a:pt x="921" y="68"/>
                  </a:cubicBezTo>
                  <a:cubicBezTo>
                    <a:pt x="928" y="37"/>
                    <a:pt x="946" y="13"/>
                    <a:pt x="979" y="5"/>
                  </a:cubicBezTo>
                  <a:cubicBezTo>
                    <a:pt x="998" y="0"/>
                    <a:pt x="1016" y="5"/>
                    <a:pt x="1032" y="15"/>
                  </a:cubicBezTo>
                  <a:cubicBezTo>
                    <a:pt x="1140" y="80"/>
                    <a:pt x="1238" y="156"/>
                    <a:pt x="1325" y="248"/>
                  </a:cubicBezTo>
                  <a:cubicBezTo>
                    <a:pt x="1354" y="279"/>
                    <a:pt x="1381" y="311"/>
                    <a:pt x="1408" y="344"/>
                  </a:cubicBezTo>
                  <a:cubicBezTo>
                    <a:pt x="1423" y="361"/>
                    <a:pt x="1428" y="381"/>
                    <a:pt x="1426" y="403"/>
                  </a:cubicBezTo>
                  <a:cubicBezTo>
                    <a:pt x="1425" y="414"/>
                    <a:pt x="1426" y="425"/>
                    <a:pt x="1426" y="437"/>
                  </a:cubicBezTo>
                  <a:cubicBezTo>
                    <a:pt x="1506" y="437"/>
                    <a:pt x="1585" y="437"/>
                    <a:pt x="1666" y="437"/>
                  </a:cubicBezTo>
                  <a:cubicBezTo>
                    <a:pt x="1657" y="419"/>
                    <a:pt x="1648" y="402"/>
                    <a:pt x="1639" y="385"/>
                  </a:cubicBezTo>
                  <a:cubicBezTo>
                    <a:pt x="1693" y="349"/>
                    <a:pt x="1724" y="300"/>
                    <a:pt x="1730" y="235"/>
                  </a:cubicBezTo>
                  <a:cubicBezTo>
                    <a:pt x="1739" y="251"/>
                    <a:pt x="1747" y="266"/>
                    <a:pt x="1755" y="282"/>
                  </a:cubicBezTo>
                  <a:cubicBezTo>
                    <a:pt x="1787" y="345"/>
                    <a:pt x="1819" y="407"/>
                    <a:pt x="1851" y="470"/>
                  </a:cubicBezTo>
                  <a:cubicBezTo>
                    <a:pt x="1856" y="479"/>
                    <a:pt x="1859" y="489"/>
                    <a:pt x="1863" y="499"/>
                  </a:cubicBezTo>
                  <a:cubicBezTo>
                    <a:pt x="1863" y="506"/>
                    <a:pt x="1863" y="513"/>
                    <a:pt x="1863" y="521"/>
                  </a:cubicBezTo>
                  <a:close/>
                  <a:moveTo>
                    <a:pt x="370" y="437"/>
                  </a:moveTo>
                  <a:cubicBezTo>
                    <a:pt x="460" y="437"/>
                    <a:pt x="548" y="437"/>
                    <a:pt x="635" y="437"/>
                  </a:cubicBezTo>
                  <a:cubicBezTo>
                    <a:pt x="586" y="392"/>
                    <a:pt x="536" y="348"/>
                    <a:pt x="487" y="304"/>
                  </a:cubicBezTo>
                  <a:cubicBezTo>
                    <a:pt x="448" y="348"/>
                    <a:pt x="410" y="392"/>
                    <a:pt x="370" y="43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6">
              <a:extLst>
                <a:ext uri="{FF2B5EF4-FFF2-40B4-BE49-F238E27FC236}">
                  <a16:creationId xmlns:a16="http://schemas.microsoft.com/office/drawing/2014/main" id="{E5C40059-D873-C232-0556-45ACF2E785BB}"/>
                </a:ext>
              </a:extLst>
            </p:cNvPr>
            <p:cNvSpPr>
              <a:spLocks noEditPoints="1"/>
            </p:cNvSpPr>
            <p:nvPr/>
          </p:nvSpPr>
          <p:spPr bwMode="auto">
            <a:xfrm>
              <a:off x="7429500" y="3170238"/>
              <a:ext cx="1812925" cy="1358900"/>
            </a:xfrm>
            <a:custGeom>
              <a:avLst/>
              <a:gdLst>
                <a:gd name="T0" fmla="*/ 507 w 797"/>
                <a:gd name="T1" fmla="*/ 498 h 597"/>
                <a:gd name="T2" fmla="*/ 507 w 797"/>
                <a:gd name="T3" fmla="*/ 551 h 597"/>
                <a:gd name="T4" fmla="*/ 590 w 797"/>
                <a:gd name="T5" fmla="*/ 551 h 597"/>
                <a:gd name="T6" fmla="*/ 590 w 797"/>
                <a:gd name="T7" fmla="*/ 597 h 597"/>
                <a:gd name="T8" fmla="*/ 178 w 797"/>
                <a:gd name="T9" fmla="*/ 597 h 597"/>
                <a:gd name="T10" fmla="*/ 178 w 797"/>
                <a:gd name="T11" fmla="*/ 551 h 597"/>
                <a:gd name="T12" fmla="*/ 261 w 797"/>
                <a:gd name="T13" fmla="*/ 551 h 597"/>
                <a:gd name="T14" fmla="*/ 261 w 797"/>
                <a:gd name="T15" fmla="*/ 498 h 597"/>
                <a:gd name="T16" fmla="*/ 0 w 797"/>
                <a:gd name="T17" fmla="*/ 498 h 597"/>
                <a:gd name="T18" fmla="*/ 0 w 797"/>
                <a:gd name="T19" fmla="*/ 0 h 597"/>
                <a:gd name="T20" fmla="*/ 797 w 797"/>
                <a:gd name="T21" fmla="*/ 0 h 597"/>
                <a:gd name="T22" fmla="*/ 797 w 797"/>
                <a:gd name="T23" fmla="*/ 498 h 597"/>
                <a:gd name="T24" fmla="*/ 507 w 797"/>
                <a:gd name="T25" fmla="*/ 498 h 597"/>
                <a:gd name="T26" fmla="*/ 56 w 797"/>
                <a:gd name="T27" fmla="*/ 441 h 597"/>
                <a:gd name="T28" fmla="*/ 740 w 797"/>
                <a:gd name="T29" fmla="*/ 441 h 597"/>
                <a:gd name="T30" fmla="*/ 740 w 797"/>
                <a:gd name="T31" fmla="*/ 55 h 597"/>
                <a:gd name="T32" fmla="*/ 56 w 797"/>
                <a:gd name="T33" fmla="*/ 55 h 597"/>
                <a:gd name="T34" fmla="*/ 56 w 797"/>
                <a:gd name="T35" fmla="*/ 441 h 597"/>
                <a:gd name="T36" fmla="*/ 319 w 797"/>
                <a:gd name="T37" fmla="*/ 522 h 597"/>
                <a:gd name="T38" fmla="*/ 449 w 797"/>
                <a:gd name="T39" fmla="*/ 522 h 597"/>
                <a:gd name="T40" fmla="*/ 449 w 797"/>
                <a:gd name="T41" fmla="*/ 499 h 597"/>
                <a:gd name="T42" fmla="*/ 319 w 797"/>
                <a:gd name="T43" fmla="*/ 499 h 597"/>
                <a:gd name="T44" fmla="*/ 319 w 797"/>
                <a:gd name="T45" fmla="*/ 52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7" h="597">
                  <a:moveTo>
                    <a:pt x="507" y="498"/>
                  </a:moveTo>
                  <a:cubicBezTo>
                    <a:pt x="507" y="516"/>
                    <a:pt x="507" y="533"/>
                    <a:pt x="507" y="551"/>
                  </a:cubicBezTo>
                  <a:cubicBezTo>
                    <a:pt x="535" y="551"/>
                    <a:pt x="562" y="551"/>
                    <a:pt x="590" y="551"/>
                  </a:cubicBezTo>
                  <a:cubicBezTo>
                    <a:pt x="590" y="567"/>
                    <a:pt x="590" y="582"/>
                    <a:pt x="590" y="597"/>
                  </a:cubicBezTo>
                  <a:cubicBezTo>
                    <a:pt x="453" y="597"/>
                    <a:pt x="316" y="597"/>
                    <a:pt x="178" y="597"/>
                  </a:cubicBezTo>
                  <a:cubicBezTo>
                    <a:pt x="178" y="582"/>
                    <a:pt x="178" y="567"/>
                    <a:pt x="178" y="551"/>
                  </a:cubicBezTo>
                  <a:cubicBezTo>
                    <a:pt x="205" y="551"/>
                    <a:pt x="233" y="551"/>
                    <a:pt x="261" y="551"/>
                  </a:cubicBezTo>
                  <a:cubicBezTo>
                    <a:pt x="261" y="533"/>
                    <a:pt x="261" y="517"/>
                    <a:pt x="261" y="498"/>
                  </a:cubicBezTo>
                  <a:cubicBezTo>
                    <a:pt x="174" y="498"/>
                    <a:pt x="87" y="498"/>
                    <a:pt x="0" y="498"/>
                  </a:cubicBezTo>
                  <a:cubicBezTo>
                    <a:pt x="0" y="332"/>
                    <a:pt x="0" y="166"/>
                    <a:pt x="0" y="0"/>
                  </a:cubicBezTo>
                  <a:cubicBezTo>
                    <a:pt x="265" y="0"/>
                    <a:pt x="531" y="0"/>
                    <a:pt x="797" y="0"/>
                  </a:cubicBezTo>
                  <a:cubicBezTo>
                    <a:pt x="797" y="166"/>
                    <a:pt x="797" y="331"/>
                    <a:pt x="797" y="498"/>
                  </a:cubicBezTo>
                  <a:cubicBezTo>
                    <a:pt x="701" y="498"/>
                    <a:pt x="604" y="498"/>
                    <a:pt x="507" y="498"/>
                  </a:cubicBezTo>
                  <a:close/>
                  <a:moveTo>
                    <a:pt x="56" y="441"/>
                  </a:moveTo>
                  <a:cubicBezTo>
                    <a:pt x="284" y="441"/>
                    <a:pt x="512" y="441"/>
                    <a:pt x="740" y="441"/>
                  </a:cubicBezTo>
                  <a:cubicBezTo>
                    <a:pt x="740" y="312"/>
                    <a:pt x="740" y="184"/>
                    <a:pt x="740" y="55"/>
                  </a:cubicBezTo>
                  <a:cubicBezTo>
                    <a:pt x="512" y="55"/>
                    <a:pt x="284" y="55"/>
                    <a:pt x="56" y="55"/>
                  </a:cubicBezTo>
                  <a:cubicBezTo>
                    <a:pt x="56" y="184"/>
                    <a:pt x="56" y="312"/>
                    <a:pt x="56" y="441"/>
                  </a:cubicBezTo>
                  <a:close/>
                  <a:moveTo>
                    <a:pt x="319" y="522"/>
                  </a:moveTo>
                  <a:cubicBezTo>
                    <a:pt x="363" y="522"/>
                    <a:pt x="406" y="522"/>
                    <a:pt x="449" y="522"/>
                  </a:cubicBezTo>
                  <a:cubicBezTo>
                    <a:pt x="449" y="514"/>
                    <a:pt x="449" y="507"/>
                    <a:pt x="449" y="499"/>
                  </a:cubicBezTo>
                  <a:cubicBezTo>
                    <a:pt x="405" y="499"/>
                    <a:pt x="362" y="499"/>
                    <a:pt x="319" y="499"/>
                  </a:cubicBezTo>
                  <a:cubicBezTo>
                    <a:pt x="319" y="507"/>
                    <a:pt x="319" y="515"/>
                    <a:pt x="319" y="5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7">
              <a:extLst>
                <a:ext uri="{FF2B5EF4-FFF2-40B4-BE49-F238E27FC236}">
                  <a16:creationId xmlns:a16="http://schemas.microsoft.com/office/drawing/2014/main" id="{F1E0DD1E-AD0F-8B1F-34DF-2DF560268A81}"/>
                </a:ext>
              </a:extLst>
            </p:cNvPr>
            <p:cNvSpPr>
              <a:spLocks/>
            </p:cNvSpPr>
            <p:nvPr/>
          </p:nvSpPr>
          <p:spPr bwMode="auto">
            <a:xfrm>
              <a:off x="10345738" y="5227638"/>
              <a:ext cx="727075" cy="727075"/>
            </a:xfrm>
            <a:custGeom>
              <a:avLst/>
              <a:gdLst>
                <a:gd name="T0" fmla="*/ 1 w 320"/>
                <a:gd name="T1" fmla="*/ 161 h 320"/>
                <a:gd name="T2" fmla="*/ 157 w 320"/>
                <a:gd name="T3" fmla="*/ 1 h 320"/>
                <a:gd name="T4" fmla="*/ 320 w 320"/>
                <a:gd name="T5" fmla="*/ 161 h 320"/>
                <a:gd name="T6" fmla="*/ 159 w 320"/>
                <a:gd name="T7" fmla="*/ 320 h 320"/>
                <a:gd name="T8" fmla="*/ 1 w 320"/>
                <a:gd name="T9" fmla="*/ 161 h 320"/>
              </a:gdLst>
              <a:ahLst/>
              <a:cxnLst>
                <a:cxn ang="0">
                  <a:pos x="T0" y="T1"/>
                </a:cxn>
                <a:cxn ang="0">
                  <a:pos x="T2" y="T3"/>
                </a:cxn>
                <a:cxn ang="0">
                  <a:pos x="T4" y="T5"/>
                </a:cxn>
                <a:cxn ang="0">
                  <a:pos x="T6" y="T7"/>
                </a:cxn>
                <a:cxn ang="0">
                  <a:pos x="T8" y="T9"/>
                </a:cxn>
              </a:cxnLst>
              <a:rect l="0" t="0" r="r" b="b"/>
              <a:pathLst>
                <a:path w="320" h="320">
                  <a:moveTo>
                    <a:pt x="1" y="161"/>
                  </a:moveTo>
                  <a:cubicBezTo>
                    <a:pt x="0" y="73"/>
                    <a:pt x="71" y="2"/>
                    <a:pt x="157" y="1"/>
                  </a:cubicBezTo>
                  <a:cubicBezTo>
                    <a:pt x="246" y="0"/>
                    <a:pt x="319" y="70"/>
                    <a:pt x="320" y="161"/>
                  </a:cubicBezTo>
                  <a:cubicBezTo>
                    <a:pt x="320" y="249"/>
                    <a:pt x="248" y="320"/>
                    <a:pt x="159" y="320"/>
                  </a:cubicBezTo>
                  <a:cubicBezTo>
                    <a:pt x="72" y="320"/>
                    <a:pt x="1" y="248"/>
                    <a:pt x="1" y="16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8">
              <a:extLst>
                <a:ext uri="{FF2B5EF4-FFF2-40B4-BE49-F238E27FC236}">
                  <a16:creationId xmlns:a16="http://schemas.microsoft.com/office/drawing/2014/main" id="{273FCEDC-0767-5A44-F990-668D5FFC2AEE}"/>
                </a:ext>
              </a:extLst>
            </p:cNvPr>
            <p:cNvSpPr>
              <a:spLocks/>
            </p:cNvSpPr>
            <p:nvPr/>
          </p:nvSpPr>
          <p:spPr bwMode="auto">
            <a:xfrm>
              <a:off x="8905875" y="4751388"/>
              <a:ext cx="431800" cy="430212"/>
            </a:xfrm>
            <a:custGeom>
              <a:avLst/>
              <a:gdLst>
                <a:gd name="T0" fmla="*/ 47 w 190"/>
                <a:gd name="T1" fmla="*/ 0 h 189"/>
                <a:gd name="T2" fmla="*/ 190 w 190"/>
                <a:gd name="T3" fmla="*/ 143 h 189"/>
                <a:gd name="T4" fmla="*/ 143 w 190"/>
                <a:gd name="T5" fmla="*/ 189 h 189"/>
                <a:gd name="T6" fmla="*/ 0 w 190"/>
                <a:gd name="T7" fmla="*/ 46 h 189"/>
                <a:gd name="T8" fmla="*/ 47 w 190"/>
                <a:gd name="T9" fmla="*/ 0 h 189"/>
              </a:gdLst>
              <a:ahLst/>
              <a:cxnLst>
                <a:cxn ang="0">
                  <a:pos x="T0" y="T1"/>
                </a:cxn>
                <a:cxn ang="0">
                  <a:pos x="T2" y="T3"/>
                </a:cxn>
                <a:cxn ang="0">
                  <a:pos x="T4" y="T5"/>
                </a:cxn>
                <a:cxn ang="0">
                  <a:pos x="T6" y="T7"/>
                </a:cxn>
                <a:cxn ang="0">
                  <a:pos x="T8" y="T9"/>
                </a:cxn>
              </a:cxnLst>
              <a:rect l="0" t="0" r="r" b="b"/>
              <a:pathLst>
                <a:path w="190" h="189">
                  <a:moveTo>
                    <a:pt x="47" y="0"/>
                  </a:moveTo>
                  <a:cubicBezTo>
                    <a:pt x="95" y="47"/>
                    <a:pt x="142" y="95"/>
                    <a:pt x="190" y="143"/>
                  </a:cubicBezTo>
                  <a:cubicBezTo>
                    <a:pt x="174" y="158"/>
                    <a:pt x="158" y="174"/>
                    <a:pt x="143" y="189"/>
                  </a:cubicBezTo>
                  <a:cubicBezTo>
                    <a:pt x="96" y="142"/>
                    <a:pt x="48" y="94"/>
                    <a:pt x="0" y="46"/>
                  </a:cubicBezTo>
                  <a:cubicBezTo>
                    <a:pt x="15" y="32"/>
                    <a:pt x="31" y="16"/>
                    <a:pt x="4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5" name="Grupo 24">
            <a:extLst>
              <a:ext uri="{FF2B5EF4-FFF2-40B4-BE49-F238E27FC236}">
                <a16:creationId xmlns:a16="http://schemas.microsoft.com/office/drawing/2014/main" id="{E528BAC8-FB96-3AAC-51E9-7F727FD97BC9}"/>
              </a:ext>
            </a:extLst>
          </p:cNvPr>
          <p:cNvGrpSpPr/>
          <p:nvPr/>
        </p:nvGrpSpPr>
        <p:grpSpPr>
          <a:xfrm>
            <a:off x="8118476" y="3430588"/>
            <a:ext cx="330199" cy="596900"/>
            <a:chOff x="8118476" y="3430588"/>
            <a:chExt cx="330199" cy="596900"/>
          </a:xfrm>
        </p:grpSpPr>
        <p:sp>
          <p:nvSpPr>
            <p:cNvPr id="19" name="Freeform 12">
              <a:extLst>
                <a:ext uri="{FF2B5EF4-FFF2-40B4-BE49-F238E27FC236}">
                  <a16:creationId xmlns:a16="http://schemas.microsoft.com/office/drawing/2014/main" id="{7B1AECE8-A529-2228-7DE9-B227F8A91318}"/>
                </a:ext>
              </a:extLst>
            </p:cNvPr>
            <p:cNvSpPr>
              <a:spLocks/>
            </p:cNvSpPr>
            <p:nvPr/>
          </p:nvSpPr>
          <p:spPr bwMode="auto">
            <a:xfrm>
              <a:off x="8120063" y="3430588"/>
              <a:ext cx="327025" cy="596900"/>
            </a:xfrm>
            <a:custGeom>
              <a:avLst/>
              <a:gdLst>
                <a:gd name="T0" fmla="*/ 439 w 439"/>
                <a:gd name="T1" fmla="*/ 796 h 802"/>
                <a:gd name="T2" fmla="*/ 431 w 439"/>
                <a:gd name="T3" fmla="*/ 801 h 802"/>
                <a:gd name="T4" fmla="*/ 290 w 439"/>
                <a:gd name="T5" fmla="*/ 790 h 802"/>
                <a:gd name="T6" fmla="*/ 272 w 439"/>
                <a:gd name="T7" fmla="*/ 773 h 802"/>
                <a:gd name="T8" fmla="*/ 159 w 439"/>
                <a:gd name="T9" fmla="*/ 452 h 802"/>
                <a:gd name="T10" fmla="*/ 142 w 439"/>
                <a:gd name="T11" fmla="*/ 433 h 802"/>
                <a:gd name="T12" fmla="*/ 59 w 439"/>
                <a:gd name="T13" fmla="*/ 192 h 802"/>
                <a:gd name="T14" fmla="*/ 11 w 439"/>
                <a:gd name="T15" fmla="*/ 71 h 802"/>
                <a:gd name="T16" fmla="*/ 8 w 439"/>
                <a:gd name="T17" fmla="*/ 62 h 802"/>
                <a:gd name="T18" fmla="*/ 0 w 439"/>
                <a:gd name="T19" fmla="*/ 8 h 802"/>
                <a:gd name="T20" fmla="*/ 18 w 439"/>
                <a:gd name="T21" fmla="*/ 4 h 802"/>
                <a:gd name="T22" fmla="*/ 139 w 439"/>
                <a:gd name="T23" fmla="*/ 3 h 802"/>
                <a:gd name="T24" fmla="*/ 163 w 439"/>
                <a:gd name="T25" fmla="*/ 20 h 802"/>
                <a:gd name="T26" fmla="*/ 280 w 439"/>
                <a:gd name="T27" fmla="*/ 352 h 802"/>
                <a:gd name="T28" fmla="*/ 297 w 439"/>
                <a:gd name="T29" fmla="*/ 372 h 802"/>
                <a:gd name="T30" fmla="*/ 390 w 439"/>
                <a:gd name="T31" fmla="*/ 644 h 802"/>
                <a:gd name="T32" fmla="*/ 429 w 439"/>
                <a:gd name="T33" fmla="*/ 739 h 802"/>
                <a:gd name="T34" fmla="*/ 433 w 439"/>
                <a:gd name="T35" fmla="*/ 754 h 802"/>
                <a:gd name="T36" fmla="*/ 439 w 439"/>
                <a:gd name="T37" fmla="*/ 796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9" h="802">
                  <a:moveTo>
                    <a:pt x="439" y="796"/>
                  </a:moveTo>
                  <a:cubicBezTo>
                    <a:pt x="439" y="802"/>
                    <a:pt x="435" y="802"/>
                    <a:pt x="431" y="801"/>
                  </a:cubicBezTo>
                  <a:cubicBezTo>
                    <a:pt x="384" y="797"/>
                    <a:pt x="337" y="793"/>
                    <a:pt x="290" y="790"/>
                  </a:cubicBezTo>
                  <a:cubicBezTo>
                    <a:pt x="277" y="789"/>
                    <a:pt x="275" y="782"/>
                    <a:pt x="272" y="773"/>
                  </a:cubicBezTo>
                  <a:cubicBezTo>
                    <a:pt x="234" y="666"/>
                    <a:pt x="197" y="559"/>
                    <a:pt x="159" y="452"/>
                  </a:cubicBezTo>
                  <a:cubicBezTo>
                    <a:pt x="148" y="450"/>
                    <a:pt x="145" y="441"/>
                    <a:pt x="142" y="433"/>
                  </a:cubicBezTo>
                  <a:cubicBezTo>
                    <a:pt x="113" y="353"/>
                    <a:pt x="84" y="273"/>
                    <a:pt x="59" y="192"/>
                  </a:cubicBezTo>
                  <a:cubicBezTo>
                    <a:pt x="46" y="151"/>
                    <a:pt x="35" y="109"/>
                    <a:pt x="11" y="71"/>
                  </a:cubicBezTo>
                  <a:cubicBezTo>
                    <a:pt x="9" y="69"/>
                    <a:pt x="8" y="65"/>
                    <a:pt x="8" y="62"/>
                  </a:cubicBezTo>
                  <a:cubicBezTo>
                    <a:pt x="9" y="44"/>
                    <a:pt x="3" y="26"/>
                    <a:pt x="0" y="8"/>
                  </a:cubicBezTo>
                  <a:cubicBezTo>
                    <a:pt x="4" y="0"/>
                    <a:pt x="12" y="4"/>
                    <a:pt x="18" y="4"/>
                  </a:cubicBezTo>
                  <a:cubicBezTo>
                    <a:pt x="58" y="3"/>
                    <a:pt x="99" y="4"/>
                    <a:pt x="139" y="3"/>
                  </a:cubicBezTo>
                  <a:cubicBezTo>
                    <a:pt x="153" y="3"/>
                    <a:pt x="159" y="8"/>
                    <a:pt x="163" y="20"/>
                  </a:cubicBezTo>
                  <a:cubicBezTo>
                    <a:pt x="202" y="131"/>
                    <a:pt x="241" y="241"/>
                    <a:pt x="280" y="352"/>
                  </a:cubicBezTo>
                  <a:cubicBezTo>
                    <a:pt x="291" y="354"/>
                    <a:pt x="294" y="363"/>
                    <a:pt x="297" y="372"/>
                  </a:cubicBezTo>
                  <a:cubicBezTo>
                    <a:pt x="329" y="462"/>
                    <a:pt x="362" y="552"/>
                    <a:pt x="390" y="644"/>
                  </a:cubicBezTo>
                  <a:cubicBezTo>
                    <a:pt x="400" y="677"/>
                    <a:pt x="410" y="710"/>
                    <a:pt x="429" y="739"/>
                  </a:cubicBezTo>
                  <a:cubicBezTo>
                    <a:pt x="432" y="744"/>
                    <a:pt x="433" y="749"/>
                    <a:pt x="433" y="754"/>
                  </a:cubicBezTo>
                  <a:cubicBezTo>
                    <a:pt x="433" y="768"/>
                    <a:pt x="435" y="782"/>
                    <a:pt x="439" y="796"/>
                  </a:cubicBezTo>
                  <a:close/>
                </a:path>
              </a:pathLst>
            </a:custGeom>
            <a:solidFill>
              <a:srgbClr val="E413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3">
              <a:extLst>
                <a:ext uri="{FF2B5EF4-FFF2-40B4-BE49-F238E27FC236}">
                  <a16:creationId xmlns:a16="http://schemas.microsoft.com/office/drawing/2014/main" id="{C9BC56AB-C717-BD85-696C-60D7E19C81AA}"/>
                </a:ext>
              </a:extLst>
            </p:cNvPr>
            <p:cNvSpPr>
              <a:spLocks/>
            </p:cNvSpPr>
            <p:nvPr/>
          </p:nvSpPr>
          <p:spPr bwMode="auto">
            <a:xfrm>
              <a:off x="8331200" y="3432176"/>
              <a:ext cx="117475" cy="590550"/>
            </a:xfrm>
            <a:custGeom>
              <a:avLst/>
              <a:gdLst>
                <a:gd name="T0" fmla="*/ 156 w 157"/>
                <a:gd name="T1" fmla="*/ 794 h 794"/>
                <a:gd name="T2" fmla="*/ 141 w 157"/>
                <a:gd name="T3" fmla="*/ 757 h 794"/>
                <a:gd name="T4" fmla="*/ 115 w 157"/>
                <a:gd name="T5" fmla="*/ 670 h 794"/>
                <a:gd name="T6" fmla="*/ 34 w 157"/>
                <a:gd name="T7" fmla="*/ 391 h 794"/>
                <a:gd name="T8" fmla="*/ 1 w 157"/>
                <a:gd name="T9" fmla="*/ 294 h 794"/>
                <a:gd name="T10" fmla="*/ 0 w 157"/>
                <a:gd name="T11" fmla="*/ 16 h 794"/>
                <a:gd name="T12" fmla="*/ 16 w 157"/>
                <a:gd name="T13" fmla="*/ 1 h 794"/>
                <a:gd name="T14" fmla="*/ 138 w 157"/>
                <a:gd name="T15" fmla="*/ 1 h 794"/>
                <a:gd name="T16" fmla="*/ 157 w 157"/>
                <a:gd name="T17" fmla="*/ 21 h 794"/>
                <a:gd name="T18" fmla="*/ 156 w 157"/>
                <a:gd name="T19" fmla="*/ 480 h 794"/>
                <a:gd name="T20" fmla="*/ 156 w 157"/>
                <a:gd name="T21"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794">
                  <a:moveTo>
                    <a:pt x="156" y="794"/>
                  </a:moveTo>
                  <a:cubicBezTo>
                    <a:pt x="148" y="783"/>
                    <a:pt x="145" y="770"/>
                    <a:pt x="141" y="757"/>
                  </a:cubicBezTo>
                  <a:cubicBezTo>
                    <a:pt x="136" y="727"/>
                    <a:pt x="124" y="699"/>
                    <a:pt x="115" y="670"/>
                  </a:cubicBezTo>
                  <a:cubicBezTo>
                    <a:pt x="86" y="578"/>
                    <a:pt x="60" y="484"/>
                    <a:pt x="34" y="391"/>
                  </a:cubicBezTo>
                  <a:cubicBezTo>
                    <a:pt x="25" y="358"/>
                    <a:pt x="14" y="326"/>
                    <a:pt x="1" y="294"/>
                  </a:cubicBezTo>
                  <a:cubicBezTo>
                    <a:pt x="1" y="201"/>
                    <a:pt x="1" y="109"/>
                    <a:pt x="0" y="16"/>
                  </a:cubicBezTo>
                  <a:cubicBezTo>
                    <a:pt x="0" y="3"/>
                    <a:pt x="5" y="1"/>
                    <a:pt x="16" y="1"/>
                  </a:cubicBezTo>
                  <a:cubicBezTo>
                    <a:pt x="57" y="2"/>
                    <a:pt x="98" y="2"/>
                    <a:pt x="138" y="1"/>
                  </a:cubicBezTo>
                  <a:cubicBezTo>
                    <a:pt x="154" y="0"/>
                    <a:pt x="157" y="7"/>
                    <a:pt x="157" y="21"/>
                  </a:cubicBezTo>
                  <a:cubicBezTo>
                    <a:pt x="156" y="174"/>
                    <a:pt x="156" y="327"/>
                    <a:pt x="156" y="480"/>
                  </a:cubicBezTo>
                  <a:cubicBezTo>
                    <a:pt x="156" y="585"/>
                    <a:pt x="156" y="689"/>
                    <a:pt x="156" y="794"/>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4">
              <a:extLst>
                <a:ext uri="{FF2B5EF4-FFF2-40B4-BE49-F238E27FC236}">
                  <a16:creationId xmlns:a16="http://schemas.microsoft.com/office/drawing/2014/main" id="{CCB41A85-37FC-0C29-BACB-054D592C85E9}"/>
                </a:ext>
              </a:extLst>
            </p:cNvPr>
            <p:cNvSpPr>
              <a:spLocks/>
            </p:cNvSpPr>
            <p:nvPr/>
          </p:nvSpPr>
          <p:spPr bwMode="auto">
            <a:xfrm>
              <a:off x="8118476" y="3436938"/>
              <a:ext cx="117475" cy="590550"/>
            </a:xfrm>
            <a:custGeom>
              <a:avLst/>
              <a:gdLst>
                <a:gd name="T0" fmla="*/ 2 w 158"/>
                <a:gd name="T1" fmla="*/ 0 h 794"/>
                <a:gd name="T2" fmla="*/ 21 w 158"/>
                <a:gd name="T3" fmla="*/ 49 h 794"/>
                <a:gd name="T4" fmla="*/ 29 w 158"/>
                <a:gd name="T5" fmla="*/ 79 h 794"/>
                <a:gd name="T6" fmla="*/ 115 w 158"/>
                <a:gd name="T7" fmla="*/ 373 h 794"/>
                <a:gd name="T8" fmla="*/ 149 w 158"/>
                <a:gd name="T9" fmla="*/ 483 h 794"/>
                <a:gd name="T10" fmla="*/ 157 w 158"/>
                <a:gd name="T11" fmla="*/ 492 h 794"/>
                <a:gd name="T12" fmla="*/ 158 w 158"/>
                <a:gd name="T13" fmla="*/ 766 h 794"/>
                <a:gd name="T14" fmla="*/ 143 w 158"/>
                <a:gd name="T15" fmla="*/ 782 h 794"/>
                <a:gd name="T16" fmla="*/ 15 w 158"/>
                <a:gd name="T17" fmla="*/ 793 h 794"/>
                <a:gd name="T18" fmla="*/ 1 w 158"/>
                <a:gd name="T19" fmla="*/ 781 h 794"/>
                <a:gd name="T20" fmla="*/ 1 w 158"/>
                <a:gd name="T21" fmla="*/ 775 h 794"/>
                <a:gd name="T22" fmla="*/ 2 w 158"/>
                <a:gd name="T23" fmla="*/ 14 h 794"/>
                <a:gd name="T24" fmla="*/ 2 w 158"/>
                <a:gd name="T25"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794">
                  <a:moveTo>
                    <a:pt x="2" y="0"/>
                  </a:moveTo>
                  <a:cubicBezTo>
                    <a:pt x="11" y="15"/>
                    <a:pt x="16" y="32"/>
                    <a:pt x="21" y="49"/>
                  </a:cubicBezTo>
                  <a:cubicBezTo>
                    <a:pt x="19" y="60"/>
                    <a:pt x="26" y="69"/>
                    <a:pt x="29" y="79"/>
                  </a:cubicBezTo>
                  <a:cubicBezTo>
                    <a:pt x="59" y="177"/>
                    <a:pt x="89" y="274"/>
                    <a:pt x="115" y="373"/>
                  </a:cubicBezTo>
                  <a:cubicBezTo>
                    <a:pt x="125" y="411"/>
                    <a:pt x="140" y="446"/>
                    <a:pt x="149" y="483"/>
                  </a:cubicBezTo>
                  <a:cubicBezTo>
                    <a:pt x="150" y="487"/>
                    <a:pt x="153" y="490"/>
                    <a:pt x="157" y="492"/>
                  </a:cubicBezTo>
                  <a:cubicBezTo>
                    <a:pt x="157" y="583"/>
                    <a:pt x="157" y="675"/>
                    <a:pt x="158" y="766"/>
                  </a:cubicBezTo>
                  <a:cubicBezTo>
                    <a:pt x="158" y="778"/>
                    <a:pt x="154" y="782"/>
                    <a:pt x="143" y="782"/>
                  </a:cubicBezTo>
                  <a:cubicBezTo>
                    <a:pt x="100" y="785"/>
                    <a:pt x="58" y="789"/>
                    <a:pt x="15" y="793"/>
                  </a:cubicBezTo>
                  <a:cubicBezTo>
                    <a:pt x="5" y="794"/>
                    <a:pt x="0" y="791"/>
                    <a:pt x="1" y="781"/>
                  </a:cubicBezTo>
                  <a:cubicBezTo>
                    <a:pt x="2" y="779"/>
                    <a:pt x="1" y="777"/>
                    <a:pt x="1" y="775"/>
                  </a:cubicBezTo>
                  <a:cubicBezTo>
                    <a:pt x="2" y="521"/>
                    <a:pt x="2" y="268"/>
                    <a:pt x="2" y="14"/>
                  </a:cubicBezTo>
                  <a:cubicBezTo>
                    <a:pt x="2" y="9"/>
                    <a:pt x="2" y="5"/>
                    <a:pt x="2" y="0"/>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5">
              <a:extLst>
                <a:ext uri="{FF2B5EF4-FFF2-40B4-BE49-F238E27FC236}">
                  <a16:creationId xmlns:a16="http://schemas.microsoft.com/office/drawing/2014/main" id="{66423DA3-65CC-CC98-B361-2CA94BD0FD56}"/>
                </a:ext>
              </a:extLst>
            </p:cNvPr>
            <p:cNvSpPr>
              <a:spLocks/>
            </p:cNvSpPr>
            <p:nvPr/>
          </p:nvSpPr>
          <p:spPr bwMode="auto">
            <a:xfrm>
              <a:off x="8328025" y="3651251"/>
              <a:ext cx="109537" cy="344488"/>
            </a:xfrm>
            <a:custGeom>
              <a:avLst/>
              <a:gdLst>
                <a:gd name="T0" fmla="*/ 4 w 147"/>
                <a:gd name="T1" fmla="*/ 0 h 463"/>
                <a:gd name="T2" fmla="*/ 21 w 147"/>
                <a:gd name="T3" fmla="*/ 17 h 463"/>
                <a:gd name="T4" fmla="*/ 83 w 147"/>
                <a:gd name="T5" fmla="*/ 225 h 463"/>
                <a:gd name="T6" fmla="*/ 143 w 147"/>
                <a:gd name="T7" fmla="*/ 446 h 463"/>
                <a:gd name="T8" fmla="*/ 144 w 147"/>
                <a:gd name="T9" fmla="*/ 463 h 463"/>
                <a:gd name="T10" fmla="*/ 0 w 147"/>
                <a:gd name="T11" fmla="*/ 56 h 463"/>
                <a:gd name="T12" fmla="*/ 4 w 147"/>
                <a:gd name="T13" fmla="*/ 0 h 463"/>
              </a:gdLst>
              <a:ahLst/>
              <a:cxnLst>
                <a:cxn ang="0">
                  <a:pos x="T0" y="T1"/>
                </a:cxn>
                <a:cxn ang="0">
                  <a:pos x="T2" y="T3"/>
                </a:cxn>
                <a:cxn ang="0">
                  <a:pos x="T4" y="T5"/>
                </a:cxn>
                <a:cxn ang="0">
                  <a:pos x="T6" y="T7"/>
                </a:cxn>
                <a:cxn ang="0">
                  <a:pos x="T8" y="T9"/>
                </a:cxn>
                <a:cxn ang="0">
                  <a:pos x="T10" y="T11"/>
                </a:cxn>
                <a:cxn ang="0">
                  <a:pos x="T12" y="T13"/>
                </a:cxn>
              </a:cxnLst>
              <a:rect l="0" t="0" r="r" b="b"/>
              <a:pathLst>
                <a:path w="147" h="463">
                  <a:moveTo>
                    <a:pt x="4" y="0"/>
                  </a:moveTo>
                  <a:cubicBezTo>
                    <a:pt x="14" y="1"/>
                    <a:pt x="17" y="9"/>
                    <a:pt x="21" y="17"/>
                  </a:cubicBezTo>
                  <a:cubicBezTo>
                    <a:pt x="47" y="85"/>
                    <a:pt x="64" y="156"/>
                    <a:pt x="83" y="225"/>
                  </a:cubicBezTo>
                  <a:cubicBezTo>
                    <a:pt x="103" y="299"/>
                    <a:pt x="123" y="372"/>
                    <a:pt x="143" y="446"/>
                  </a:cubicBezTo>
                  <a:cubicBezTo>
                    <a:pt x="145" y="452"/>
                    <a:pt x="147" y="457"/>
                    <a:pt x="144" y="463"/>
                  </a:cubicBezTo>
                  <a:cubicBezTo>
                    <a:pt x="96" y="327"/>
                    <a:pt x="48" y="192"/>
                    <a:pt x="0" y="56"/>
                  </a:cubicBezTo>
                  <a:cubicBezTo>
                    <a:pt x="8" y="38"/>
                    <a:pt x="0" y="18"/>
                    <a:pt x="4" y="0"/>
                  </a:cubicBezTo>
                  <a:close/>
                </a:path>
              </a:pathLst>
            </a:custGeom>
            <a:solidFill>
              <a:srgbClr val="93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6">
              <a:extLst>
                <a:ext uri="{FF2B5EF4-FFF2-40B4-BE49-F238E27FC236}">
                  <a16:creationId xmlns:a16="http://schemas.microsoft.com/office/drawing/2014/main" id="{7C171744-4DA0-F603-057F-979FD83023E2}"/>
                </a:ext>
              </a:extLst>
            </p:cNvPr>
            <p:cNvSpPr>
              <a:spLocks/>
            </p:cNvSpPr>
            <p:nvPr/>
          </p:nvSpPr>
          <p:spPr bwMode="auto">
            <a:xfrm>
              <a:off x="8132763" y="3473451"/>
              <a:ext cx="106362" cy="333375"/>
            </a:xfrm>
            <a:custGeom>
              <a:avLst/>
              <a:gdLst>
                <a:gd name="T0" fmla="*/ 139 w 143"/>
                <a:gd name="T1" fmla="*/ 443 h 448"/>
                <a:gd name="T2" fmla="*/ 120 w 143"/>
                <a:gd name="T3" fmla="*/ 429 h 448"/>
                <a:gd name="T4" fmla="*/ 79 w 143"/>
                <a:gd name="T5" fmla="*/ 297 h 448"/>
                <a:gd name="T6" fmla="*/ 28 w 143"/>
                <a:gd name="T7" fmla="*/ 107 h 448"/>
                <a:gd name="T8" fmla="*/ 2 w 143"/>
                <a:gd name="T9" fmla="*/ 13 h 448"/>
                <a:gd name="T10" fmla="*/ 3 w 143"/>
                <a:gd name="T11" fmla="*/ 0 h 448"/>
                <a:gd name="T12" fmla="*/ 143 w 143"/>
                <a:gd name="T13" fmla="*/ 395 h 448"/>
                <a:gd name="T14" fmla="*/ 139 w 143"/>
                <a:gd name="T15" fmla="*/ 443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448">
                  <a:moveTo>
                    <a:pt x="139" y="443"/>
                  </a:moveTo>
                  <a:cubicBezTo>
                    <a:pt x="125" y="448"/>
                    <a:pt x="123" y="437"/>
                    <a:pt x="120" y="429"/>
                  </a:cubicBezTo>
                  <a:cubicBezTo>
                    <a:pt x="106" y="385"/>
                    <a:pt x="92" y="341"/>
                    <a:pt x="79" y="297"/>
                  </a:cubicBezTo>
                  <a:cubicBezTo>
                    <a:pt x="61" y="234"/>
                    <a:pt x="43" y="171"/>
                    <a:pt x="28" y="107"/>
                  </a:cubicBezTo>
                  <a:cubicBezTo>
                    <a:pt x="20" y="76"/>
                    <a:pt x="11" y="44"/>
                    <a:pt x="2" y="13"/>
                  </a:cubicBezTo>
                  <a:cubicBezTo>
                    <a:pt x="1" y="9"/>
                    <a:pt x="0" y="4"/>
                    <a:pt x="3" y="0"/>
                  </a:cubicBezTo>
                  <a:cubicBezTo>
                    <a:pt x="50" y="132"/>
                    <a:pt x="96" y="264"/>
                    <a:pt x="143" y="395"/>
                  </a:cubicBezTo>
                  <a:cubicBezTo>
                    <a:pt x="135" y="411"/>
                    <a:pt x="142" y="428"/>
                    <a:pt x="139" y="443"/>
                  </a:cubicBezTo>
                  <a:close/>
                </a:path>
              </a:pathLst>
            </a:custGeom>
            <a:solidFill>
              <a:srgbClr val="92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872440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67DD3FE-BC17-4020-8589-9E6D1FF5615D}"/>
              </a:ext>
            </a:extLst>
          </p:cNvPr>
          <p:cNvSpPr/>
          <p:nvPr/>
        </p:nvSpPr>
        <p:spPr>
          <a:xfrm>
            <a:off x="3048" y="32174"/>
            <a:ext cx="12193524" cy="927307"/>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5" name="Imagen 14" descr="Imagen que contiene Logotipo&#10;&#10;Descripción generada automáticamente">
            <a:extLst>
              <a:ext uri="{FF2B5EF4-FFF2-40B4-BE49-F238E27FC236}">
                <a16:creationId xmlns:a16="http://schemas.microsoft.com/office/drawing/2014/main" id="{A8F7FF7C-85FD-43B4-BC6B-42AFE25ED35F}"/>
              </a:ext>
            </a:extLst>
          </p:cNvPr>
          <p:cNvPicPr>
            <a:picLocks noChangeAspect="1"/>
          </p:cNvPicPr>
          <p:nvPr/>
        </p:nvPicPr>
        <p:blipFill>
          <a:blip r:embed="rId2" cstate="print">
            <a:clrChange>
              <a:clrFrom>
                <a:srgbClr val="000000"/>
              </a:clrFrom>
              <a:clrTo>
                <a:srgbClr val="000000">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9668" y="58365"/>
            <a:ext cx="1696973" cy="927307"/>
          </a:xfrm>
          <a:prstGeom prst="rect">
            <a:avLst/>
          </a:prstGeom>
        </p:spPr>
      </p:pic>
      <p:sp>
        <p:nvSpPr>
          <p:cNvPr id="16" name="CuadroTexto 15">
            <a:extLst>
              <a:ext uri="{FF2B5EF4-FFF2-40B4-BE49-F238E27FC236}">
                <a16:creationId xmlns:a16="http://schemas.microsoft.com/office/drawing/2014/main" id="{DEF76C1F-240D-4AA3-83A4-10D7E552356D}"/>
              </a:ext>
            </a:extLst>
          </p:cNvPr>
          <p:cNvSpPr txBox="1"/>
          <p:nvPr/>
        </p:nvSpPr>
        <p:spPr>
          <a:xfrm>
            <a:off x="2330213" y="321963"/>
            <a:ext cx="9107878" cy="400110"/>
          </a:xfrm>
          <a:prstGeom prst="rect">
            <a:avLst/>
          </a:prstGeom>
          <a:noFill/>
        </p:spPr>
        <p:txBody>
          <a:bodyPr wrap="square" rtlCol="0">
            <a:spAutoFit/>
          </a:bodyPr>
          <a:lstStyle/>
          <a:p>
            <a:r>
              <a:rPr lang="es-PE" sz="2000" spc="300" dirty="0">
                <a:solidFill>
                  <a:schemeClr val="bg1"/>
                </a:solidFill>
              </a:rPr>
              <a:t>Home    Tv Shows    Movies    Recently Added   My List     </a:t>
            </a:r>
          </a:p>
        </p:txBody>
      </p:sp>
      <p:pic>
        <p:nvPicPr>
          <p:cNvPr id="17" name="Gráfico 16" descr="Lupa con relleno sólido">
            <a:extLst>
              <a:ext uri="{FF2B5EF4-FFF2-40B4-BE49-F238E27FC236}">
                <a16:creationId xmlns:a16="http://schemas.microsoft.com/office/drawing/2014/main" id="{15AEA5A9-8EEF-43D8-A059-97BA2A015EF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6803" y="342018"/>
            <a:ext cx="360000" cy="360000"/>
          </a:xfrm>
          <a:prstGeom prst="rect">
            <a:avLst/>
          </a:prstGeom>
        </p:spPr>
      </p:pic>
      <p:pic>
        <p:nvPicPr>
          <p:cNvPr id="18" name="Picture 12" descr="Old Penguin on Twitter: &quot;Still missing the old #Netflix penguin. Bring it  back, please!&quot;">
            <a:extLst>
              <a:ext uri="{FF2B5EF4-FFF2-40B4-BE49-F238E27FC236}">
                <a16:creationId xmlns:a16="http://schemas.microsoft.com/office/drawing/2014/main" id="{475836DB-8014-4B6B-A04B-D2B02EB152F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54598" y="279756"/>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19" name="Gráfico 18" descr="Timbre con relleno sólido">
            <a:extLst>
              <a:ext uri="{FF2B5EF4-FFF2-40B4-BE49-F238E27FC236}">
                <a16:creationId xmlns:a16="http://schemas.microsoft.com/office/drawing/2014/main" id="{1A5F0187-2BD8-45B0-8F56-7178887D8DA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5701" y="324118"/>
            <a:ext cx="360000" cy="360000"/>
          </a:xfrm>
          <a:prstGeom prst="rect">
            <a:avLst/>
          </a:prstGeom>
        </p:spPr>
      </p:pic>
      <p:sp>
        <p:nvSpPr>
          <p:cNvPr id="20" name="CuadroTexto 19">
            <a:extLst>
              <a:ext uri="{FF2B5EF4-FFF2-40B4-BE49-F238E27FC236}">
                <a16:creationId xmlns:a16="http://schemas.microsoft.com/office/drawing/2014/main" id="{176F4780-CB3F-4787-89C4-DA5E21098AC4}"/>
              </a:ext>
            </a:extLst>
          </p:cNvPr>
          <p:cNvSpPr txBox="1"/>
          <p:nvPr/>
        </p:nvSpPr>
        <p:spPr>
          <a:xfrm>
            <a:off x="1049293" y="1267106"/>
            <a:ext cx="954314" cy="1446550"/>
          </a:xfrm>
          <a:prstGeom prst="rect">
            <a:avLst/>
          </a:prstGeom>
          <a:noFill/>
        </p:spPr>
        <p:txBody>
          <a:bodyPr wrap="square" rtlCol="0">
            <a:spAutoFit/>
          </a:bodyPr>
          <a:lstStyle/>
          <a:p>
            <a:pPr algn="ctr"/>
            <a:r>
              <a:rPr lang="es-PE" sz="8800" dirty="0">
                <a:solidFill>
                  <a:schemeClr val="bg1"/>
                </a:solidFill>
                <a:effectLst/>
              </a:rPr>
              <a:t>➊</a:t>
            </a:r>
          </a:p>
        </p:txBody>
      </p:sp>
      <p:sp>
        <p:nvSpPr>
          <p:cNvPr id="22" name="CuadroTexto 21">
            <a:extLst>
              <a:ext uri="{FF2B5EF4-FFF2-40B4-BE49-F238E27FC236}">
                <a16:creationId xmlns:a16="http://schemas.microsoft.com/office/drawing/2014/main" id="{E08670A9-37F2-4322-9098-9F9990ECBFF6}"/>
              </a:ext>
            </a:extLst>
          </p:cNvPr>
          <p:cNvSpPr txBox="1"/>
          <p:nvPr/>
        </p:nvSpPr>
        <p:spPr>
          <a:xfrm>
            <a:off x="1049293" y="2827315"/>
            <a:ext cx="954314" cy="1446550"/>
          </a:xfrm>
          <a:prstGeom prst="rect">
            <a:avLst/>
          </a:prstGeom>
          <a:noFill/>
        </p:spPr>
        <p:txBody>
          <a:bodyPr wrap="square" rtlCol="0">
            <a:spAutoFit/>
          </a:bodyPr>
          <a:lstStyle/>
          <a:p>
            <a:pPr algn="ctr"/>
            <a:r>
              <a:rPr lang="es-PE" sz="8800" dirty="0">
                <a:solidFill>
                  <a:schemeClr val="bg1"/>
                </a:solidFill>
                <a:effectLst/>
              </a:rPr>
              <a:t>➋</a:t>
            </a:r>
          </a:p>
        </p:txBody>
      </p:sp>
      <p:sp>
        <p:nvSpPr>
          <p:cNvPr id="24" name="CuadroTexto 23">
            <a:extLst>
              <a:ext uri="{FF2B5EF4-FFF2-40B4-BE49-F238E27FC236}">
                <a16:creationId xmlns:a16="http://schemas.microsoft.com/office/drawing/2014/main" id="{5EED4621-3216-45BE-AAFB-2C1BCCA34E8F}"/>
              </a:ext>
            </a:extLst>
          </p:cNvPr>
          <p:cNvSpPr txBox="1"/>
          <p:nvPr/>
        </p:nvSpPr>
        <p:spPr>
          <a:xfrm>
            <a:off x="1049293" y="4387524"/>
            <a:ext cx="954314" cy="1446550"/>
          </a:xfrm>
          <a:prstGeom prst="rect">
            <a:avLst/>
          </a:prstGeom>
          <a:noFill/>
        </p:spPr>
        <p:txBody>
          <a:bodyPr wrap="square" rtlCol="0">
            <a:spAutoFit/>
          </a:bodyPr>
          <a:lstStyle/>
          <a:p>
            <a:pPr algn="ctr"/>
            <a:r>
              <a:rPr lang="es-PE" sz="8800" dirty="0">
                <a:solidFill>
                  <a:schemeClr val="bg1"/>
                </a:solidFill>
                <a:effectLst/>
              </a:rPr>
              <a:t>➌</a:t>
            </a:r>
          </a:p>
        </p:txBody>
      </p:sp>
      <p:sp>
        <p:nvSpPr>
          <p:cNvPr id="26" name="CuadroTexto 25">
            <a:extLst>
              <a:ext uri="{FF2B5EF4-FFF2-40B4-BE49-F238E27FC236}">
                <a16:creationId xmlns:a16="http://schemas.microsoft.com/office/drawing/2014/main" id="{75CB4526-BFC7-4BE2-B81B-539EB465D46C}"/>
              </a:ext>
            </a:extLst>
          </p:cNvPr>
          <p:cNvSpPr txBox="1"/>
          <p:nvPr/>
        </p:nvSpPr>
        <p:spPr>
          <a:xfrm>
            <a:off x="2441755" y="1529463"/>
            <a:ext cx="3941810" cy="461665"/>
          </a:xfrm>
          <a:prstGeom prst="rect">
            <a:avLst/>
          </a:prstGeom>
          <a:noFill/>
        </p:spPr>
        <p:txBody>
          <a:bodyPr wrap="square" rtlCol="0">
            <a:spAutoFit/>
          </a:bodyPr>
          <a:lstStyle/>
          <a:p>
            <a:r>
              <a:rPr lang="es-PE" sz="2400" b="1" dirty="0">
                <a:solidFill>
                  <a:schemeClr val="bg1"/>
                </a:solidFill>
                <a:latin typeface="Arial" panose="020B0604020202020204" pitchFamily="34" charset="0"/>
                <a:cs typeface="Arial" panose="020B0604020202020204" pitchFamily="34" charset="0"/>
              </a:rPr>
              <a:t>Escribe un subtítulo</a:t>
            </a:r>
          </a:p>
        </p:txBody>
      </p:sp>
      <p:sp>
        <p:nvSpPr>
          <p:cNvPr id="32" name="CuadroTexto 31">
            <a:extLst>
              <a:ext uri="{FF2B5EF4-FFF2-40B4-BE49-F238E27FC236}">
                <a16:creationId xmlns:a16="http://schemas.microsoft.com/office/drawing/2014/main" id="{F3FAB69E-02A1-4356-949F-5238DB710841}"/>
              </a:ext>
            </a:extLst>
          </p:cNvPr>
          <p:cNvSpPr txBox="1"/>
          <p:nvPr/>
        </p:nvSpPr>
        <p:spPr>
          <a:xfrm>
            <a:off x="2441755" y="1991128"/>
            <a:ext cx="3033484" cy="707886"/>
          </a:xfrm>
          <a:prstGeom prst="rect">
            <a:avLst/>
          </a:prstGeom>
          <a:noFill/>
        </p:spPr>
        <p:txBody>
          <a:bodyPr wrap="square" rtlCol="0">
            <a:spAutoFit/>
          </a:bodyPr>
          <a:lstStyle/>
          <a:p>
            <a:r>
              <a:rPr lang="es-PE" sz="2000" dirty="0">
                <a:solidFill>
                  <a:schemeClr val="bg1"/>
                </a:solidFill>
              </a:rPr>
              <a:t>Describe un poco acerca del tema en esta sección.</a:t>
            </a:r>
          </a:p>
        </p:txBody>
      </p:sp>
      <p:sp>
        <p:nvSpPr>
          <p:cNvPr id="35" name="CuadroTexto 34">
            <a:extLst>
              <a:ext uri="{FF2B5EF4-FFF2-40B4-BE49-F238E27FC236}">
                <a16:creationId xmlns:a16="http://schemas.microsoft.com/office/drawing/2014/main" id="{9AE4BEC8-4D3D-4C2B-8DFB-760F5B971871}"/>
              </a:ext>
            </a:extLst>
          </p:cNvPr>
          <p:cNvSpPr txBox="1"/>
          <p:nvPr/>
        </p:nvSpPr>
        <p:spPr>
          <a:xfrm>
            <a:off x="2441755" y="3017918"/>
            <a:ext cx="3941810" cy="461665"/>
          </a:xfrm>
          <a:prstGeom prst="rect">
            <a:avLst/>
          </a:prstGeom>
          <a:noFill/>
        </p:spPr>
        <p:txBody>
          <a:bodyPr wrap="square" rtlCol="0">
            <a:spAutoFit/>
          </a:bodyPr>
          <a:lstStyle/>
          <a:p>
            <a:r>
              <a:rPr lang="es-PE" sz="2400" b="1" dirty="0">
                <a:solidFill>
                  <a:schemeClr val="bg1"/>
                </a:solidFill>
                <a:latin typeface="Arial" panose="020B0604020202020204" pitchFamily="34" charset="0"/>
                <a:cs typeface="Arial" panose="020B0604020202020204" pitchFamily="34" charset="0"/>
              </a:rPr>
              <a:t>Escribe un subtítulo</a:t>
            </a:r>
          </a:p>
        </p:txBody>
      </p:sp>
      <p:sp>
        <p:nvSpPr>
          <p:cNvPr id="36" name="CuadroTexto 35">
            <a:extLst>
              <a:ext uri="{FF2B5EF4-FFF2-40B4-BE49-F238E27FC236}">
                <a16:creationId xmlns:a16="http://schemas.microsoft.com/office/drawing/2014/main" id="{FE2F871F-E2D7-40BA-B0F4-A9E05BBC47F8}"/>
              </a:ext>
            </a:extLst>
          </p:cNvPr>
          <p:cNvSpPr txBox="1"/>
          <p:nvPr/>
        </p:nvSpPr>
        <p:spPr>
          <a:xfrm>
            <a:off x="2441755" y="3479583"/>
            <a:ext cx="3033484" cy="707886"/>
          </a:xfrm>
          <a:prstGeom prst="rect">
            <a:avLst/>
          </a:prstGeom>
          <a:noFill/>
        </p:spPr>
        <p:txBody>
          <a:bodyPr wrap="square" rtlCol="0">
            <a:spAutoFit/>
          </a:bodyPr>
          <a:lstStyle/>
          <a:p>
            <a:r>
              <a:rPr lang="es-PE" sz="2000" dirty="0">
                <a:solidFill>
                  <a:schemeClr val="bg1"/>
                </a:solidFill>
              </a:rPr>
              <a:t>Describe un poco acerca del tema en esta sección.</a:t>
            </a:r>
          </a:p>
        </p:txBody>
      </p:sp>
      <p:sp>
        <p:nvSpPr>
          <p:cNvPr id="37" name="CuadroTexto 36">
            <a:extLst>
              <a:ext uri="{FF2B5EF4-FFF2-40B4-BE49-F238E27FC236}">
                <a16:creationId xmlns:a16="http://schemas.microsoft.com/office/drawing/2014/main" id="{DE9B8D40-A416-403C-A1E7-400948060416}"/>
              </a:ext>
            </a:extLst>
          </p:cNvPr>
          <p:cNvSpPr txBox="1"/>
          <p:nvPr/>
        </p:nvSpPr>
        <p:spPr>
          <a:xfrm>
            <a:off x="2441755" y="4649134"/>
            <a:ext cx="3941810" cy="461665"/>
          </a:xfrm>
          <a:prstGeom prst="rect">
            <a:avLst/>
          </a:prstGeom>
          <a:noFill/>
        </p:spPr>
        <p:txBody>
          <a:bodyPr wrap="square" rtlCol="0">
            <a:spAutoFit/>
          </a:bodyPr>
          <a:lstStyle/>
          <a:p>
            <a:r>
              <a:rPr lang="es-PE" sz="2400" b="1" dirty="0">
                <a:solidFill>
                  <a:schemeClr val="bg1"/>
                </a:solidFill>
                <a:latin typeface="Arial" panose="020B0604020202020204" pitchFamily="34" charset="0"/>
                <a:cs typeface="Arial" panose="020B0604020202020204" pitchFamily="34" charset="0"/>
              </a:rPr>
              <a:t>Escribe un subtítulo</a:t>
            </a:r>
          </a:p>
        </p:txBody>
      </p:sp>
      <p:sp>
        <p:nvSpPr>
          <p:cNvPr id="38" name="CuadroTexto 37">
            <a:extLst>
              <a:ext uri="{FF2B5EF4-FFF2-40B4-BE49-F238E27FC236}">
                <a16:creationId xmlns:a16="http://schemas.microsoft.com/office/drawing/2014/main" id="{A7BADC40-595D-44F0-A03A-AD88BA54C6E7}"/>
              </a:ext>
            </a:extLst>
          </p:cNvPr>
          <p:cNvSpPr txBox="1"/>
          <p:nvPr/>
        </p:nvSpPr>
        <p:spPr>
          <a:xfrm>
            <a:off x="2441755" y="5110799"/>
            <a:ext cx="3033484" cy="707886"/>
          </a:xfrm>
          <a:prstGeom prst="rect">
            <a:avLst/>
          </a:prstGeom>
          <a:noFill/>
        </p:spPr>
        <p:txBody>
          <a:bodyPr wrap="square" rtlCol="0">
            <a:spAutoFit/>
          </a:bodyPr>
          <a:lstStyle/>
          <a:p>
            <a:r>
              <a:rPr lang="es-PE" sz="2000" dirty="0">
                <a:solidFill>
                  <a:schemeClr val="bg1"/>
                </a:solidFill>
              </a:rPr>
              <a:t>Describe un poco acerca del tema en esta sección.</a:t>
            </a:r>
          </a:p>
        </p:txBody>
      </p:sp>
    </p:spTree>
    <p:extLst>
      <p:ext uri="{BB962C8B-B14F-4D97-AF65-F5344CB8AC3E}">
        <p14:creationId xmlns:p14="http://schemas.microsoft.com/office/powerpoint/2010/main" val="158171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500"/>
                                        <p:tgtEl>
                                          <p:spTgt spid="3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P spid="32" grpId="0"/>
      <p:bldP spid="35" grpId="0"/>
      <p:bldP spid="36" grpId="0"/>
      <p:bldP spid="37"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 name="CuadroTexto 6">
            <a:extLst>
              <a:ext uri="{FF2B5EF4-FFF2-40B4-BE49-F238E27FC236}">
                <a16:creationId xmlns:a16="http://schemas.microsoft.com/office/drawing/2014/main" id="{2DC8AA0A-B011-47D4-8024-375AA8324F91}"/>
              </a:ext>
            </a:extLst>
          </p:cNvPr>
          <p:cNvSpPr txBox="1"/>
          <p:nvPr/>
        </p:nvSpPr>
        <p:spPr>
          <a:xfrm>
            <a:off x="438150" y="2174261"/>
            <a:ext cx="4133850" cy="523220"/>
          </a:xfrm>
          <a:prstGeom prst="rect">
            <a:avLst/>
          </a:prstGeom>
          <a:noFill/>
        </p:spPr>
        <p:txBody>
          <a:bodyPr wrap="square" rtlCol="0">
            <a:spAutoFit/>
          </a:bodyPr>
          <a:lstStyle/>
          <a:p>
            <a:r>
              <a:rPr lang="es-PE" sz="2800" spc="300" dirty="0">
                <a:solidFill>
                  <a:schemeClr val="bg1"/>
                </a:solidFill>
              </a:rPr>
              <a:t>AGREGA UN TÍTULO</a:t>
            </a:r>
          </a:p>
        </p:txBody>
      </p:sp>
      <p:sp>
        <p:nvSpPr>
          <p:cNvPr id="17" name="CuadroTexto 16">
            <a:extLst>
              <a:ext uri="{FF2B5EF4-FFF2-40B4-BE49-F238E27FC236}">
                <a16:creationId xmlns:a16="http://schemas.microsoft.com/office/drawing/2014/main" id="{F1DD4B2E-ACFA-40E8-8A42-F987BDCD339D}"/>
              </a:ext>
            </a:extLst>
          </p:cNvPr>
          <p:cNvSpPr txBox="1"/>
          <p:nvPr/>
        </p:nvSpPr>
        <p:spPr>
          <a:xfrm>
            <a:off x="438150" y="2697481"/>
            <a:ext cx="5657850" cy="1446550"/>
          </a:xfrm>
          <a:prstGeom prst="rect">
            <a:avLst/>
          </a:prstGeom>
          <a:noFill/>
        </p:spPr>
        <p:txBody>
          <a:bodyPr wrap="square" rtlCol="0">
            <a:spAutoFit/>
          </a:bodyPr>
          <a:lstStyle/>
          <a:p>
            <a:r>
              <a:rPr lang="es-PE" sz="4400" b="1" spc="300" dirty="0">
                <a:solidFill>
                  <a:schemeClr val="bg1"/>
                </a:solidFill>
                <a:latin typeface="Arial" panose="020B0604020202020204" pitchFamily="34" charset="0"/>
                <a:cs typeface="Arial" panose="020B0604020202020204" pitchFamily="34" charset="0"/>
              </a:rPr>
              <a:t>ESCRIBE AQUÍ TU TÍTULO</a:t>
            </a:r>
          </a:p>
        </p:txBody>
      </p:sp>
      <p:sp>
        <p:nvSpPr>
          <p:cNvPr id="10" name="Rectángulo 9">
            <a:extLst>
              <a:ext uri="{FF2B5EF4-FFF2-40B4-BE49-F238E27FC236}">
                <a16:creationId xmlns:a16="http://schemas.microsoft.com/office/drawing/2014/main" id="{FCC07F5E-662A-4388-801D-A466CEB198B8}"/>
              </a:ext>
            </a:extLst>
          </p:cNvPr>
          <p:cNvSpPr/>
          <p:nvPr/>
        </p:nvSpPr>
        <p:spPr>
          <a:xfrm>
            <a:off x="657225" y="4504273"/>
            <a:ext cx="1847850" cy="5232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00" b="1" spc="300" dirty="0">
                <a:latin typeface="Abadi" panose="020B0604020104020204" pitchFamily="34" charset="0"/>
              </a:rPr>
              <a:t>   PLAY</a:t>
            </a:r>
            <a:endParaRPr lang="es-PE" b="1" spc="300" dirty="0">
              <a:latin typeface="Abadi" panose="020B0604020104020204" pitchFamily="34" charset="0"/>
            </a:endParaRPr>
          </a:p>
        </p:txBody>
      </p:sp>
      <p:sp>
        <p:nvSpPr>
          <p:cNvPr id="11" name="Triángulo isósceles 10">
            <a:extLst>
              <a:ext uri="{FF2B5EF4-FFF2-40B4-BE49-F238E27FC236}">
                <a16:creationId xmlns:a16="http://schemas.microsoft.com/office/drawing/2014/main" id="{71E74D28-BEDE-44F3-84AB-DB720F0EF5C2}"/>
              </a:ext>
            </a:extLst>
          </p:cNvPr>
          <p:cNvSpPr/>
          <p:nvPr/>
        </p:nvSpPr>
        <p:spPr>
          <a:xfrm rot="5400000">
            <a:off x="927100" y="4656400"/>
            <a:ext cx="254000" cy="21896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nvGrpSpPr>
          <p:cNvPr id="15" name="Grupo 14">
            <a:extLst>
              <a:ext uri="{FF2B5EF4-FFF2-40B4-BE49-F238E27FC236}">
                <a16:creationId xmlns:a16="http://schemas.microsoft.com/office/drawing/2014/main" id="{E8667A22-3633-493D-8629-2F547CC18995}"/>
              </a:ext>
            </a:extLst>
          </p:cNvPr>
          <p:cNvGrpSpPr/>
          <p:nvPr/>
        </p:nvGrpSpPr>
        <p:grpSpPr>
          <a:xfrm>
            <a:off x="2724150" y="4504273"/>
            <a:ext cx="1946324" cy="523220"/>
            <a:chOff x="2724150" y="4265982"/>
            <a:chExt cx="1946324" cy="523220"/>
          </a:xfrm>
        </p:grpSpPr>
        <p:sp>
          <p:nvSpPr>
            <p:cNvPr id="23" name="Rectángulo 22">
              <a:extLst>
                <a:ext uri="{FF2B5EF4-FFF2-40B4-BE49-F238E27FC236}">
                  <a16:creationId xmlns:a16="http://schemas.microsoft.com/office/drawing/2014/main" id="{78C76318-E981-48D7-8480-4E2B1A216BE7}"/>
                </a:ext>
              </a:extLst>
            </p:cNvPr>
            <p:cNvSpPr/>
            <p:nvPr/>
          </p:nvSpPr>
          <p:spPr>
            <a:xfrm>
              <a:off x="2724150" y="4265982"/>
              <a:ext cx="1946324" cy="52322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00" b="1" spc="300" dirty="0">
                  <a:latin typeface="Abadi" panose="020B0604020104020204" pitchFamily="34" charset="0"/>
                </a:rPr>
                <a:t>   MY LIST</a:t>
              </a:r>
              <a:endParaRPr lang="es-PE" sz="1600" b="1" spc="300" dirty="0">
                <a:latin typeface="Abadi" panose="020B0604020104020204" pitchFamily="34" charset="0"/>
              </a:endParaRPr>
            </a:p>
          </p:txBody>
        </p:sp>
        <p:sp>
          <p:nvSpPr>
            <p:cNvPr id="13" name="Forma libre: forma 12">
              <a:extLst>
                <a:ext uri="{FF2B5EF4-FFF2-40B4-BE49-F238E27FC236}">
                  <a16:creationId xmlns:a16="http://schemas.microsoft.com/office/drawing/2014/main" id="{F0420B1D-668B-4B15-8B8C-27964B03928A}"/>
                </a:ext>
              </a:extLst>
            </p:cNvPr>
            <p:cNvSpPr/>
            <p:nvPr/>
          </p:nvSpPr>
          <p:spPr>
            <a:xfrm>
              <a:off x="2918399" y="4386524"/>
              <a:ext cx="242377" cy="250170"/>
            </a:xfrm>
            <a:custGeom>
              <a:avLst/>
              <a:gdLst>
                <a:gd name="connsiteX0" fmla="*/ 0 w 393700"/>
                <a:gd name="connsiteY0" fmla="*/ 304800 h 472073"/>
                <a:gd name="connsiteX1" fmla="*/ 25400 w 393700"/>
                <a:gd name="connsiteY1" fmla="*/ 419100 h 472073"/>
                <a:gd name="connsiteX2" fmla="*/ 38100 w 393700"/>
                <a:gd name="connsiteY2" fmla="*/ 469900 h 472073"/>
                <a:gd name="connsiteX3" fmla="*/ 76200 w 393700"/>
                <a:gd name="connsiteY3" fmla="*/ 457200 h 472073"/>
                <a:gd name="connsiteX4" fmla="*/ 190500 w 393700"/>
                <a:gd name="connsiteY4" fmla="*/ 304800 h 472073"/>
                <a:gd name="connsiteX5" fmla="*/ 330200 w 393700"/>
                <a:gd name="connsiteY5" fmla="*/ 88900 h 472073"/>
                <a:gd name="connsiteX6" fmla="*/ 393700 w 393700"/>
                <a:gd name="connsiteY6" fmla="*/ 0 h 472073"/>
                <a:gd name="connsiteX0" fmla="*/ 0 w 393700"/>
                <a:gd name="connsiteY0" fmla="*/ 304800 h 473983"/>
                <a:gd name="connsiteX1" fmla="*/ 25400 w 393700"/>
                <a:gd name="connsiteY1" fmla="*/ 419100 h 473983"/>
                <a:gd name="connsiteX2" fmla="*/ 38100 w 393700"/>
                <a:gd name="connsiteY2" fmla="*/ 469900 h 473983"/>
                <a:gd name="connsiteX3" fmla="*/ 190500 w 393700"/>
                <a:gd name="connsiteY3" fmla="*/ 304800 h 473983"/>
                <a:gd name="connsiteX4" fmla="*/ 330200 w 393700"/>
                <a:gd name="connsiteY4" fmla="*/ 88900 h 473983"/>
                <a:gd name="connsiteX5" fmla="*/ 393700 w 393700"/>
                <a:gd name="connsiteY5" fmla="*/ 0 h 473983"/>
                <a:gd name="connsiteX0" fmla="*/ 0 w 393700"/>
                <a:gd name="connsiteY0" fmla="*/ 304800 h 469900"/>
                <a:gd name="connsiteX1" fmla="*/ 38100 w 393700"/>
                <a:gd name="connsiteY1" fmla="*/ 469900 h 469900"/>
                <a:gd name="connsiteX2" fmla="*/ 190500 w 393700"/>
                <a:gd name="connsiteY2" fmla="*/ 304800 h 469900"/>
                <a:gd name="connsiteX3" fmla="*/ 330200 w 393700"/>
                <a:gd name="connsiteY3" fmla="*/ 88900 h 469900"/>
                <a:gd name="connsiteX4" fmla="*/ 393700 w 393700"/>
                <a:gd name="connsiteY4" fmla="*/ 0 h 469900"/>
                <a:gd name="connsiteX0" fmla="*/ 0 w 393700"/>
                <a:gd name="connsiteY0" fmla="*/ 304800 h 474956"/>
                <a:gd name="connsiteX1" fmla="*/ 38100 w 393700"/>
                <a:gd name="connsiteY1" fmla="*/ 469900 h 474956"/>
                <a:gd name="connsiteX2" fmla="*/ 330200 w 393700"/>
                <a:gd name="connsiteY2" fmla="*/ 88900 h 474956"/>
                <a:gd name="connsiteX3" fmla="*/ 393700 w 393700"/>
                <a:gd name="connsiteY3" fmla="*/ 0 h 474956"/>
                <a:gd name="connsiteX0" fmla="*/ 2591 w 396291"/>
                <a:gd name="connsiteY0" fmla="*/ 304800 h 478809"/>
                <a:gd name="connsiteX1" fmla="*/ 40691 w 396291"/>
                <a:gd name="connsiteY1" fmla="*/ 469900 h 478809"/>
                <a:gd name="connsiteX2" fmla="*/ 396291 w 396291"/>
                <a:gd name="connsiteY2" fmla="*/ 0 h 478809"/>
                <a:gd name="connsiteX0" fmla="*/ 0 w 450850"/>
                <a:gd name="connsiteY0" fmla="*/ 304800 h 478809"/>
                <a:gd name="connsiteX1" fmla="*/ 95250 w 450850"/>
                <a:gd name="connsiteY1" fmla="*/ 469900 h 478809"/>
                <a:gd name="connsiteX2" fmla="*/ 450850 w 450850"/>
                <a:gd name="connsiteY2" fmla="*/ 0 h 478809"/>
                <a:gd name="connsiteX0" fmla="*/ 0 w 450850"/>
                <a:gd name="connsiteY0" fmla="*/ 304800 h 480642"/>
                <a:gd name="connsiteX1" fmla="*/ 95250 w 450850"/>
                <a:gd name="connsiteY1" fmla="*/ 469900 h 480642"/>
                <a:gd name="connsiteX2" fmla="*/ 450850 w 450850"/>
                <a:gd name="connsiteY2" fmla="*/ 0 h 480642"/>
              </a:gdLst>
              <a:ahLst/>
              <a:cxnLst>
                <a:cxn ang="0">
                  <a:pos x="connsiteX0" y="connsiteY0"/>
                </a:cxn>
                <a:cxn ang="0">
                  <a:pos x="connsiteX1" y="connsiteY1"/>
                </a:cxn>
                <a:cxn ang="0">
                  <a:pos x="connsiteX2" y="connsiteY2"/>
                </a:cxn>
              </a:cxnLst>
              <a:rect l="l" t="t" r="r" b="b"/>
              <a:pathLst>
                <a:path w="450850" h="480642">
                  <a:moveTo>
                    <a:pt x="0" y="304800"/>
                  </a:moveTo>
                  <a:cubicBezTo>
                    <a:pt x="7937" y="339196"/>
                    <a:pt x="64558" y="527050"/>
                    <a:pt x="95250" y="469900"/>
                  </a:cubicBezTo>
                  <a:cubicBezTo>
                    <a:pt x="138164" y="389992"/>
                    <a:pt x="376767" y="97896"/>
                    <a:pt x="450850" y="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00" dirty="0"/>
            </a:p>
          </p:txBody>
        </p:sp>
      </p:grpSp>
      <p:sp>
        <p:nvSpPr>
          <p:cNvPr id="9" name="Rectángulo 8">
            <a:extLst>
              <a:ext uri="{FF2B5EF4-FFF2-40B4-BE49-F238E27FC236}">
                <a16:creationId xmlns:a16="http://schemas.microsoft.com/office/drawing/2014/main" id="{D2AC4A0F-DA52-4613-9B9B-9F4F51DD0F40}"/>
              </a:ext>
            </a:extLst>
          </p:cNvPr>
          <p:cNvSpPr/>
          <p:nvPr/>
        </p:nvSpPr>
        <p:spPr>
          <a:xfrm>
            <a:off x="-1524" y="0"/>
            <a:ext cx="12193524" cy="927307"/>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8" name="Imagen 17" descr="Imagen que contiene Logotipo&#10;&#10;Descripción generada automáticamente">
            <a:extLst>
              <a:ext uri="{FF2B5EF4-FFF2-40B4-BE49-F238E27FC236}">
                <a16:creationId xmlns:a16="http://schemas.microsoft.com/office/drawing/2014/main" id="{A7A57EBD-3C30-49D6-B914-876391CA07A4}"/>
              </a:ext>
            </a:extLst>
          </p:cNvPr>
          <p:cNvPicPr>
            <a:picLocks noChangeAspect="1"/>
          </p:cNvPicPr>
          <p:nvPr/>
        </p:nvPicPr>
        <p:blipFill>
          <a:blip r:embed="rId2" cstate="print">
            <a:clrChange>
              <a:clrFrom>
                <a:srgbClr val="000000"/>
              </a:clrFrom>
              <a:clrTo>
                <a:srgbClr val="000000">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5096" y="26191"/>
            <a:ext cx="1696973" cy="927307"/>
          </a:xfrm>
          <a:prstGeom prst="rect">
            <a:avLst/>
          </a:prstGeom>
        </p:spPr>
      </p:pic>
      <p:sp>
        <p:nvSpPr>
          <p:cNvPr id="30" name="CuadroTexto 29">
            <a:extLst>
              <a:ext uri="{FF2B5EF4-FFF2-40B4-BE49-F238E27FC236}">
                <a16:creationId xmlns:a16="http://schemas.microsoft.com/office/drawing/2014/main" id="{D36299CE-CADE-489A-8D2B-31D511377E3A}"/>
              </a:ext>
            </a:extLst>
          </p:cNvPr>
          <p:cNvSpPr txBox="1"/>
          <p:nvPr/>
        </p:nvSpPr>
        <p:spPr>
          <a:xfrm>
            <a:off x="2325641" y="289789"/>
            <a:ext cx="9107878" cy="400110"/>
          </a:xfrm>
          <a:prstGeom prst="rect">
            <a:avLst/>
          </a:prstGeom>
          <a:noFill/>
        </p:spPr>
        <p:txBody>
          <a:bodyPr wrap="square" rtlCol="0">
            <a:spAutoFit/>
          </a:bodyPr>
          <a:lstStyle/>
          <a:p>
            <a:r>
              <a:rPr lang="es-PE" sz="2000" spc="300" dirty="0">
                <a:solidFill>
                  <a:schemeClr val="bg1"/>
                </a:solidFill>
              </a:rPr>
              <a:t>Home    Tv Shows    Movies    Recently Added   My List     </a:t>
            </a:r>
          </a:p>
        </p:txBody>
      </p:sp>
      <p:pic>
        <p:nvPicPr>
          <p:cNvPr id="21" name="Gráfico 20" descr="Lupa con relleno sólido">
            <a:extLst>
              <a:ext uri="{FF2B5EF4-FFF2-40B4-BE49-F238E27FC236}">
                <a16:creationId xmlns:a16="http://schemas.microsoft.com/office/drawing/2014/main" id="{E982D45F-C15E-4B8D-B9E9-48F53597339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2231" y="309844"/>
            <a:ext cx="360000" cy="360000"/>
          </a:xfrm>
          <a:prstGeom prst="rect">
            <a:avLst/>
          </a:prstGeom>
        </p:spPr>
      </p:pic>
      <p:pic>
        <p:nvPicPr>
          <p:cNvPr id="33" name="Picture 12" descr="Old Penguin on Twitter: &quot;Still missing the old #Netflix penguin. Bring it  back, please!&quot;">
            <a:extLst>
              <a:ext uri="{FF2B5EF4-FFF2-40B4-BE49-F238E27FC236}">
                <a16:creationId xmlns:a16="http://schemas.microsoft.com/office/drawing/2014/main" id="{10272703-533F-489E-80B8-9C0A5174B8F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26" name="Gráfico 25" descr="Timbre con relleno sólido">
            <a:extLst>
              <a:ext uri="{FF2B5EF4-FFF2-40B4-BE49-F238E27FC236}">
                <a16:creationId xmlns:a16="http://schemas.microsoft.com/office/drawing/2014/main" id="{9EE41E22-0215-4470-A7E6-31205FC1F1B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1129" y="291944"/>
            <a:ext cx="360000" cy="360000"/>
          </a:xfrm>
          <a:prstGeom prst="rect">
            <a:avLst/>
          </a:prstGeom>
        </p:spPr>
      </p:pic>
      <p:sp>
        <p:nvSpPr>
          <p:cNvPr id="38" name="CuadroTexto 37">
            <a:extLst>
              <a:ext uri="{FF2B5EF4-FFF2-40B4-BE49-F238E27FC236}">
                <a16:creationId xmlns:a16="http://schemas.microsoft.com/office/drawing/2014/main" id="{BB205065-3B4E-4FFC-9B31-78DBDCDFA206}"/>
              </a:ext>
            </a:extLst>
          </p:cNvPr>
          <p:cNvSpPr txBox="1"/>
          <p:nvPr/>
        </p:nvSpPr>
        <p:spPr>
          <a:xfrm>
            <a:off x="6041392" y="1471651"/>
            <a:ext cx="5435466" cy="4401205"/>
          </a:xfrm>
          <a:prstGeom prst="rect">
            <a:avLst/>
          </a:prstGeom>
          <a:noFill/>
        </p:spPr>
        <p:txBody>
          <a:bodyPr wrap="square" rtlCol="0">
            <a:spAutoFit/>
          </a:bodyPr>
          <a:lstStyle/>
          <a:p>
            <a:pPr algn="just"/>
            <a:r>
              <a:rPr lang="es-PE" sz="2000" dirty="0">
                <a:solidFill>
                  <a:schemeClr val="bg1"/>
                </a:solidFill>
              </a:rPr>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aquí tu texto.</a:t>
            </a:r>
          </a:p>
        </p:txBody>
      </p:sp>
    </p:spTree>
    <p:extLst>
      <p:ext uri="{BB962C8B-B14F-4D97-AF65-F5344CB8AC3E}">
        <p14:creationId xmlns:p14="http://schemas.microsoft.com/office/powerpoint/2010/main" val="150455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par>
                                <p:cTn id="18" presetID="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0-#ppt_w/2"/>
                                          </p:val>
                                        </p:tav>
                                        <p:tav tm="100000">
                                          <p:val>
                                            <p:strVal val="#ppt_x"/>
                                          </p:val>
                                        </p:tav>
                                      </p:tavLst>
                                    </p:anim>
                                    <p:anim calcmode="lin" valueType="num">
                                      <p:cBhvr additive="base">
                                        <p:cTn id="25" dur="500" fill="hold"/>
                                        <p:tgtEl>
                                          <p:spTgt spid="17"/>
                                        </p:tgtEl>
                                        <p:attrNameLst>
                                          <p:attrName>ppt_y</p:attrName>
                                        </p:attrNameLst>
                                      </p:cBhvr>
                                      <p:tavLst>
                                        <p:tav tm="0">
                                          <p:val>
                                            <p:strVal val="#ppt_y"/>
                                          </p:val>
                                        </p:tav>
                                        <p:tav tm="100000">
                                          <p:val>
                                            <p:strVal val="#ppt_y"/>
                                          </p:val>
                                        </p:tav>
                                      </p:tavLst>
                                    </p:anim>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2" presetClass="entr" presetSubtype="4"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additive="base">
                                        <p:cTn id="31" dur="500" fill="hold"/>
                                        <p:tgtEl>
                                          <p:spTgt spid="38"/>
                                        </p:tgtEl>
                                        <p:attrNameLst>
                                          <p:attrName>ppt_x</p:attrName>
                                        </p:attrNameLst>
                                      </p:cBhvr>
                                      <p:tavLst>
                                        <p:tav tm="0">
                                          <p:val>
                                            <p:strVal val="#ppt_x"/>
                                          </p:val>
                                        </p:tav>
                                        <p:tav tm="100000">
                                          <p:val>
                                            <p:strVal val="#ppt_x"/>
                                          </p:val>
                                        </p:tav>
                                      </p:tavLst>
                                    </p:anim>
                                    <p:anim calcmode="lin" valueType="num">
                                      <p:cBhvr additive="base">
                                        <p:cTn id="3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30"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ondos de pantalla HD, más de 5.000 imágenes para Windows 10, 8 y 7">
            <a:extLst>
              <a:ext uri="{FF2B5EF4-FFF2-40B4-BE49-F238E27FC236}">
                <a16:creationId xmlns:a16="http://schemas.microsoft.com/office/drawing/2014/main" id="{ED791AD2-623B-467D-A8F1-89C3945B5F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722" r="42000" b="44349"/>
          <a:stretch/>
        </p:blipFill>
        <p:spPr bwMode="auto">
          <a:xfrm>
            <a:off x="427404" y="4250850"/>
            <a:ext cx="3494127" cy="194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6" name="Picture 4" descr="Fondos de pantalla HD, más de 5.000 imágenes para Windows 10, 8 y 7">
            <a:extLst>
              <a:ext uri="{FF2B5EF4-FFF2-40B4-BE49-F238E27FC236}">
                <a16:creationId xmlns:a16="http://schemas.microsoft.com/office/drawing/2014/main" id="{004109FD-47EC-4CC1-9284-63E9793BA8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50" t="-43" r="10928" b="40179"/>
          <a:stretch/>
        </p:blipFill>
        <p:spPr bwMode="auto">
          <a:xfrm>
            <a:off x="4348935" y="4250850"/>
            <a:ext cx="3494128" cy="194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 name="Picture 4" descr="Fondos de pantalla HD, más de 5.000 imágenes para Windows 10, 8 y 7">
            <a:extLst>
              <a:ext uri="{FF2B5EF4-FFF2-40B4-BE49-F238E27FC236}">
                <a16:creationId xmlns:a16="http://schemas.microsoft.com/office/drawing/2014/main" id="{3B3950FF-99E2-4CB9-9FC8-76AA4B2188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8500" b="45689"/>
          <a:stretch/>
        </p:blipFill>
        <p:spPr bwMode="auto">
          <a:xfrm>
            <a:off x="8270467" y="4250850"/>
            <a:ext cx="3494128" cy="194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E5ADC95A-3E8A-4F11-BE1A-8F20B9827F29}"/>
              </a:ext>
            </a:extLst>
          </p:cNvPr>
          <p:cNvSpPr txBox="1"/>
          <p:nvPr/>
        </p:nvSpPr>
        <p:spPr>
          <a:xfrm>
            <a:off x="310335" y="3544308"/>
            <a:ext cx="5840046" cy="523220"/>
          </a:xfrm>
          <a:prstGeom prst="rect">
            <a:avLst/>
          </a:prstGeom>
          <a:noFill/>
        </p:spPr>
        <p:txBody>
          <a:bodyPr wrap="square" rtlCol="0">
            <a:spAutoFit/>
          </a:bodyPr>
          <a:lstStyle/>
          <a:p>
            <a:r>
              <a:rPr lang="es-PE" sz="2800" b="1" spc="300" dirty="0">
                <a:solidFill>
                  <a:schemeClr val="bg1"/>
                </a:solidFill>
                <a:latin typeface="Arial" panose="020B0604020202020204" pitchFamily="34" charset="0"/>
                <a:cs typeface="Arial" panose="020B0604020202020204" pitchFamily="34" charset="0"/>
              </a:rPr>
              <a:t>Subtítulo:</a:t>
            </a:r>
          </a:p>
        </p:txBody>
      </p:sp>
      <p:sp>
        <p:nvSpPr>
          <p:cNvPr id="9" name="CuadroTexto 8">
            <a:extLst>
              <a:ext uri="{FF2B5EF4-FFF2-40B4-BE49-F238E27FC236}">
                <a16:creationId xmlns:a16="http://schemas.microsoft.com/office/drawing/2014/main" id="{A8BEC693-8EEE-4EE6-9384-E68BC39DA003}"/>
              </a:ext>
            </a:extLst>
          </p:cNvPr>
          <p:cNvSpPr txBox="1"/>
          <p:nvPr/>
        </p:nvSpPr>
        <p:spPr>
          <a:xfrm>
            <a:off x="386296" y="1875706"/>
            <a:ext cx="6679750" cy="1323439"/>
          </a:xfrm>
          <a:prstGeom prst="rect">
            <a:avLst/>
          </a:prstGeom>
          <a:noFill/>
        </p:spPr>
        <p:txBody>
          <a:bodyPr wrap="square" rtlCol="0">
            <a:spAutoFit/>
          </a:bodyPr>
          <a:lstStyle/>
          <a:p>
            <a:r>
              <a:rPr lang="es-PE" sz="2000" dirty="0">
                <a:solidFill>
                  <a:schemeClr val="bg1"/>
                </a:solidFill>
              </a:rPr>
              <a:t>Escribe tu texto aquí, escribe tu texto aquí, escribe tu texto aquí, escribe tu texto aquí, escribe tu texto aquí, escribe tu texto aquí, escribe tu texto aquí, escribe tu texto aquí, escribe tu texto aquí, escribe tu texto aquí, escribe tu texto aquí.</a:t>
            </a:r>
          </a:p>
        </p:txBody>
      </p:sp>
      <p:sp>
        <p:nvSpPr>
          <p:cNvPr id="10" name="CuadroTexto 9">
            <a:extLst>
              <a:ext uri="{FF2B5EF4-FFF2-40B4-BE49-F238E27FC236}">
                <a16:creationId xmlns:a16="http://schemas.microsoft.com/office/drawing/2014/main" id="{ECAA634D-7B3E-418C-B9B8-0B64AFA562B4}"/>
              </a:ext>
            </a:extLst>
          </p:cNvPr>
          <p:cNvSpPr txBox="1"/>
          <p:nvPr/>
        </p:nvSpPr>
        <p:spPr>
          <a:xfrm>
            <a:off x="386296" y="603800"/>
            <a:ext cx="6986054" cy="769441"/>
          </a:xfrm>
          <a:prstGeom prst="rect">
            <a:avLst/>
          </a:prstGeom>
          <a:noFill/>
        </p:spPr>
        <p:txBody>
          <a:bodyPr wrap="square" rtlCol="0">
            <a:spAutoFit/>
          </a:bodyPr>
          <a:lstStyle/>
          <a:p>
            <a:r>
              <a:rPr lang="es-PE" sz="4400" b="1" spc="300" dirty="0">
                <a:solidFill>
                  <a:schemeClr val="bg1"/>
                </a:solidFill>
                <a:latin typeface="Arial" panose="020B0604020202020204" pitchFamily="34" charset="0"/>
                <a:cs typeface="Arial" panose="020B0604020202020204" pitchFamily="34" charset="0"/>
              </a:rPr>
              <a:t>TÍTULO O SUBTÍTULO</a:t>
            </a:r>
          </a:p>
        </p:txBody>
      </p:sp>
      <p:sp>
        <p:nvSpPr>
          <p:cNvPr id="11" name="CuadroTexto 10">
            <a:extLst>
              <a:ext uri="{FF2B5EF4-FFF2-40B4-BE49-F238E27FC236}">
                <a16:creationId xmlns:a16="http://schemas.microsoft.com/office/drawing/2014/main" id="{E82D4230-6FE1-43BB-8D22-859B3DC20FAA}"/>
              </a:ext>
            </a:extLst>
          </p:cNvPr>
          <p:cNvSpPr txBox="1"/>
          <p:nvPr/>
        </p:nvSpPr>
        <p:spPr>
          <a:xfrm>
            <a:off x="427404" y="1340595"/>
            <a:ext cx="4133850" cy="523220"/>
          </a:xfrm>
          <a:prstGeom prst="rect">
            <a:avLst/>
          </a:prstGeom>
          <a:noFill/>
        </p:spPr>
        <p:txBody>
          <a:bodyPr wrap="square" rtlCol="0">
            <a:spAutoFit/>
          </a:bodyPr>
          <a:lstStyle/>
          <a:p>
            <a:r>
              <a:rPr lang="es-PE" sz="2800" spc="300" dirty="0">
                <a:solidFill>
                  <a:schemeClr val="bg1"/>
                </a:solidFill>
              </a:rPr>
              <a:t>AGREGA UN TÍTULO</a:t>
            </a:r>
          </a:p>
        </p:txBody>
      </p:sp>
    </p:spTree>
    <p:extLst>
      <p:ext uri="{BB962C8B-B14F-4D97-AF65-F5344CB8AC3E}">
        <p14:creationId xmlns:p14="http://schemas.microsoft.com/office/powerpoint/2010/main" val="359832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42"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BF1A425-D6CF-468E-B8A6-67278765D030}"/>
              </a:ext>
            </a:extLst>
          </p:cNvPr>
          <p:cNvSpPr txBox="1"/>
          <p:nvPr/>
        </p:nvSpPr>
        <p:spPr>
          <a:xfrm>
            <a:off x="2602973" y="2776754"/>
            <a:ext cx="6986054" cy="769441"/>
          </a:xfrm>
          <a:prstGeom prst="rect">
            <a:avLst/>
          </a:prstGeom>
          <a:noFill/>
        </p:spPr>
        <p:txBody>
          <a:bodyPr wrap="square" rtlCol="0">
            <a:spAutoFit/>
          </a:bodyPr>
          <a:lstStyle/>
          <a:p>
            <a:pPr algn="ctr"/>
            <a:r>
              <a:rPr lang="es-PE" sz="4400" b="1" dirty="0">
                <a:solidFill>
                  <a:schemeClr val="bg1"/>
                </a:solidFill>
                <a:latin typeface="Arial" panose="020B0604020202020204" pitchFamily="34" charset="0"/>
                <a:cs typeface="Arial" panose="020B0604020202020204" pitchFamily="34" charset="0"/>
              </a:rPr>
              <a:t>TÍTULO O SUBTÍTULO</a:t>
            </a:r>
          </a:p>
        </p:txBody>
      </p:sp>
      <p:sp>
        <p:nvSpPr>
          <p:cNvPr id="3" name="CuadroTexto 2">
            <a:extLst>
              <a:ext uri="{FF2B5EF4-FFF2-40B4-BE49-F238E27FC236}">
                <a16:creationId xmlns:a16="http://schemas.microsoft.com/office/drawing/2014/main" id="{28F5CD1F-A304-459F-9E45-8FED3E64D669}"/>
              </a:ext>
            </a:extLst>
          </p:cNvPr>
          <p:cNvSpPr txBox="1"/>
          <p:nvPr/>
        </p:nvSpPr>
        <p:spPr>
          <a:xfrm>
            <a:off x="4026809" y="2313238"/>
            <a:ext cx="4133850" cy="461665"/>
          </a:xfrm>
          <a:prstGeom prst="rect">
            <a:avLst/>
          </a:prstGeom>
          <a:noFill/>
        </p:spPr>
        <p:txBody>
          <a:bodyPr wrap="square" rtlCol="0">
            <a:spAutoFit/>
          </a:bodyPr>
          <a:lstStyle/>
          <a:p>
            <a:pPr algn="ctr"/>
            <a:r>
              <a:rPr lang="es-PE" sz="2400" spc="300" dirty="0">
                <a:solidFill>
                  <a:schemeClr val="bg1"/>
                </a:solidFill>
              </a:rPr>
              <a:t>AGREGA UN TÍTULO</a:t>
            </a:r>
          </a:p>
        </p:txBody>
      </p:sp>
      <p:sp>
        <p:nvSpPr>
          <p:cNvPr id="4" name="CuadroTexto 3">
            <a:extLst>
              <a:ext uri="{FF2B5EF4-FFF2-40B4-BE49-F238E27FC236}">
                <a16:creationId xmlns:a16="http://schemas.microsoft.com/office/drawing/2014/main" id="{05AA2DE7-006A-4DC6-BC57-92E7CF58F304}"/>
              </a:ext>
            </a:extLst>
          </p:cNvPr>
          <p:cNvSpPr txBox="1"/>
          <p:nvPr/>
        </p:nvSpPr>
        <p:spPr>
          <a:xfrm>
            <a:off x="2851962" y="3672849"/>
            <a:ext cx="6483544" cy="1631216"/>
          </a:xfrm>
          <a:prstGeom prst="rect">
            <a:avLst/>
          </a:prstGeom>
          <a:noFill/>
        </p:spPr>
        <p:txBody>
          <a:bodyPr wrap="square" rtlCol="0">
            <a:spAutoFit/>
          </a:bodyPr>
          <a:lstStyle/>
          <a:p>
            <a:pPr algn="ctr"/>
            <a:r>
              <a:rPr lang="es-PE" sz="2000" dirty="0">
                <a:solidFill>
                  <a:schemeClr val="bg1"/>
                </a:solidFill>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151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651609F-FEE4-41EA-9707-0BD0A4B72FE4}"/>
              </a:ext>
            </a:extLst>
          </p:cNvPr>
          <p:cNvSpPr txBox="1"/>
          <p:nvPr/>
        </p:nvSpPr>
        <p:spPr>
          <a:xfrm>
            <a:off x="626364" y="1363541"/>
            <a:ext cx="6387084" cy="1200329"/>
          </a:xfrm>
          <a:prstGeom prst="rect">
            <a:avLst/>
          </a:prstGeom>
          <a:noFill/>
        </p:spPr>
        <p:txBody>
          <a:bodyPr wrap="square" rtlCol="0">
            <a:spAutoFit/>
          </a:bodyPr>
          <a:lstStyle/>
          <a:p>
            <a:pPr algn="ctr"/>
            <a:r>
              <a:rPr lang="es-PE" sz="3600" b="1" spc="600" dirty="0">
                <a:solidFill>
                  <a:schemeClr val="bg1"/>
                </a:solidFill>
                <a:latin typeface="Arial" panose="020B0604020202020204" pitchFamily="34" charset="0"/>
                <a:cs typeface="Arial" panose="020B0604020202020204" pitchFamily="34" charset="0"/>
              </a:rPr>
              <a:t>ESCRIBE AQUÍ SUBTÍTULO</a:t>
            </a:r>
          </a:p>
        </p:txBody>
      </p:sp>
      <p:sp>
        <p:nvSpPr>
          <p:cNvPr id="8" name="Rectángulo 7">
            <a:extLst>
              <a:ext uri="{FF2B5EF4-FFF2-40B4-BE49-F238E27FC236}">
                <a16:creationId xmlns:a16="http://schemas.microsoft.com/office/drawing/2014/main" id="{067DD3FE-BC17-4020-8589-9E6D1FF5615D}"/>
              </a:ext>
            </a:extLst>
          </p:cNvPr>
          <p:cNvSpPr/>
          <p:nvPr/>
        </p:nvSpPr>
        <p:spPr>
          <a:xfrm>
            <a:off x="-1524" y="0"/>
            <a:ext cx="12193524" cy="927307"/>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5" name="Imagen 14" descr="Imagen que contiene Logotipo&#10;&#10;Descripción generada automáticamente">
            <a:extLst>
              <a:ext uri="{FF2B5EF4-FFF2-40B4-BE49-F238E27FC236}">
                <a16:creationId xmlns:a16="http://schemas.microsoft.com/office/drawing/2014/main" id="{A8F7FF7C-85FD-43B4-BC6B-42AFE25ED35F}"/>
              </a:ext>
            </a:extLst>
          </p:cNvPr>
          <p:cNvPicPr>
            <a:picLocks noChangeAspect="1"/>
          </p:cNvPicPr>
          <p:nvPr/>
        </p:nvPicPr>
        <p:blipFill>
          <a:blip r:embed="rId2" cstate="print">
            <a:clrChange>
              <a:clrFrom>
                <a:srgbClr val="000000"/>
              </a:clrFrom>
              <a:clrTo>
                <a:srgbClr val="000000">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5096" y="26191"/>
            <a:ext cx="1696973" cy="927307"/>
          </a:xfrm>
          <a:prstGeom prst="rect">
            <a:avLst/>
          </a:prstGeom>
        </p:spPr>
      </p:pic>
      <p:sp>
        <p:nvSpPr>
          <p:cNvPr id="16" name="CuadroTexto 15">
            <a:extLst>
              <a:ext uri="{FF2B5EF4-FFF2-40B4-BE49-F238E27FC236}">
                <a16:creationId xmlns:a16="http://schemas.microsoft.com/office/drawing/2014/main" id="{DEF76C1F-240D-4AA3-83A4-10D7E552356D}"/>
              </a:ext>
            </a:extLst>
          </p:cNvPr>
          <p:cNvSpPr txBox="1"/>
          <p:nvPr/>
        </p:nvSpPr>
        <p:spPr>
          <a:xfrm>
            <a:off x="2325641" y="289789"/>
            <a:ext cx="9107878" cy="400110"/>
          </a:xfrm>
          <a:prstGeom prst="rect">
            <a:avLst/>
          </a:prstGeom>
          <a:noFill/>
        </p:spPr>
        <p:txBody>
          <a:bodyPr wrap="square" rtlCol="0">
            <a:spAutoFit/>
          </a:bodyPr>
          <a:lstStyle/>
          <a:p>
            <a:r>
              <a:rPr lang="es-PE" sz="2000" spc="300" dirty="0">
                <a:solidFill>
                  <a:schemeClr val="bg1"/>
                </a:solidFill>
              </a:rPr>
              <a:t>Home    Tv Shows    Movies    Recently Added   My List     </a:t>
            </a:r>
          </a:p>
        </p:txBody>
      </p:sp>
      <p:pic>
        <p:nvPicPr>
          <p:cNvPr id="17" name="Gráfico 16" descr="Lupa con relleno sólido">
            <a:extLst>
              <a:ext uri="{FF2B5EF4-FFF2-40B4-BE49-F238E27FC236}">
                <a16:creationId xmlns:a16="http://schemas.microsoft.com/office/drawing/2014/main" id="{15AEA5A9-8EEF-43D8-A059-97BA2A015EF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2231" y="309844"/>
            <a:ext cx="360000" cy="360000"/>
          </a:xfrm>
          <a:prstGeom prst="rect">
            <a:avLst/>
          </a:prstGeom>
        </p:spPr>
      </p:pic>
      <p:pic>
        <p:nvPicPr>
          <p:cNvPr id="18" name="Picture 12" descr="Old Penguin on Twitter: &quot;Still missing the old #Netflix penguin. Bring it  back, please!&quot;">
            <a:extLst>
              <a:ext uri="{FF2B5EF4-FFF2-40B4-BE49-F238E27FC236}">
                <a16:creationId xmlns:a16="http://schemas.microsoft.com/office/drawing/2014/main" id="{475836DB-8014-4B6B-A04B-D2B02EB152F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19" name="Gráfico 18" descr="Timbre con relleno sólido">
            <a:extLst>
              <a:ext uri="{FF2B5EF4-FFF2-40B4-BE49-F238E27FC236}">
                <a16:creationId xmlns:a16="http://schemas.microsoft.com/office/drawing/2014/main" id="{1A5F0187-2BD8-45B0-8F56-7178887D8DA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1129" y="291944"/>
            <a:ext cx="360000" cy="360000"/>
          </a:xfrm>
          <a:prstGeom prst="rect">
            <a:avLst/>
          </a:prstGeom>
        </p:spPr>
      </p:pic>
      <p:sp>
        <p:nvSpPr>
          <p:cNvPr id="21" name="CuadroTexto 20">
            <a:extLst>
              <a:ext uri="{FF2B5EF4-FFF2-40B4-BE49-F238E27FC236}">
                <a16:creationId xmlns:a16="http://schemas.microsoft.com/office/drawing/2014/main" id="{CF46C19B-094C-40F7-A1FA-AD047EDF4984}"/>
              </a:ext>
            </a:extLst>
          </p:cNvPr>
          <p:cNvSpPr txBox="1"/>
          <p:nvPr/>
        </p:nvSpPr>
        <p:spPr>
          <a:xfrm>
            <a:off x="656649" y="2605904"/>
            <a:ext cx="6387084" cy="3477875"/>
          </a:xfrm>
          <a:prstGeom prst="rect">
            <a:avLst/>
          </a:prstGeom>
          <a:noFill/>
        </p:spPr>
        <p:txBody>
          <a:bodyPr wrap="square" rtlCol="0">
            <a:spAutoFit/>
          </a:bodyPr>
          <a:lstStyle/>
          <a:p>
            <a:pPr algn="just"/>
            <a:r>
              <a:rPr lang="es-PE" sz="2000" dirty="0">
                <a:solidFill>
                  <a:schemeClr val="bg1"/>
                </a:solidFill>
              </a:rPr>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a:t>
            </a:r>
          </a:p>
        </p:txBody>
      </p:sp>
      <p:pic>
        <p:nvPicPr>
          <p:cNvPr id="3078" name="Picture 6" descr="Star Sparkle Sticker">
            <a:extLst>
              <a:ext uri="{FF2B5EF4-FFF2-40B4-BE49-F238E27FC236}">
                <a16:creationId xmlns:a16="http://schemas.microsoft.com/office/drawing/2014/main" id="{F2C0914C-4554-4E5F-B221-E60F7B0C7D26}"/>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799731" y="1384295"/>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Star Sparkle Sticker">
            <a:extLst>
              <a:ext uri="{FF2B5EF4-FFF2-40B4-BE49-F238E27FC236}">
                <a16:creationId xmlns:a16="http://schemas.microsoft.com/office/drawing/2014/main" id="{F4F9F90B-482B-4570-A9B7-C85D5DAE0687}"/>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7227964" y="3886703"/>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ondos de pantalla HD, más de 5.000 imágenes para Windows 10, 8 y 7">
            <a:extLst>
              <a:ext uri="{FF2B5EF4-FFF2-40B4-BE49-F238E27FC236}">
                <a16:creationId xmlns:a16="http://schemas.microsoft.com/office/drawing/2014/main" id="{7FE8768A-B6D7-4653-B2DB-BFB1EBB8A66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42000"/>
          <a:stretch/>
        </p:blipFill>
        <p:spPr bwMode="auto">
          <a:xfrm>
            <a:off x="7175033" y="1204000"/>
            <a:ext cx="2623936" cy="254099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Fondos de pantalla HD, más de 5.000 imágenes para Windows 10, 8 y 7">
            <a:extLst>
              <a:ext uri="{FF2B5EF4-FFF2-40B4-BE49-F238E27FC236}">
                <a16:creationId xmlns:a16="http://schemas.microsoft.com/office/drawing/2014/main" id="{72B0B4E0-A556-4FBF-BD33-24356FD6C2E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1515" t="554" r="485" b="-554"/>
          <a:stretch/>
        </p:blipFill>
        <p:spPr bwMode="auto">
          <a:xfrm>
            <a:off x="9059402" y="3568705"/>
            <a:ext cx="2623936" cy="2540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810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0-#ppt_h/2"/>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nodeType="withEffect">
                                  <p:stCondLst>
                                    <p:cond delay="0"/>
                                  </p:stCondLst>
                                  <p:childTnLst>
                                    <p:set>
                                      <p:cBhvr>
                                        <p:cTn id="36" dur="1" fill="hold">
                                          <p:stCondLst>
                                            <p:cond delay="0"/>
                                          </p:stCondLst>
                                        </p:cTn>
                                        <p:tgtEl>
                                          <p:spTgt spid="3076"/>
                                        </p:tgtEl>
                                        <p:attrNameLst>
                                          <p:attrName>style.visibility</p:attrName>
                                        </p:attrNameLst>
                                      </p:cBhvr>
                                      <p:to>
                                        <p:strVal val="visible"/>
                                      </p:to>
                                    </p:set>
                                    <p:animEffect transition="in" filter="fade">
                                      <p:cBhvr>
                                        <p:cTn id="37" dur="500"/>
                                        <p:tgtEl>
                                          <p:spTgt spid="3076"/>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10" presetClass="entr" presetSubtype="0" fill="hold" nodeType="withEffect">
                                  <p:stCondLst>
                                    <p:cond delay="0"/>
                                  </p:stCondLst>
                                  <p:childTnLst>
                                    <p:set>
                                      <p:cBhvr>
                                        <p:cTn id="42" dur="1" fill="hold">
                                          <p:stCondLst>
                                            <p:cond delay="0"/>
                                          </p:stCondLst>
                                        </p:cTn>
                                        <p:tgtEl>
                                          <p:spTgt spid="3078"/>
                                        </p:tgtEl>
                                        <p:attrNameLst>
                                          <p:attrName>style.visibility</p:attrName>
                                        </p:attrNameLst>
                                      </p:cBhvr>
                                      <p:to>
                                        <p:strVal val="visible"/>
                                      </p:to>
                                    </p:set>
                                    <p:animEffect transition="in" filter="fade">
                                      <p:cBhvr>
                                        <p:cTn id="43" dur="500"/>
                                        <p:tgtEl>
                                          <p:spTgt spid="3078"/>
                                        </p:tgtEl>
                                      </p:cBhvr>
                                    </p:animEffect>
                                  </p:childTnLst>
                                </p:cTn>
                              </p:par>
                              <p:par>
                                <p:cTn id="44" presetID="10" presetClass="entr" presetSubtype="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6"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ector recto 2">
            <a:extLst>
              <a:ext uri="{FF2B5EF4-FFF2-40B4-BE49-F238E27FC236}">
                <a16:creationId xmlns:a16="http://schemas.microsoft.com/office/drawing/2014/main" id="{32B8EE2A-8DFC-4FB8-9F26-10D4D5F72FAB}"/>
              </a:ext>
            </a:extLst>
          </p:cNvPr>
          <p:cNvCxnSpPr/>
          <p:nvPr/>
        </p:nvCxnSpPr>
        <p:spPr>
          <a:xfrm>
            <a:off x="1422888" y="914400"/>
            <a:ext cx="0" cy="1047750"/>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CuadroTexto 3">
            <a:extLst>
              <a:ext uri="{FF2B5EF4-FFF2-40B4-BE49-F238E27FC236}">
                <a16:creationId xmlns:a16="http://schemas.microsoft.com/office/drawing/2014/main" id="{04CD77D6-F4EA-4C6C-A174-6FA798DDAB58}"/>
              </a:ext>
            </a:extLst>
          </p:cNvPr>
          <p:cNvSpPr txBox="1"/>
          <p:nvPr/>
        </p:nvSpPr>
        <p:spPr>
          <a:xfrm>
            <a:off x="1619250" y="914400"/>
            <a:ext cx="6986054" cy="707886"/>
          </a:xfrm>
          <a:prstGeom prst="rect">
            <a:avLst/>
          </a:prstGeom>
          <a:noFill/>
        </p:spPr>
        <p:txBody>
          <a:bodyPr wrap="square" rtlCol="0">
            <a:spAutoFit/>
          </a:bodyPr>
          <a:lstStyle/>
          <a:p>
            <a:r>
              <a:rPr lang="es-PE" sz="4000" b="1" dirty="0">
                <a:solidFill>
                  <a:schemeClr val="bg1"/>
                </a:solidFill>
                <a:latin typeface="Arial" panose="020B0604020202020204" pitchFamily="34" charset="0"/>
                <a:cs typeface="Arial" panose="020B0604020202020204" pitchFamily="34" charset="0"/>
              </a:rPr>
              <a:t>TÍTULO O SUBTÍTULO</a:t>
            </a:r>
          </a:p>
        </p:txBody>
      </p:sp>
      <p:sp>
        <p:nvSpPr>
          <p:cNvPr id="5" name="CuadroTexto 4">
            <a:extLst>
              <a:ext uri="{FF2B5EF4-FFF2-40B4-BE49-F238E27FC236}">
                <a16:creationId xmlns:a16="http://schemas.microsoft.com/office/drawing/2014/main" id="{F505A319-ECBD-48AD-8646-BA060670B45E}"/>
              </a:ext>
            </a:extLst>
          </p:cNvPr>
          <p:cNvSpPr txBox="1"/>
          <p:nvPr/>
        </p:nvSpPr>
        <p:spPr>
          <a:xfrm>
            <a:off x="1228804" y="1605467"/>
            <a:ext cx="4133850" cy="461665"/>
          </a:xfrm>
          <a:prstGeom prst="rect">
            <a:avLst/>
          </a:prstGeom>
          <a:noFill/>
        </p:spPr>
        <p:txBody>
          <a:bodyPr wrap="square" rtlCol="0">
            <a:spAutoFit/>
          </a:bodyPr>
          <a:lstStyle/>
          <a:p>
            <a:pPr algn="ctr"/>
            <a:r>
              <a:rPr lang="es-PE" sz="2400" spc="300" dirty="0">
                <a:solidFill>
                  <a:schemeClr val="bg1"/>
                </a:solidFill>
              </a:rPr>
              <a:t>AGREGA UN TÍTULO</a:t>
            </a:r>
          </a:p>
        </p:txBody>
      </p:sp>
      <p:sp>
        <p:nvSpPr>
          <p:cNvPr id="6" name="CuadroTexto 5">
            <a:extLst>
              <a:ext uri="{FF2B5EF4-FFF2-40B4-BE49-F238E27FC236}">
                <a16:creationId xmlns:a16="http://schemas.microsoft.com/office/drawing/2014/main" id="{A22681B1-0FC8-420B-88C2-120E1EBB57AF}"/>
              </a:ext>
            </a:extLst>
          </p:cNvPr>
          <p:cNvSpPr txBox="1"/>
          <p:nvPr/>
        </p:nvSpPr>
        <p:spPr>
          <a:xfrm>
            <a:off x="5556738" y="1957491"/>
            <a:ext cx="5726166" cy="1631216"/>
          </a:xfrm>
          <a:prstGeom prst="rect">
            <a:avLst/>
          </a:prstGeom>
          <a:noFill/>
        </p:spPr>
        <p:txBody>
          <a:bodyPr wrap="square" rtlCol="0">
            <a:spAutoFit/>
          </a:bodyPr>
          <a:lstStyle/>
          <a:p>
            <a:pPr algn="just"/>
            <a:r>
              <a:rPr lang="es-PE" sz="2000" dirty="0">
                <a:solidFill>
                  <a:schemeClr val="bg1"/>
                </a:solidFill>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solidFill>
                <a:schemeClr val="bg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B64F3012-5BC0-41B2-8A41-66EBE71EF693}"/>
              </a:ext>
            </a:extLst>
          </p:cNvPr>
          <p:cNvSpPr txBox="1"/>
          <p:nvPr/>
        </p:nvSpPr>
        <p:spPr>
          <a:xfrm>
            <a:off x="5556736" y="3927083"/>
            <a:ext cx="5726167" cy="1631216"/>
          </a:xfrm>
          <a:prstGeom prst="rect">
            <a:avLst/>
          </a:prstGeom>
          <a:noFill/>
        </p:spPr>
        <p:txBody>
          <a:bodyPr wrap="square" rtlCol="0">
            <a:spAutoFit/>
          </a:bodyPr>
          <a:lstStyle/>
          <a:p>
            <a:pPr algn="just"/>
            <a:r>
              <a:rPr lang="es-PE" sz="2000" dirty="0">
                <a:solidFill>
                  <a:schemeClr val="bg1"/>
                </a:solidFill>
                <a:latin typeface="Arial" panose="020B0604020202020204" pitchFamily="34" charset="0"/>
                <a:cs typeface="Arial" panose="020B0604020202020204" pitchFamily="34" charset="0"/>
              </a:rPr>
              <a:t>Escribe aquí una breve introducción/explicación de lo que trata el tema del que estás hablando. Escribe aquí una breve introducción/explicación de lo que trata el tema del que estás hablando.  Escribe aquí una breve introducción/explicación.</a:t>
            </a:r>
            <a:endParaRPr lang="es-PE"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332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1EDACAC1-D461-41F3-A7F5-432AC8BD782F}"/>
              </a:ext>
            </a:extLst>
          </p:cNvPr>
          <p:cNvSpPr/>
          <p:nvPr/>
        </p:nvSpPr>
        <p:spPr>
          <a:xfrm>
            <a:off x="-1524" y="0"/>
            <a:ext cx="12193524" cy="927307"/>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1" name="Imagen 10" descr="Imagen que contiene Logotipo&#10;&#10;Descripción generada automáticamente">
            <a:extLst>
              <a:ext uri="{FF2B5EF4-FFF2-40B4-BE49-F238E27FC236}">
                <a16:creationId xmlns:a16="http://schemas.microsoft.com/office/drawing/2014/main" id="{8EB05A72-018A-4112-A3D8-D4D4757EF5C1}"/>
              </a:ext>
            </a:extLst>
          </p:cNvPr>
          <p:cNvPicPr>
            <a:picLocks noChangeAspect="1"/>
          </p:cNvPicPr>
          <p:nvPr/>
        </p:nvPicPr>
        <p:blipFill>
          <a:blip r:embed="rId2" cstate="print">
            <a:clrChange>
              <a:clrFrom>
                <a:srgbClr val="000000"/>
              </a:clrFrom>
              <a:clrTo>
                <a:srgbClr val="000000">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5096" y="26191"/>
            <a:ext cx="1696973" cy="927307"/>
          </a:xfrm>
          <a:prstGeom prst="rect">
            <a:avLst/>
          </a:prstGeom>
        </p:spPr>
      </p:pic>
      <p:sp>
        <p:nvSpPr>
          <p:cNvPr id="12" name="CuadroTexto 11">
            <a:extLst>
              <a:ext uri="{FF2B5EF4-FFF2-40B4-BE49-F238E27FC236}">
                <a16:creationId xmlns:a16="http://schemas.microsoft.com/office/drawing/2014/main" id="{F599CD9D-D5BA-4D04-BDBD-5B74B44AD600}"/>
              </a:ext>
            </a:extLst>
          </p:cNvPr>
          <p:cNvSpPr txBox="1"/>
          <p:nvPr/>
        </p:nvSpPr>
        <p:spPr>
          <a:xfrm>
            <a:off x="2325641" y="289789"/>
            <a:ext cx="9107878" cy="400110"/>
          </a:xfrm>
          <a:prstGeom prst="rect">
            <a:avLst/>
          </a:prstGeom>
          <a:noFill/>
        </p:spPr>
        <p:txBody>
          <a:bodyPr wrap="square" rtlCol="0">
            <a:spAutoFit/>
          </a:bodyPr>
          <a:lstStyle/>
          <a:p>
            <a:r>
              <a:rPr lang="es-PE" sz="2000" spc="300" dirty="0">
                <a:solidFill>
                  <a:schemeClr val="bg1"/>
                </a:solidFill>
              </a:rPr>
              <a:t>Home    Tv Shows    Movies    Recently Added   My List     </a:t>
            </a:r>
          </a:p>
        </p:txBody>
      </p:sp>
      <p:pic>
        <p:nvPicPr>
          <p:cNvPr id="13" name="Gráfico 12" descr="Lupa con relleno sólido">
            <a:extLst>
              <a:ext uri="{FF2B5EF4-FFF2-40B4-BE49-F238E27FC236}">
                <a16:creationId xmlns:a16="http://schemas.microsoft.com/office/drawing/2014/main" id="{4F5E718B-31BF-4A47-A31F-66892861A8D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2231" y="309844"/>
            <a:ext cx="360000" cy="360000"/>
          </a:xfrm>
          <a:prstGeom prst="rect">
            <a:avLst/>
          </a:prstGeom>
        </p:spPr>
      </p:pic>
      <p:pic>
        <p:nvPicPr>
          <p:cNvPr id="14" name="Picture 12" descr="Old Penguin on Twitter: &quot;Still missing the old #Netflix penguin. Bring it  back, please!&quot;">
            <a:extLst>
              <a:ext uri="{FF2B5EF4-FFF2-40B4-BE49-F238E27FC236}">
                <a16:creationId xmlns:a16="http://schemas.microsoft.com/office/drawing/2014/main" id="{20A3AE0D-7B61-4D7B-B729-00EBF346D85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15" name="Gráfico 14" descr="Timbre con relleno sólido">
            <a:extLst>
              <a:ext uri="{FF2B5EF4-FFF2-40B4-BE49-F238E27FC236}">
                <a16:creationId xmlns:a16="http://schemas.microsoft.com/office/drawing/2014/main" id="{FA8678C8-BA8D-45C3-AE14-EB37159AA66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1129" y="291944"/>
            <a:ext cx="360000" cy="360000"/>
          </a:xfrm>
          <a:prstGeom prst="rect">
            <a:avLst/>
          </a:prstGeom>
        </p:spPr>
      </p:pic>
      <p:sp>
        <p:nvSpPr>
          <p:cNvPr id="16" name="CuadroTexto 15">
            <a:extLst>
              <a:ext uri="{FF2B5EF4-FFF2-40B4-BE49-F238E27FC236}">
                <a16:creationId xmlns:a16="http://schemas.microsoft.com/office/drawing/2014/main" id="{F451736A-95A4-4AF6-B2D8-33A8767569B3}"/>
              </a:ext>
            </a:extLst>
          </p:cNvPr>
          <p:cNvSpPr txBox="1"/>
          <p:nvPr/>
        </p:nvSpPr>
        <p:spPr>
          <a:xfrm>
            <a:off x="5062942" y="1483548"/>
            <a:ext cx="6387084" cy="1938992"/>
          </a:xfrm>
          <a:prstGeom prst="rect">
            <a:avLst/>
          </a:prstGeom>
          <a:noFill/>
        </p:spPr>
        <p:txBody>
          <a:bodyPr wrap="square" rtlCol="0">
            <a:spAutoFit/>
          </a:bodyPr>
          <a:lstStyle/>
          <a:p>
            <a:pPr algn="just"/>
            <a:r>
              <a:rPr lang="es-PE" sz="2000" dirty="0">
                <a:solidFill>
                  <a:schemeClr val="bg1"/>
                </a:solidFill>
              </a:rPr>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a:t>
            </a:r>
          </a:p>
        </p:txBody>
      </p:sp>
      <p:sp>
        <p:nvSpPr>
          <p:cNvPr id="17" name="CuadroTexto 16">
            <a:extLst>
              <a:ext uri="{FF2B5EF4-FFF2-40B4-BE49-F238E27FC236}">
                <a16:creationId xmlns:a16="http://schemas.microsoft.com/office/drawing/2014/main" id="{0C2B7793-44A8-4A0E-8A6D-B8DE506628E8}"/>
              </a:ext>
            </a:extLst>
          </p:cNvPr>
          <p:cNvSpPr txBox="1"/>
          <p:nvPr/>
        </p:nvSpPr>
        <p:spPr>
          <a:xfrm>
            <a:off x="652153" y="3956060"/>
            <a:ext cx="6387084" cy="2246769"/>
          </a:xfrm>
          <a:prstGeom prst="rect">
            <a:avLst/>
          </a:prstGeom>
          <a:noFill/>
        </p:spPr>
        <p:txBody>
          <a:bodyPr wrap="square" rtlCol="0">
            <a:spAutoFit/>
          </a:bodyPr>
          <a:lstStyle/>
          <a:p>
            <a:pPr algn="just"/>
            <a:r>
              <a:rPr lang="es-PE" sz="2000" dirty="0">
                <a:solidFill>
                  <a:schemeClr val="bg1"/>
                </a:solidFill>
              </a:rPr>
              <a:t>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 escribe tu texto aquí.</a:t>
            </a:r>
          </a:p>
        </p:txBody>
      </p:sp>
      <p:pic>
        <p:nvPicPr>
          <p:cNvPr id="18" name="Picture 4" descr="Fondos de pantalla HD, más de 5.000 imágenes para Windows 10, 8 y 7">
            <a:extLst>
              <a:ext uri="{FF2B5EF4-FFF2-40B4-BE49-F238E27FC236}">
                <a16:creationId xmlns:a16="http://schemas.microsoft.com/office/drawing/2014/main" id="{A62ED870-740D-4CEE-9FC5-E1AF1D8161D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42000"/>
          <a:stretch/>
        </p:blipFill>
        <p:spPr bwMode="auto">
          <a:xfrm>
            <a:off x="870856" y="1503103"/>
            <a:ext cx="3918857" cy="19389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 name="Picture 4" descr="Fondos de pantalla HD, más de 5.000 imágenes para Windows 10, 8 y 7">
            <a:extLst>
              <a:ext uri="{FF2B5EF4-FFF2-40B4-BE49-F238E27FC236}">
                <a16:creationId xmlns:a16="http://schemas.microsoft.com/office/drawing/2014/main" id="{15D5B0F3-85F0-4269-82FD-3A28AD31D7C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1100" t="1316" r="900" b="-1316"/>
          <a:stretch/>
        </p:blipFill>
        <p:spPr bwMode="auto">
          <a:xfrm>
            <a:off x="7362272" y="3981584"/>
            <a:ext cx="3918857" cy="1938993"/>
          </a:xfrm>
          <a:prstGeom prst="round2DiagRect">
            <a:avLst>
              <a:gd name="adj1" fmla="val 0"/>
              <a:gd name="adj2" fmla="val 23954"/>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17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DC8AA0A-B011-47D4-8024-375AA8324F91}"/>
              </a:ext>
            </a:extLst>
          </p:cNvPr>
          <p:cNvSpPr txBox="1"/>
          <p:nvPr/>
        </p:nvSpPr>
        <p:spPr>
          <a:xfrm>
            <a:off x="438150" y="2190750"/>
            <a:ext cx="4133850" cy="523220"/>
          </a:xfrm>
          <a:prstGeom prst="rect">
            <a:avLst/>
          </a:prstGeom>
          <a:noFill/>
        </p:spPr>
        <p:txBody>
          <a:bodyPr wrap="square" rtlCol="0">
            <a:spAutoFit/>
          </a:bodyPr>
          <a:lstStyle/>
          <a:p>
            <a:r>
              <a:rPr lang="es-PE" sz="2800" spc="300" dirty="0">
                <a:solidFill>
                  <a:schemeClr val="bg1"/>
                </a:solidFill>
              </a:rPr>
              <a:t>AGREGA UN TÍTULO</a:t>
            </a:r>
          </a:p>
        </p:txBody>
      </p:sp>
      <p:sp>
        <p:nvSpPr>
          <p:cNvPr id="17" name="CuadroTexto 16">
            <a:extLst>
              <a:ext uri="{FF2B5EF4-FFF2-40B4-BE49-F238E27FC236}">
                <a16:creationId xmlns:a16="http://schemas.microsoft.com/office/drawing/2014/main" id="{F1DD4B2E-ACFA-40E8-8A42-F987BDCD339D}"/>
              </a:ext>
            </a:extLst>
          </p:cNvPr>
          <p:cNvSpPr txBox="1"/>
          <p:nvPr/>
        </p:nvSpPr>
        <p:spPr>
          <a:xfrm>
            <a:off x="438150" y="2697481"/>
            <a:ext cx="5657850" cy="1446550"/>
          </a:xfrm>
          <a:prstGeom prst="rect">
            <a:avLst/>
          </a:prstGeom>
          <a:noFill/>
        </p:spPr>
        <p:txBody>
          <a:bodyPr wrap="square" rtlCol="0">
            <a:spAutoFit/>
          </a:bodyPr>
          <a:lstStyle/>
          <a:p>
            <a:r>
              <a:rPr lang="es-PE" sz="4400" b="1" spc="300" dirty="0">
                <a:solidFill>
                  <a:schemeClr val="bg1"/>
                </a:solidFill>
                <a:latin typeface="Arial" panose="020B0604020202020204" pitchFamily="34" charset="0"/>
                <a:cs typeface="Arial" panose="020B0604020202020204" pitchFamily="34" charset="0"/>
              </a:rPr>
              <a:t>GRACIAS POR SU ATENCIÓN</a:t>
            </a:r>
          </a:p>
        </p:txBody>
      </p:sp>
      <p:sp>
        <p:nvSpPr>
          <p:cNvPr id="9" name="Rectángulo 8">
            <a:extLst>
              <a:ext uri="{FF2B5EF4-FFF2-40B4-BE49-F238E27FC236}">
                <a16:creationId xmlns:a16="http://schemas.microsoft.com/office/drawing/2014/main" id="{D2AC4A0F-DA52-4613-9B9B-9F4F51DD0F40}"/>
              </a:ext>
            </a:extLst>
          </p:cNvPr>
          <p:cNvSpPr/>
          <p:nvPr/>
        </p:nvSpPr>
        <p:spPr>
          <a:xfrm>
            <a:off x="-1524" y="0"/>
            <a:ext cx="12193524" cy="927307"/>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0" name="Rectángulo 9">
            <a:extLst>
              <a:ext uri="{FF2B5EF4-FFF2-40B4-BE49-F238E27FC236}">
                <a16:creationId xmlns:a16="http://schemas.microsoft.com/office/drawing/2014/main" id="{FCC07F5E-662A-4388-801D-A466CEB198B8}"/>
              </a:ext>
            </a:extLst>
          </p:cNvPr>
          <p:cNvSpPr/>
          <p:nvPr/>
        </p:nvSpPr>
        <p:spPr>
          <a:xfrm>
            <a:off x="654001" y="4484144"/>
            <a:ext cx="1847850" cy="5232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00" b="1" spc="300" dirty="0">
                <a:latin typeface="Abadi" panose="020B0604020104020204" pitchFamily="34" charset="0"/>
              </a:rPr>
              <a:t>   PLAY</a:t>
            </a:r>
            <a:endParaRPr lang="es-PE" b="1" spc="300" dirty="0">
              <a:latin typeface="Abadi" panose="020B0604020104020204" pitchFamily="34" charset="0"/>
            </a:endParaRPr>
          </a:p>
        </p:txBody>
      </p:sp>
      <p:sp>
        <p:nvSpPr>
          <p:cNvPr id="11" name="Triángulo isósceles 10">
            <a:extLst>
              <a:ext uri="{FF2B5EF4-FFF2-40B4-BE49-F238E27FC236}">
                <a16:creationId xmlns:a16="http://schemas.microsoft.com/office/drawing/2014/main" id="{71E74D28-BEDE-44F3-84AB-DB720F0EF5C2}"/>
              </a:ext>
            </a:extLst>
          </p:cNvPr>
          <p:cNvSpPr/>
          <p:nvPr/>
        </p:nvSpPr>
        <p:spPr>
          <a:xfrm rot="5400000">
            <a:off x="923876" y="4636271"/>
            <a:ext cx="254000" cy="21896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nvGrpSpPr>
          <p:cNvPr id="15" name="Grupo 14">
            <a:extLst>
              <a:ext uri="{FF2B5EF4-FFF2-40B4-BE49-F238E27FC236}">
                <a16:creationId xmlns:a16="http://schemas.microsoft.com/office/drawing/2014/main" id="{E8667A22-3633-493D-8629-2F547CC18995}"/>
              </a:ext>
            </a:extLst>
          </p:cNvPr>
          <p:cNvGrpSpPr/>
          <p:nvPr/>
        </p:nvGrpSpPr>
        <p:grpSpPr>
          <a:xfrm>
            <a:off x="2720926" y="4484144"/>
            <a:ext cx="1946324" cy="523220"/>
            <a:chOff x="2724150" y="4265982"/>
            <a:chExt cx="1946324" cy="523220"/>
          </a:xfrm>
        </p:grpSpPr>
        <p:sp>
          <p:nvSpPr>
            <p:cNvPr id="23" name="Rectángulo 22">
              <a:extLst>
                <a:ext uri="{FF2B5EF4-FFF2-40B4-BE49-F238E27FC236}">
                  <a16:creationId xmlns:a16="http://schemas.microsoft.com/office/drawing/2014/main" id="{78C76318-E981-48D7-8480-4E2B1A216BE7}"/>
                </a:ext>
              </a:extLst>
            </p:cNvPr>
            <p:cNvSpPr/>
            <p:nvPr/>
          </p:nvSpPr>
          <p:spPr>
            <a:xfrm>
              <a:off x="2724150" y="4265982"/>
              <a:ext cx="1946324" cy="52322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00" b="1" spc="300" dirty="0">
                  <a:latin typeface="Abadi" panose="020B0604020104020204" pitchFamily="34" charset="0"/>
                </a:rPr>
                <a:t>   MY LIST</a:t>
              </a:r>
              <a:endParaRPr lang="es-PE" sz="1600" b="1" spc="300" dirty="0">
                <a:latin typeface="Abadi" panose="020B0604020104020204" pitchFamily="34" charset="0"/>
              </a:endParaRPr>
            </a:p>
          </p:txBody>
        </p:sp>
        <p:sp>
          <p:nvSpPr>
            <p:cNvPr id="13" name="Forma libre: forma 12">
              <a:extLst>
                <a:ext uri="{FF2B5EF4-FFF2-40B4-BE49-F238E27FC236}">
                  <a16:creationId xmlns:a16="http://schemas.microsoft.com/office/drawing/2014/main" id="{F0420B1D-668B-4B15-8B8C-27964B03928A}"/>
                </a:ext>
              </a:extLst>
            </p:cNvPr>
            <p:cNvSpPr/>
            <p:nvPr/>
          </p:nvSpPr>
          <p:spPr>
            <a:xfrm>
              <a:off x="2918399" y="4386524"/>
              <a:ext cx="242377" cy="250170"/>
            </a:xfrm>
            <a:custGeom>
              <a:avLst/>
              <a:gdLst>
                <a:gd name="connsiteX0" fmla="*/ 0 w 393700"/>
                <a:gd name="connsiteY0" fmla="*/ 304800 h 472073"/>
                <a:gd name="connsiteX1" fmla="*/ 25400 w 393700"/>
                <a:gd name="connsiteY1" fmla="*/ 419100 h 472073"/>
                <a:gd name="connsiteX2" fmla="*/ 38100 w 393700"/>
                <a:gd name="connsiteY2" fmla="*/ 469900 h 472073"/>
                <a:gd name="connsiteX3" fmla="*/ 76200 w 393700"/>
                <a:gd name="connsiteY3" fmla="*/ 457200 h 472073"/>
                <a:gd name="connsiteX4" fmla="*/ 190500 w 393700"/>
                <a:gd name="connsiteY4" fmla="*/ 304800 h 472073"/>
                <a:gd name="connsiteX5" fmla="*/ 330200 w 393700"/>
                <a:gd name="connsiteY5" fmla="*/ 88900 h 472073"/>
                <a:gd name="connsiteX6" fmla="*/ 393700 w 393700"/>
                <a:gd name="connsiteY6" fmla="*/ 0 h 472073"/>
                <a:gd name="connsiteX0" fmla="*/ 0 w 393700"/>
                <a:gd name="connsiteY0" fmla="*/ 304800 h 473983"/>
                <a:gd name="connsiteX1" fmla="*/ 25400 w 393700"/>
                <a:gd name="connsiteY1" fmla="*/ 419100 h 473983"/>
                <a:gd name="connsiteX2" fmla="*/ 38100 w 393700"/>
                <a:gd name="connsiteY2" fmla="*/ 469900 h 473983"/>
                <a:gd name="connsiteX3" fmla="*/ 190500 w 393700"/>
                <a:gd name="connsiteY3" fmla="*/ 304800 h 473983"/>
                <a:gd name="connsiteX4" fmla="*/ 330200 w 393700"/>
                <a:gd name="connsiteY4" fmla="*/ 88900 h 473983"/>
                <a:gd name="connsiteX5" fmla="*/ 393700 w 393700"/>
                <a:gd name="connsiteY5" fmla="*/ 0 h 473983"/>
                <a:gd name="connsiteX0" fmla="*/ 0 w 393700"/>
                <a:gd name="connsiteY0" fmla="*/ 304800 h 469900"/>
                <a:gd name="connsiteX1" fmla="*/ 38100 w 393700"/>
                <a:gd name="connsiteY1" fmla="*/ 469900 h 469900"/>
                <a:gd name="connsiteX2" fmla="*/ 190500 w 393700"/>
                <a:gd name="connsiteY2" fmla="*/ 304800 h 469900"/>
                <a:gd name="connsiteX3" fmla="*/ 330200 w 393700"/>
                <a:gd name="connsiteY3" fmla="*/ 88900 h 469900"/>
                <a:gd name="connsiteX4" fmla="*/ 393700 w 393700"/>
                <a:gd name="connsiteY4" fmla="*/ 0 h 469900"/>
                <a:gd name="connsiteX0" fmla="*/ 0 w 393700"/>
                <a:gd name="connsiteY0" fmla="*/ 304800 h 474956"/>
                <a:gd name="connsiteX1" fmla="*/ 38100 w 393700"/>
                <a:gd name="connsiteY1" fmla="*/ 469900 h 474956"/>
                <a:gd name="connsiteX2" fmla="*/ 330200 w 393700"/>
                <a:gd name="connsiteY2" fmla="*/ 88900 h 474956"/>
                <a:gd name="connsiteX3" fmla="*/ 393700 w 393700"/>
                <a:gd name="connsiteY3" fmla="*/ 0 h 474956"/>
                <a:gd name="connsiteX0" fmla="*/ 2591 w 396291"/>
                <a:gd name="connsiteY0" fmla="*/ 304800 h 478809"/>
                <a:gd name="connsiteX1" fmla="*/ 40691 w 396291"/>
                <a:gd name="connsiteY1" fmla="*/ 469900 h 478809"/>
                <a:gd name="connsiteX2" fmla="*/ 396291 w 396291"/>
                <a:gd name="connsiteY2" fmla="*/ 0 h 478809"/>
                <a:gd name="connsiteX0" fmla="*/ 0 w 450850"/>
                <a:gd name="connsiteY0" fmla="*/ 304800 h 478809"/>
                <a:gd name="connsiteX1" fmla="*/ 95250 w 450850"/>
                <a:gd name="connsiteY1" fmla="*/ 469900 h 478809"/>
                <a:gd name="connsiteX2" fmla="*/ 450850 w 450850"/>
                <a:gd name="connsiteY2" fmla="*/ 0 h 478809"/>
                <a:gd name="connsiteX0" fmla="*/ 0 w 450850"/>
                <a:gd name="connsiteY0" fmla="*/ 304800 h 480642"/>
                <a:gd name="connsiteX1" fmla="*/ 95250 w 450850"/>
                <a:gd name="connsiteY1" fmla="*/ 469900 h 480642"/>
                <a:gd name="connsiteX2" fmla="*/ 450850 w 450850"/>
                <a:gd name="connsiteY2" fmla="*/ 0 h 480642"/>
              </a:gdLst>
              <a:ahLst/>
              <a:cxnLst>
                <a:cxn ang="0">
                  <a:pos x="connsiteX0" y="connsiteY0"/>
                </a:cxn>
                <a:cxn ang="0">
                  <a:pos x="connsiteX1" y="connsiteY1"/>
                </a:cxn>
                <a:cxn ang="0">
                  <a:pos x="connsiteX2" y="connsiteY2"/>
                </a:cxn>
              </a:cxnLst>
              <a:rect l="l" t="t" r="r" b="b"/>
              <a:pathLst>
                <a:path w="450850" h="480642">
                  <a:moveTo>
                    <a:pt x="0" y="304800"/>
                  </a:moveTo>
                  <a:cubicBezTo>
                    <a:pt x="7937" y="339196"/>
                    <a:pt x="64558" y="527050"/>
                    <a:pt x="95250" y="469900"/>
                  </a:cubicBezTo>
                  <a:cubicBezTo>
                    <a:pt x="138164" y="389992"/>
                    <a:pt x="376767" y="97896"/>
                    <a:pt x="450850" y="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00" dirty="0"/>
            </a:p>
          </p:txBody>
        </p:sp>
      </p:grpSp>
      <p:pic>
        <p:nvPicPr>
          <p:cNvPr id="18" name="Imagen 17" descr="Imagen que contiene Logotipo&#10;&#10;Descripción generada automáticamente">
            <a:extLst>
              <a:ext uri="{FF2B5EF4-FFF2-40B4-BE49-F238E27FC236}">
                <a16:creationId xmlns:a16="http://schemas.microsoft.com/office/drawing/2014/main" id="{A7A57EBD-3C30-49D6-B914-876391CA07A4}"/>
              </a:ext>
            </a:extLst>
          </p:cNvPr>
          <p:cNvPicPr>
            <a:picLocks noChangeAspect="1"/>
          </p:cNvPicPr>
          <p:nvPr/>
        </p:nvPicPr>
        <p:blipFill>
          <a:blip r:embed="rId2" cstate="print">
            <a:clrChange>
              <a:clrFrom>
                <a:srgbClr val="000000"/>
              </a:clrFrom>
              <a:clrTo>
                <a:srgbClr val="000000">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5096" y="26191"/>
            <a:ext cx="1696973" cy="927307"/>
          </a:xfrm>
          <a:prstGeom prst="rect">
            <a:avLst/>
          </a:prstGeom>
        </p:spPr>
      </p:pic>
      <p:sp>
        <p:nvSpPr>
          <p:cNvPr id="30" name="CuadroTexto 29">
            <a:extLst>
              <a:ext uri="{FF2B5EF4-FFF2-40B4-BE49-F238E27FC236}">
                <a16:creationId xmlns:a16="http://schemas.microsoft.com/office/drawing/2014/main" id="{D36299CE-CADE-489A-8D2B-31D511377E3A}"/>
              </a:ext>
            </a:extLst>
          </p:cNvPr>
          <p:cNvSpPr txBox="1"/>
          <p:nvPr/>
        </p:nvSpPr>
        <p:spPr>
          <a:xfrm>
            <a:off x="2325641" y="289789"/>
            <a:ext cx="9107878" cy="400110"/>
          </a:xfrm>
          <a:prstGeom prst="rect">
            <a:avLst/>
          </a:prstGeom>
          <a:noFill/>
        </p:spPr>
        <p:txBody>
          <a:bodyPr wrap="square" rtlCol="0">
            <a:spAutoFit/>
          </a:bodyPr>
          <a:lstStyle/>
          <a:p>
            <a:r>
              <a:rPr lang="es-PE" sz="2000" spc="300" dirty="0">
                <a:solidFill>
                  <a:schemeClr val="bg1"/>
                </a:solidFill>
              </a:rPr>
              <a:t>Home    Tv Shows    Movies    Recently Added   My List     </a:t>
            </a:r>
          </a:p>
        </p:txBody>
      </p:sp>
      <p:pic>
        <p:nvPicPr>
          <p:cNvPr id="21" name="Gráfico 20" descr="Lupa con relleno sólido">
            <a:extLst>
              <a:ext uri="{FF2B5EF4-FFF2-40B4-BE49-F238E27FC236}">
                <a16:creationId xmlns:a16="http://schemas.microsoft.com/office/drawing/2014/main" id="{E982D45F-C15E-4B8D-B9E9-48F53597339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392231" y="309844"/>
            <a:ext cx="360000" cy="360000"/>
          </a:xfrm>
          <a:prstGeom prst="rect">
            <a:avLst/>
          </a:prstGeom>
        </p:spPr>
      </p:pic>
      <p:pic>
        <p:nvPicPr>
          <p:cNvPr id="33" name="Picture 12" descr="Old Penguin on Twitter: &quot;Still missing the old #Netflix penguin. Bring it  back, please!&quot;">
            <a:extLst>
              <a:ext uri="{FF2B5EF4-FFF2-40B4-BE49-F238E27FC236}">
                <a16:creationId xmlns:a16="http://schemas.microsoft.com/office/drawing/2014/main" id="{10272703-533F-489E-80B8-9C0A5174B8F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50026" y="247582"/>
            <a:ext cx="466625" cy="466625"/>
          </a:xfrm>
          <a:prstGeom prst="rect">
            <a:avLst/>
          </a:prstGeom>
          <a:noFill/>
          <a:extLst>
            <a:ext uri="{909E8E84-426E-40DD-AFC4-6F175D3DCCD1}">
              <a14:hiddenFill xmlns:a14="http://schemas.microsoft.com/office/drawing/2010/main">
                <a:solidFill>
                  <a:srgbClr val="FFFFFF"/>
                </a:solidFill>
              </a14:hiddenFill>
            </a:ext>
          </a:extLst>
        </p:spPr>
      </p:pic>
      <p:pic>
        <p:nvPicPr>
          <p:cNvPr id="26" name="Gráfico 25" descr="Timbre con relleno sólido">
            <a:extLst>
              <a:ext uri="{FF2B5EF4-FFF2-40B4-BE49-F238E27FC236}">
                <a16:creationId xmlns:a16="http://schemas.microsoft.com/office/drawing/2014/main" id="{9EE41E22-0215-4470-A7E6-31205FC1F1B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921129" y="291944"/>
            <a:ext cx="360000" cy="360000"/>
          </a:xfrm>
          <a:prstGeom prst="rect">
            <a:avLst/>
          </a:prstGeom>
        </p:spPr>
      </p:pic>
    </p:spTree>
    <p:extLst>
      <p:ext uri="{BB962C8B-B14F-4D97-AF65-F5344CB8AC3E}">
        <p14:creationId xmlns:p14="http://schemas.microsoft.com/office/powerpoint/2010/main" val="345015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4" name="Imagen 3"/>
          <p:cNvPicPr>
            <a:picLocks noChangeAspect="1"/>
          </p:cNvPicPr>
          <p:nvPr/>
        </p:nvPicPr>
        <p:blipFill>
          <a:blip r:embed="rId3"/>
          <a:stretch>
            <a:fillRect/>
          </a:stretch>
        </p:blipFill>
        <p:spPr>
          <a:xfrm>
            <a:off x="3727874" y="2703375"/>
            <a:ext cx="4736251" cy="1451250"/>
          </a:xfrm>
          <a:prstGeom prst="rect">
            <a:avLst/>
          </a:prstGeom>
        </p:spPr>
      </p:pic>
    </p:spTree>
    <p:extLst>
      <p:ext uri="{BB962C8B-B14F-4D97-AF65-F5344CB8AC3E}">
        <p14:creationId xmlns:p14="http://schemas.microsoft.com/office/powerpoint/2010/main" val="3359966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4294967295"/>
          </p:nvPr>
        </p:nvSpPr>
        <p:spPr>
          <a:xfrm>
            <a:off x="619125" y="339725"/>
            <a:ext cx="11572875" cy="723900"/>
          </a:xfrm>
        </p:spPr>
        <p:txBody>
          <a:bodyPr>
            <a:noAutofit/>
          </a:bodyPr>
          <a:lstStyle/>
          <a:p>
            <a:r>
              <a:rPr lang="en-US" sz="4800" dirty="0">
                <a:solidFill>
                  <a:srgbClr val="EAEAEA"/>
                </a:solidFill>
                <a:latin typeface="Bahnschrift SemiBold SemiConden" panose="020B0502040204020203" pitchFamily="34" charset="0"/>
              </a:rPr>
              <a:t>Infographic Style</a:t>
            </a:r>
          </a:p>
        </p:txBody>
      </p:sp>
      <p:sp>
        <p:nvSpPr>
          <p:cNvPr id="36" name="TextBox 35">
            <a:extLst>
              <a:ext uri="{FF2B5EF4-FFF2-40B4-BE49-F238E27FC236}">
                <a16:creationId xmlns:a16="http://schemas.microsoft.com/office/drawing/2014/main" id="{B1A307E0-AFC0-4C26-8589-7EF5FB47D614}"/>
              </a:ext>
            </a:extLst>
          </p:cNvPr>
          <p:cNvSpPr txBox="1"/>
          <p:nvPr/>
        </p:nvSpPr>
        <p:spPr>
          <a:xfrm>
            <a:off x="514969" y="2121214"/>
            <a:ext cx="2632965" cy="2246769"/>
          </a:xfrm>
          <a:prstGeom prst="rect">
            <a:avLst/>
          </a:prstGeom>
          <a:noFill/>
        </p:spPr>
        <p:txBody>
          <a:bodyPr wrap="square" rtlCol="0" anchor="ctr">
            <a:spAutoFit/>
          </a:bodyPr>
          <a:lstStyle/>
          <a:p>
            <a:r>
              <a:rPr lang="en-GB" altLang="ko-KR" sz="2800" b="1" dirty="0">
                <a:solidFill>
                  <a:srgbClr val="000000"/>
                </a:solidFill>
                <a:cs typeface="Arial" pitchFamily="34" charset="0"/>
              </a:rPr>
              <a:t>ALLPPT </a:t>
            </a:r>
          </a:p>
          <a:p>
            <a:r>
              <a:rPr lang="en-GB" altLang="ko-KR" sz="2800" b="1" dirty="0">
                <a:solidFill>
                  <a:srgbClr val="000000"/>
                </a:solidFill>
                <a:cs typeface="Arial" pitchFamily="34" charset="0"/>
              </a:rPr>
              <a:t>Layout</a:t>
            </a:r>
          </a:p>
          <a:p>
            <a:r>
              <a:rPr lang="en-GB" altLang="ko-KR" sz="2800" b="1" dirty="0">
                <a:solidFill>
                  <a:srgbClr val="000000"/>
                </a:solidFill>
                <a:cs typeface="Arial" pitchFamily="34" charset="0"/>
              </a:rPr>
              <a:t>Clean Text Slide </a:t>
            </a:r>
          </a:p>
          <a:p>
            <a:r>
              <a:rPr lang="en-GB" altLang="ko-KR" sz="2800" b="1" dirty="0">
                <a:solidFill>
                  <a:srgbClr val="000000"/>
                </a:solidFill>
                <a:cs typeface="Arial" pitchFamily="34" charset="0"/>
              </a:rPr>
              <a:t>for your </a:t>
            </a:r>
          </a:p>
          <a:p>
            <a:r>
              <a:rPr lang="en-GB" altLang="ko-KR" sz="2800" b="1" dirty="0">
                <a:solidFill>
                  <a:srgbClr val="000000"/>
                </a:solidFill>
                <a:cs typeface="Arial" pitchFamily="34" charset="0"/>
              </a:rPr>
              <a:t>Presentation</a:t>
            </a:r>
            <a:endParaRPr lang="ko-KR" altLang="en-US" sz="2800" b="1" dirty="0">
              <a:solidFill>
                <a:srgbClr val="000000"/>
              </a:solidFill>
              <a:cs typeface="Arial" pitchFamily="34" charset="0"/>
            </a:endParaRPr>
          </a:p>
        </p:txBody>
      </p:sp>
      <p:grpSp>
        <p:nvGrpSpPr>
          <p:cNvPr id="38" name="Group 37">
            <a:extLst>
              <a:ext uri="{FF2B5EF4-FFF2-40B4-BE49-F238E27FC236}">
                <a16:creationId xmlns:a16="http://schemas.microsoft.com/office/drawing/2014/main" id="{F0E8336D-70D6-4F29-8C34-A13EF7C583A6}"/>
              </a:ext>
            </a:extLst>
          </p:cNvPr>
          <p:cNvGrpSpPr/>
          <p:nvPr/>
        </p:nvGrpSpPr>
        <p:grpSpPr>
          <a:xfrm>
            <a:off x="818360" y="5357555"/>
            <a:ext cx="2715078" cy="1107996"/>
            <a:chOff x="5889060" y="3872747"/>
            <a:chExt cx="2527679" cy="1107996"/>
          </a:xfrm>
        </p:grpSpPr>
        <p:sp>
          <p:nvSpPr>
            <p:cNvPr id="42" name="TextBox 41">
              <a:extLst>
                <a:ext uri="{FF2B5EF4-FFF2-40B4-BE49-F238E27FC236}">
                  <a16:creationId xmlns:a16="http://schemas.microsoft.com/office/drawing/2014/main" id="{6BB60281-0F9A-4792-8580-BA3C8B49B95D}"/>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43" name="TextBox 42">
              <a:extLst>
                <a:ext uri="{FF2B5EF4-FFF2-40B4-BE49-F238E27FC236}">
                  <a16:creationId xmlns:a16="http://schemas.microsoft.com/office/drawing/2014/main" id="{E62C8A63-4B26-4C3F-A222-22762CFDB94D}"/>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grpSp>
        <p:nvGrpSpPr>
          <p:cNvPr id="44" name="Group 43">
            <a:extLst>
              <a:ext uri="{FF2B5EF4-FFF2-40B4-BE49-F238E27FC236}">
                <a16:creationId xmlns:a16="http://schemas.microsoft.com/office/drawing/2014/main" id="{19A6D751-358E-4FE5-B8B5-D33A02C2186C}"/>
              </a:ext>
            </a:extLst>
          </p:cNvPr>
          <p:cNvGrpSpPr/>
          <p:nvPr/>
        </p:nvGrpSpPr>
        <p:grpSpPr>
          <a:xfrm>
            <a:off x="4255058" y="5357555"/>
            <a:ext cx="2715078" cy="1107996"/>
            <a:chOff x="5889060" y="3872747"/>
            <a:chExt cx="2527679" cy="1107996"/>
          </a:xfrm>
        </p:grpSpPr>
        <p:sp>
          <p:nvSpPr>
            <p:cNvPr id="45" name="TextBox 44">
              <a:extLst>
                <a:ext uri="{FF2B5EF4-FFF2-40B4-BE49-F238E27FC236}">
                  <a16:creationId xmlns:a16="http://schemas.microsoft.com/office/drawing/2014/main" id="{71E5277C-4AF5-4286-B5A1-13EEDCCE7198}"/>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46" name="TextBox 45">
              <a:extLst>
                <a:ext uri="{FF2B5EF4-FFF2-40B4-BE49-F238E27FC236}">
                  <a16:creationId xmlns:a16="http://schemas.microsoft.com/office/drawing/2014/main" id="{726152EC-17DE-483E-9004-ED8E2DB30C1B}"/>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sp>
        <p:nvSpPr>
          <p:cNvPr id="47" name="TextBox 44">
            <a:extLst>
              <a:ext uri="{FF2B5EF4-FFF2-40B4-BE49-F238E27FC236}">
                <a16:creationId xmlns:a16="http://schemas.microsoft.com/office/drawing/2014/main" id="{71E5277C-4AF5-4286-B5A1-13EEDCCE7198}"/>
              </a:ext>
            </a:extLst>
          </p:cNvPr>
          <p:cNvSpPr txBox="1"/>
          <p:nvPr/>
        </p:nvSpPr>
        <p:spPr>
          <a:xfrm>
            <a:off x="968262" y="5763915"/>
            <a:ext cx="10103012"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13" name="TextBox 36">
            <a:extLst>
              <a:ext uri="{FF2B5EF4-FFF2-40B4-BE49-F238E27FC236}">
                <a16:creationId xmlns:a16="http://schemas.microsoft.com/office/drawing/2014/main" id="{EC4F0EF6-9DB4-425D-B69A-4CFBC4F67E1E}"/>
              </a:ext>
            </a:extLst>
          </p:cNvPr>
          <p:cNvSpPr txBox="1"/>
          <p:nvPr/>
        </p:nvSpPr>
        <p:spPr>
          <a:xfrm>
            <a:off x="3359620" y="1887256"/>
            <a:ext cx="3946993" cy="2677656"/>
          </a:xfrm>
          <a:prstGeom prst="rect">
            <a:avLst/>
          </a:prstGeom>
          <a:noFill/>
        </p:spPr>
        <p:txBody>
          <a:bodyPr wrap="square" rtlCol="0">
            <a:spAutoFit/>
          </a:bodyPr>
          <a:lstStyle/>
          <a:p>
            <a:r>
              <a:rPr lang="en-US" altLang="ko-KR" sz="1400" b="1" dirty="0">
                <a:solidFill>
                  <a:srgbClr val="000000"/>
                </a:solidFill>
                <a:cs typeface="Arial" pitchFamily="34" charset="0"/>
              </a:rPr>
              <a:t>You can simply impress your audience and add a unique zing and appeal to your Presentations. I hope and I believe that this Template will your Time, Money and Reputation. Easy to change colors, photos and Text.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unique zing and appeal to your Presentations. I hope and I believe that unique zing and appeal to your Presentations. I hope and I believe that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Get a modern PowerPoint  Presentation that is beautifully designed.</a:t>
            </a:r>
          </a:p>
        </p:txBody>
      </p:sp>
      <p:grpSp>
        <p:nvGrpSpPr>
          <p:cNvPr id="8" name="Grupo 7">
            <a:extLst>
              <a:ext uri="{FF2B5EF4-FFF2-40B4-BE49-F238E27FC236}">
                <a16:creationId xmlns:a16="http://schemas.microsoft.com/office/drawing/2014/main" id="{DB7A5BAD-CA38-97D2-2D59-9B8A48709969}"/>
              </a:ext>
            </a:extLst>
          </p:cNvPr>
          <p:cNvGrpSpPr/>
          <p:nvPr/>
        </p:nvGrpSpPr>
        <p:grpSpPr>
          <a:xfrm>
            <a:off x="7893050" y="2876551"/>
            <a:ext cx="3560763" cy="2982911"/>
            <a:chOff x="7893050" y="2876551"/>
            <a:chExt cx="3560763" cy="2982911"/>
          </a:xfrm>
        </p:grpSpPr>
        <p:sp>
          <p:nvSpPr>
            <p:cNvPr id="6" name="Freeform 5">
              <a:extLst>
                <a:ext uri="{FF2B5EF4-FFF2-40B4-BE49-F238E27FC236}">
                  <a16:creationId xmlns:a16="http://schemas.microsoft.com/office/drawing/2014/main" id="{88735306-A28F-AB40-9091-778C10350C58}"/>
                </a:ext>
              </a:extLst>
            </p:cNvPr>
            <p:cNvSpPr>
              <a:spLocks noEditPoints="1"/>
            </p:cNvSpPr>
            <p:nvPr/>
          </p:nvSpPr>
          <p:spPr bwMode="auto">
            <a:xfrm>
              <a:off x="7893050" y="2876551"/>
              <a:ext cx="2944812" cy="2287587"/>
            </a:xfrm>
            <a:custGeom>
              <a:avLst/>
              <a:gdLst>
                <a:gd name="T0" fmla="*/ 255 w 263"/>
                <a:gd name="T1" fmla="*/ 171 h 204"/>
                <a:gd name="T2" fmla="*/ 242 w 263"/>
                <a:gd name="T3" fmla="*/ 172 h 204"/>
                <a:gd name="T4" fmla="*/ 242 w 263"/>
                <a:gd name="T5" fmla="*/ 173 h 204"/>
                <a:gd name="T6" fmla="*/ 248 w 263"/>
                <a:gd name="T7" fmla="*/ 175 h 204"/>
                <a:gd name="T8" fmla="*/ 259 w 263"/>
                <a:gd name="T9" fmla="*/ 176 h 204"/>
                <a:gd name="T10" fmla="*/ 263 w 263"/>
                <a:gd name="T11" fmla="*/ 181 h 204"/>
                <a:gd name="T12" fmla="*/ 259 w 263"/>
                <a:gd name="T13" fmla="*/ 183 h 204"/>
                <a:gd name="T14" fmla="*/ 255 w 263"/>
                <a:gd name="T15" fmla="*/ 184 h 204"/>
                <a:gd name="T16" fmla="*/ 199 w 263"/>
                <a:gd name="T17" fmla="*/ 182 h 204"/>
                <a:gd name="T18" fmla="*/ 194 w 263"/>
                <a:gd name="T19" fmla="*/ 180 h 204"/>
                <a:gd name="T20" fmla="*/ 199 w 263"/>
                <a:gd name="T21" fmla="*/ 175 h 204"/>
                <a:gd name="T22" fmla="*/ 213 w 263"/>
                <a:gd name="T23" fmla="*/ 175 h 204"/>
                <a:gd name="T24" fmla="*/ 220 w 263"/>
                <a:gd name="T25" fmla="*/ 174 h 204"/>
                <a:gd name="T26" fmla="*/ 220 w 263"/>
                <a:gd name="T27" fmla="*/ 173 h 204"/>
                <a:gd name="T28" fmla="*/ 37 w 263"/>
                <a:gd name="T29" fmla="*/ 182 h 204"/>
                <a:gd name="T30" fmla="*/ 45 w 263"/>
                <a:gd name="T31" fmla="*/ 185 h 204"/>
                <a:gd name="T32" fmla="*/ 58 w 263"/>
                <a:gd name="T33" fmla="*/ 183 h 204"/>
                <a:gd name="T34" fmla="*/ 62 w 263"/>
                <a:gd name="T35" fmla="*/ 187 h 204"/>
                <a:gd name="T36" fmla="*/ 59 w 263"/>
                <a:gd name="T37" fmla="*/ 191 h 204"/>
                <a:gd name="T38" fmla="*/ 8 w 263"/>
                <a:gd name="T39" fmla="*/ 203 h 204"/>
                <a:gd name="T40" fmla="*/ 6 w 263"/>
                <a:gd name="T41" fmla="*/ 203 h 204"/>
                <a:gd name="T42" fmla="*/ 1 w 263"/>
                <a:gd name="T43" fmla="*/ 201 h 204"/>
                <a:gd name="T44" fmla="*/ 4 w 263"/>
                <a:gd name="T45" fmla="*/ 194 h 204"/>
                <a:gd name="T46" fmla="*/ 13 w 263"/>
                <a:gd name="T47" fmla="*/ 192 h 204"/>
                <a:gd name="T48" fmla="*/ 19 w 263"/>
                <a:gd name="T49" fmla="*/ 184 h 204"/>
                <a:gd name="T50" fmla="*/ 0 w 263"/>
                <a:gd name="T51" fmla="*/ 184 h 204"/>
                <a:gd name="T52" fmla="*/ 0 w 263"/>
                <a:gd name="T53" fmla="*/ 0 h 204"/>
                <a:gd name="T54" fmla="*/ 255 w 263"/>
                <a:gd name="T55" fmla="*/ 21 h 204"/>
                <a:gd name="T56" fmla="*/ 255 w 263"/>
                <a:gd name="T57" fmla="*/ 171 h 204"/>
                <a:gd name="T58" fmla="*/ 10 w 263"/>
                <a:gd name="T59" fmla="*/ 174 h 204"/>
                <a:gd name="T60" fmla="*/ 245 w 263"/>
                <a:gd name="T61" fmla="*/ 161 h 204"/>
                <a:gd name="T62" fmla="*/ 245 w 263"/>
                <a:gd name="T63" fmla="*/ 30 h 204"/>
                <a:gd name="T64" fmla="*/ 10 w 263"/>
                <a:gd name="T65" fmla="*/ 11 h 204"/>
                <a:gd name="T66" fmla="*/ 10 w 263"/>
                <a:gd name="T67" fmla="*/ 17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3" h="204">
                  <a:moveTo>
                    <a:pt x="255" y="171"/>
                  </a:moveTo>
                  <a:cubicBezTo>
                    <a:pt x="251" y="171"/>
                    <a:pt x="247" y="171"/>
                    <a:pt x="242" y="172"/>
                  </a:cubicBezTo>
                  <a:cubicBezTo>
                    <a:pt x="242" y="172"/>
                    <a:pt x="242" y="173"/>
                    <a:pt x="242" y="173"/>
                  </a:cubicBezTo>
                  <a:cubicBezTo>
                    <a:pt x="244" y="174"/>
                    <a:pt x="246" y="175"/>
                    <a:pt x="248" y="175"/>
                  </a:cubicBezTo>
                  <a:cubicBezTo>
                    <a:pt x="252" y="176"/>
                    <a:pt x="255" y="176"/>
                    <a:pt x="259" y="176"/>
                  </a:cubicBezTo>
                  <a:cubicBezTo>
                    <a:pt x="262" y="176"/>
                    <a:pt x="263" y="178"/>
                    <a:pt x="263" y="181"/>
                  </a:cubicBezTo>
                  <a:cubicBezTo>
                    <a:pt x="263" y="181"/>
                    <a:pt x="261" y="183"/>
                    <a:pt x="259" y="183"/>
                  </a:cubicBezTo>
                  <a:cubicBezTo>
                    <a:pt x="258" y="184"/>
                    <a:pt x="256" y="184"/>
                    <a:pt x="255" y="184"/>
                  </a:cubicBezTo>
                  <a:cubicBezTo>
                    <a:pt x="236" y="183"/>
                    <a:pt x="218" y="183"/>
                    <a:pt x="199" y="182"/>
                  </a:cubicBezTo>
                  <a:cubicBezTo>
                    <a:pt x="197" y="182"/>
                    <a:pt x="194" y="183"/>
                    <a:pt x="194" y="180"/>
                  </a:cubicBezTo>
                  <a:cubicBezTo>
                    <a:pt x="194" y="176"/>
                    <a:pt x="196" y="175"/>
                    <a:pt x="199" y="175"/>
                  </a:cubicBezTo>
                  <a:cubicBezTo>
                    <a:pt x="204" y="176"/>
                    <a:pt x="208" y="176"/>
                    <a:pt x="213" y="175"/>
                  </a:cubicBezTo>
                  <a:cubicBezTo>
                    <a:pt x="215" y="175"/>
                    <a:pt x="217" y="175"/>
                    <a:pt x="220" y="174"/>
                  </a:cubicBezTo>
                  <a:cubicBezTo>
                    <a:pt x="220" y="174"/>
                    <a:pt x="220" y="173"/>
                    <a:pt x="220" y="173"/>
                  </a:cubicBezTo>
                  <a:cubicBezTo>
                    <a:pt x="159" y="176"/>
                    <a:pt x="98" y="179"/>
                    <a:pt x="37" y="182"/>
                  </a:cubicBezTo>
                  <a:cubicBezTo>
                    <a:pt x="39" y="186"/>
                    <a:pt x="42" y="186"/>
                    <a:pt x="45" y="185"/>
                  </a:cubicBezTo>
                  <a:cubicBezTo>
                    <a:pt x="49" y="184"/>
                    <a:pt x="53" y="184"/>
                    <a:pt x="58" y="183"/>
                  </a:cubicBezTo>
                  <a:cubicBezTo>
                    <a:pt x="61" y="182"/>
                    <a:pt x="62" y="185"/>
                    <a:pt x="62" y="187"/>
                  </a:cubicBezTo>
                  <a:cubicBezTo>
                    <a:pt x="63" y="190"/>
                    <a:pt x="61" y="191"/>
                    <a:pt x="59" y="191"/>
                  </a:cubicBezTo>
                  <a:cubicBezTo>
                    <a:pt x="42" y="195"/>
                    <a:pt x="25" y="199"/>
                    <a:pt x="8" y="203"/>
                  </a:cubicBezTo>
                  <a:cubicBezTo>
                    <a:pt x="7" y="203"/>
                    <a:pt x="7" y="204"/>
                    <a:pt x="6" y="203"/>
                  </a:cubicBezTo>
                  <a:cubicBezTo>
                    <a:pt x="4" y="203"/>
                    <a:pt x="1" y="204"/>
                    <a:pt x="1" y="201"/>
                  </a:cubicBezTo>
                  <a:cubicBezTo>
                    <a:pt x="1" y="198"/>
                    <a:pt x="0" y="194"/>
                    <a:pt x="4" y="194"/>
                  </a:cubicBezTo>
                  <a:cubicBezTo>
                    <a:pt x="7" y="193"/>
                    <a:pt x="10" y="192"/>
                    <a:pt x="13" y="192"/>
                  </a:cubicBezTo>
                  <a:cubicBezTo>
                    <a:pt x="17" y="191"/>
                    <a:pt x="19" y="188"/>
                    <a:pt x="19" y="184"/>
                  </a:cubicBezTo>
                  <a:cubicBezTo>
                    <a:pt x="12" y="184"/>
                    <a:pt x="6" y="184"/>
                    <a:pt x="0" y="184"/>
                  </a:cubicBezTo>
                  <a:cubicBezTo>
                    <a:pt x="0" y="123"/>
                    <a:pt x="0" y="62"/>
                    <a:pt x="0" y="0"/>
                  </a:cubicBezTo>
                  <a:cubicBezTo>
                    <a:pt x="85" y="7"/>
                    <a:pt x="170" y="14"/>
                    <a:pt x="255" y="21"/>
                  </a:cubicBezTo>
                  <a:cubicBezTo>
                    <a:pt x="255" y="71"/>
                    <a:pt x="255" y="121"/>
                    <a:pt x="255" y="171"/>
                  </a:cubicBezTo>
                  <a:close/>
                  <a:moveTo>
                    <a:pt x="10" y="174"/>
                  </a:moveTo>
                  <a:cubicBezTo>
                    <a:pt x="89" y="170"/>
                    <a:pt x="167" y="166"/>
                    <a:pt x="245" y="161"/>
                  </a:cubicBezTo>
                  <a:cubicBezTo>
                    <a:pt x="245" y="117"/>
                    <a:pt x="245" y="74"/>
                    <a:pt x="245" y="30"/>
                  </a:cubicBezTo>
                  <a:cubicBezTo>
                    <a:pt x="166" y="24"/>
                    <a:pt x="88" y="17"/>
                    <a:pt x="10" y="11"/>
                  </a:cubicBezTo>
                  <a:cubicBezTo>
                    <a:pt x="10" y="65"/>
                    <a:pt x="10" y="119"/>
                    <a:pt x="10" y="1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A37BD2B5-7E86-1C36-F86B-488F8B1C2C40}"/>
                </a:ext>
              </a:extLst>
            </p:cNvPr>
            <p:cNvSpPr>
              <a:spLocks noEditPoints="1"/>
            </p:cNvSpPr>
            <p:nvPr/>
          </p:nvSpPr>
          <p:spPr bwMode="auto">
            <a:xfrm>
              <a:off x="10904538" y="4041775"/>
              <a:ext cx="549275" cy="1817687"/>
            </a:xfrm>
            <a:custGeom>
              <a:avLst/>
              <a:gdLst>
                <a:gd name="T0" fmla="*/ 49 w 49"/>
                <a:gd name="T1" fmla="*/ 81 h 162"/>
                <a:gd name="T2" fmla="*/ 49 w 49"/>
                <a:gd name="T3" fmla="*/ 149 h 162"/>
                <a:gd name="T4" fmla="*/ 35 w 49"/>
                <a:gd name="T5" fmla="*/ 160 h 162"/>
                <a:gd name="T6" fmla="*/ 5 w 49"/>
                <a:gd name="T7" fmla="*/ 150 h 162"/>
                <a:gd name="T8" fmla="*/ 0 w 49"/>
                <a:gd name="T9" fmla="*/ 139 h 162"/>
                <a:gd name="T10" fmla="*/ 0 w 49"/>
                <a:gd name="T11" fmla="*/ 44 h 162"/>
                <a:gd name="T12" fmla="*/ 0 w 49"/>
                <a:gd name="T13" fmla="*/ 23 h 162"/>
                <a:gd name="T14" fmla="*/ 7 w 49"/>
                <a:gd name="T15" fmla="*/ 13 h 162"/>
                <a:gd name="T16" fmla="*/ 35 w 49"/>
                <a:gd name="T17" fmla="*/ 3 h 162"/>
                <a:gd name="T18" fmla="*/ 49 w 49"/>
                <a:gd name="T19" fmla="*/ 13 h 162"/>
                <a:gd name="T20" fmla="*/ 49 w 49"/>
                <a:gd name="T21" fmla="*/ 81 h 162"/>
                <a:gd name="T22" fmla="*/ 49 w 49"/>
                <a:gd name="T23" fmla="*/ 81 h 162"/>
                <a:gd name="T24" fmla="*/ 46 w 49"/>
                <a:gd name="T25" fmla="*/ 81 h 162"/>
                <a:gd name="T26" fmla="*/ 46 w 49"/>
                <a:gd name="T27" fmla="*/ 81 h 162"/>
                <a:gd name="T28" fmla="*/ 46 w 49"/>
                <a:gd name="T29" fmla="*/ 20 h 162"/>
                <a:gd name="T30" fmla="*/ 41 w 49"/>
                <a:gd name="T31" fmla="*/ 15 h 162"/>
                <a:gd name="T32" fmla="*/ 39 w 49"/>
                <a:gd name="T33" fmla="*/ 16 h 162"/>
                <a:gd name="T34" fmla="*/ 6 w 49"/>
                <a:gd name="T35" fmla="*/ 26 h 162"/>
                <a:gd name="T36" fmla="*/ 3 w 49"/>
                <a:gd name="T37" fmla="*/ 31 h 162"/>
                <a:gd name="T38" fmla="*/ 3 w 49"/>
                <a:gd name="T39" fmla="*/ 68 h 162"/>
                <a:gd name="T40" fmla="*/ 3 w 49"/>
                <a:gd name="T41" fmla="*/ 133 h 162"/>
                <a:gd name="T42" fmla="*/ 6 w 49"/>
                <a:gd name="T43" fmla="*/ 138 h 162"/>
                <a:gd name="T44" fmla="*/ 24 w 49"/>
                <a:gd name="T45" fmla="*/ 143 h 162"/>
                <a:gd name="T46" fmla="*/ 41 w 49"/>
                <a:gd name="T47" fmla="*/ 147 h 162"/>
                <a:gd name="T48" fmla="*/ 46 w 49"/>
                <a:gd name="T49" fmla="*/ 143 h 162"/>
                <a:gd name="T50" fmla="*/ 46 w 49"/>
                <a:gd name="T51" fmla="*/ 81 h 162"/>
                <a:gd name="T52" fmla="*/ 23 w 49"/>
                <a:gd name="T53" fmla="*/ 151 h 162"/>
                <a:gd name="T54" fmla="*/ 16 w 49"/>
                <a:gd name="T55" fmla="*/ 144 h 162"/>
                <a:gd name="T56" fmla="*/ 23 w 49"/>
                <a:gd name="T57" fmla="*/ 15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 h="162">
                  <a:moveTo>
                    <a:pt x="49" y="81"/>
                  </a:moveTo>
                  <a:cubicBezTo>
                    <a:pt x="49" y="103"/>
                    <a:pt x="49" y="126"/>
                    <a:pt x="49" y="149"/>
                  </a:cubicBezTo>
                  <a:cubicBezTo>
                    <a:pt x="49" y="158"/>
                    <a:pt x="44" y="162"/>
                    <a:pt x="35" y="160"/>
                  </a:cubicBezTo>
                  <a:cubicBezTo>
                    <a:pt x="25" y="157"/>
                    <a:pt x="15" y="153"/>
                    <a:pt x="5" y="150"/>
                  </a:cubicBezTo>
                  <a:cubicBezTo>
                    <a:pt x="1" y="148"/>
                    <a:pt x="0" y="144"/>
                    <a:pt x="0" y="139"/>
                  </a:cubicBezTo>
                  <a:cubicBezTo>
                    <a:pt x="0" y="108"/>
                    <a:pt x="0" y="76"/>
                    <a:pt x="0" y="44"/>
                  </a:cubicBezTo>
                  <a:cubicBezTo>
                    <a:pt x="0" y="37"/>
                    <a:pt x="0" y="30"/>
                    <a:pt x="0" y="23"/>
                  </a:cubicBezTo>
                  <a:cubicBezTo>
                    <a:pt x="0" y="17"/>
                    <a:pt x="2" y="15"/>
                    <a:pt x="7" y="13"/>
                  </a:cubicBezTo>
                  <a:cubicBezTo>
                    <a:pt x="17" y="10"/>
                    <a:pt x="26" y="6"/>
                    <a:pt x="35" y="3"/>
                  </a:cubicBezTo>
                  <a:cubicBezTo>
                    <a:pt x="44" y="0"/>
                    <a:pt x="49" y="4"/>
                    <a:pt x="49" y="13"/>
                  </a:cubicBezTo>
                  <a:cubicBezTo>
                    <a:pt x="49" y="35"/>
                    <a:pt x="49" y="58"/>
                    <a:pt x="49" y="81"/>
                  </a:cubicBezTo>
                  <a:cubicBezTo>
                    <a:pt x="49" y="81"/>
                    <a:pt x="49" y="81"/>
                    <a:pt x="49" y="81"/>
                  </a:cubicBezTo>
                  <a:close/>
                  <a:moveTo>
                    <a:pt x="46" y="81"/>
                  </a:moveTo>
                  <a:cubicBezTo>
                    <a:pt x="46" y="81"/>
                    <a:pt x="46" y="81"/>
                    <a:pt x="46" y="81"/>
                  </a:cubicBezTo>
                  <a:cubicBezTo>
                    <a:pt x="46" y="61"/>
                    <a:pt x="46" y="40"/>
                    <a:pt x="46" y="20"/>
                  </a:cubicBezTo>
                  <a:cubicBezTo>
                    <a:pt x="46" y="15"/>
                    <a:pt x="46" y="15"/>
                    <a:pt x="41" y="15"/>
                  </a:cubicBezTo>
                  <a:cubicBezTo>
                    <a:pt x="41" y="16"/>
                    <a:pt x="40" y="16"/>
                    <a:pt x="39" y="16"/>
                  </a:cubicBezTo>
                  <a:cubicBezTo>
                    <a:pt x="28" y="19"/>
                    <a:pt x="17" y="23"/>
                    <a:pt x="6" y="26"/>
                  </a:cubicBezTo>
                  <a:cubicBezTo>
                    <a:pt x="3" y="27"/>
                    <a:pt x="3" y="28"/>
                    <a:pt x="3" y="31"/>
                  </a:cubicBezTo>
                  <a:cubicBezTo>
                    <a:pt x="3" y="43"/>
                    <a:pt x="3" y="56"/>
                    <a:pt x="3" y="68"/>
                  </a:cubicBezTo>
                  <a:cubicBezTo>
                    <a:pt x="3" y="90"/>
                    <a:pt x="3" y="112"/>
                    <a:pt x="3" y="133"/>
                  </a:cubicBezTo>
                  <a:cubicBezTo>
                    <a:pt x="3" y="136"/>
                    <a:pt x="3" y="137"/>
                    <a:pt x="6" y="138"/>
                  </a:cubicBezTo>
                  <a:cubicBezTo>
                    <a:pt x="12" y="139"/>
                    <a:pt x="18" y="141"/>
                    <a:pt x="24" y="143"/>
                  </a:cubicBezTo>
                  <a:cubicBezTo>
                    <a:pt x="30" y="144"/>
                    <a:pt x="35" y="146"/>
                    <a:pt x="41" y="147"/>
                  </a:cubicBezTo>
                  <a:cubicBezTo>
                    <a:pt x="45" y="148"/>
                    <a:pt x="46" y="147"/>
                    <a:pt x="46" y="143"/>
                  </a:cubicBezTo>
                  <a:cubicBezTo>
                    <a:pt x="46" y="122"/>
                    <a:pt x="46" y="102"/>
                    <a:pt x="46" y="81"/>
                  </a:cubicBezTo>
                  <a:close/>
                  <a:moveTo>
                    <a:pt x="23" y="151"/>
                  </a:moveTo>
                  <a:cubicBezTo>
                    <a:pt x="25" y="146"/>
                    <a:pt x="23" y="144"/>
                    <a:pt x="16" y="144"/>
                  </a:cubicBezTo>
                  <a:cubicBezTo>
                    <a:pt x="14" y="149"/>
                    <a:pt x="14" y="149"/>
                    <a:pt x="23" y="15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279224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12192000" cy="6858000"/>
          </a:xfrm>
          <a:prstGeom prst="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grpSp>
        <p:nvGrpSpPr>
          <p:cNvPr id="6" name="Group 5">
            <a:extLst>
              <a:ext uri="{FF2B5EF4-FFF2-40B4-BE49-F238E27FC236}">
                <a16:creationId xmlns:a16="http://schemas.microsoft.com/office/drawing/2014/main" id="{0C455B2A-3D1B-4F98-ACA5-C72C064015F6}"/>
              </a:ext>
            </a:extLst>
          </p:cNvPr>
          <p:cNvGrpSpPr/>
          <p:nvPr/>
        </p:nvGrpSpPr>
        <p:grpSpPr>
          <a:xfrm>
            <a:off x="6878423" y="3217848"/>
            <a:ext cx="4797245" cy="1142740"/>
            <a:chOff x="6665542" y="2749602"/>
            <a:chExt cx="4797245" cy="1142740"/>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49602"/>
              <a:ext cx="4777152" cy="830997"/>
            </a:xfrm>
            <a:prstGeom prst="rect">
              <a:avLst/>
            </a:prstGeom>
            <a:noFill/>
          </p:spPr>
          <p:txBody>
            <a:bodyPr wrap="square" rtlCol="0" anchor="ctr">
              <a:spAutoFit/>
            </a:bodyPr>
            <a:lstStyle/>
            <a:p>
              <a:r>
                <a:rPr lang="en-US" altLang="ko-KR" sz="4800" b="1" dirty="0">
                  <a:solidFill>
                    <a:srgbClr val="FF0000"/>
                  </a:solidFill>
                  <a:latin typeface="Bahnschrift SemiBold SemiConden" panose="020B0502040204020203" pitchFamily="34" charset="0"/>
                  <a:cs typeface="Arial" pitchFamily="34" charset="0"/>
                </a:rPr>
                <a:t>Section</a:t>
              </a:r>
              <a:r>
                <a:rPr lang="en-US" altLang="ko-KR" sz="4800" dirty="0">
                  <a:solidFill>
                    <a:srgbClr val="FF0000"/>
                  </a:solidFill>
                  <a:latin typeface="Bahnschrift SemiBold SemiConden" panose="020B0502040204020203" pitchFamily="34" charset="0"/>
                  <a:cs typeface="Arial" pitchFamily="34" charset="0"/>
                </a:rPr>
                <a:t> </a:t>
              </a:r>
              <a:r>
                <a:rPr lang="en-US" altLang="ko-KR" sz="4800" b="1" dirty="0">
                  <a:solidFill>
                    <a:srgbClr val="FF0000"/>
                  </a:solidFill>
                  <a:latin typeface="Bahnschrift SemiBold SemiConden" panose="020B0502040204020203" pitchFamily="34" charset="0"/>
                  <a:cs typeface="Arial" pitchFamily="34" charset="0"/>
                </a:rPr>
                <a:t>Break</a:t>
              </a:r>
              <a:endParaRPr lang="ko-KR" altLang="en-US" sz="4800" b="1" dirty="0">
                <a:solidFill>
                  <a:srgbClr val="FF0000"/>
                </a:solidFill>
                <a:latin typeface="Bahnschrift SemiBold SemiConden" panose="020B0502040204020203" pitchFamily="34" charset="0"/>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85691" y="3512686"/>
              <a:ext cx="4777096" cy="379656"/>
            </a:xfrm>
            <a:prstGeom prst="rect">
              <a:avLst/>
            </a:prstGeom>
            <a:noFill/>
          </p:spPr>
          <p:txBody>
            <a:bodyPr wrap="square" rtlCol="0" anchor="ctr">
              <a:spAutoFit/>
            </a:bodyPr>
            <a:lstStyle/>
            <a:p>
              <a:r>
                <a:rPr lang="en-US" altLang="ko-KR" sz="1867" dirty="0">
                  <a:solidFill>
                    <a:srgbClr val="FF0000"/>
                  </a:solidFill>
                  <a:latin typeface="Bahnschrift SemiBold SemiConden" panose="020B0502040204020203" pitchFamily="34" charset="0"/>
                  <a:cs typeface="Arial" pitchFamily="34" charset="0"/>
                </a:rPr>
                <a:t>Insert the Subtitle of Your Presentation</a:t>
              </a:r>
              <a:endParaRPr lang="ko-KR" altLang="en-US" sz="1867" dirty="0">
                <a:solidFill>
                  <a:srgbClr val="FF0000"/>
                </a:solidFill>
                <a:latin typeface="Bahnschrift SemiBold SemiConden" panose="020B0502040204020203" pitchFamily="34" charset="0"/>
                <a:cs typeface="Arial" pitchFamily="34" charset="0"/>
              </a:endParaRPr>
            </a:p>
          </p:txBody>
        </p:sp>
      </p:grpSp>
      <p:sp>
        <p:nvSpPr>
          <p:cNvPr id="2" name="Rectángulo 1"/>
          <p:cNvSpPr/>
          <p:nvPr/>
        </p:nvSpPr>
        <p:spPr>
          <a:xfrm>
            <a:off x="253218" y="6035040"/>
            <a:ext cx="11732456" cy="6893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TextBox 14">
            <a:extLst>
              <a:ext uri="{FF2B5EF4-FFF2-40B4-BE49-F238E27FC236}">
                <a16:creationId xmlns:a16="http://schemas.microsoft.com/office/drawing/2014/main" id="{275A3510-4612-4DD9-A0ED-744A0E9B9EB0}"/>
              </a:ext>
            </a:extLst>
          </p:cNvPr>
          <p:cNvSpPr txBox="1"/>
          <p:nvPr/>
        </p:nvSpPr>
        <p:spPr>
          <a:xfrm>
            <a:off x="7306246" y="4366816"/>
            <a:ext cx="2935157" cy="830997"/>
          </a:xfrm>
          <a:prstGeom prst="rect">
            <a:avLst/>
          </a:prstGeom>
          <a:noFill/>
        </p:spPr>
        <p:txBody>
          <a:bodyPr wrap="square" rtlCol="0">
            <a:spAutoFit/>
          </a:bodyPr>
          <a:lstStyle/>
          <a:p>
            <a:pPr algn="ctr"/>
            <a:r>
              <a:rPr lang="en-US" altLang="ko-KR" sz="1600" dirty="0">
                <a:latin typeface="Bahnschrift SemiBold SemiConden" panose="020B0502040204020203" pitchFamily="34" charset="0"/>
                <a:cs typeface="Arial" pitchFamily="34" charset="0"/>
              </a:rPr>
              <a:t>Get a modern PowerPoint  Presentation that is beautifully designed.  </a:t>
            </a:r>
          </a:p>
        </p:txBody>
      </p:sp>
      <p:pic>
        <p:nvPicPr>
          <p:cNvPr id="1031" name="Picture 7" descr="Viendo la televisión - Iconos gratis de person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00" y="1542531"/>
            <a:ext cx="4876800" cy="4876801"/>
          </a:xfrm>
          <a:prstGeom prst="rect">
            <a:avLst/>
          </a:prstGeom>
          <a:noFill/>
          <a:extLst>
            <a:ext uri="{909E8E84-426E-40DD-AFC4-6F175D3DCCD1}">
              <a14:hiddenFill xmlns:a14="http://schemas.microsoft.com/office/drawing/2010/main">
                <a:solidFill>
                  <a:srgbClr val="FFFFFF"/>
                </a:solidFill>
              </a14:hiddenFill>
            </a:ext>
          </a:extLst>
        </p:spPr>
      </p:pic>
      <p:grpSp>
        <p:nvGrpSpPr>
          <p:cNvPr id="1035" name="Grupo 1034">
            <a:extLst>
              <a:ext uri="{FF2B5EF4-FFF2-40B4-BE49-F238E27FC236}">
                <a16:creationId xmlns:a16="http://schemas.microsoft.com/office/drawing/2014/main" id="{5331831A-3CC3-3B8B-E3FA-7F4472975FDD}"/>
              </a:ext>
            </a:extLst>
          </p:cNvPr>
          <p:cNvGrpSpPr/>
          <p:nvPr/>
        </p:nvGrpSpPr>
        <p:grpSpPr>
          <a:xfrm>
            <a:off x="7351713" y="1282700"/>
            <a:ext cx="2590800" cy="1892300"/>
            <a:chOff x="7351713" y="1282700"/>
            <a:chExt cx="2590800" cy="1892300"/>
          </a:xfrm>
        </p:grpSpPr>
        <p:sp>
          <p:nvSpPr>
            <p:cNvPr id="7" name="AutoShape 3"/>
            <p:cNvSpPr>
              <a:spLocks noChangeAspect="1" noChangeArrowheads="1" noTextEdit="1"/>
            </p:cNvSpPr>
            <p:nvPr/>
          </p:nvSpPr>
          <p:spPr bwMode="auto">
            <a:xfrm>
              <a:off x="8402638" y="1709738"/>
              <a:ext cx="1192212"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5">
              <a:extLst>
                <a:ext uri="{FF2B5EF4-FFF2-40B4-BE49-F238E27FC236}">
                  <a16:creationId xmlns:a16="http://schemas.microsoft.com/office/drawing/2014/main" id="{74910525-0042-0DDC-B23F-117758550DE9}"/>
                </a:ext>
              </a:extLst>
            </p:cNvPr>
            <p:cNvSpPr>
              <a:spLocks/>
            </p:cNvSpPr>
            <p:nvPr/>
          </p:nvSpPr>
          <p:spPr bwMode="auto">
            <a:xfrm>
              <a:off x="7477126" y="1282700"/>
              <a:ext cx="2286000" cy="298450"/>
            </a:xfrm>
            <a:custGeom>
              <a:avLst/>
              <a:gdLst>
                <a:gd name="T0" fmla="*/ 2 w 767"/>
                <a:gd name="T1" fmla="*/ 61 h 100"/>
                <a:gd name="T2" fmla="*/ 18 w 767"/>
                <a:gd name="T3" fmla="*/ 58 h 100"/>
                <a:gd name="T4" fmla="*/ 46 w 767"/>
                <a:gd name="T5" fmla="*/ 58 h 100"/>
                <a:gd name="T6" fmla="*/ 52 w 767"/>
                <a:gd name="T7" fmla="*/ 50 h 100"/>
                <a:gd name="T8" fmla="*/ 44 w 767"/>
                <a:gd name="T9" fmla="*/ 15 h 100"/>
                <a:gd name="T10" fmla="*/ 52 w 767"/>
                <a:gd name="T11" fmla="*/ 3 h 100"/>
                <a:gd name="T12" fmla="*/ 100 w 767"/>
                <a:gd name="T13" fmla="*/ 1 h 100"/>
                <a:gd name="T14" fmla="*/ 140 w 767"/>
                <a:gd name="T15" fmla="*/ 1 h 100"/>
                <a:gd name="T16" fmla="*/ 178 w 767"/>
                <a:gd name="T17" fmla="*/ 1 h 100"/>
                <a:gd name="T18" fmla="*/ 274 w 767"/>
                <a:gd name="T19" fmla="*/ 2 h 100"/>
                <a:gd name="T20" fmla="*/ 281 w 767"/>
                <a:gd name="T21" fmla="*/ 15 h 100"/>
                <a:gd name="T22" fmla="*/ 281 w 767"/>
                <a:gd name="T23" fmla="*/ 47 h 100"/>
                <a:gd name="T24" fmla="*/ 289 w 767"/>
                <a:gd name="T25" fmla="*/ 55 h 100"/>
                <a:gd name="T26" fmla="*/ 600 w 767"/>
                <a:gd name="T27" fmla="*/ 55 h 100"/>
                <a:gd name="T28" fmla="*/ 747 w 767"/>
                <a:gd name="T29" fmla="*/ 55 h 100"/>
                <a:gd name="T30" fmla="*/ 762 w 767"/>
                <a:gd name="T31" fmla="*/ 59 h 100"/>
                <a:gd name="T32" fmla="*/ 761 w 767"/>
                <a:gd name="T33" fmla="*/ 96 h 100"/>
                <a:gd name="T34" fmla="*/ 748 w 767"/>
                <a:gd name="T35" fmla="*/ 99 h 100"/>
                <a:gd name="T36" fmla="*/ 705 w 767"/>
                <a:gd name="T37" fmla="*/ 99 h 100"/>
                <a:gd name="T38" fmla="*/ 624 w 767"/>
                <a:gd name="T39" fmla="*/ 99 h 100"/>
                <a:gd name="T40" fmla="*/ 609 w 767"/>
                <a:gd name="T41" fmla="*/ 100 h 100"/>
                <a:gd name="T42" fmla="*/ 153 w 767"/>
                <a:gd name="T43" fmla="*/ 100 h 100"/>
                <a:gd name="T44" fmla="*/ 148 w 767"/>
                <a:gd name="T45" fmla="*/ 99 h 100"/>
                <a:gd name="T46" fmla="*/ 95 w 767"/>
                <a:gd name="T47" fmla="*/ 99 h 100"/>
                <a:gd name="T48" fmla="*/ 22 w 767"/>
                <a:gd name="T49" fmla="*/ 98 h 100"/>
                <a:gd name="T50" fmla="*/ 14 w 767"/>
                <a:gd name="T51" fmla="*/ 97 h 100"/>
                <a:gd name="T52" fmla="*/ 8 w 767"/>
                <a:gd name="T53" fmla="*/ 94 h 100"/>
                <a:gd name="T54" fmla="*/ 0 w 767"/>
                <a:gd name="T55" fmla="*/ 66 h 100"/>
                <a:gd name="T56" fmla="*/ 2 w 767"/>
                <a:gd name="T57" fmla="*/ 6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7" h="100">
                  <a:moveTo>
                    <a:pt x="2" y="61"/>
                  </a:moveTo>
                  <a:cubicBezTo>
                    <a:pt x="6" y="57"/>
                    <a:pt x="12" y="58"/>
                    <a:pt x="18" y="58"/>
                  </a:cubicBezTo>
                  <a:cubicBezTo>
                    <a:pt x="27" y="58"/>
                    <a:pt x="36" y="58"/>
                    <a:pt x="46" y="58"/>
                  </a:cubicBezTo>
                  <a:cubicBezTo>
                    <a:pt x="53" y="59"/>
                    <a:pt x="53" y="56"/>
                    <a:pt x="52" y="50"/>
                  </a:cubicBezTo>
                  <a:cubicBezTo>
                    <a:pt x="49" y="38"/>
                    <a:pt x="47" y="26"/>
                    <a:pt x="44" y="15"/>
                  </a:cubicBezTo>
                  <a:cubicBezTo>
                    <a:pt x="42" y="7"/>
                    <a:pt x="44" y="3"/>
                    <a:pt x="52" y="3"/>
                  </a:cubicBezTo>
                  <a:cubicBezTo>
                    <a:pt x="68" y="0"/>
                    <a:pt x="84" y="0"/>
                    <a:pt x="100" y="1"/>
                  </a:cubicBezTo>
                  <a:cubicBezTo>
                    <a:pt x="114" y="2"/>
                    <a:pt x="127" y="2"/>
                    <a:pt x="140" y="1"/>
                  </a:cubicBezTo>
                  <a:cubicBezTo>
                    <a:pt x="153" y="0"/>
                    <a:pt x="165" y="1"/>
                    <a:pt x="178" y="1"/>
                  </a:cubicBezTo>
                  <a:cubicBezTo>
                    <a:pt x="210" y="1"/>
                    <a:pt x="242" y="1"/>
                    <a:pt x="274" y="2"/>
                  </a:cubicBezTo>
                  <a:cubicBezTo>
                    <a:pt x="280" y="4"/>
                    <a:pt x="280" y="10"/>
                    <a:pt x="281" y="15"/>
                  </a:cubicBezTo>
                  <a:cubicBezTo>
                    <a:pt x="281" y="26"/>
                    <a:pt x="281" y="36"/>
                    <a:pt x="281" y="47"/>
                  </a:cubicBezTo>
                  <a:cubicBezTo>
                    <a:pt x="281" y="53"/>
                    <a:pt x="283" y="56"/>
                    <a:pt x="289" y="55"/>
                  </a:cubicBezTo>
                  <a:cubicBezTo>
                    <a:pt x="393" y="56"/>
                    <a:pt x="497" y="54"/>
                    <a:pt x="600" y="55"/>
                  </a:cubicBezTo>
                  <a:cubicBezTo>
                    <a:pt x="649" y="55"/>
                    <a:pt x="698" y="55"/>
                    <a:pt x="747" y="55"/>
                  </a:cubicBezTo>
                  <a:cubicBezTo>
                    <a:pt x="752" y="55"/>
                    <a:pt x="758" y="54"/>
                    <a:pt x="762" y="59"/>
                  </a:cubicBezTo>
                  <a:cubicBezTo>
                    <a:pt x="767" y="71"/>
                    <a:pt x="763" y="83"/>
                    <a:pt x="761" y="96"/>
                  </a:cubicBezTo>
                  <a:cubicBezTo>
                    <a:pt x="757" y="100"/>
                    <a:pt x="753" y="99"/>
                    <a:pt x="748" y="99"/>
                  </a:cubicBezTo>
                  <a:cubicBezTo>
                    <a:pt x="734" y="100"/>
                    <a:pt x="720" y="99"/>
                    <a:pt x="705" y="99"/>
                  </a:cubicBezTo>
                  <a:cubicBezTo>
                    <a:pt x="678" y="100"/>
                    <a:pt x="651" y="100"/>
                    <a:pt x="624" y="99"/>
                  </a:cubicBezTo>
                  <a:cubicBezTo>
                    <a:pt x="619" y="100"/>
                    <a:pt x="614" y="100"/>
                    <a:pt x="609" y="100"/>
                  </a:cubicBezTo>
                  <a:cubicBezTo>
                    <a:pt x="457" y="100"/>
                    <a:pt x="305" y="100"/>
                    <a:pt x="153" y="100"/>
                  </a:cubicBezTo>
                  <a:cubicBezTo>
                    <a:pt x="151" y="100"/>
                    <a:pt x="150" y="100"/>
                    <a:pt x="148" y="99"/>
                  </a:cubicBezTo>
                  <a:cubicBezTo>
                    <a:pt x="130" y="99"/>
                    <a:pt x="113" y="100"/>
                    <a:pt x="95" y="99"/>
                  </a:cubicBezTo>
                  <a:cubicBezTo>
                    <a:pt x="71" y="99"/>
                    <a:pt x="46" y="97"/>
                    <a:pt x="22" y="98"/>
                  </a:cubicBezTo>
                  <a:cubicBezTo>
                    <a:pt x="19" y="98"/>
                    <a:pt x="16" y="98"/>
                    <a:pt x="14" y="97"/>
                  </a:cubicBezTo>
                  <a:cubicBezTo>
                    <a:pt x="11" y="97"/>
                    <a:pt x="9" y="96"/>
                    <a:pt x="8" y="94"/>
                  </a:cubicBezTo>
                  <a:cubicBezTo>
                    <a:pt x="3" y="85"/>
                    <a:pt x="2" y="76"/>
                    <a:pt x="0" y="66"/>
                  </a:cubicBezTo>
                  <a:cubicBezTo>
                    <a:pt x="0" y="64"/>
                    <a:pt x="0" y="63"/>
                    <a:pt x="2" y="61"/>
                  </a:cubicBezTo>
                  <a:close/>
                </a:path>
              </a:pathLst>
            </a:custGeom>
            <a:solidFill>
              <a:srgbClr val="BE1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6">
              <a:extLst>
                <a:ext uri="{FF2B5EF4-FFF2-40B4-BE49-F238E27FC236}">
                  <a16:creationId xmlns:a16="http://schemas.microsoft.com/office/drawing/2014/main" id="{D910DB4D-F02B-66E3-E694-7BD5692819D6}"/>
                </a:ext>
              </a:extLst>
            </p:cNvPr>
            <p:cNvSpPr>
              <a:spLocks/>
            </p:cNvSpPr>
            <p:nvPr/>
          </p:nvSpPr>
          <p:spPr bwMode="auto">
            <a:xfrm>
              <a:off x="7551738" y="1573213"/>
              <a:ext cx="2074863" cy="1598613"/>
            </a:xfrm>
            <a:custGeom>
              <a:avLst/>
              <a:gdLst>
                <a:gd name="T0" fmla="*/ 681 w 696"/>
                <a:gd name="T1" fmla="*/ 0 h 536"/>
                <a:gd name="T2" fmla="*/ 670 w 696"/>
                <a:gd name="T3" fmla="*/ 36 h 536"/>
                <a:gd name="T4" fmla="*/ 650 w 696"/>
                <a:gd name="T5" fmla="*/ 84 h 536"/>
                <a:gd name="T6" fmla="*/ 625 w 696"/>
                <a:gd name="T7" fmla="*/ 159 h 536"/>
                <a:gd name="T8" fmla="*/ 593 w 696"/>
                <a:gd name="T9" fmla="*/ 183 h 536"/>
                <a:gd name="T10" fmla="*/ 596 w 696"/>
                <a:gd name="T11" fmla="*/ 220 h 536"/>
                <a:gd name="T12" fmla="*/ 599 w 696"/>
                <a:gd name="T13" fmla="*/ 236 h 536"/>
                <a:gd name="T14" fmla="*/ 595 w 696"/>
                <a:gd name="T15" fmla="*/ 271 h 536"/>
                <a:gd name="T16" fmla="*/ 591 w 696"/>
                <a:gd name="T17" fmla="*/ 299 h 536"/>
                <a:gd name="T18" fmla="*/ 586 w 696"/>
                <a:gd name="T19" fmla="*/ 328 h 536"/>
                <a:gd name="T20" fmla="*/ 577 w 696"/>
                <a:gd name="T21" fmla="*/ 329 h 536"/>
                <a:gd name="T22" fmla="*/ 576 w 696"/>
                <a:gd name="T23" fmla="*/ 206 h 536"/>
                <a:gd name="T24" fmla="*/ 554 w 696"/>
                <a:gd name="T25" fmla="*/ 173 h 536"/>
                <a:gd name="T26" fmla="*/ 525 w 696"/>
                <a:gd name="T27" fmla="*/ 173 h 536"/>
                <a:gd name="T28" fmla="*/ 524 w 696"/>
                <a:gd name="T29" fmla="*/ 315 h 536"/>
                <a:gd name="T30" fmla="*/ 536 w 696"/>
                <a:gd name="T31" fmla="*/ 344 h 536"/>
                <a:gd name="T32" fmla="*/ 563 w 696"/>
                <a:gd name="T33" fmla="*/ 368 h 536"/>
                <a:gd name="T34" fmla="*/ 543 w 696"/>
                <a:gd name="T35" fmla="*/ 392 h 536"/>
                <a:gd name="T36" fmla="*/ 216 w 696"/>
                <a:gd name="T37" fmla="*/ 402 h 536"/>
                <a:gd name="T38" fmla="*/ 154 w 696"/>
                <a:gd name="T39" fmla="*/ 466 h 536"/>
                <a:gd name="T40" fmla="*/ 120 w 696"/>
                <a:gd name="T41" fmla="*/ 516 h 536"/>
                <a:gd name="T42" fmla="*/ 42 w 696"/>
                <a:gd name="T43" fmla="*/ 535 h 536"/>
                <a:gd name="T44" fmla="*/ 11 w 696"/>
                <a:gd name="T45" fmla="*/ 534 h 536"/>
                <a:gd name="T46" fmla="*/ 5 w 696"/>
                <a:gd name="T47" fmla="*/ 521 h 536"/>
                <a:gd name="T48" fmla="*/ 73 w 696"/>
                <a:gd name="T49" fmla="*/ 435 h 536"/>
                <a:gd name="T50" fmla="*/ 102 w 696"/>
                <a:gd name="T51" fmla="*/ 361 h 536"/>
                <a:gd name="T52" fmla="*/ 109 w 696"/>
                <a:gd name="T53" fmla="*/ 354 h 536"/>
                <a:gd name="T54" fmla="*/ 146 w 696"/>
                <a:gd name="T55" fmla="*/ 355 h 536"/>
                <a:gd name="T56" fmla="*/ 151 w 696"/>
                <a:gd name="T57" fmla="*/ 236 h 536"/>
                <a:gd name="T58" fmla="*/ 146 w 696"/>
                <a:gd name="T59" fmla="*/ 184 h 536"/>
                <a:gd name="T60" fmla="*/ 151 w 696"/>
                <a:gd name="T61" fmla="*/ 164 h 536"/>
                <a:gd name="T62" fmla="*/ 547 w 696"/>
                <a:gd name="T63" fmla="*/ 143 h 536"/>
                <a:gd name="T64" fmla="*/ 575 w 696"/>
                <a:gd name="T65" fmla="*/ 125 h 536"/>
                <a:gd name="T66" fmla="*/ 587 w 696"/>
                <a:gd name="T67" fmla="*/ 72 h 536"/>
                <a:gd name="T68" fmla="*/ 599 w 696"/>
                <a:gd name="T69"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6" h="536">
                  <a:moveTo>
                    <a:pt x="599" y="0"/>
                  </a:moveTo>
                  <a:cubicBezTo>
                    <a:pt x="626" y="0"/>
                    <a:pt x="653" y="0"/>
                    <a:pt x="681" y="0"/>
                  </a:cubicBezTo>
                  <a:cubicBezTo>
                    <a:pt x="696" y="6"/>
                    <a:pt x="696" y="6"/>
                    <a:pt x="685" y="19"/>
                  </a:cubicBezTo>
                  <a:cubicBezTo>
                    <a:pt x="680" y="25"/>
                    <a:pt x="674" y="30"/>
                    <a:pt x="670" y="36"/>
                  </a:cubicBezTo>
                  <a:cubicBezTo>
                    <a:pt x="666" y="43"/>
                    <a:pt x="663" y="50"/>
                    <a:pt x="662" y="56"/>
                  </a:cubicBezTo>
                  <a:cubicBezTo>
                    <a:pt x="660" y="67"/>
                    <a:pt x="654" y="75"/>
                    <a:pt x="650" y="84"/>
                  </a:cubicBezTo>
                  <a:cubicBezTo>
                    <a:pt x="644" y="98"/>
                    <a:pt x="640" y="113"/>
                    <a:pt x="636" y="128"/>
                  </a:cubicBezTo>
                  <a:cubicBezTo>
                    <a:pt x="633" y="139"/>
                    <a:pt x="630" y="149"/>
                    <a:pt x="625" y="159"/>
                  </a:cubicBezTo>
                  <a:cubicBezTo>
                    <a:pt x="621" y="170"/>
                    <a:pt x="614" y="170"/>
                    <a:pt x="606" y="170"/>
                  </a:cubicBezTo>
                  <a:cubicBezTo>
                    <a:pt x="592" y="170"/>
                    <a:pt x="593" y="168"/>
                    <a:pt x="593" y="183"/>
                  </a:cubicBezTo>
                  <a:cubicBezTo>
                    <a:pt x="596" y="193"/>
                    <a:pt x="593" y="203"/>
                    <a:pt x="598" y="212"/>
                  </a:cubicBezTo>
                  <a:cubicBezTo>
                    <a:pt x="600" y="215"/>
                    <a:pt x="597" y="217"/>
                    <a:pt x="596" y="220"/>
                  </a:cubicBezTo>
                  <a:cubicBezTo>
                    <a:pt x="594" y="222"/>
                    <a:pt x="594" y="224"/>
                    <a:pt x="598" y="226"/>
                  </a:cubicBezTo>
                  <a:cubicBezTo>
                    <a:pt x="604" y="229"/>
                    <a:pt x="604" y="231"/>
                    <a:pt x="599" y="236"/>
                  </a:cubicBezTo>
                  <a:cubicBezTo>
                    <a:pt x="597" y="237"/>
                    <a:pt x="595" y="239"/>
                    <a:pt x="595" y="241"/>
                  </a:cubicBezTo>
                  <a:cubicBezTo>
                    <a:pt x="594" y="251"/>
                    <a:pt x="592" y="262"/>
                    <a:pt x="595" y="271"/>
                  </a:cubicBezTo>
                  <a:cubicBezTo>
                    <a:pt x="598" y="280"/>
                    <a:pt x="598" y="286"/>
                    <a:pt x="592" y="291"/>
                  </a:cubicBezTo>
                  <a:cubicBezTo>
                    <a:pt x="589" y="294"/>
                    <a:pt x="588" y="296"/>
                    <a:pt x="591" y="299"/>
                  </a:cubicBezTo>
                  <a:cubicBezTo>
                    <a:pt x="593" y="302"/>
                    <a:pt x="593" y="305"/>
                    <a:pt x="591" y="308"/>
                  </a:cubicBezTo>
                  <a:cubicBezTo>
                    <a:pt x="588" y="314"/>
                    <a:pt x="587" y="321"/>
                    <a:pt x="586" y="328"/>
                  </a:cubicBezTo>
                  <a:cubicBezTo>
                    <a:pt x="586" y="331"/>
                    <a:pt x="586" y="334"/>
                    <a:pt x="582" y="335"/>
                  </a:cubicBezTo>
                  <a:cubicBezTo>
                    <a:pt x="579" y="335"/>
                    <a:pt x="578" y="332"/>
                    <a:pt x="577" y="329"/>
                  </a:cubicBezTo>
                  <a:cubicBezTo>
                    <a:pt x="575" y="319"/>
                    <a:pt x="576" y="309"/>
                    <a:pt x="576" y="299"/>
                  </a:cubicBezTo>
                  <a:cubicBezTo>
                    <a:pt x="576" y="268"/>
                    <a:pt x="576" y="237"/>
                    <a:pt x="576" y="206"/>
                  </a:cubicBezTo>
                  <a:cubicBezTo>
                    <a:pt x="576" y="191"/>
                    <a:pt x="566" y="184"/>
                    <a:pt x="558" y="174"/>
                  </a:cubicBezTo>
                  <a:cubicBezTo>
                    <a:pt x="558" y="173"/>
                    <a:pt x="556" y="174"/>
                    <a:pt x="554" y="173"/>
                  </a:cubicBezTo>
                  <a:cubicBezTo>
                    <a:pt x="547" y="171"/>
                    <a:pt x="540" y="169"/>
                    <a:pt x="532" y="170"/>
                  </a:cubicBezTo>
                  <a:cubicBezTo>
                    <a:pt x="529" y="170"/>
                    <a:pt x="526" y="170"/>
                    <a:pt x="525" y="173"/>
                  </a:cubicBezTo>
                  <a:cubicBezTo>
                    <a:pt x="523" y="176"/>
                    <a:pt x="524" y="179"/>
                    <a:pt x="524" y="182"/>
                  </a:cubicBezTo>
                  <a:cubicBezTo>
                    <a:pt x="524" y="227"/>
                    <a:pt x="524" y="271"/>
                    <a:pt x="524" y="315"/>
                  </a:cubicBezTo>
                  <a:cubicBezTo>
                    <a:pt x="524" y="319"/>
                    <a:pt x="524" y="323"/>
                    <a:pt x="525" y="327"/>
                  </a:cubicBezTo>
                  <a:cubicBezTo>
                    <a:pt x="524" y="336"/>
                    <a:pt x="532" y="339"/>
                    <a:pt x="536" y="344"/>
                  </a:cubicBezTo>
                  <a:cubicBezTo>
                    <a:pt x="542" y="350"/>
                    <a:pt x="548" y="356"/>
                    <a:pt x="558" y="356"/>
                  </a:cubicBezTo>
                  <a:cubicBezTo>
                    <a:pt x="565" y="356"/>
                    <a:pt x="567" y="361"/>
                    <a:pt x="563" y="368"/>
                  </a:cubicBezTo>
                  <a:cubicBezTo>
                    <a:pt x="560" y="372"/>
                    <a:pt x="558" y="377"/>
                    <a:pt x="553" y="379"/>
                  </a:cubicBezTo>
                  <a:cubicBezTo>
                    <a:pt x="547" y="382"/>
                    <a:pt x="547" y="389"/>
                    <a:pt x="543" y="392"/>
                  </a:cubicBezTo>
                  <a:cubicBezTo>
                    <a:pt x="532" y="400"/>
                    <a:pt x="520" y="403"/>
                    <a:pt x="508" y="403"/>
                  </a:cubicBezTo>
                  <a:cubicBezTo>
                    <a:pt x="411" y="403"/>
                    <a:pt x="313" y="403"/>
                    <a:pt x="216" y="402"/>
                  </a:cubicBezTo>
                  <a:cubicBezTo>
                    <a:pt x="200" y="402"/>
                    <a:pt x="188" y="409"/>
                    <a:pt x="178" y="422"/>
                  </a:cubicBezTo>
                  <a:cubicBezTo>
                    <a:pt x="169" y="436"/>
                    <a:pt x="162" y="452"/>
                    <a:pt x="154" y="466"/>
                  </a:cubicBezTo>
                  <a:cubicBezTo>
                    <a:pt x="145" y="483"/>
                    <a:pt x="137" y="500"/>
                    <a:pt x="123" y="512"/>
                  </a:cubicBezTo>
                  <a:cubicBezTo>
                    <a:pt x="122" y="513"/>
                    <a:pt x="121" y="514"/>
                    <a:pt x="120" y="516"/>
                  </a:cubicBezTo>
                  <a:cubicBezTo>
                    <a:pt x="117" y="525"/>
                    <a:pt x="108" y="530"/>
                    <a:pt x="99" y="534"/>
                  </a:cubicBezTo>
                  <a:cubicBezTo>
                    <a:pt x="80" y="536"/>
                    <a:pt x="61" y="534"/>
                    <a:pt x="42" y="535"/>
                  </a:cubicBezTo>
                  <a:cubicBezTo>
                    <a:pt x="34" y="535"/>
                    <a:pt x="26" y="535"/>
                    <a:pt x="18" y="535"/>
                  </a:cubicBezTo>
                  <a:cubicBezTo>
                    <a:pt x="15" y="536"/>
                    <a:pt x="13" y="535"/>
                    <a:pt x="11" y="534"/>
                  </a:cubicBezTo>
                  <a:cubicBezTo>
                    <a:pt x="7" y="533"/>
                    <a:pt x="4" y="532"/>
                    <a:pt x="2" y="528"/>
                  </a:cubicBezTo>
                  <a:cubicBezTo>
                    <a:pt x="0" y="525"/>
                    <a:pt x="2" y="523"/>
                    <a:pt x="5" y="521"/>
                  </a:cubicBezTo>
                  <a:cubicBezTo>
                    <a:pt x="19" y="510"/>
                    <a:pt x="30" y="496"/>
                    <a:pt x="41" y="483"/>
                  </a:cubicBezTo>
                  <a:cubicBezTo>
                    <a:pt x="53" y="468"/>
                    <a:pt x="64" y="452"/>
                    <a:pt x="73" y="435"/>
                  </a:cubicBezTo>
                  <a:cubicBezTo>
                    <a:pt x="79" y="422"/>
                    <a:pt x="85" y="410"/>
                    <a:pt x="90" y="396"/>
                  </a:cubicBezTo>
                  <a:cubicBezTo>
                    <a:pt x="94" y="385"/>
                    <a:pt x="100" y="374"/>
                    <a:pt x="102" y="361"/>
                  </a:cubicBezTo>
                  <a:cubicBezTo>
                    <a:pt x="100" y="361"/>
                    <a:pt x="97" y="364"/>
                    <a:pt x="95" y="361"/>
                  </a:cubicBezTo>
                  <a:cubicBezTo>
                    <a:pt x="99" y="349"/>
                    <a:pt x="102" y="347"/>
                    <a:pt x="109" y="354"/>
                  </a:cubicBezTo>
                  <a:cubicBezTo>
                    <a:pt x="112" y="357"/>
                    <a:pt x="115" y="358"/>
                    <a:pt x="118" y="358"/>
                  </a:cubicBezTo>
                  <a:cubicBezTo>
                    <a:pt x="127" y="359"/>
                    <a:pt x="137" y="358"/>
                    <a:pt x="146" y="355"/>
                  </a:cubicBezTo>
                  <a:cubicBezTo>
                    <a:pt x="150" y="353"/>
                    <a:pt x="152" y="349"/>
                    <a:pt x="152" y="344"/>
                  </a:cubicBezTo>
                  <a:cubicBezTo>
                    <a:pt x="152" y="308"/>
                    <a:pt x="154" y="272"/>
                    <a:pt x="151" y="236"/>
                  </a:cubicBezTo>
                  <a:cubicBezTo>
                    <a:pt x="150" y="225"/>
                    <a:pt x="152" y="214"/>
                    <a:pt x="152" y="203"/>
                  </a:cubicBezTo>
                  <a:cubicBezTo>
                    <a:pt x="152" y="196"/>
                    <a:pt x="150" y="190"/>
                    <a:pt x="146" y="184"/>
                  </a:cubicBezTo>
                  <a:cubicBezTo>
                    <a:pt x="144" y="181"/>
                    <a:pt x="141" y="179"/>
                    <a:pt x="143" y="176"/>
                  </a:cubicBezTo>
                  <a:cubicBezTo>
                    <a:pt x="147" y="172"/>
                    <a:pt x="149" y="168"/>
                    <a:pt x="151" y="164"/>
                  </a:cubicBezTo>
                  <a:cubicBezTo>
                    <a:pt x="159" y="150"/>
                    <a:pt x="170" y="143"/>
                    <a:pt x="187" y="143"/>
                  </a:cubicBezTo>
                  <a:cubicBezTo>
                    <a:pt x="307" y="143"/>
                    <a:pt x="427" y="143"/>
                    <a:pt x="547" y="143"/>
                  </a:cubicBezTo>
                  <a:cubicBezTo>
                    <a:pt x="559" y="143"/>
                    <a:pt x="567" y="140"/>
                    <a:pt x="572" y="130"/>
                  </a:cubicBezTo>
                  <a:cubicBezTo>
                    <a:pt x="573" y="128"/>
                    <a:pt x="575" y="127"/>
                    <a:pt x="575" y="125"/>
                  </a:cubicBezTo>
                  <a:cubicBezTo>
                    <a:pt x="573" y="115"/>
                    <a:pt x="579" y="107"/>
                    <a:pt x="581" y="97"/>
                  </a:cubicBezTo>
                  <a:cubicBezTo>
                    <a:pt x="582" y="89"/>
                    <a:pt x="584" y="80"/>
                    <a:pt x="587" y="72"/>
                  </a:cubicBezTo>
                  <a:cubicBezTo>
                    <a:pt x="591" y="64"/>
                    <a:pt x="591" y="55"/>
                    <a:pt x="592" y="46"/>
                  </a:cubicBezTo>
                  <a:cubicBezTo>
                    <a:pt x="595" y="30"/>
                    <a:pt x="596" y="15"/>
                    <a:pt x="599" y="0"/>
                  </a:cubicBezTo>
                  <a:close/>
                </a:path>
              </a:pathLst>
            </a:custGeom>
            <a:solidFill>
              <a:srgbClr val="DB1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7">
              <a:extLst>
                <a:ext uri="{FF2B5EF4-FFF2-40B4-BE49-F238E27FC236}">
                  <a16:creationId xmlns:a16="http://schemas.microsoft.com/office/drawing/2014/main" id="{0801AE96-574C-7026-555D-3763A3C0CF03}"/>
                </a:ext>
              </a:extLst>
            </p:cNvPr>
            <p:cNvSpPr>
              <a:spLocks/>
            </p:cNvSpPr>
            <p:nvPr/>
          </p:nvSpPr>
          <p:spPr bwMode="auto">
            <a:xfrm>
              <a:off x="7897813" y="1573213"/>
              <a:ext cx="1447800" cy="530225"/>
            </a:xfrm>
            <a:custGeom>
              <a:avLst/>
              <a:gdLst>
                <a:gd name="T0" fmla="*/ 483 w 486"/>
                <a:gd name="T1" fmla="*/ 0 h 178"/>
                <a:gd name="T2" fmla="*/ 480 w 486"/>
                <a:gd name="T3" fmla="*/ 35 h 178"/>
                <a:gd name="T4" fmla="*/ 479 w 486"/>
                <a:gd name="T5" fmla="*/ 53 h 178"/>
                <a:gd name="T6" fmla="*/ 468 w 486"/>
                <a:gd name="T7" fmla="*/ 90 h 178"/>
                <a:gd name="T8" fmla="*/ 462 w 486"/>
                <a:gd name="T9" fmla="*/ 111 h 178"/>
                <a:gd name="T10" fmla="*/ 461 w 486"/>
                <a:gd name="T11" fmla="*/ 116 h 178"/>
                <a:gd name="T12" fmla="*/ 456 w 486"/>
                <a:gd name="T13" fmla="*/ 134 h 178"/>
                <a:gd name="T14" fmla="*/ 433 w 486"/>
                <a:gd name="T15" fmla="*/ 146 h 178"/>
                <a:gd name="T16" fmla="*/ 71 w 486"/>
                <a:gd name="T17" fmla="*/ 145 h 178"/>
                <a:gd name="T18" fmla="*/ 34 w 486"/>
                <a:gd name="T19" fmla="*/ 171 h 178"/>
                <a:gd name="T20" fmla="*/ 27 w 486"/>
                <a:gd name="T21" fmla="*/ 176 h 178"/>
                <a:gd name="T22" fmla="*/ 16 w 486"/>
                <a:gd name="T23" fmla="*/ 173 h 178"/>
                <a:gd name="T24" fmla="*/ 5 w 486"/>
                <a:gd name="T25" fmla="*/ 167 h 178"/>
                <a:gd name="T26" fmla="*/ 4 w 486"/>
                <a:gd name="T27" fmla="*/ 155 h 178"/>
                <a:gd name="T28" fmla="*/ 8 w 486"/>
                <a:gd name="T29" fmla="*/ 124 h 178"/>
                <a:gd name="T30" fmla="*/ 9 w 486"/>
                <a:gd name="T31" fmla="*/ 72 h 178"/>
                <a:gd name="T32" fmla="*/ 6 w 486"/>
                <a:gd name="T33" fmla="*/ 26 h 178"/>
                <a:gd name="T34" fmla="*/ 2 w 486"/>
                <a:gd name="T35" fmla="*/ 13 h 178"/>
                <a:gd name="T36" fmla="*/ 6 w 486"/>
                <a:gd name="T37" fmla="*/ 0 h 178"/>
                <a:gd name="T38" fmla="*/ 483 w 486"/>
                <a:gd name="T39"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178">
                  <a:moveTo>
                    <a:pt x="483" y="0"/>
                  </a:moveTo>
                  <a:cubicBezTo>
                    <a:pt x="486" y="12"/>
                    <a:pt x="483" y="23"/>
                    <a:pt x="480" y="35"/>
                  </a:cubicBezTo>
                  <a:cubicBezTo>
                    <a:pt x="479" y="41"/>
                    <a:pt x="479" y="47"/>
                    <a:pt x="479" y="53"/>
                  </a:cubicBezTo>
                  <a:cubicBezTo>
                    <a:pt x="478" y="67"/>
                    <a:pt x="471" y="78"/>
                    <a:pt x="468" y="90"/>
                  </a:cubicBezTo>
                  <a:cubicBezTo>
                    <a:pt x="467" y="97"/>
                    <a:pt x="468" y="106"/>
                    <a:pt x="462" y="111"/>
                  </a:cubicBezTo>
                  <a:cubicBezTo>
                    <a:pt x="461" y="112"/>
                    <a:pt x="461" y="115"/>
                    <a:pt x="461" y="116"/>
                  </a:cubicBezTo>
                  <a:cubicBezTo>
                    <a:pt x="464" y="123"/>
                    <a:pt x="460" y="128"/>
                    <a:pt x="456" y="134"/>
                  </a:cubicBezTo>
                  <a:cubicBezTo>
                    <a:pt x="451" y="143"/>
                    <a:pt x="444" y="146"/>
                    <a:pt x="433" y="146"/>
                  </a:cubicBezTo>
                  <a:cubicBezTo>
                    <a:pt x="312" y="146"/>
                    <a:pt x="191" y="146"/>
                    <a:pt x="71" y="145"/>
                  </a:cubicBezTo>
                  <a:cubicBezTo>
                    <a:pt x="50" y="145"/>
                    <a:pt x="40" y="157"/>
                    <a:pt x="34" y="171"/>
                  </a:cubicBezTo>
                  <a:cubicBezTo>
                    <a:pt x="32" y="176"/>
                    <a:pt x="30" y="176"/>
                    <a:pt x="27" y="176"/>
                  </a:cubicBezTo>
                  <a:cubicBezTo>
                    <a:pt x="22" y="178"/>
                    <a:pt x="20" y="173"/>
                    <a:pt x="16" y="173"/>
                  </a:cubicBezTo>
                  <a:cubicBezTo>
                    <a:pt x="12" y="171"/>
                    <a:pt x="7" y="171"/>
                    <a:pt x="5" y="167"/>
                  </a:cubicBezTo>
                  <a:cubicBezTo>
                    <a:pt x="3" y="163"/>
                    <a:pt x="3" y="159"/>
                    <a:pt x="4" y="155"/>
                  </a:cubicBezTo>
                  <a:cubicBezTo>
                    <a:pt x="7" y="144"/>
                    <a:pt x="7" y="134"/>
                    <a:pt x="8" y="124"/>
                  </a:cubicBezTo>
                  <a:cubicBezTo>
                    <a:pt x="8" y="107"/>
                    <a:pt x="10" y="89"/>
                    <a:pt x="9" y="72"/>
                  </a:cubicBezTo>
                  <a:cubicBezTo>
                    <a:pt x="7" y="57"/>
                    <a:pt x="10" y="42"/>
                    <a:pt x="6" y="26"/>
                  </a:cubicBezTo>
                  <a:cubicBezTo>
                    <a:pt x="5" y="22"/>
                    <a:pt x="3" y="18"/>
                    <a:pt x="2" y="13"/>
                  </a:cubicBezTo>
                  <a:cubicBezTo>
                    <a:pt x="0" y="8"/>
                    <a:pt x="0" y="3"/>
                    <a:pt x="6" y="0"/>
                  </a:cubicBezTo>
                  <a:cubicBezTo>
                    <a:pt x="165" y="0"/>
                    <a:pt x="324" y="0"/>
                    <a:pt x="483" y="0"/>
                  </a:cubicBezTo>
                  <a:close/>
                </a:path>
              </a:pathLst>
            </a:custGeom>
            <a:solidFill>
              <a:srgbClr val="DB1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8">
              <a:extLst>
                <a:ext uri="{FF2B5EF4-FFF2-40B4-BE49-F238E27FC236}">
                  <a16:creationId xmlns:a16="http://schemas.microsoft.com/office/drawing/2014/main" id="{A755AD29-A35E-8170-8E4A-7E33D4431ADC}"/>
                </a:ext>
              </a:extLst>
            </p:cNvPr>
            <p:cNvSpPr>
              <a:spLocks/>
            </p:cNvSpPr>
            <p:nvPr/>
          </p:nvSpPr>
          <p:spPr bwMode="auto">
            <a:xfrm>
              <a:off x="9313863" y="1557338"/>
              <a:ext cx="615950" cy="579438"/>
            </a:xfrm>
            <a:custGeom>
              <a:avLst/>
              <a:gdLst>
                <a:gd name="T0" fmla="*/ 0 w 207"/>
                <a:gd name="T1" fmla="*/ 188 h 194"/>
                <a:gd name="T2" fmla="*/ 15 w 207"/>
                <a:gd name="T3" fmla="*/ 173 h 194"/>
                <a:gd name="T4" fmla="*/ 22 w 207"/>
                <a:gd name="T5" fmla="*/ 173 h 194"/>
                <a:gd name="T6" fmla="*/ 29 w 207"/>
                <a:gd name="T7" fmla="*/ 166 h 194"/>
                <a:gd name="T8" fmla="*/ 31 w 207"/>
                <a:gd name="T9" fmla="*/ 163 h 194"/>
                <a:gd name="T10" fmla="*/ 42 w 207"/>
                <a:gd name="T11" fmla="*/ 135 h 194"/>
                <a:gd name="T12" fmla="*/ 66 w 207"/>
                <a:gd name="T13" fmla="*/ 72 h 194"/>
                <a:gd name="T14" fmla="*/ 67 w 207"/>
                <a:gd name="T15" fmla="*/ 64 h 194"/>
                <a:gd name="T16" fmla="*/ 69 w 207"/>
                <a:gd name="T17" fmla="*/ 58 h 194"/>
                <a:gd name="T18" fmla="*/ 72 w 207"/>
                <a:gd name="T19" fmla="*/ 51 h 194"/>
                <a:gd name="T20" fmla="*/ 72 w 207"/>
                <a:gd name="T21" fmla="*/ 47 h 194"/>
                <a:gd name="T22" fmla="*/ 86 w 207"/>
                <a:gd name="T23" fmla="*/ 29 h 194"/>
                <a:gd name="T24" fmla="*/ 99 w 207"/>
                <a:gd name="T25" fmla="*/ 14 h 194"/>
                <a:gd name="T26" fmla="*/ 98 w 207"/>
                <a:gd name="T27" fmla="*/ 10 h 194"/>
                <a:gd name="T28" fmla="*/ 90 w 207"/>
                <a:gd name="T29" fmla="*/ 5 h 194"/>
                <a:gd name="T30" fmla="*/ 134 w 207"/>
                <a:gd name="T31" fmla="*/ 5 h 194"/>
                <a:gd name="T32" fmla="*/ 144 w 207"/>
                <a:gd name="T33" fmla="*/ 3 h 194"/>
                <a:gd name="T34" fmla="*/ 151 w 207"/>
                <a:gd name="T35" fmla="*/ 1 h 194"/>
                <a:gd name="T36" fmla="*/ 198 w 207"/>
                <a:gd name="T37" fmla="*/ 1 h 194"/>
                <a:gd name="T38" fmla="*/ 204 w 207"/>
                <a:gd name="T39" fmla="*/ 7 h 194"/>
                <a:gd name="T40" fmla="*/ 206 w 207"/>
                <a:gd name="T41" fmla="*/ 14 h 194"/>
                <a:gd name="T42" fmla="*/ 202 w 207"/>
                <a:gd name="T43" fmla="*/ 21 h 194"/>
                <a:gd name="T44" fmla="*/ 183 w 207"/>
                <a:gd name="T45" fmla="*/ 34 h 194"/>
                <a:gd name="T46" fmla="*/ 149 w 207"/>
                <a:gd name="T47" fmla="*/ 70 h 194"/>
                <a:gd name="T48" fmla="*/ 141 w 207"/>
                <a:gd name="T49" fmla="*/ 82 h 194"/>
                <a:gd name="T50" fmla="*/ 115 w 207"/>
                <a:gd name="T51" fmla="*/ 133 h 194"/>
                <a:gd name="T52" fmla="*/ 97 w 207"/>
                <a:gd name="T53" fmla="*/ 181 h 194"/>
                <a:gd name="T54" fmla="*/ 88 w 207"/>
                <a:gd name="T55" fmla="*/ 185 h 194"/>
                <a:gd name="T56" fmla="*/ 63 w 207"/>
                <a:gd name="T57" fmla="*/ 175 h 194"/>
                <a:gd name="T58" fmla="*/ 48 w 207"/>
                <a:gd name="T59" fmla="*/ 175 h 194"/>
                <a:gd name="T60" fmla="*/ 41 w 207"/>
                <a:gd name="T61" fmla="*/ 179 h 194"/>
                <a:gd name="T62" fmla="*/ 32 w 207"/>
                <a:gd name="T63" fmla="*/ 182 h 194"/>
                <a:gd name="T64" fmla="*/ 23 w 207"/>
                <a:gd name="T65" fmla="*/ 177 h 194"/>
                <a:gd name="T66" fmla="*/ 7 w 207"/>
                <a:gd name="T67" fmla="*/ 177 h 194"/>
                <a:gd name="T68" fmla="*/ 4 w 207"/>
                <a:gd name="T69" fmla="*/ 191 h 194"/>
                <a:gd name="T70" fmla="*/ 0 w 207"/>
                <a:gd name="T71" fmla="*/ 18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 h="194">
                  <a:moveTo>
                    <a:pt x="0" y="188"/>
                  </a:moveTo>
                  <a:cubicBezTo>
                    <a:pt x="0" y="173"/>
                    <a:pt x="0" y="173"/>
                    <a:pt x="15" y="173"/>
                  </a:cubicBezTo>
                  <a:cubicBezTo>
                    <a:pt x="17" y="173"/>
                    <a:pt x="20" y="173"/>
                    <a:pt x="22" y="173"/>
                  </a:cubicBezTo>
                  <a:cubicBezTo>
                    <a:pt x="26" y="173"/>
                    <a:pt x="32" y="174"/>
                    <a:pt x="29" y="166"/>
                  </a:cubicBezTo>
                  <a:cubicBezTo>
                    <a:pt x="29" y="165"/>
                    <a:pt x="30" y="164"/>
                    <a:pt x="31" y="163"/>
                  </a:cubicBezTo>
                  <a:cubicBezTo>
                    <a:pt x="39" y="155"/>
                    <a:pt x="40" y="145"/>
                    <a:pt x="42" y="135"/>
                  </a:cubicBezTo>
                  <a:cubicBezTo>
                    <a:pt x="48" y="113"/>
                    <a:pt x="53" y="91"/>
                    <a:pt x="66" y="72"/>
                  </a:cubicBezTo>
                  <a:cubicBezTo>
                    <a:pt x="67" y="69"/>
                    <a:pt x="69" y="67"/>
                    <a:pt x="67" y="64"/>
                  </a:cubicBezTo>
                  <a:cubicBezTo>
                    <a:pt x="66" y="61"/>
                    <a:pt x="68" y="60"/>
                    <a:pt x="69" y="58"/>
                  </a:cubicBezTo>
                  <a:cubicBezTo>
                    <a:pt x="72" y="56"/>
                    <a:pt x="73" y="54"/>
                    <a:pt x="72" y="51"/>
                  </a:cubicBezTo>
                  <a:cubicBezTo>
                    <a:pt x="71" y="50"/>
                    <a:pt x="71" y="48"/>
                    <a:pt x="72" y="47"/>
                  </a:cubicBezTo>
                  <a:cubicBezTo>
                    <a:pt x="79" y="43"/>
                    <a:pt x="79" y="33"/>
                    <a:pt x="86" y="29"/>
                  </a:cubicBezTo>
                  <a:cubicBezTo>
                    <a:pt x="92" y="25"/>
                    <a:pt x="95" y="19"/>
                    <a:pt x="99" y="14"/>
                  </a:cubicBezTo>
                  <a:cubicBezTo>
                    <a:pt x="102" y="12"/>
                    <a:pt x="101" y="10"/>
                    <a:pt x="98" y="10"/>
                  </a:cubicBezTo>
                  <a:cubicBezTo>
                    <a:pt x="94" y="9"/>
                    <a:pt x="91" y="8"/>
                    <a:pt x="90" y="5"/>
                  </a:cubicBezTo>
                  <a:cubicBezTo>
                    <a:pt x="104" y="5"/>
                    <a:pt x="119" y="5"/>
                    <a:pt x="134" y="5"/>
                  </a:cubicBezTo>
                  <a:cubicBezTo>
                    <a:pt x="137" y="5"/>
                    <a:pt x="141" y="5"/>
                    <a:pt x="144" y="3"/>
                  </a:cubicBezTo>
                  <a:cubicBezTo>
                    <a:pt x="146" y="1"/>
                    <a:pt x="149" y="1"/>
                    <a:pt x="151" y="1"/>
                  </a:cubicBezTo>
                  <a:cubicBezTo>
                    <a:pt x="167" y="1"/>
                    <a:pt x="182" y="0"/>
                    <a:pt x="198" y="1"/>
                  </a:cubicBezTo>
                  <a:cubicBezTo>
                    <a:pt x="201" y="2"/>
                    <a:pt x="203" y="4"/>
                    <a:pt x="204" y="7"/>
                  </a:cubicBezTo>
                  <a:cubicBezTo>
                    <a:pt x="205" y="9"/>
                    <a:pt x="206" y="12"/>
                    <a:pt x="206" y="14"/>
                  </a:cubicBezTo>
                  <a:cubicBezTo>
                    <a:pt x="207" y="18"/>
                    <a:pt x="206" y="20"/>
                    <a:pt x="202" y="21"/>
                  </a:cubicBezTo>
                  <a:cubicBezTo>
                    <a:pt x="194" y="23"/>
                    <a:pt x="189" y="29"/>
                    <a:pt x="183" y="34"/>
                  </a:cubicBezTo>
                  <a:cubicBezTo>
                    <a:pt x="171" y="45"/>
                    <a:pt x="160" y="57"/>
                    <a:pt x="149" y="70"/>
                  </a:cubicBezTo>
                  <a:cubicBezTo>
                    <a:pt x="145" y="73"/>
                    <a:pt x="143" y="78"/>
                    <a:pt x="141" y="82"/>
                  </a:cubicBezTo>
                  <a:cubicBezTo>
                    <a:pt x="131" y="98"/>
                    <a:pt x="122" y="115"/>
                    <a:pt x="115" y="133"/>
                  </a:cubicBezTo>
                  <a:cubicBezTo>
                    <a:pt x="108" y="149"/>
                    <a:pt x="102" y="165"/>
                    <a:pt x="97" y="181"/>
                  </a:cubicBezTo>
                  <a:cubicBezTo>
                    <a:pt x="95" y="186"/>
                    <a:pt x="93" y="187"/>
                    <a:pt x="88" y="185"/>
                  </a:cubicBezTo>
                  <a:cubicBezTo>
                    <a:pt x="80" y="181"/>
                    <a:pt x="72" y="176"/>
                    <a:pt x="63" y="175"/>
                  </a:cubicBezTo>
                  <a:cubicBezTo>
                    <a:pt x="58" y="175"/>
                    <a:pt x="53" y="175"/>
                    <a:pt x="48" y="175"/>
                  </a:cubicBezTo>
                  <a:cubicBezTo>
                    <a:pt x="45" y="175"/>
                    <a:pt x="42" y="175"/>
                    <a:pt x="41" y="179"/>
                  </a:cubicBezTo>
                  <a:cubicBezTo>
                    <a:pt x="39" y="185"/>
                    <a:pt x="36" y="185"/>
                    <a:pt x="32" y="182"/>
                  </a:cubicBezTo>
                  <a:cubicBezTo>
                    <a:pt x="29" y="180"/>
                    <a:pt x="26" y="177"/>
                    <a:pt x="23" y="177"/>
                  </a:cubicBezTo>
                  <a:cubicBezTo>
                    <a:pt x="17" y="177"/>
                    <a:pt x="12" y="175"/>
                    <a:pt x="7" y="177"/>
                  </a:cubicBezTo>
                  <a:cubicBezTo>
                    <a:pt x="0" y="180"/>
                    <a:pt x="8" y="187"/>
                    <a:pt x="4" y="191"/>
                  </a:cubicBezTo>
                  <a:cubicBezTo>
                    <a:pt x="0" y="194"/>
                    <a:pt x="1" y="189"/>
                    <a:pt x="0" y="188"/>
                  </a:cubicBezTo>
                  <a:close/>
                </a:path>
              </a:pathLst>
            </a:custGeom>
            <a:solidFill>
              <a:srgbClr val="C6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9">
              <a:extLst>
                <a:ext uri="{FF2B5EF4-FFF2-40B4-BE49-F238E27FC236}">
                  <a16:creationId xmlns:a16="http://schemas.microsoft.com/office/drawing/2014/main" id="{8FBAAF9F-5EF1-ED2F-7B5C-D360AFDBF582}"/>
                </a:ext>
              </a:extLst>
            </p:cNvPr>
            <p:cNvSpPr>
              <a:spLocks/>
            </p:cNvSpPr>
            <p:nvPr/>
          </p:nvSpPr>
          <p:spPr bwMode="auto">
            <a:xfrm>
              <a:off x="7412038" y="1557338"/>
              <a:ext cx="393700" cy="1492250"/>
            </a:xfrm>
            <a:custGeom>
              <a:avLst/>
              <a:gdLst>
                <a:gd name="T0" fmla="*/ 31 w 132"/>
                <a:gd name="T1" fmla="*/ 1 h 500"/>
                <a:gd name="T2" fmla="*/ 35 w 132"/>
                <a:gd name="T3" fmla="*/ 3 h 500"/>
                <a:gd name="T4" fmla="*/ 46 w 132"/>
                <a:gd name="T5" fmla="*/ 18 h 500"/>
                <a:gd name="T6" fmla="*/ 88 w 132"/>
                <a:gd name="T7" fmla="*/ 78 h 500"/>
                <a:gd name="T8" fmla="*/ 99 w 132"/>
                <a:gd name="T9" fmla="*/ 160 h 500"/>
                <a:gd name="T10" fmla="*/ 107 w 132"/>
                <a:gd name="T11" fmla="*/ 170 h 500"/>
                <a:gd name="T12" fmla="*/ 115 w 132"/>
                <a:gd name="T13" fmla="*/ 170 h 500"/>
                <a:gd name="T14" fmla="*/ 132 w 132"/>
                <a:gd name="T15" fmla="*/ 174 h 500"/>
                <a:gd name="T16" fmla="*/ 120 w 132"/>
                <a:gd name="T17" fmla="*/ 177 h 500"/>
                <a:gd name="T18" fmla="*/ 101 w 132"/>
                <a:gd name="T19" fmla="*/ 179 h 500"/>
                <a:gd name="T20" fmla="*/ 100 w 132"/>
                <a:gd name="T21" fmla="*/ 212 h 500"/>
                <a:gd name="T22" fmla="*/ 100 w 132"/>
                <a:gd name="T23" fmla="*/ 274 h 500"/>
                <a:gd name="T24" fmla="*/ 99 w 132"/>
                <a:gd name="T25" fmla="*/ 297 h 500"/>
                <a:gd name="T26" fmla="*/ 99 w 132"/>
                <a:gd name="T27" fmla="*/ 344 h 500"/>
                <a:gd name="T28" fmla="*/ 113 w 132"/>
                <a:gd name="T29" fmla="*/ 356 h 500"/>
                <a:gd name="T30" fmla="*/ 112 w 132"/>
                <a:gd name="T31" fmla="*/ 360 h 500"/>
                <a:gd name="T32" fmla="*/ 105 w 132"/>
                <a:gd name="T33" fmla="*/ 382 h 500"/>
                <a:gd name="T34" fmla="*/ 102 w 132"/>
                <a:gd name="T35" fmla="*/ 394 h 500"/>
                <a:gd name="T36" fmla="*/ 60 w 132"/>
                <a:gd name="T37" fmla="*/ 473 h 500"/>
                <a:gd name="T38" fmla="*/ 37 w 132"/>
                <a:gd name="T39" fmla="*/ 497 h 500"/>
                <a:gd name="T40" fmla="*/ 31 w 132"/>
                <a:gd name="T41" fmla="*/ 499 h 500"/>
                <a:gd name="T42" fmla="*/ 23 w 132"/>
                <a:gd name="T43" fmla="*/ 471 h 500"/>
                <a:gd name="T44" fmla="*/ 32 w 132"/>
                <a:gd name="T45" fmla="*/ 453 h 500"/>
                <a:gd name="T46" fmla="*/ 66 w 132"/>
                <a:gd name="T47" fmla="*/ 394 h 500"/>
                <a:gd name="T48" fmla="*/ 78 w 132"/>
                <a:gd name="T49" fmla="*/ 358 h 500"/>
                <a:gd name="T50" fmla="*/ 81 w 132"/>
                <a:gd name="T51" fmla="*/ 329 h 500"/>
                <a:gd name="T52" fmla="*/ 78 w 132"/>
                <a:gd name="T53" fmla="*/ 260 h 500"/>
                <a:gd name="T54" fmla="*/ 76 w 132"/>
                <a:gd name="T55" fmla="*/ 201 h 500"/>
                <a:gd name="T56" fmla="*/ 79 w 132"/>
                <a:gd name="T57" fmla="*/ 146 h 500"/>
                <a:gd name="T58" fmla="*/ 24 w 132"/>
                <a:gd name="T59" fmla="*/ 29 h 500"/>
                <a:gd name="T60" fmla="*/ 7 w 132"/>
                <a:gd name="T61" fmla="*/ 17 h 500"/>
                <a:gd name="T62" fmla="*/ 1 w 132"/>
                <a:gd name="T63" fmla="*/ 7 h 500"/>
                <a:gd name="T64" fmla="*/ 11 w 132"/>
                <a:gd name="T65" fmla="*/ 3 h 500"/>
                <a:gd name="T66" fmla="*/ 18 w 132"/>
                <a:gd name="T67" fmla="*/ 2 h 500"/>
                <a:gd name="T68" fmla="*/ 31 w 132"/>
                <a:gd name="T69" fmla="*/ 1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500">
                  <a:moveTo>
                    <a:pt x="31" y="1"/>
                  </a:moveTo>
                  <a:cubicBezTo>
                    <a:pt x="32" y="2"/>
                    <a:pt x="34" y="3"/>
                    <a:pt x="35" y="3"/>
                  </a:cubicBezTo>
                  <a:cubicBezTo>
                    <a:pt x="36" y="10"/>
                    <a:pt x="41" y="14"/>
                    <a:pt x="46" y="18"/>
                  </a:cubicBezTo>
                  <a:cubicBezTo>
                    <a:pt x="66" y="34"/>
                    <a:pt x="79" y="54"/>
                    <a:pt x="88" y="78"/>
                  </a:cubicBezTo>
                  <a:cubicBezTo>
                    <a:pt x="97" y="105"/>
                    <a:pt x="101" y="132"/>
                    <a:pt x="99" y="160"/>
                  </a:cubicBezTo>
                  <a:cubicBezTo>
                    <a:pt x="99" y="166"/>
                    <a:pt x="102" y="169"/>
                    <a:pt x="107" y="170"/>
                  </a:cubicBezTo>
                  <a:cubicBezTo>
                    <a:pt x="110" y="171"/>
                    <a:pt x="112" y="170"/>
                    <a:pt x="115" y="170"/>
                  </a:cubicBezTo>
                  <a:cubicBezTo>
                    <a:pt x="121" y="171"/>
                    <a:pt x="128" y="167"/>
                    <a:pt x="132" y="174"/>
                  </a:cubicBezTo>
                  <a:cubicBezTo>
                    <a:pt x="129" y="178"/>
                    <a:pt x="124" y="176"/>
                    <a:pt x="120" y="177"/>
                  </a:cubicBezTo>
                  <a:cubicBezTo>
                    <a:pt x="113" y="178"/>
                    <a:pt x="107" y="175"/>
                    <a:pt x="101" y="179"/>
                  </a:cubicBezTo>
                  <a:cubicBezTo>
                    <a:pt x="97" y="190"/>
                    <a:pt x="99" y="201"/>
                    <a:pt x="100" y="212"/>
                  </a:cubicBezTo>
                  <a:cubicBezTo>
                    <a:pt x="102" y="233"/>
                    <a:pt x="100" y="253"/>
                    <a:pt x="100" y="274"/>
                  </a:cubicBezTo>
                  <a:cubicBezTo>
                    <a:pt x="98" y="281"/>
                    <a:pt x="99" y="289"/>
                    <a:pt x="99" y="297"/>
                  </a:cubicBezTo>
                  <a:cubicBezTo>
                    <a:pt x="99" y="312"/>
                    <a:pt x="99" y="328"/>
                    <a:pt x="99" y="344"/>
                  </a:cubicBezTo>
                  <a:cubicBezTo>
                    <a:pt x="104" y="348"/>
                    <a:pt x="110" y="350"/>
                    <a:pt x="113" y="356"/>
                  </a:cubicBezTo>
                  <a:cubicBezTo>
                    <a:pt x="113" y="357"/>
                    <a:pt x="113" y="359"/>
                    <a:pt x="112" y="360"/>
                  </a:cubicBezTo>
                  <a:cubicBezTo>
                    <a:pt x="108" y="366"/>
                    <a:pt x="104" y="373"/>
                    <a:pt x="105" y="382"/>
                  </a:cubicBezTo>
                  <a:cubicBezTo>
                    <a:pt x="106" y="386"/>
                    <a:pt x="103" y="390"/>
                    <a:pt x="102" y="394"/>
                  </a:cubicBezTo>
                  <a:cubicBezTo>
                    <a:pt x="93" y="423"/>
                    <a:pt x="77" y="448"/>
                    <a:pt x="60" y="473"/>
                  </a:cubicBezTo>
                  <a:cubicBezTo>
                    <a:pt x="54" y="482"/>
                    <a:pt x="46" y="490"/>
                    <a:pt x="37" y="497"/>
                  </a:cubicBezTo>
                  <a:cubicBezTo>
                    <a:pt x="35" y="499"/>
                    <a:pt x="33" y="500"/>
                    <a:pt x="31" y="499"/>
                  </a:cubicBezTo>
                  <a:cubicBezTo>
                    <a:pt x="24" y="491"/>
                    <a:pt x="24" y="481"/>
                    <a:pt x="23" y="471"/>
                  </a:cubicBezTo>
                  <a:cubicBezTo>
                    <a:pt x="24" y="464"/>
                    <a:pt x="28" y="459"/>
                    <a:pt x="32" y="453"/>
                  </a:cubicBezTo>
                  <a:cubicBezTo>
                    <a:pt x="47" y="436"/>
                    <a:pt x="59" y="416"/>
                    <a:pt x="66" y="394"/>
                  </a:cubicBezTo>
                  <a:cubicBezTo>
                    <a:pt x="69" y="382"/>
                    <a:pt x="75" y="370"/>
                    <a:pt x="78" y="358"/>
                  </a:cubicBezTo>
                  <a:cubicBezTo>
                    <a:pt x="80" y="348"/>
                    <a:pt x="82" y="339"/>
                    <a:pt x="81" y="329"/>
                  </a:cubicBezTo>
                  <a:cubicBezTo>
                    <a:pt x="80" y="306"/>
                    <a:pt x="80" y="282"/>
                    <a:pt x="78" y="260"/>
                  </a:cubicBezTo>
                  <a:cubicBezTo>
                    <a:pt x="75" y="240"/>
                    <a:pt x="75" y="221"/>
                    <a:pt x="76" y="201"/>
                  </a:cubicBezTo>
                  <a:cubicBezTo>
                    <a:pt x="77" y="183"/>
                    <a:pt x="80" y="165"/>
                    <a:pt x="79" y="146"/>
                  </a:cubicBezTo>
                  <a:cubicBezTo>
                    <a:pt x="76" y="100"/>
                    <a:pt x="61" y="59"/>
                    <a:pt x="24" y="29"/>
                  </a:cubicBezTo>
                  <a:cubicBezTo>
                    <a:pt x="19" y="25"/>
                    <a:pt x="13" y="20"/>
                    <a:pt x="7" y="17"/>
                  </a:cubicBezTo>
                  <a:cubicBezTo>
                    <a:pt x="4" y="15"/>
                    <a:pt x="0" y="12"/>
                    <a:pt x="1" y="7"/>
                  </a:cubicBezTo>
                  <a:cubicBezTo>
                    <a:pt x="2" y="2"/>
                    <a:pt x="7" y="3"/>
                    <a:pt x="11" y="3"/>
                  </a:cubicBezTo>
                  <a:cubicBezTo>
                    <a:pt x="13" y="2"/>
                    <a:pt x="16" y="2"/>
                    <a:pt x="18" y="2"/>
                  </a:cubicBezTo>
                  <a:cubicBezTo>
                    <a:pt x="22" y="1"/>
                    <a:pt x="27" y="0"/>
                    <a:pt x="31" y="1"/>
                  </a:cubicBezTo>
                  <a:close/>
                </a:path>
              </a:pathLst>
            </a:custGeom>
            <a:solidFill>
              <a:srgbClr val="E33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0">
              <a:extLst>
                <a:ext uri="{FF2B5EF4-FFF2-40B4-BE49-F238E27FC236}">
                  <a16:creationId xmlns:a16="http://schemas.microsoft.com/office/drawing/2014/main" id="{80D92A77-D795-2368-3771-30D98F0AD78D}"/>
                </a:ext>
              </a:extLst>
            </p:cNvPr>
            <p:cNvSpPr>
              <a:spLocks/>
            </p:cNvSpPr>
            <p:nvPr/>
          </p:nvSpPr>
          <p:spPr bwMode="auto">
            <a:xfrm>
              <a:off x="7537451" y="1563688"/>
              <a:ext cx="320675" cy="539750"/>
            </a:xfrm>
            <a:custGeom>
              <a:avLst/>
              <a:gdLst>
                <a:gd name="T0" fmla="*/ 90 w 108"/>
                <a:gd name="T1" fmla="*/ 172 h 181"/>
                <a:gd name="T2" fmla="*/ 71 w 108"/>
                <a:gd name="T3" fmla="*/ 171 h 181"/>
                <a:gd name="T4" fmla="*/ 66 w 108"/>
                <a:gd name="T5" fmla="*/ 154 h 181"/>
                <a:gd name="T6" fmla="*/ 65 w 108"/>
                <a:gd name="T7" fmla="*/ 107 h 181"/>
                <a:gd name="T8" fmla="*/ 46 w 108"/>
                <a:gd name="T9" fmla="*/ 48 h 181"/>
                <a:gd name="T10" fmla="*/ 13 w 108"/>
                <a:gd name="T11" fmla="*/ 8 h 181"/>
                <a:gd name="T12" fmla="*/ 6 w 108"/>
                <a:gd name="T13" fmla="*/ 5 h 181"/>
                <a:gd name="T14" fmla="*/ 0 w 108"/>
                <a:gd name="T15" fmla="*/ 1 h 181"/>
                <a:gd name="T16" fmla="*/ 75 w 108"/>
                <a:gd name="T17" fmla="*/ 3 h 181"/>
                <a:gd name="T18" fmla="*/ 80 w 108"/>
                <a:gd name="T19" fmla="*/ 21 h 181"/>
                <a:gd name="T20" fmla="*/ 96 w 108"/>
                <a:gd name="T21" fmla="*/ 64 h 181"/>
                <a:gd name="T22" fmla="*/ 98 w 108"/>
                <a:gd name="T23" fmla="*/ 76 h 181"/>
                <a:gd name="T24" fmla="*/ 101 w 108"/>
                <a:gd name="T25" fmla="*/ 153 h 181"/>
                <a:gd name="T26" fmla="*/ 108 w 108"/>
                <a:gd name="T27" fmla="*/ 169 h 181"/>
                <a:gd name="T28" fmla="*/ 107 w 108"/>
                <a:gd name="T29" fmla="*/ 173 h 181"/>
                <a:gd name="T30" fmla="*/ 101 w 108"/>
                <a:gd name="T31" fmla="*/ 181 h 181"/>
                <a:gd name="T32" fmla="*/ 90 w 108"/>
                <a:gd name="T33" fmla="*/ 17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181">
                  <a:moveTo>
                    <a:pt x="90" y="172"/>
                  </a:moveTo>
                  <a:cubicBezTo>
                    <a:pt x="84" y="169"/>
                    <a:pt x="78" y="171"/>
                    <a:pt x="71" y="171"/>
                  </a:cubicBezTo>
                  <a:cubicBezTo>
                    <a:pt x="65" y="166"/>
                    <a:pt x="65" y="161"/>
                    <a:pt x="66" y="154"/>
                  </a:cubicBezTo>
                  <a:cubicBezTo>
                    <a:pt x="70" y="138"/>
                    <a:pt x="68" y="122"/>
                    <a:pt x="65" y="107"/>
                  </a:cubicBezTo>
                  <a:cubicBezTo>
                    <a:pt x="61" y="86"/>
                    <a:pt x="56" y="66"/>
                    <a:pt x="46" y="48"/>
                  </a:cubicBezTo>
                  <a:cubicBezTo>
                    <a:pt x="38" y="32"/>
                    <a:pt x="27" y="19"/>
                    <a:pt x="13" y="8"/>
                  </a:cubicBezTo>
                  <a:cubicBezTo>
                    <a:pt x="11" y="6"/>
                    <a:pt x="9" y="5"/>
                    <a:pt x="6" y="5"/>
                  </a:cubicBezTo>
                  <a:cubicBezTo>
                    <a:pt x="4" y="4"/>
                    <a:pt x="1" y="5"/>
                    <a:pt x="0" y="1"/>
                  </a:cubicBezTo>
                  <a:cubicBezTo>
                    <a:pt x="25" y="0"/>
                    <a:pt x="50" y="2"/>
                    <a:pt x="75" y="3"/>
                  </a:cubicBezTo>
                  <a:cubicBezTo>
                    <a:pt x="73" y="10"/>
                    <a:pt x="76" y="15"/>
                    <a:pt x="80" y="21"/>
                  </a:cubicBezTo>
                  <a:cubicBezTo>
                    <a:pt x="88" y="34"/>
                    <a:pt x="94" y="48"/>
                    <a:pt x="96" y="64"/>
                  </a:cubicBezTo>
                  <a:cubicBezTo>
                    <a:pt x="96" y="68"/>
                    <a:pt x="97" y="72"/>
                    <a:pt x="98" y="76"/>
                  </a:cubicBezTo>
                  <a:cubicBezTo>
                    <a:pt x="103" y="101"/>
                    <a:pt x="103" y="127"/>
                    <a:pt x="101" y="153"/>
                  </a:cubicBezTo>
                  <a:cubicBezTo>
                    <a:pt x="101" y="160"/>
                    <a:pt x="105" y="164"/>
                    <a:pt x="108" y="169"/>
                  </a:cubicBezTo>
                  <a:cubicBezTo>
                    <a:pt x="108" y="170"/>
                    <a:pt x="108" y="172"/>
                    <a:pt x="107" y="173"/>
                  </a:cubicBezTo>
                  <a:cubicBezTo>
                    <a:pt x="105" y="176"/>
                    <a:pt x="106" y="181"/>
                    <a:pt x="101" y="181"/>
                  </a:cubicBezTo>
                  <a:cubicBezTo>
                    <a:pt x="96" y="180"/>
                    <a:pt x="92" y="177"/>
                    <a:pt x="90" y="172"/>
                  </a:cubicBezTo>
                  <a:close/>
                </a:path>
              </a:pathLst>
            </a:custGeom>
            <a:solidFill>
              <a:srgbClr val="E130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1">
              <a:extLst>
                <a:ext uri="{FF2B5EF4-FFF2-40B4-BE49-F238E27FC236}">
                  <a16:creationId xmlns:a16="http://schemas.microsoft.com/office/drawing/2014/main" id="{DF653E22-2ACE-5411-4437-E9121830D9F3}"/>
                </a:ext>
              </a:extLst>
            </p:cNvPr>
            <p:cNvSpPr>
              <a:spLocks/>
            </p:cNvSpPr>
            <p:nvPr/>
          </p:nvSpPr>
          <p:spPr bwMode="auto">
            <a:xfrm>
              <a:off x="7745413" y="1573213"/>
              <a:ext cx="187325" cy="509588"/>
            </a:xfrm>
            <a:custGeom>
              <a:avLst/>
              <a:gdLst>
                <a:gd name="T0" fmla="*/ 37 w 63"/>
                <a:gd name="T1" fmla="*/ 168 h 171"/>
                <a:gd name="T2" fmla="*/ 30 w 63"/>
                <a:gd name="T3" fmla="*/ 144 h 171"/>
                <a:gd name="T4" fmla="*/ 29 w 63"/>
                <a:gd name="T5" fmla="*/ 116 h 171"/>
                <a:gd name="T6" fmla="*/ 23 w 63"/>
                <a:gd name="T7" fmla="*/ 59 h 171"/>
                <a:gd name="T8" fmla="*/ 8 w 63"/>
                <a:gd name="T9" fmla="*/ 20 h 171"/>
                <a:gd name="T10" fmla="*/ 5 w 63"/>
                <a:gd name="T11" fmla="*/ 0 h 171"/>
                <a:gd name="T12" fmla="*/ 57 w 63"/>
                <a:gd name="T13" fmla="*/ 0 h 171"/>
                <a:gd name="T14" fmla="*/ 56 w 63"/>
                <a:gd name="T15" fmla="*/ 15 h 171"/>
                <a:gd name="T16" fmla="*/ 61 w 63"/>
                <a:gd name="T17" fmla="*/ 46 h 171"/>
                <a:gd name="T18" fmla="*/ 62 w 63"/>
                <a:gd name="T19" fmla="*/ 96 h 171"/>
                <a:gd name="T20" fmla="*/ 58 w 63"/>
                <a:gd name="T21" fmla="*/ 153 h 171"/>
                <a:gd name="T22" fmla="*/ 57 w 63"/>
                <a:gd name="T23" fmla="*/ 168 h 171"/>
                <a:gd name="T24" fmla="*/ 37 w 63"/>
                <a:gd name="T25"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171">
                  <a:moveTo>
                    <a:pt x="37" y="168"/>
                  </a:moveTo>
                  <a:cubicBezTo>
                    <a:pt x="30" y="161"/>
                    <a:pt x="28" y="154"/>
                    <a:pt x="30" y="144"/>
                  </a:cubicBezTo>
                  <a:cubicBezTo>
                    <a:pt x="31" y="135"/>
                    <a:pt x="29" y="125"/>
                    <a:pt x="29" y="116"/>
                  </a:cubicBezTo>
                  <a:cubicBezTo>
                    <a:pt x="31" y="96"/>
                    <a:pt x="26" y="78"/>
                    <a:pt x="23" y="59"/>
                  </a:cubicBezTo>
                  <a:cubicBezTo>
                    <a:pt x="21" y="45"/>
                    <a:pt x="17" y="31"/>
                    <a:pt x="8" y="20"/>
                  </a:cubicBezTo>
                  <a:cubicBezTo>
                    <a:pt x="1" y="12"/>
                    <a:pt x="0" y="6"/>
                    <a:pt x="5" y="0"/>
                  </a:cubicBezTo>
                  <a:cubicBezTo>
                    <a:pt x="22" y="0"/>
                    <a:pt x="40" y="0"/>
                    <a:pt x="57" y="0"/>
                  </a:cubicBezTo>
                  <a:cubicBezTo>
                    <a:pt x="53" y="5"/>
                    <a:pt x="53" y="10"/>
                    <a:pt x="56" y="15"/>
                  </a:cubicBezTo>
                  <a:cubicBezTo>
                    <a:pt x="60" y="25"/>
                    <a:pt x="61" y="35"/>
                    <a:pt x="61" y="46"/>
                  </a:cubicBezTo>
                  <a:cubicBezTo>
                    <a:pt x="62" y="63"/>
                    <a:pt x="63" y="80"/>
                    <a:pt x="62" y="96"/>
                  </a:cubicBezTo>
                  <a:cubicBezTo>
                    <a:pt x="61" y="115"/>
                    <a:pt x="63" y="134"/>
                    <a:pt x="58" y="153"/>
                  </a:cubicBezTo>
                  <a:cubicBezTo>
                    <a:pt x="57" y="158"/>
                    <a:pt x="56" y="163"/>
                    <a:pt x="57" y="168"/>
                  </a:cubicBezTo>
                  <a:cubicBezTo>
                    <a:pt x="51" y="171"/>
                    <a:pt x="44" y="171"/>
                    <a:pt x="37" y="168"/>
                  </a:cubicBezTo>
                  <a:close/>
                </a:path>
              </a:pathLst>
            </a:custGeom>
            <a:solidFill>
              <a:srgbClr val="DF2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2">
              <a:extLst>
                <a:ext uri="{FF2B5EF4-FFF2-40B4-BE49-F238E27FC236}">
                  <a16:creationId xmlns:a16="http://schemas.microsoft.com/office/drawing/2014/main" id="{D15544B9-62FB-C282-959B-46D63F50DCF2}"/>
                </a:ext>
              </a:extLst>
            </p:cNvPr>
            <p:cNvSpPr>
              <a:spLocks/>
            </p:cNvSpPr>
            <p:nvPr/>
          </p:nvSpPr>
          <p:spPr bwMode="auto">
            <a:xfrm>
              <a:off x="7500938" y="1566863"/>
              <a:ext cx="254000" cy="509588"/>
            </a:xfrm>
            <a:custGeom>
              <a:avLst/>
              <a:gdLst>
                <a:gd name="T0" fmla="*/ 12 w 85"/>
                <a:gd name="T1" fmla="*/ 0 h 171"/>
                <a:gd name="T2" fmla="*/ 59 w 85"/>
                <a:gd name="T3" fmla="*/ 44 h 171"/>
                <a:gd name="T4" fmla="*/ 81 w 85"/>
                <a:gd name="T5" fmla="*/ 115 h 171"/>
                <a:gd name="T6" fmla="*/ 79 w 85"/>
                <a:gd name="T7" fmla="*/ 158 h 171"/>
                <a:gd name="T8" fmla="*/ 83 w 85"/>
                <a:gd name="T9" fmla="*/ 170 h 171"/>
                <a:gd name="T10" fmla="*/ 69 w 85"/>
                <a:gd name="T11" fmla="*/ 166 h 171"/>
                <a:gd name="T12" fmla="*/ 67 w 85"/>
                <a:gd name="T13" fmla="*/ 160 h 171"/>
                <a:gd name="T14" fmla="*/ 65 w 85"/>
                <a:gd name="T15" fmla="*/ 113 h 171"/>
                <a:gd name="T16" fmla="*/ 47 w 85"/>
                <a:gd name="T17" fmla="*/ 56 h 171"/>
                <a:gd name="T18" fmla="*/ 7 w 85"/>
                <a:gd name="T19" fmla="*/ 9 h 171"/>
                <a:gd name="T20" fmla="*/ 5 w 85"/>
                <a:gd name="T21" fmla="*/ 0 h 171"/>
                <a:gd name="T22" fmla="*/ 12 w 85"/>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171">
                  <a:moveTo>
                    <a:pt x="12" y="0"/>
                  </a:moveTo>
                  <a:cubicBezTo>
                    <a:pt x="37" y="5"/>
                    <a:pt x="48" y="25"/>
                    <a:pt x="59" y="44"/>
                  </a:cubicBezTo>
                  <a:cubicBezTo>
                    <a:pt x="72" y="66"/>
                    <a:pt x="78" y="90"/>
                    <a:pt x="81" y="115"/>
                  </a:cubicBezTo>
                  <a:cubicBezTo>
                    <a:pt x="82" y="129"/>
                    <a:pt x="85" y="144"/>
                    <a:pt x="79" y="158"/>
                  </a:cubicBezTo>
                  <a:cubicBezTo>
                    <a:pt x="76" y="163"/>
                    <a:pt x="83" y="165"/>
                    <a:pt x="83" y="170"/>
                  </a:cubicBezTo>
                  <a:cubicBezTo>
                    <a:pt x="78" y="170"/>
                    <a:pt x="73" y="171"/>
                    <a:pt x="69" y="166"/>
                  </a:cubicBezTo>
                  <a:cubicBezTo>
                    <a:pt x="67" y="164"/>
                    <a:pt x="66" y="162"/>
                    <a:pt x="67" y="160"/>
                  </a:cubicBezTo>
                  <a:cubicBezTo>
                    <a:pt x="71" y="144"/>
                    <a:pt x="65" y="128"/>
                    <a:pt x="65" y="113"/>
                  </a:cubicBezTo>
                  <a:cubicBezTo>
                    <a:pt x="63" y="93"/>
                    <a:pt x="55" y="74"/>
                    <a:pt x="47" y="56"/>
                  </a:cubicBezTo>
                  <a:cubicBezTo>
                    <a:pt x="38" y="37"/>
                    <a:pt x="23" y="23"/>
                    <a:pt x="7" y="9"/>
                  </a:cubicBezTo>
                  <a:cubicBezTo>
                    <a:pt x="3" y="7"/>
                    <a:pt x="0" y="4"/>
                    <a:pt x="5" y="0"/>
                  </a:cubicBezTo>
                  <a:cubicBezTo>
                    <a:pt x="8" y="0"/>
                    <a:pt x="10" y="0"/>
                    <a:pt x="12" y="0"/>
                  </a:cubicBezTo>
                  <a:close/>
                </a:path>
              </a:pathLst>
            </a:custGeom>
            <a:solidFill>
              <a:srgbClr val="E33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3">
              <a:extLst>
                <a:ext uri="{FF2B5EF4-FFF2-40B4-BE49-F238E27FC236}">
                  <a16:creationId xmlns:a16="http://schemas.microsoft.com/office/drawing/2014/main" id="{198E3AA1-A794-BEA5-5FD3-C95907B4CD1B}"/>
                </a:ext>
              </a:extLst>
            </p:cNvPr>
            <p:cNvSpPr>
              <a:spLocks/>
            </p:cNvSpPr>
            <p:nvPr/>
          </p:nvSpPr>
          <p:spPr bwMode="auto">
            <a:xfrm>
              <a:off x="8296276" y="1295400"/>
              <a:ext cx="39688" cy="166688"/>
            </a:xfrm>
            <a:custGeom>
              <a:avLst/>
              <a:gdLst>
                <a:gd name="T0" fmla="*/ 0 w 13"/>
                <a:gd name="T1" fmla="*/ 0 h 56"/>
                <a:gd name="T2" fmla="*/ 12 w 13"/>
                <a:gd name="T3" fmla="*/ 15 h 56"/>
                <a:gd name="T4" fmla="*/ 13 w 13"/>
                <a:gd name="T5" fmla="*/ 54 h 56"/>
                <a:gd name="T6" fmla="*/ 3 w 13"/>
                <a:gd name="T7" fmla="*/ 45 h 56"/>
                <a:gd name="T8" fmla="*/ 3 w 13"/>
                <a:gd name="T9" fmla="*/ 9 h 56"/>
                <a:gd name="T10" fmla="*/ 0 w 13"/>
                <a:gd name="T11" fmla="*/ 0 h 56"/>
              </a:gdLst>
              <a:ahLst/>
              <a:cxnLst>
                <a:cxn ang="0">
                  <a:pos x="T0" y="T1"/>
                </a:cxn>
                <a:cxn ang="0">
                  <a:pos x="T2" y="T3"/>
                </a:cxn>
                <a:cxn ang="0">
                  <a:pos x="T4" y="T5"/>
                </a:cxn>
                <a:cxn ang="0">
                  <a:pos x="T6" y="T7"/>
                </a:cxn>
                <a:cxn ang="0">
                  <a:pos x="T8" y="T9"/>
                </a:cxn>
                <a:cxn ang="0">
                  <a:pos x="T10" y="T11"/>
                </a:cxn>
              </a:cxnLst>
              <a:rect l="0" t="0" r="r" b="b"/>
              <a:pathLst>
                <a:path w="13" h="56">
                  <a:moveTo>
                    <a:pt x="0" y="0"/>
                  </a:moveTo>
                  <a:cubicBezTo>
                    <a:pt x="10" y="0"/>
                    <a:pt x="12" y="6"/>
                    <a:pt x="12" y="15"/>
                  </a:cubicBezTo>
                  <a:cubicBezTo>
                    <a:pt x="11" y="28"/>
                    <a:pt x="10" y="41"/>
                    <a:pt x="13" y="54"/>
                  </a:cubicBezTo>
                  <a:cubicBezTo>
                    <a:pt x="6" y="56"/>
                    <a:pt x="2" y="53"/>
                    <a:pt x="3" y="45"/>
                  </a:cubicBezTo>
                  <a:cubicBezTo>
                    <a:pt x="4" y="33"/>
                    <a:pt x="3" y="21"/>
                    <a:pt x="3" y="9"/>
                  </a:cubicBezTo>
                  <a:cubicBezTo>
                    <a:pt x="3" y="6"/>
                    <a:pt x="3" y="3"/>
                    <a:pt x="0" y="0"/>
                  </a:cubicBez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4">
              <a:extLst>
                <a:ext uri="{FF2B5EF4-FFF2-40B4-BE49-F238E27FC236}">
                  <a16:creationId xmlns:a16="http://schemas.microsoft.com/office/drawing/2014/main" id="{75412B62-358F-7466-9A46-84EEABB00415}"/>
                </a:ext>
              </a:extLst>
            </p:cNvPr>
            <p:cNvSpPr>
              <a:spLocks/>
            </p:cNvSpPr>
            <p:nvPr/>
          </p:nvSpPr>
          <p:spPr bwMode="auto">
            <a:xfrm>
              <a:off x="9739313" y="1462088"/>
              <a:ext cx="36513" cy="104775"/>
            </a:xfrm>
            <a:custGeom>
              <a:avLst/>
              <a:gdLst>
                <a:gd name="T0" fmla="*/ 2 w 12"/>
                <a:gd name="T1" fmla="*/ 0 h 35"/>
                <a:gd name="T2" fmla="*/ 11 w 12"/>
                <a:gd name="T3" fmla="*/ 12 h 35"/>
                <a:gd name="T4" fmla="*/ 9 w 12"/>
                <a:gd name="T5" fmla="*/ 35 h 35"/>
                <a:gd name="T6" fmla="*/ 1 w 12"/>
                <a:gd name="T7" fmla="*/ 35 h 35"/>
                <a:gd name="T8" fmla="*/ 2 w 12"/>
                <a:gd name="T9" fmla="*/ 0 h 35"/>
              </a:gdLst>
              <a:ahLst/>
              <a:cxnLst>
                <a:cxn ang="0">
                  <a:pos x="T0" y="T1"/>
                </a:cxn>
                <a:cxn ang="0">
                  <a:pos x="T2" y="T3"/>
                </a:cxn>
                <a:cxn ang="0">
                  <a:pos x="T4" y="T5"/>
                </a:cxn>
                <a:cxn ang="0">
                  <a:pos x="T6" y="T7"/>
                </a:cxn>
                <a:cxn ang="0">
                  <a:pos x="T8" y="T9"/>
                </a:cxn>
              </a:cxnLst>
              <a:rect l="0" t="0" r="r" b="b"/>
              <a:pathLst>
                <a:path w="12" h="35">
                  <a:moveTo>
                    <a:pt x="2" y="0"/>
                  </a:moveTo>
                  <a:cubicBezTo>
                    <a:pt x="9" y="1"/>
                    <a:pt x="12" y="5"/>
                    <a:pt x="11" y="12"/>
                  </a:cubicBezTo>
                  <a:cubicBezTo>
                    <a:pt x="10" y="19"/>
                    <a:pt x="9" y="27"/>
                    <a:pt x="9" y="35"/>
                  </a:cubicBezTo>
                  <a:cubicBezTo>
                    <a:pt x="6" y="35"/>
                    <a:pt x="3" y="35"/>
                    <a:pt x="1" y="35"/>
                  </a:cubicBezTo>
                  <a:cubicBezTo>
                    <a:pt x="0" y="23"/>
                    <a:pt x="4" y="12"/>
                    <a:pt x="2" y="0"/>
                  </a:cubicBezTo>
                  <a:close/>
                </a:path>
              </a:pathLst>
            </a:custGeom>
            <a:solidFill>
              <a:srgbClr val="4F48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5">
              <a:extLst>
                <a:ext uri="{FF2B5EF4-FFF2-40B4-BE49-F238E27FC236}">
                  <a16:creationId xmlns:a16="http://schemas.microsoft.com/office/drawing/2014/main" id="{951BBE27-B461-BC80-6D21-1997A55D07BD}"/>
                </a:ext>
              </a:extLst>
            </p:cNvPr>
            <p:cNvSpPr>
              <a:spLocks/>
            </p:cNvSpPr>
            <p:nvPr/>
          </p:nvSpPr>
          <p:spPr bwMode="auto">
            <a:xfrm>
              <a:off x="7850188" y="2076450"/>
              <a:ext cx="1562100" cy="1095375"/>
            </a:xfrm>
            <a:custGeom>
              <a:avLst/>
              <a:gdLst>
                <a:gd name="T0" fmla="*/ 491 w 524"/>
                <a:gd name="T1" fmla="*/ 14 h 367"/>
                <a:gd name="T2" fmla="*/ 494 w 524"/>
                <a:gd name="T3" fmla="*/ 17 h 367"/>
                <a:gd name="T4" fmla="*/ 498 w 524"/>
                <a:gd name="T5" fmla="*/ 25 h 367"/>
                <a:gd name="T6" fmla="*/ 506 w 524"/>
                <a:gd name="T7" fmla="*/ 67 h 367"/>
                <a:gd name="T8" fmla="*/ 502 w 524"/>
                <a:gd name="T9" fmla="*/ 113 h 367"/>
                <a:gd name="T10" fmla="*/ 496 w 524"/>
                <a:gd name="T11" fmla="*/ 153 h 367"/>
                <a:gd name="T12" fmla="*/ 500 w 524"/>
                <a:gd name="T13" fmla="*/ 168 h 367"/>
                <a:gd name="T14" fmla="*/ 511 w 524"/>
                <a:gd name="T15" fmla="*/ 180 h 367"/>
                <a:gd name="T16" fmla="*/ 518 w 524"/>
                <a:gd name="T17" fmla="*/ 187 h 367"/>
                <a:gd name="T18" fmla="*/ 517 w 524"/>
                <a:gd name="T19" fmla="*/ 216 h 367"/>
                <a:gd name="T20" fmla="*/ 501 w 524"/>
                <a:gd name="T21" fmla="*/ 272 h 367"/>
                <a:gd name="T22" fmla="*/ 477 w 524"/>
                <a:gd name="T23" fmla="*/ 334 h 367"/>
                <a:gd name="T24" fmla="*/ 439 w 524"/>
                <a:gd name="T25" fmla="*/ 366 h 367"/>
                <a:gd name="T26" fmla="*/ 428 w 524"/>
                <a:gd name="T27" fmla="*/ 366 h 367"/>
                <a:gd name="T28" fmla="*/ 14 w 524"/>
                <a:gd name="T29" fmla="*/ 366 h 367"/>
                <a:gd name="T30" fmla="*/ 0 w 524"/>
                <a:gd name="T31" fmla="*/ 363 h 367"/>
                <a:gd name="T32" fmla="*/ 1 w 524"/>
                <a:gd name="T33" fmla="*/ 362 h 367"/>
                <a:gd name="T34" fmla="*/ 37 w 524"/>
                <a:gd name="T35" fmla="*/ 322 h 367"/>
                <a:gd name="T36" fmla="*/ 58 w 524"/>
                <a:gd name="T37" fmla="*/ 285 h 367"/>
                <a:gd name="T38" fmla="*/ 85 w 524"/>
                <a:gd name="T39" fmla="*/ 241 h 367"/>
                <a:gd name="T40" fmla="*/ 108 w 524"/>
                <a:gd name="T41" fmla="*/ 231 h 367"/>
                <a:gd name="T42" fmla="*/ 410 w 524"/>
                <a:gd name="T43" fmla="*/ 231 h 367"/>
                <a:gd name="T44" fmla="*/ 443 w 524"/>
                <a:gd name="T45" fmla="*/ 220 h 367"/>
                <a:gd name="T46" fmla="*/ 445 w 524"/>
                <a:gd name="T47" fmla="*/ 216 h 367"/>
                <a:gd name="T48" fmla="*/ 449 w 524"/>
                <a:gd name="T49" fmla="*/ 210 h 367"/>
                <a:gd name="T50" fmla="*/ 462 w 524"/>
                <a:gd name="T51" fmla="*/ 196 h 367"/>
                <a:gd name="T52" fmla="*/ 461 w 524"/>
                <a:gd name="T53" fmla="*/ 190 h 367"/>
                <a:gd name="T54" fmla="*/ 429 w 524"/>
                <a:gd name="T55" fmla="*/ 171 h 367"/>
                <a:gd name="T56" fmla="*/ 423 w 524"/>
                <a:gd name="T57" fmla="*/ 160 h 367"/>
                <a:gd name="T58" fmla="*/ 435 w 524"/>
                <a:gd name="T59" fmla="*/ 169 h 367"/>
                <a:gd name="T60" fmla="*/ 442 w 524"/>
                <a:gd name="T61" fmla="*/ 176 h 367"/>
                <a:gd name="T62" fmla="*/ 466 w 524"/>
                <a:gd name="T63" fmla="*/ 181 h 367"/>
                <a:gd name="T64" fmla="*/ 471 w 524"/>
                <a:gd name="T65" fmla="*/ 171 h 367"/>
                <a:gd name="T66" fmla="*/ 471 w 524"/>
                <a:gd name="T67" fmla="*/ 125 h 367"/>
                <a:gd name="T68" fmla="*/ 471 w 524"/>
                <a:gd name="T69" fmla="*/ 41 h 367"/>
                <a:gd name="T70" fmla="*/ 459 w 524"/>
                <a:gd name="T71" fmla="*/ 10 h 367"/>
                <a:gd name="T72" fmla="*/ 455 w 524"/>
                <a:gd name="T73" fmla="*/ 2 h 367"/>
                <a:gd name="T74" fmla="*/ 465 w 524"/>
                <a:gd name="T75" fmla="*/ 10 h 367"/>
                <a:gd name="T76" fmla="*/ 478 w 524"/>
                <a:gd name="T77" fmla="*/ 36 h 367"/>
                <a:gd name="T78" fmla="*/ 479 w 524"/>
                <a:gd name="T79" fmla="*/ 123 h 367"/>
                <a:gd name="T80" fmla="*/ 479 w 524"/>
                <a:gd name="T81" fmla="*/ 155 h 367"/>
                <a:gd name="T82" fmla="*/ 480 w 524"/>
                <a:gd name="T83" fmla="*/ 162 h 367"/>
                <a:gd name="T84" fmla="*/ 483 w 524"/>
                <a:gd name="T85" fmla="*/ 164 h 367"/>
                <a:gd name="T86" fmla="*/ 484 w 524"/>
                <a:gd name="T87" fmla="*/ 161 h 367"/>
                <a:gd name="T88" fmla="*/ 490 w 524"/>
                <a:gd name="T89" fmla="*/ 138 h 367"/>
                <a:gd name="T90" fmla="*/ 488 w 524"/>
                <a:gd name="T91" fmla="*/ 130 h 367"/>
                <a:gd name="T92" fmla="*/ 489 w 524"/>
                <a:gd name="T93" fmla="*/ 122 h 367"/>
                <a:gd name="T94" fmla="*/ 493 w 524"/>
                <a:gd name="T95" fmla="*/ 104 h 367"/>
                <a:gd name="T96" fmla="*/ 491 w 524"/>
                <a:gd name="T97" fmla="*/ 100 h 367"/>
                <a:gd name="T98" fmla="*/ 491 w 524"/>
                <a:gd name="T99" fmla="*/ 75 h 367"/>
                <a:gd name="T100" fmla="*/ 498 w 524"/>
                <a:gd name="T101" fmla="*/ 65 h 367"/>
                <a:gd name="T102" fmla="*/ 501 w 524"/>
                <a:gd name="T103" fmla="*/ 61 h 367"/>
                <a:gd name="T104" fmla="*/ 497 w 524"/>
                <a:gd name="T105" fmla="*/ 59 h 367"/>
                <a:gd name="T106" fmla="*/ 492 w 524"/>
                <a:gd name="T107" fmla="*/ 58 h 367"/>
                <a:gd name="T108" fmla="*/ 493 w 524"/>
                <a:gd name="T109" fmla="*/ 50 h 367"/>
                <a:gd name="T110" fmla="*/ 494 w 524"/>
                <a:gd name="T111" fmla="*/ 38 h 367"/>
                <a:gd name="T112" fmla="*/ 493 w 524"/>
                <a:gd name="T113" fmla="*/ 28 h 367"/>
                <a:gd name="T114" fmla="*/ 491 w 524"/>
                <a:gd name="T115" fmla="*/ 1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24" h="367">
                  <a:moveTo>
                    <a:pt x="491" y="14"/>
                  </a:moveTo>
                  <a:cubicBezTo>
                    <a:pt x="492" y="15"/>
                    <a:pt x="493" y="16"/>
                    <a:pt x="494" y="17"/>
                  </a:cubicBezTo>
                  <a:cubicBezTo>
                    <a:pt x="497" y="19"/>
                    <a:pt x="497" y="22"/>
                    <a:pt x="498" y="25"/>
                  </a:cubicBezTo>
                  <a:cubicBezTo>
                    <a:pt x="501" y="39"/>
                    <a:pt x="504" y="53"/>
                    <a:pt x="506" y="67"/>
                  </a:cubicBezTo>
                  <a:cubicBezTo>
                    <a:pt x="510" y="83"/>
                    <a:pt x="504" y="98"/>
                    <a:pt x="502" y="113"/>
                  </a:cubicBezTo>
                  <a:cubicBezTo>
                    <a:pt x="501" y="127"/>
                    <a:pt x="498" y="140"/>
                    <a:pt x="496" y="153"/>
                  </a:cubicBezTo>
                  <a:cubicBezTo>
                    <a:pt x="495" y="159"/>
                    <a:pt x="496" y="164"/>
                    <a:pt x="500" y="168"/>
                  </a:cubicBezTo>
                  <a:cubicBezTo>
                    <a:pt x="502" y="173"/>
                    <a:pt x="506" y="177"/>
                    <a:pt x="511" y="180"/>
                  </a:cubicBezTo>
                  <a:cubicBezTo>
                    <a:pt x="514" y="182"/>
                    <a:pt x="516" y="184"/>
                    <a:pt x="518" y="187"/>
                  </a:cubicBezTo>
                  <a:cubicBezTo>
                    <a:pt x="524" y="197"/>
                    <a:pt x="520" y="206"/>
                    <a:pt x="517" y="216"/>
                  </a:cubicBezTo>
                  <a:cubicBezTo>
                    <a:pt x="513" y="235"/>
                    <a:pt x="507" y="253"/>
                    <a:pt x="501" y="272"/>
                  </a:cubicBezTo>
                  <a:cubicBezTo>
                    <a:pt x="495" y="293"/>
                    <a:pt x="486" y="314"/>
                    <a:pt x="477" y="334"/>
                  </a:cubicBezTo>
                  <a:cubicBezTo>
                    <a:pt x="469" y="350"/>
                    <a:pt x="459" y="364"/>
                    <a:pt x="439" y="366"/>
                  </a:cubicBezTo>
                  <a:cubicBezTo>
                    <a:pt x="435" y="366"/>
                    <a:pt x="432" y="366"/>
                    <a:pt x="428" y="366"/>
                  </a:cubicBezTo>
                  <a:cubicBezTo>
                    <a:pt x="290" y="366"/>
                    <a:pt x="152" y="366"/>
                    <a:pt x="14" y="366"/>
                  </a:cubicBezTo>
                  <a:cubicBezTo>
                    <a:pt x="9" y="366"/>
                    <a:pt x="4" y="367"/>
                    <a:pt x="0" y="363"/>
                  </a:cubicBezTo>
                  <a:cubicBezTo>
                    <a:pt x="1" y="363"/>
                    <a:pt x="1" y="362"/>
                    <a:pt x="1" y="362"/>
                  </a:cubicBezTo>
                  <a:cubicBezTo>
                    <a:pt x="17" y="352"/>
                    <a:pt x="26" y="336"/>
                    <a:pt x="37" y="322"/>
                  </a:cubicBezTo>
                  <a:cubicBezTo>
                    <a:pt x="46" y="311"/>
                    <a:pt x="52" y="298"/>
                    <a:pt x="58" y="285"/>
                  </a:cubicBezTo>
                  <a:cubicBezTo>
                    <a:pt x="65" y="269"/>
                    <a:pt x="73" y="253"/>
                    <a:pt x="85" y="241"/>
                  </a:cubicBezTo>
                  <a:cubicBezTo>
                    <a:pt x="89" y="236"/>
                    <a:pt x="98" y="231"/>
                    <a:pt x="108" y="231"/>
                  </a:cubicBezTo>
                  <a:cubicBezTo>
                    <a:pt x="209" y="231"/>
                    <a:pt x="309" y="231"/>
                    <a:pt x="410" y="231"/>
                  </a:cubicBezTo>
                  <a:cubicBezTo>
                    <a:pt x="423" y="231"/>
                    <a:pt x="433" y="227"/>
                    <a:pt x="443" y="220"/>
                  </a:cubicBezTo>
                  <a:cubicBezTo>
                    <a:pt x="445" y="219"/>
                    <a:pt x="445" y="218"/>
                    <a:pt x="445" y="216"/>
                  </a:cubicBezTo>
                  <a:cubicBezTo>
                    <a:pt x="445" y="213"/>
                    <a:pt x="447" y="210"/>
                    <a:pt x="449" y="210"/>
                  </a:cubicBezTo>
                  <a:cubicBezTo>
                    <a:pt x="456" y="208"/>
                    <a:pt x="458" y="201"/>
                    <a:pt x="462" y="196"/>
                  </a:cubicBezTo>
                  <a:cubicBezTo>
                    <a:pt x="465" y="193"/>
                    <a:pt x="465" y="190"/>
                    <a:pt x="461" y="190"/>
                  </a:cubicBezTo>
                  <a:cubicBezTo>
                    <a:pt x="446" y="190"/>
                    <a:pt x="438" y="179"/>
                    <a:pt x="429" y="171"/>
                  </a:cubicBezTo>
                  <a:cubicBezTo>
                    <a:pt x="426" y="167"/>
                    <a:pt x="423" y="165"/>
                    <a:pt x="423" y="160"/>
                  </a:cubicBezTo>
                  <a:cubicBezTo>
                    <a:pt x="429" y="160"/>
                    <a:pt x="431" y="165"/>
                    <a:pt x="435" y="169"/>
                  </a:cubicBezTo>
                  <a:cubicBezTo>
                    <a:pt x="438" y="171"/>
                    <a:pt x="440" y="173"/>
                    <a:pt x="442" y="176"/>
                  </a:cubicBezTo>
                  <a:cubicBezTo>
                    <a:pt x="449" y="181"/>
                    <a:pt x="458" y="181"/>
                    <a:pt x="466" y="181"/>
                  </a:cubicBezTo>
                  <a:cubicBezTo>
                    <a:pt x="471" y="180"/>
                    <a:pt x="471" y="175"/>
                    <a:pt x="471" y="171"/>
                  </a:cubicBezTo>
                  <a:cubicBezTo>
                    <a:pt x="471" y="156"/>
                    <a:pt x="471" y="141"/>
                    <a:pt x="471" y="125"/>
                  </a:cubicBezTo>
                  <a:cubicBezTo>
                    <a:pt x="471" y="97"/>
                    <a:pt x="471" y="69"/>
                    <a:pt x="471" y="41"/>
                  </a:cubicBezTo>
                  <a:cubicBezTo>
                    <a:pt x="472" y="28"/>
                    <a:pt x="469" y="18"/>
                    <a:pt x="459" y="10"/>
                  </a:cubicBezTo>
                  <a:cubicBezTo>
                    <a:pt x="457" y="8"/>
                    <a:pt x="453" y="6"/>
                    <a:pt x="455" y="2"/>
                  </a:cubicBezTo>
                  <a:cubicBezTo>
                    <a:pt x="462" y="0"/>
                    <a:pt x="462" y="7"/>
                    <a:pt x="465" y="10"/>
                  </a:cubicBezTo>
                  <a:cubicBezTo>
                    <a:pt x="473" y="17"/>
                    <a:pt x="477" y="24"/>
                    <a:pt x="478" y="36"/>
                  </a:cubicBezTo>
                  <a:cubicBezTo>
                    <a:pt x="479" y="65"/>
                    <a:pt x="478" y="94"/>
                    <a:pt x="479" y="123"/>
                  </a:cubicBezTo>
                  <a:cubicBezTo>
                    <a:pt x="479" y="134"/>
                    <a:pt x="479" y="145"/>
                    <a:pt x="479" y="155"/>
                  </a:cubicBezTo>
                  <a:cubicBezTo>
                    <a:pt x="479" y="157"/>
                    <a:pt x="479" y="160"/>
                    <a:pt x="480" y="162"/>
                  </a:cubicBezTo>
                  <a:cubicBezTo>
                    <a:pt x="480" y="163"/>
                    <a:pt x="481" y="165"/>
                    <a:pt x="483" y="164"/>
                  </a:cubicBezTo>
                  <a:cubicBezTo>
                    <a:pt x="484" y="164"/>
                    <a:pt x="484" y="163"/>
                    <a:pt x="484" y="161"/>
                  </a:cubicBezTo>
                  <a:cubicBezTo>
                    <a:pt x="484" y="153"/>
                    <a:pt x="484" y="145"/>
                    <a:pt x="490" y="138"/>
                  </a:cubicBezTo>
                  <a:cubicBezTo>
                    <a:pt x="492" y="135"/>
                    <a:pt x="491" y="132"/>
                    <a:pt x="488" y="130"/>
                  </a:cubicBezTo>
                  <a:cubicBezTo>
                    <a:pt x="482" y="126"/>
                    <a:pt x="483" y="124"/>
                    <a:pt x="489" y="122"/>
                  </a:cubicBezTo>
                  <a:cubicBezTo>
                    <a:pt x="496" y="119"/>
                    <a:pt x="498" y="110"/>
                    <a:pt x="493" y="104"/>
                  </a:cubicBezTo>
                  <a:cubicBezTo>
                    <a:pt x="492" y="103"/>
                    <a:pt x="490" y="102"/>
                    <a:pt x="491" y="100"/>
                  </a:cubicBezTo>
                  <a:cubicBezTo>
                    <a:pt x="493" y="92"/>
                    <a:pt x="491" y="83"/>
                    <a:pt x="491" y="75"/>
                  </a:cubicBezTo>
                  <a:cubicBezTo>
                    <a:pt x="491" y="71"/>
                    <a:pt x="491" y="65"/>
                    <a:pt x="498" y="65"/>
                  </a:cubicBezTo>
                  <a:cubicBezTo>
                    <a:pt x="501" y="64"/>
                    <a:pt x="501" y="62"/>
                    <a:pt x="501" y="61"/>
                  </a:cubicBezTo>
                  <a:cubicBezTo>
                    <a:pt x="500" y="59"/>
                    <a:pt x="499" y="58"/>
                    <a:pt x="497" y="59"/>
                  </a:cubicBezTo>
                  <a:cubicBezTo>
                    <a:pt x="495" y="61"/>
                    <a:pt x="494" y="61"/>
                    <a:pt x="492" y="58"/>
                  </a:cubicBezTo>
                  <a:cubicBezTo>
                    <a:pt x="491" y="55"/>
                    <a:pt x="490" y="52"/>
                    <a:pt x="493" y="50"/>
                  </a:cubicBezTo>
                  <a:cubicBezTo>
                    <a:pt x="498" y="47"/>
                    <a:pt x="497" y="43"/>
                    <a:pt x="494" y="38"/>
                  </a:cubicBezTo>
                  <a:cubicBezTo>
                    <a:pt x="491" y="35"/>
                    <a:pt x="491" y="32"/>
                    <a:pt x="493" y="28"/>
                  </a:cubicBezTo>
                  <a:cubicBezTo>
                    <a:pt x="496" y="24"/>
                    <a:pt x="489" y="19"/>
                    <a:pt x="491" y="1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6">
              <a:extLst>
                <a:ext uri="{FF2B5EF4-FFF2-40B4-BE49-F238E27FC236}">
                  <a16:creationId xmlns:a16="http://schemas.microsoft.com/office/drawing/2014/main" id="{42732FAC-1AD5-6738-7B4E-66380233765B}"/>
                </a:ext>
              </a:extLst>
            </p:cNvPr>
            <p:cNvSpPr>
              <a:spLocks/>
            </p:cNvSpPr>
            <p:nvPr/>
          </p:nvSpPr>
          <p:spPr bwMode="auto">
            <a:xfrm>
              <a:off x="7599363" y="1581150"/>
              <a:ext cx="2343150" cy="1593850"/>
            </a:xfrm>
            <a:custGeom>
              <a:avLst/>
              <a:gdLst>
                <a:gd name="T0" fmla="*/ 600 w 786"/>
                <a:gd name="T1" fmla="*/ 353 h 534"/>
                <a:gd name="T2" fmla="*/ 588 w 786"/>
                <a:gd name="T3" fmla="*/ 343 h 534"/>
                <a:gd name="T4" fmla="*/ 583 w 786"/>
                <a:gd name="T5" fmla="*/ 336 h 534"/>
                <a:gd name="T6" fmla="*/ 603 w 786"/>
                <a:gd name="T7" fmla="*/ 348 h 534"/>
                <a:gd name="T8" fmla="*/ 613 w 786"/>
                <a:gd name="T9" fmla="*/ 353 h 534"/>
                <a:gd name="T10" fmla="*/ 626 w 786"/>
                <a:gd name="T11" fmla="*/ 350 h 534"/>
                <a:gd name="T12" fmla="*/ 632 w 786"/>
                <a:gd name="T13" fmla="*/ 347 h 534"/>
                <a:gd name="T14" fmla="*/ 640 w 786"/>
                <a:gd name="T15" fmla="*/ 353 h 534"/>
                <a:gd name="T16" fmla="*/ 652 w 786"/>
                <a:gd name="T17" fmla="*/ 359 h 534"/>
                <a:gd name="T18" fmla="*/ 660 w 786"/>
                <a:gd name="T19" fmla="*/ 361 h 534"/>
                <a:gd name="T20" fmla="*/ 668 w 786"/>
                <a:gd name="T21" fmla="*/ 352 h 534"/>
                <a:gd name="T22" fmla="*/ 661 w 786"/>
                <a:gd name="T23" fmla="*/ 323 h 534"/>
                <a:gd name="T24" fmla="*/ 654 w 786"/>
                <a:gd name="T25" fmla="*/ 285 h 534"/>
                <a:gd name="T26" fmla="*/ 654 w 786"/>
                <a:gd name="T27" fmla="*/ 247 h 534"/>
                <a:gd name="T28" fmla="*/ 663 w 786"/>
                <a:gd name="T29" fmla="*/ 200 h 534"/>
                <a:gd name="T30" fmla="*/ 655 w 786"/>
                <a:gd name="T31" fmla="*/ 180 h 534"/>
                <a:gd name="T32" fmla="*/ 647 w 786"/>
                <a:gd name="T33" fmla="*/ 174 h 534"/>
                <a:gd name="T34" fmla="*/ 638 w 786"/>
                <a:gd name="T35" fmla="*/ 167 h 534"/>
                <a:gd name="T36" fmla="*/ 639 w 786"/>
                <a:gd name="T37" fmla="*/ 165 h 534"/>
                <a:gd name="T38" fmla="*/ 648 w 786"/>
                <a:gd name="T39" fmla="*/ 168 h 534"/>
                <a:gd name="T40" fmla="*/ 668 w 786"/>
                <a:gd name="T41" fmla="*/ 179 h 534"/>
                <a:gd name="T42" fmla="*/ 681 w 786"/>
                <a:gd name="T43" fmla="*/ 140 h 534"/>
                <a:gd name="T44" fmla="*/ 693 w 786"/>
                <a:gd name="T45" fmla="*/ 115 h 534"/>
                <a:gd name="T46" fmla="*/ 697 w 786"/>
                <a:gd name="T47" fmla="*/ 104 h 534"/>
                <a:gd name="T48" fmla="*/ 735 w 786"/>
                <a:gd name="T49" fmla="*/ 46 h 534"/>
                <a:gd name="T50" fmla="*/ 767 w 786"/>
                <a:gd name="T51" fmla="*/ 16 h 534"/>
                <a:gd name="T52" fmla="*/ 771 w 786"/>
                <a:gd name="T53" fmla="*/ 13 h 534"/>
                <a:gd name="T54" fmla="*/ 778 w 786"/>
                <a:gd name="T55" fmla="*/ 0 h 534"/>
                <a:gd name="T56" fmla="*/ 784 w 786"/>
                <a:gd name="T57" fmla="*/ 16 h 534"/>
                <a:gd name="T58" fmla="*/ 784 w 786"/>
                <a:gd name="T59" fmla="*/ 49 h 534"/>
                <a:gd name="T60" fmla="*/ 783 w 786"/>
                <a:gd name="T61" fmla="*/ 64 h 534"/>
                <a:gd name="T62" fmla="*/ 782 w 786"/>
                <a:gd name="T63" fmla="*/ 96 h 534"/>
                <a:gd name="T64" fmla="*/ 776 w 786"/>
                <a:gd name="T65" fmla="*/ 104 h 534"/>
                <a:gd name="T66" fmla="*/ 756 w 786"/>
                <a:gd name="T67" fmla="*/ 127 h 534"/>
                <a:gd name="T68" fmla="*/ 753 w 786"/>
                <a:gd name="T69" fmla="*/ 135 h 534"/>
                <a:gd name="T70" fmla="*/ 733 w 786"/>
                <a:gd name="T71" fmla="*/ 190 h 534"/>
                <a:gd name="T72" fmla="*/ 722 w 786"/>
                <a:gd name="T73" fmla="*/ 264 h 534"/>
                <a:gd name="T74" fmla="*/ 708 w 786"/>
                <a:gd name="T75" fmla="*/ 353 h 534"/>
                <a:gd name="T76" fmla="*/ 705 w 786"/>
                <a:gd name="T77" fmla="*/ 395 h 534"/>
                <a:gd name="T78" fmla="*/ 712 w 786"/>
                <a:gd name="T79" fmla="*/ 439 h 534"/>
                <a:gd name="T80" fmla="*/ 725 w 786"/>
                <a:gd name="T81" fmla="*/ 463 h 534"/>
                <a:gd name="T82" fmla="*/ 734 w 786"/>
                <a:gd name="T83" fmla="*/ 486 h 534"/>
                <a:gd name="T84" fmla="*/ 732 w 786"/>
                <a:gd name="T85" fmla="*/ 496 h 534"/>
                <a:gd name="T86" fmla="*/ 728 w 786"/>
                <a:gd name="T87" fmla="*/ 511 h 534"/>
                <a:gd name="T88" fmla="*/ 690 w 786"/>
                <a:gd name="T89" fmla="*/ 534 h 534"/>
                <a:gd name="T90" fmla="*/ 638 w 786"/>
                <a:gd name="T91" fmla="*/ 534 h 534"/>
                <a:gd name="T92" fmla="*/ 563 w 786"/>
                <a:gd name="T93" fmla="*/ 534 h 534"/>
                <a:gd name="T94" fmla="*/ 203 w 786"/>
                <a:gd name="T95" fmla="*/ 534 h 534"/>
                <a:gd name="T96" fmla="*/ 120 w 786"/>
                <a:gd name="T97" fmla="*/ 534 h 534"/>
                <a:gd name="T98" fmla="*/ 10 w 786"/>
                <a:gd name="T99" fmla="*/ 534 h 534"/>
                <a:gd name="T100" fmla="*/ 0 w 786"/>
                <a:gd name="T101" fmla="*/ 531 h 534"/>
                <a:gd name="T102" fmla="*/ 9 w 786"/>
                <a:gd name="T103" fmla="*/ 530 h 534"/>
                <a:gd name="T104" fmla="*/ 84 w 786"/>
                <a:gd name="T105" fmla="*/ 529 h 534"/>
                <a:gd name="T106" fmla="*/ 525 w 786"/>
                <a:gd name="T107" fmla="*/ 529 h 534"/>
                <a:gd name="T108" fmla="*/ 549 w 786"/>
                <a:gd name="T109" fmla="*/ 527 h 534"/>
                <a:gd name="T110" fmla="*/ 656 w 786"/>
                <a:gd name="T111" fmla="*/ 527 h 534"/>
                <a:gd name="T112" fmla="*/ 638 w 786"/>
                <a:gd name="T113" fmla="*/ 488 h 534"/>
                <a:gd name="T114" fmla="*/ 643 w 786"/>
                <a:gd name="T115" fmla="*/ 391 h 534"/>
                <a:gd name="T116" fmla="*/ 644 w 786"/>
                <a:gd name="T117" fmla="*/ 385 h 534"/>
                <a:gd name="T118" fmla="*/ 640 w 786"/>
                <a:gd name="T119" fmla="*/ 365 h 534"/>
                <a:gd name="T120" fmla="*/ 625 w 786"/>
                <a:gd name="T121" fmla="*/ 361 h 534"/>
                <a:gd name="T122" fmla="*/ 600 w 786"/>
                <a:gd name="T123" fmla="*/ 353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6" h="534">
                  <a:moveTo>
                    <a:pt x="600" y="353"/>
                  </a:moveTo>
                  <a:cubicBezTo>
                    <a:pt x="597" y="348"/>
                    <a:pt x="591" y="348"/>
                    <a:pt x="588" y="343"/>
                  </a:cubicBezTo>
                  <a:cubicBezTo>
                    <a:pt x="586" y="341"/>
                    <a:pt x="583" y="339"/>
                    <a:pt x="583" y="336"/>
                  </a:cubicBezTo>
                  <a:cubicBezTo>
                    <a:pt x="592" y="336"/>
                    <a:pt x="597" y="344"/>
                    <a:pt x="603" y="348"/>
                  </a:cubicBezTo>
                  <a:cubicBezTo>
                    <a:pt x="606" y="351"/>
                    <a:pt x="609" y="352"/>
                    <a:pt x="613" y="353"/>
                  </a:cubicBezTo>
                  <a:cubicBezTo>
                    <a:pt x="618" y="355"/>
                    <a:pt x="622" y="355"/>
                    <a:pt x="626" y="350"/>
                  </a:cubicBezTo>
                  <a:cubicBezTo>
                    <a:pt x="627" y="348"/>
                    <a:pt x="629" y="347"/>
                    <a:pt x="632" y="347"/>
                  </a:cubicBezTo>
                  <a:cubicBezTo>
                    <a:pt x="636" y="348"/>
                    <a:pt x="638" y="351"/>
                    <a:pt x="640" y="353"/>
                  </a:cubicBezTo>
                  <a:cubicBezTo>
                    <a:pt x="643" y="357"/>
                    <a:pt x="648" y="357"/>
                    <a:pt x="652" y="359"/>
                  </a:cubicBezTo>
                  <a:cubicBezTo>
                    <a:pt x="655" y="360"/>
                    <a:pt x="657" y="361"/>
                    <a:pt x="660" y="361"/>
                  </a:cubicBezTo>
                  <a:cubicBezTo>
                    <a:pt x="667" y="361"/>
                    <a:pt x="669" y="359"/>
                    <a:pt x="668" y="352"/>
                  </a:cubicBezTo>
                  <a:cubicBezTo>
                    <a:pt x="667" y="342"/>
                    <a:pt x="665" y="333"/>
                    <a:pt x="661" y="323"/>
                  </a:cubicBezTo>
                  <a:cubicBezTo>
                    <a:pt x="659" y="311"/>
                    <a:pt x="657" y="298"/>
                    <a:pt x="654" y="285"/>
                  </a:cubicBezTo>
                  <a:cubicBezTo>
                    <a:pt x="651" y="273"/>
                    <a:pt x="652" y="260"/>
                    <a:pt x="654" y="247"/>
                  </a:cubicBezTo>
                  <a:cubicBezTo>
                    <a:pt x="657" y="231"/>
                    <a:pt x="659" y="216"/>
                    <a:pt x="663" y="200"/>
                  </a:cubicBezTo>
                  <a:cubicBezTo>
                    <a:pt x="664" y="191"/>
                    <a:pt x="662" y="185"/>
                    <a:pt x="655" y="180"/>
                  </a:cubicBezTo>
                  <a:cubicBezTo>
                    <a:pt x="653" y="178"/>
                    <a:pt x="650" y="175"/>
                    <a:pt x="647" y="174"/>
                  </a:cubicBezTo>
                  <a:cubicBezTo>
                    <a:pt x="643" y="172"/>
                    <a:pt x="640" y="171"/>
                    <a:pt x="638" y="167"/>
                  </a:cubicBezTo>
                  <a:cubicBezTo>
                    <a:pt x="638" y="166"/>
                    <a:pt x="638" y="166"/>
                    <a:pt x="639" y="165"/>
                  </a:cubicBezTo>
                  <a:cubicBezTo>
                    <a:pt x="643" y="164"/>
                    <a:pt x="646" y="166"/>
                    <a:pt x="648" y="168"/>
                  </a:cubicBezTo>
                  <a:cubicBezTo>
                    <a:pt x="654" y="173"/>
                    <a:pt x="663" y="170"/>
                    <a:pt x="668" y="179"/>
                  </a:cubicBezTo>
                  <a:cubicBezTo>
                    <a:pt x="672" y="164"/>
                    <a:pt x="677" y="152"/>
                    <a:pt x="681" y="140"/>
                  </a:cubicBezTo>
                  <a:cubicBezTo>
                    <a:pt x="684" y="131"/>
                    <a:pt x="688" y="123"/>
                    <a:pt x="693" y="115"/>
                  </a:cubicBezTo>
                  <a:cubicBezTo>
                    <a:pt x="694" y="112"/>
                    <a:pt x="695" y="107"/>
                    <a:pt x="697" y="104"/>
                  </a:cubicBezTo>
                  <a:cubicBezTo>
                    <a:pt x="708" y="83"/>
                    <a:pt x="718" y="62"/>
                    <a:pt x="735" y="46"/>
                  </a:cubicBezTo>
                  <a:cubicBezTo>
                    <a:pt x="746" y="36"/>
                    <a:pt x="755" y="25"/>
                    <a:pt x="767" y="16"/>
                  </a:cubicBezTo>
                  <a:cubicBezTo>
                    <a:pt x="768" y="15"/>
                    <a:pt x="770" y="13"/>
                    <a:pt x="771" y="13"/>
                  </a:cubicBezTo>
                  <a:cubicBezTo>
                    <a:pt x="781" y="12"/>
                    <a:pt x="780" y="6"/>
                    <a:pt x="778" y="0"/>
                  </a:cubicBezTo>
                  <a:cubicBezTo>
                    <a:pt x="786" y="3"/>
                    <a:pt x="783" y="10"/>
                    <a:pt x="784" y="16"/>
                  </a:cubicBezTo>
                  <a:cubicBezTo>
                    <a:pt x="784" y="27"/>
                    <a:pt x="784" y="38"/>
                    <a:pt x="784" y="49"/>
                  </a:cubicBezTo>
                  <a:cubicBezTo>
                    <a:pt x="784" y="54"/>
                    <a:pt x="784" y="59"/>
                    <a:pt x="783" y="64"/>
                  </a:cubicBezTo>
                  <a:cubicBezTo>
                    <a:pt x="781" y="75"/>
                    <a:pt x="784" y="85"/>
                    <a:pt x="782" y="96"/>
                  </a:cubicBezTo>
                  <a:cubicBezTo>
                    <a:pt x="781" y="99"/>
                    <a:pt x="779" y="102"/>
                    <a:pt x="776" y="104"/>
                  </a:cubicBezTo>
                  <a:cubicBezTo>
                    <a:pt x="766" y="108"/>
                    <a:pt x="759" y="116"/>
                    <a:pt x="756" y="127"/>
                  </a:cubicBezTo>
                  <a:cubicBezTo>
                    <a:pt x="756" y="130"/>
                    <a:pt x="755" y="133"/>
                    <a:pt x="753" y="135"/>
                  </a:cubicBezTo>
                  <a:cubicBezTo>
                    <a:pt x="742" y="152"/>
                    <a:pt x="738" y="171"/>
                    <a:pt x="733" y="190"/>
                  </a:cubicBezTo>
                  <a:cubicBezTo>
                    <a:pt x="726" y="215"/>
                    <a:pt x="726" y="239"/>
                    <a:pt x="722" y="264"/>
                  </a:cubicBezTo>
                  <a:cubicBezTo>
                    <a:pt x="718" y="293"/>
                    <a:pt x="716" y="324"/>
                    <a:pt x="708" y="353"/>
                  </a:cubicBezTo>
                  <a:cubicBezTo>
                    <a:pt x="704" y="366"/>
                    <a:pt x="705" y="381"/>
                    <a:pt x="705" y="395"/>
                  </a:cubicBezTo>
                  <a:cubicBezTo>
                    <a:pt x="706" y="410"/>
                    <a:pt x="708" y="424"/>
                    <a:pt x="712" y="439"/>
                  </a:cubicBezTo>
                  <a:cubicBezTo>
                    <a:pt x="714" y="449"/>
                    <a:pt x="719" y="456"/>
                    <a:pt x="725" y="463"/>
                  </a:cubicBezTo>
                  <a:cubicBezTo>
                    <a:pt x="732" y="470"/>
                    <a:pt x="735" y="477"/>
                    <a:pt x="734" y="486"/>
                  </a:cubicBezTo>
                  <a:cubicBezTo>
                    <a:pt x="734" y="490"/>
                    <a:pt x="733" y="493"/>
                    <a:pt x="732" y="496"/>
                  </a:cubicBezTo>
                  <a:cubicBezTo>
                    <a:pt x="731" y="501"/>
                    <a:pt x="731" y="506"/>
                    <a:pt x="728" y="511"/>
                  </a:cubicBezTo>
                  <a:cubicBezTo>
                    <a:pt x="721" y="527"/>
                    <a:pt x="708" y="534"/>
                    <a:pt x="690" y="534"/>
                  </a:cubicBezTo>
                  <a:cubicBezTo>
                    <a:pt x="673" y="533"/>
                    <a:pt x="655" y="534"/>
                    <a:pt x="638" y="534"/>
                  </a:cubicBezTo>
                  <a:cubicBezTo>
                    <a:pt x="613" y="534"/>
                    <a:pt x="588" y="534"/>
                    <a:pt x="563" y="534"/>
                  </a:cubicBezTo>
                  <a:cubicBezTo>
                    <a:pt x="443" y="534"/>
                    <a:pt x="323" y="534"/>
                    <a:pt x="203" y="534"/>
                  </a:cubicBezTo>
                  <a:cubicBezTo>
                    <a:pt x="175" y="534"/>
                    <a:pt x="148" y="534"/>
                    <a:pt x="120" y="534"/>
                  </a:cubicBezTo>
                  <a:cubicBezTo>
                    <a:pt x="83" y="534"/>
                    <a:pt x="47" y="533"/>
                    <a:pt x="10" y="534"/>
                  </a:cubicBezTo>
                  <a:cubicBezTo>
                    <a:pt x="6" y="534"/>
                    <a:pt x="2" y="534"/>
                    <a:pt x="0" y="531"/>
                  </a:cubicBezTo>
                  <a:cubicBezTo>
                    <a:pt x="2" y="529"/>
                    <a:pt x="6" y="530"/>
                    <a:pt x="9" y="530"/>
                  </a:cubicBezTo>
                  <a:cubicBezTo>
                    <a:pt x="34" y="529"/>
                    <a:pt x="59" y="529"/>
                    <a:pt x="84" y="529"/>
                  </a:cubicBezTo>
                  <a:cubicBezTo>
                    <a:pt x="231" y="529"/>
                    <a:pt x="378" y="529"/>
                    <a:pt x="525" y="529"/>
                  </a:cubicBezTo>
                  <a:cubicBezTo>
                    <a:pt x="533" y="527"/>
                    <a:pt x="541" y="527"/>
                    <a:pt x="549" y="527"/>
                  </a:cubicBezTo>
                  <a:cubicBezTo>
                    <a:pt x="584" y="527"/>
                    <a:pt x="620" y="527"/>
                    <a:pt x="656" y="527"/>
                  </a:cubicBezTo>
                  <a:cubicBezTo>
                    <a:pt x="645" y="516"/>
                    <a:pt x="639" y="503"/>
                    <a:pt x="638" y="488"/>
                  </a:cubicBezTo>
                  <a:cubicBezTo>
                    <a:pt x="635" y="455"/>
                    <a:pt x="638" y="423"/>
                    <a:pt x="643" y="391"/>
                  </a:cubicBezTo>
                  <a:cubicBezTo>
                    <a:pt x="644" y="389"/>
                    <a:pt x="644" y="387"/>
                    <a:pt x="644" y="385"/>
                  </a:cubicBezTo>
                  <a:cubicBezTo>
                    <a:pt x="648" y="377"/>
                    <a:pt x="647" y="372"/>
                    <a:pt x="640" y="365"/>
                  </a:cubicBezTo>
                  <a:cubicBezTo>
                    <a:pt x="635" y="361"/>
                    <a:pt x="631" y="359"/>
                    <a:pt x="625" y="361"/>
                  </a:cubicBezTo>
                  <a:cubicBezTo>
                    <a:pt x="616" y="362"/>
                    <a:pt x="607" y="362"/>
                    <a:pt x="600" y="353"/>
                  </a:cubicBezTo>
                  <a:close/>
                </a:path>
              </a:pathLst>
            </a:custGeom>
            <a:solidFill>
              <a:srgbClr val="B2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7">
              <a:extLst>
                <a:ext uri="{FF2B5EF4-FFF2-40B4-BE49-F238E27FC236}">
                  <a16:creationId xmlns:a16="http://schemas.microsoft.com/office/drawing/2014/main" id="{0F9E570D-ECD2-FE41-0166-6FD5D95E2EAF}"/>
                </a:ext>
              </a:extLst>
            </p:cNvPr>
            <p:cNvSpPr>
              <a:spLocks/>
            </p:cNvSpPr>
            <p:nvPr/>
          </p:nvSpPr>
          <p:spPr bwMode="auto">
            <a:xfrm>
              <a:off x="7507288" y="2628900"/>
              <a:ext cx="363538" cy="522288"/>
            </a:xfrm>
            <a:custGeom>
              <a:avLst/>
              <a:gdLst>
                <a:gd name="T0" fmla="*/ 2 w 122"/>
                <a:gd name="T1" fmla="*/ 149 h 175"/>
                <a:gd name="T2" fmla="*/ 0 w 122"/>
                <a:gd name="T3" fmla="*/ 140 h 175"/>
                <a:gd name="T4" fmla="*/ 32 w 122"/>
                <a:gd name="T5" fmla="*/ 104 h 175"/>
                <a:gd name="T6" fmla="*/ 57 w 122"/>
                <a:gd name="T7" fmla="*/ 59 h 175"/>
                <a:gd name="T8" fmla="*/ 72 w 122"/>
                <a:gd name="T9" fmla="*/ 14 h 175"/>
                <a:gd name="T10" fmla="*/ 80 w 122"/>
                <a:gd name="T11" fmla="*/ 0 h 175"/>
                <a:gd name="T12" fmla="*/ 87 w 122"/>
                <a:gd name="T13" fmla="*/ 3 h 175"/>
                <a:gd name="T14" fmla="*/ 103 w 122"/>
                <a:gd name="T15" fmla="*/ 5 h 175"/>
                <a:gd name="T16" fmla="*/ 110 w 122"/>
                <a:gd name="T17" fmla="*/ 7 h 175"/>
                <a:gd name="T18" fmla="*/ 117 w 122"/>
                <a:gd name="T19" fmla="*/ 5 h 175"/>
                <a:gd name="T20" fmla="*/ 121 w 122"/>
                <a:gd name="T21" fmla="*/ 4 h 175"/>
                <a:gd name="T22" fmla="*/ 121 w 122"/>
                <a:gd name="T23" fmla="*/ 8 h 175"/>
                <a:gd name="T24" fmla="*/ 111 w 122"/>
                <a:gd name="T25" fmla="*/ 33 h 175"/>
                <a:gd name="T26" fmla="*/ 72 w 122"/>
                <a:gd name="T27" fmla="*/ 111 h 175"/>
                <a:gd name="T28" fmla="*/ 49 w 122"/>
                <a:gd name="T29" fmla="*/ 140 h 175"/>
                <a:gd name="T30" fmla="*/ 26 w 122"/>
                <a:gd name="T31" fmla="*/ 166 h 175"/>
                <a:gd name="T32" fmla="*/ 18 w 122"/>
                <a:gd name="T33" fmla="*/ 174 h 175"/>
                <a:gd name="T34" fmla="*/ 13 w 122"/>
                <a:gd name="T35" fmla="*/ 172 h 175"/>
                <a:gd name="T36" fmla="*/ 2 w 122"/>
                <a:gd name="T37" fmla="*/ 14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2" h="175">
                  <a:moveTo>
                    <a:pt x="2" y="149"/>
                  </a:moveTo>
                  <a:cubicBezTo>
                    <a:pt x="1" y="146"/>
                    <a:pt x="0" y="143"/>
                    <a:pt x="0" y="140"/>
                  </a:cubicBezTo>
                  <a:cubicBezTo>
                    <a:pt x="12" y="129"/>
                    <a:pt x="23" y="118"/>
                    <a:pt x="32" y="104"/>
                  </a:cubicBezTo>
                  <a:cubicBezTo>
                    <a:pt x="41" y="89"/>
                    <a:pt x="51" y="75"/>
                    <a:pt x="57" y="59"/>
                  </a:cubicBezTo>
                  <a:cubicBezTo>
                    <a:pt x="63" y="45"/>
                    <a:pt x="73" y="31"/>
                    <a:pt x="72" y="14"/>
                  </a:cubicBezTo>
                  <a:cubicBezTo>
                    <a:pt x="71" y="9"/>
                    <a:pt x="75" y="4"/>
                    <a:pt x="80" y="0"/>
                  </a:cubicBezTo>
                  <a:cubicBezTo>
                    <a:pt x="83" y="0"/>
                    <a:pt x="85" y="1"/>
                    <a:pt x="87" y="3"/>
                  </a:cubicBezTo>
                  <a:cubicBezTo>
                    <a:pt x="92" y="6"/>
                    <a:pt x="97" y="8"/>
                    <a:pt x="103" y="5"/>
                  </a:cubicBezTo>
                  <a:cubicBezTo>
                    <a:pt x="106" y="4"/>
                    <a:pt x="108" y="5"/>
                    <a:pt x="110" y="7"/>
                  </a:cubicBezTo>
                  <a:cubicBezTo>
                    <a:pt x="113" y="7"/>
                    <a:pt x="115" y="7"/>
                    <a:pt x="117" y="5"/>
                  </a:cubicBezTo>
                  <a:cubicBezTo>
                    <a:pt x="118" y="3"/>
                    <a:pt x="120" y="2"/>
                    <a:pt x="121" y="4"/>
                  </a:cubicBezTo>
                  <a:cubicBezTo>
                    <a:pt x="122" y="5"/>
                    <a:pt x="122" y="7"/>
                    <a:pt x="121" y="8"/>
                  </a:cubicBezTo>
                  <a:cubicBezTo>
                    <a:pt x="114" y="15"/>
                    <a:pt x="114" y="25"/>
                    <a:pt x="111" y="33"/>
                  </a:cubicBezTo>
                  <a:cubicBezTo>
                    <a:pt x="101" y="61"/>
                    <a:pt x="89" y="87"/>
                    <a:pt x="72" y="111"/>
                  </a:cubicBezTo>
                  <a:cubicBezTo>
                    <a:pt x="65" y="121"/>
                    <a:pt x="58" y="132"/>
                    <a:pt x="49" y="140"/>
                  </a:cubicBezTo>
                  <a:cubicBezTo>
                    <a:pt x="41" y="148"/>
                    <a:pt x="33" y="157"/>
                    <a:pt x="26" y="166"/>
                  </a:cubicBezTo>
                  <a:cubicBezTo>
                    <a:pt x="23" y="169"/>
                    <a:pt x="16" y="167"/>
                    <a:pt x="18" y="174"/>
                  </a:cubicBezTo>
                  <a:cubicBezTo>
                    <a:pt x="16" y="175"/>
                    <a:pt x="14" y="174"/>
                    <a:pt x="13" y="172"/>
                  </a:cubicBezTo>
                  <a:cubicBezTo>
                    <a:pt x="8" y="165"/>
                    <a:pt x="2" y="158"/>
                    <a:pt x="2" y="149"/>
                  </a:cubicBezTo>
                  <a:close/>
                </a:path>
              </a:pathLst>
            </a:custGeom>
            <a:solidFill>
              <a:srgbClr val="E12F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8">
              <a:extLst>
                <a:ext uri="{FF2B5EF4-FFF2-40B4-BE49-F238E27FC236}">
                  <a16:creationId xmlns:a16="http://schemas.microsoft.com/office/drawing/2014/main" id="{5174602F-DA1B-35D6-CD11-98CA2B3AFA3F}"/>
                </a:ext>
              </a:extLst>
            </p:cNvPr>
            <p:cNvSpPr>
              <a:spLocks/>
            </p:cNvSpPr>
            <p:nvPr/>
          </p:nvSpPr>
          <p:spPr bwMode="auto">
            <a:xfrm>
              <a:off x="8586788" y="2073275"/>
              <a:ext cx="217488" cy="519113"/>
            </a:xfrm>
            <a:custGeom>
              <a:avLst/>
              <a:gdLst>
                <a:gd name="T0" fmla="*/ 8 w 73"/>
                <a:gd name="T1" fmla="*/ 161 h 174"/>
                <a:gd name="T2" fmla="*/ 3 w 73"/>
                <a:gd name="T3" fmla="*/ 156 h 174"/>
                <a:gd name="T4" fmla="*/ 1 w 73"/>
                <a:gd name="T5" fmla="*/ 123 h 174"/>
                <a:gd name="T6" fmla="*/ 2 w 73"/>
                <a:gd name="T7" fmla="*/ 48 h 174"/>
                <a:gd name="T8" fmla="*/ 1 w 73"/>
                <a:gd name="T9" fmla="*/ 9 h 174"/>
                <a:gd name="T10" fmla="*/ 10 w 73"/>
                <a:gd name="T11" fmla="*/ 0 h 174"/>
                <a:gd name="T12" fmla="*/ 48 w 73"/>
                <a:gd name="T13" fmla="*/ 1 h 174"/>
                <a:gd name="T14" fmla="*/ 66 w 73"/>
                <a:gd name="T15" fmla="*/ 19 h 174"/>
                <a:gd name="T16" fmla="*/ 58 w 73"/>
                <a:gd name="T17" fmla="*/ 39 h 174"/>
                <a:gd name="T18" fmla="*/ 51 w 73"/>
                <a:gd name="T19" fmla="*/ 48 h 174"/>
                <a:gd name="T20" fmla="*/ 64 w 73"/>
                <a:gd name="T21" fmla="*/ 84 h 174"/>
                <a:gd name="T22" fmla="*/ 69 w 73"/>
                <a:gd name="T23" fmla="*/ 98 h 174"/>
                <a:gd name="T24" fmla="*/ 61 w 73"/>
                <a:gd name="T25" fmla="*/ 109 h 174"/>
                <a:gd name="T26" fmla="*/ 51 w 73"/>
                <a:gd name="T27" fmla="*/ 122 h 174"/>
                <a:gd name="T28" fmla="*/ 51 w 73"/>
                <a:gd name="T29" fmla="*/ 158 h 174"/>
                <a:gd name="T30" fmla="*/ 34 w 73"/>
                <a:gd name="T31" fmla="*/ 173 h 174"/>
                <a:gd name="T32" fmla="*/ 19 w 73"/>
                <a:gd name="T33" fmla="*/ 170 h 174"/>
                <a:gd name="T34" fmla="*/ 8 w 73"/>
                <a:gd name="T35" fmla="*/ 161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174">
                  <a:moveTo>
                    <a:pt x="8" y="161"/>
                  </a:moveTo>
                  <a:cubicBezTo>
                    <a:pt x="6" y="159"/>
                    <a:pt x="5" y="157"/>
                    <a:pt x="3" y="156"/>
                  </a:cubicBezTo>
                  <a:cubicBezTo>
                    <a:pt x="1" y="145"/>
                    <a:pt x="1" y="134"/>
                    <a:pt x="1" y="123"/>
                  </a:cubicBezTo>
                  <a:cubicBezTo>
                    <a:pt x="2" y="98"/>
                    <a:pt x="2" y="73"/>
                    <a:pt x="2" y="48"/>
                  </a:cubicBezTo>
                  <a:cubicBezTo>
                    <a:pt x="2" y="35"/>
                    <a:pt x="3" y="22"/>
                    <a:pt x="1" y="9"/>
                  </a:cubicBezTo>
                  <a:cubicBezTo>
                    <a:pt x="0" y="3"/>
                    <a:pt x="2" y="0"/>
                    <a:pt x="10" y="0"/>
                  </a:cubicBezTo>
                  <a:cubicBezTo>
                    <a:pt x="22" y="1"/>
                    <a:pt x="35" y="0"/>
                    <a:pt x="48" y="1"/>
                  </a:cubicBezTo>
                  <a:cubicBezTo>
                    <a:pt x="55" y="6"/>
                    <a:pt x="61" y="12"/>
                    <a:pt x="66" y="19"/>
                  </a:cubicBezTo>
                  <a:cubicBezTo>
                    <a:pt x="73" y="28"/>
                    <a:pt x="68" y="39"/>
                    <a:pt x="58" y="39"/>
                  </a:cubicBezTo>
                  <a:cubicBezTo>
                    <a:pt x="53" y="39"/>
                    <a:pt x="51" y="43"/>
                    <a:pt x="51" y="48"/>
                  </a:cubicBezTo>
                  <a:cubicBezTo>
                    <a:pt x="50" y="62"/>
                    <a:pt x="51" y="75"/>
                    <a:pt x="64" y="84"/>
                  </a:cubicBezTo>
                  <a:cubicBezTo>
                    <a:pt x="68" y="87"/>
                    <a:pt x="69" y="93"/>
                    <a:pt x="69" y="98"/>
                  </a:cubicBezTo>
                  <a:cubicBezTo>
                    <a:pt x="70" y="104"/>
                    <a:pt x="68" y="108"/>
                    <a:pt x="61" y="109"/>
                  </a:cubicBezTo>
                  <a:cubicBezTo>
                    <a:pt x="52" y="111"/>
                    <a:pt x="51" y="112"/>
                    <a:pt x="51" y="122"/>
                  </a:cubicBezTo>
                  <a:cubicBezTo>
                    <a:pt x="51" y="134"/>
                    <a:pt x="51" y="146"/>
                    <a:pt x="51" y="158"/>
                  </a:cubicBezTo>
                  <a:cubicBezTo>
                    <a:pt x="51" y="171"/>
                    <a:pt x="47" y="174"/>
                    <a:pt x="34" y="173"/>
                  </a:cubicBezTo>
                  <a:cubicBezTo>
                    <a:pt x="29" y="173"/>
                    <a:pt x="24" y="172"/>
                    <a:pt x="19" y="170"/>
                  </a:cubicBezTo>
                  <a:cubicBezTo>
                    <a:pt x="14" y="168"/>
                    <a:pt x="12" y="163"/>
                    <a:pt x="8" y="161"/>
                  </a:cubicBezTo>
                  <a:close/>
                </a:path>
              </a:pathLst>
            </a:custGeom>
            <a:solidFill>
              <a:srgbClr val="0C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9">
              <a:extLst>
                <a:ext uri="{FF2B5EF4-FFF2-40B4-BE49-F238E27FC236}">
                  <a16:creationId xmlns:a16="http://schemas.microsoft.com/office/drawing/2014/main" id="{F6DC489E-7307-D324-B5A7-EAFA176C9FEC}"/>
                </a:ext>
              </a:extLst>
            </p:cNvPr>
            <p:cNvSpPr>
              <a:spLocks/>
            </p:cNvSpPr>
            <p:nvPr/>
          </p:nvSpPr>
          <p:spPr bwMode="auto">
            <a:xfrm>
              <a:off x="8848726" y="2068513"/>
              <a:ext cx="217488" cy="536575"/>
            </a:xfrm>
            <a:custGeom>
              <a:avLst/>
              <a:gdLst>
                <a:gd name="T0" fmla="*/ 11 w 73"/>
                <a:gd name="T1" fmla="*/ 166 h 180"/>
                <a:gd name="T2" fmla="*/ 3 w 73"/>
                <a:gd name="T3" fmla="*/ 158 h 180"/>
                <a:gd name="T4" fmla="*/ 2 w 73"/>
                <a:gd name="T5" fmla="*/ 149 h 180"/>
                <a:gd name="T6" fmla="*/ 2 w 73"/>
                <a:gd name="T7" fmla="*/ 21 h 180"/>
                <a:gd name="T8" fmla="*/ 21 w 73"/>
                <a:gd name="T9" fmla="*/ 3 h 180"/>
                <a:gd name="T10" fmla="*/ 35 w 73"/>
                <a:gd name="T11" fmla="*/ 7 h 180"/>
                <a:gd name="T12" fmla="*/ 53 w 73"/>
                <a:gd name="T13" fmla="*/ 44 h 180"/>
                <a:gd name="T14" fmla="*/ 53 w 73"/>
                <a:gd name="T15" fmla="*/ 125 h 180"/>
                <a:gd name="T16" fmla="*/ 64 w 73"/>
                <a:gd name="T17" fmla="*/ 148 h 180"/>
                <a:gd name="T18" fmla="*/ 66 w 73"/>
                <a:gd name="T19" fmla="*/ 150 h 180"/>
                <a:gd name="T20" fmla="*/ 71 w 73"/>
                <a:gd name="T21" fmla="*/ 162 h 180"/>
                <a:gd name="T22" fmla="*/ 57 w 73"/>
                <a:gd name="T23" fmla="*/ 179 h 180"/>
                <a:gd name="T24" fmla="*/ 25 w 73"/>
                <a:gd name="T25" fmla="*/ 177 h 180"/>
                <a:gd name="T26" fmla="*/ 11 w 73"/>
                <a:gd name="T27" fmla="*/ 166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180">
                  <a:moveTo>
                    <a:pt x="11" y="166"/>
                  </a:moveTo>
                  <a:cubicBezTo>
                    <a:pt x="9" y="163"/>
                    <a:pt x="6" y="161"/>
                    <a:pt x="3" y="158"/>
                  </a:cubicBezTo>
                  <a:cubicBezTo>
                    <a:pt x="1" y="155"/>
                    <a:pt x="2" y="152"/>
                    <a:pt x="2" y="149"/>
                  </a:cubicBezTo>
                  <a:cubicBezTo>
                    <a:pt x="2" y="106"/>
                    <a:pt x="2" y="63"/>
                    <a:pt x="2" y="21"/>
                  </a:cubicBezTo>
                  <a:cubicBezTo>
                    <a:pt x="2" y="0"/>
                    <a:pt x="0" y="3"/>
                    <a:pt x="21" y="3"/>
                  </a:cubicBezTo>
                  <a:cubicBezTo>
                    <a:pt x="26" y="2"/>
                    <a:pt x="31" y="3"/>
                    <a:pt x="35" y="7"/>
                  </a:cubicBezTo>
                  <a:cubicBezTo>
                    <a:pt x="48" y="16"/>
                    <a:pt x="54" y="28"/>
                    <a:pt x="53" y="44"/>
                  </a:cubicBezTo>
                  <a:cubicBezTo>
                    <a:pt x="52" y="71"/>
                    <a:pt x="53" y="98"/>
                    <a:pt x="53" y="125"/>
                  </a:cubicBezTo>
                  <a:cubicBezTo>
                    <a:pt x="53" y="134"/>
                    <a:pt x="56" y="142"/>
                    <a:pt x="64" y="148"/>
                  </a:cubicBezTo>
                  <a:cubicBezTo>
                    <a:pt x="64" y="148"/>
                    <a:pt x="65" y="149"/>
                    <a:pt x="66" y="150"/>
                  </a:cubicBezTo>
                  <a:cubicBezTo>
                    <a:pt x="68" y="154"/>
                    <a:pt x="70" y="158"/>
                    <a:pt x="71" y="162"/>
                  </a:cubicBezTo>
                  <a:cubicBezTo>
                    <a:pt x="73" y="175"/>
                    <a:pt x="69" y="180"/>
                    <a:pt x="57" y="179"/>
                  </a:cubicBezTo>
                  <a:cubicBezTo>
                    <a:pt x="46" y="177"/>
                    <a:pt x="36" y="177"/>
                    <a:pt x="25" y="177"/>
                  </a:cubicBezTo>
                  <a:cubicBezTo>
                    <a:pt x="19" y="176"/>
                    <a:pt x="16" y="170"/>
                    <a:pt x="11" y="166"/>
                  </a:cubicBezTo>
                  <a:close/>
                </a:path>
              </a:pathLst>
            </a:custGeom>
            <a:solidFill>
              <a:srgbClr val="0E0A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0">
              <a:extLst>
                <a:ext uri="{FF2B5EF4-FFF2-40B4-BE49-F238E27FC236}">
                  <a16:creationId xmlns:a16="http://schemas.microsoft.com/office/drawing/2014/main" id="{C27CA0F6-D7CE-85E9-0E60-A0E4D4652673}"/>
                </a:ext>
              </a:extLst>
            </p:cNvPr>
            <p:cNvSpPr>
              <a:spLocks/>
            </p:cNvSpPr>
            <p:nvPr/>
          </p:nvSpPr>
          <p:spPr bwMode="auto">
            <a:xfrm>
              <a:off x="9104313" y="2068513"/>
              <a:ext cx="155575" cy="550863"/>
            </a:xfrm>
            <a:custGeom>
              <a:avLst/>
              <a:gdLst>
                <a:gd name="T0" fmla="*/ 19 w 52"/>
                <a:gd name="T1" fmla="*/ 178 h 185"/>
                <a:gd name="T2" fmla="*/ 2 w 52"/>
                <a:gd name="T3" fmla="*/ 163 h 185"/>
                <a:gd name="T4" fmla="*/ 1 w 52"/>
                <a:gd name="T5" fmla="*/ 150 h 185"/>
                <a:gd name="T6" fmla="*/ 1 w 52"/>
                <a:gd name="T7" fmla="*/ 13 h 185"/>
                <a:gd name="T8" fmla="*/ 2 w 52"/>
                <a:gd name="T9" fmla="*/ 4 h 185"/>
                <a:gd name="T10" fmla="*/ 47 w 52"/>
                <a:gd name="T11" fmla="*/ 22 h 185"/>
                <a:gd name="T12" fmla="*/ 50 w 52"/>
                <a:gd name="T13" fmla="*/ 37 h 185"/>
                <a:gd name="T14" fmla="*/ 50 w 52"/>
                <a:gd name="T15" fmla="*/ 112 h 185"/>
                <a:gd name="T16" fmla="*/ 51 w 52"/>
                <a:gd name="T17" fmla="*/ 170 h 185"/>
                <a:gd name="T18" fmla="*/ 37 w 52"/>
                <a:gd name="T19" fmla="*/ 184 h 185"/>
                <a:gd name="T20" fmla="*/ 19 w 52"/>
                <a:gd name="T21" fmla="*/ 17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85">
                  <a:moveTo>
                    <a:pt x="19" y="178"/>
                  </a:moveTo>
                  <a:cubicBezTo>
                    <a:pt x="13" y="173"/>
                    <a:pt x="7" y="168"/>
                    <a:pt x="2" y="163"/>
                  </a:cubicBezTo>
                  <a:cubicBezTo>
                    <a:pt x="0" y="159"/>
                    <a:pt x="1" y="155"/>
                    <a:pt x="1" y="150"/>
                  </a:cubicBezTo>
                  <a:cubicBezTo>
                    <a:pt x="1" y="104"/>
                    <a:pt x="1" y="59"/>
                    <a:pt x="1" y="13"/>
                  </a:cubicBezTo>
                  <a:cubicBezTo>
                    <a:pt x="1" y="10"/>
                    <a:pt x="0" y="6"/>
                    <a:pt x="2" y="4"/>
                  </a:cubicBezTo>
                  <a:cubicBezTo>
                    <a:pt x="21" y="0"/>
                    <a:pt x="37" y="6"/>
                    <a:pt x="47" y="22"/>
                  </a:cubicBezTo>
                  <a:cubicBezTo>
                    <a:pt x="50" y="26"/>
                    <a:pt x="50" y="31"/>
                    <a:pt x="50" y="37"/>
                  </a:cubicBezTo>
                  <a:cubicBezTo>
                    <a:pt x="49" y="62"/>
                    <a:pt x="51" y="87"/>
                    <a:pt x="50" y="112"/>
                  </a:cubicBezTo>
                  <a:cubicBezTo>
                    <a:pt x="50" y="131"/>
                    <a:pt x="49" y="151"/>
                    <a:pt x="51" y="170"/>
                  </a:cubicBezTo>
                  <a:cubicBezTo>
                    <a:pt x="52" y="179"/>
                    <a:pt x="46" y="185"/>
                    <a:pt x="37" y="184"/>
                  </a:cubicBezTo>
                  <a:cubicBezTo>
                    <a:pt x="31" y="183"/>
                    <a:pt x="24" y="183"/>
                    <a:pt x="19" y="178"/>
                  </a:cubicBezTo>
                  <a:close/>
                </a:path>
              </a:pathLst>
            </a:custGeom>
            <a:solidFill>
              <a:srgbClr val="0F0A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1">
              <a:extLst>
                <a:ext uri="{FF2B5EF4-FFF2-40B4-BE49-F238E27FC236}">
                  <a16:creationId xmlns:a16="http://schemas.microsoft.com/office/drawing/2014/main" id="{9ED07318-F808-51BD-01F8-ADDFE5008ECD}"/>
                </a:ext>
              </a:extLst>
            </p:cNvPr>
            <p:cNvSpPr>
              <a:spLocks/>
            </p:cNvSpPr>
            <p:nvPr/>
          </p:nvSpPr>
          <p:spPr bwMode="auto">
            <a:xfrm>
              <a:off x="8580438" y="2071688"/>
              <a:ext cx="244475" cy="554038"/>
            </a:xfrm>
            <a:custGeom>
              <a:avLst/>
              <a:gdLst>
                <a:gd name="T0" fmla="*/ 10 w 82"/>
                <a:gd name="T1" fmla="*/ 162 h 186"/>
                <a:gd name="T2" fmla="*/ 20 w 82"/>
                <a:gd name="T3" fmla="*/ 169 h 186"/>
                <a:gd name="T4" fmla="*/ 41 w 82"/>
                <a:gd name="T5" fmla="*/ 175 h 186"/>
                <a:gd name="T6" fmla="*/ 53 w 82"/>
                <a:gd name="T7" fmla="*/ 164 h 186"/>
                <a:gd name="T8" fmla="*/ 53 w 82"/>
                <a:gd name="T9" fmla="*/ 127 h 186"/>
                <a:gd name="T10" fmla="*/ 66 w 82"/>
                <a:gd name="T11" fmla="*/ 110 h 186"/>
                <a:gd name="T12" fmla="*/ 72 w 82"/>
                <a:gd name="T13" fmla="*/ 103 h 186"/>
                <a:gd name="T14" fmla="*/ 64 w 82"/>
                <a:gd name="T15" fmla="*/ 84 h 186"/>
                <a:gd name="T16" fmla="*/ 54 w 82"/>
                <a:gd name="T17" fmla="*/ 47 h 186"/>
                <a:gd name="T18" fmla="*/ 62 w 82"/>
                <a:gd name="T19" fmla="*/ 40 h 186"/>
                <a:gd name="T20" fmla="*/ 69 w 82"/>
                <a:gd name="T21" fmla="*/ 21 h 186"/>
                <a:gd name="T22" fmla="*/ 51 w 82"/>
                <a:gd name="T23" fmla="*/ 4 h 186"/>
                <a:gd name="T24" fmla="*/ 20 w 82"/>
                <a:gd name="T25" fmla="*/ 2 h 186"/>
                <a:gd name="T26" fmla="*/ 4 w 82"/>
                <a:gd name="T27" fmla="*/ 19 h 186"/>
                <a:gd name="T28" fmla="*/ 4 w 82"/>
                <a:gd name="T29" fmla="*/ 145 h 186"/>
                <a:gd name="T30" fmla="*/ 5 w 82"/>
                <a:gd name="T31" fmla="*/ 157 h 186"/>
                <a:gd name="T32" fmla="*/ 2 w 82"/>
                <a:gd name="T33" fmla="*/ 152 h 186"/>
                <a:gd name="T34" fmla="*/ 3 w 82"/>
                <a:gd name="T35" fmla="*/ 21 h 186"/>
                <a:gd name="T36" fmla="*/ 3 w 82"/>
                <a:gd name="T37" fmla="*/ 17 h 186"/>
                <a:gd name="T38" fmla="*/ 17 w 82"/>
                <a:gd name="T39" fmla="*/ 1 h 186"/>
                <a:gd name="T40" fmla="*/ 47 w 82"/>
                <a:gd name="T41" fmla="*/ 1 h 186"/>
                <a:gd name="T42" fmla="*/ 78 w 82"/>
                <a:gd name="T43" fmla="*/ 38 h 186"/>
                <a:gd name="T44" fmla="*/ 66 w 82"/>
                <a:gd name="T45" fmla="*/ 48 h 186"/>
                <a:gd name="T46" fmla="*/ 59 w 82"/>
                <a:gd name="T47" fmla="*/ 57 h 186"/>
                <a:gd name="T48" fmla="*/ 74 w 82"/>
                <a:gd name="T49" fmla="*/ 86 h 186"/>
                <a:gd name="T50" fmla="*/ 79 w 82"/>
                <a:gd name="T51" fmla="*/ 112 h 186"/>
                <a:gd name="T52" fmla="*/ 70 w 82"/>
                <a:gd name="T53" fmla="*/ 116 h 186"/>
                <a:gd name="T54" fmla="*/ 61 w 82"/>
                <a:gd name="T55" fmla="*/ 125 h 186"/>
                <a:gd name="T56" fmla="*/ 61 w 82"/>
                <a:gd name="T57" fmla="*/ 159 h 186"/>
                <a:gd name="T58" fmla="*/ 58 w 82"/>
                <a:gd name="T59" fmla="*/ 176 h 186"/>
                <a:gd name="T60" fmla="*/ 44 w 82"/>
                <a:gd name="T61" fmla="*/ 182 h 186"/>
                <a:gd name="T62" fmla="*/ 10 w 82"/>
                <a:gd name="T63" fmla="*/ 16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186">
                  <a:moveTo>
                    <a:pt x="10" y="162"/>
                  </a:moveTo>
                  <a:cubicBezTo>
                    <a:pt x="14" y="163"/>
                    <a:pt x="17" y="166"/>
                    <a:pt x="20" y="169"/>
                  </a:cubicBezTo>
                  <a:cubicBezTo>
                    <a:pt x="26" y="174"/>
                    <a:pt x="34" y="175"/>
                    <a:pt x="41" y="175"/>
                  </a:cubicBezTo>
                  <a:cubicBezTo>
                    <a:pt x="50" y="175"/>
                    <a:pt x="53" y="172"/>
                    <a:pt x="53" y="164"/>
                  </a:cubicBezTo>
                  <a:cubicBezTo>
                    <a:pt x="54" y="151"/>
                    <a:pt x="53" y="139"/>
                    <a:pt x="53" y="127"/>
                  </a:cubicBezTo>
                  <a:cubicBezTo>
                    <a:pt x="53" y="114"/>
                    <a:pt x="55" y="112"/>
                    <a:pt x="66" y="110"/>
                  </a:cubicBezTo>
                  <a:cubicBezTo>
                    <a:pt x="71" y="109"/>
                    <a:pt x="72" y="107"/>
                    <a:pt x="72" y="103"/>
                  </a:cubicBezTo>
                  <a:cubicBezTo>
                    <a:pt x="72" y="95"/>
                    <a:pt x="70" y="88"/>
                    <a:pt x="64" y="84"/>
                  </a:cubicBezTo>
                  <a:cubicBezTo>
                    <a:pt x="51" y="74"/>
                    <a:pt x="53" y="61"/>
                    <a:pt x="54" y="47"/>
                  </a:cubicBezTo>
                  <a:cubicBezTo>
                    <a:pt x="54" y="43"/>
                    <a:pt x="57" y="40"/>
                    <a:pt x="62" y="40"/>
                  </a:cubicBezTo>
                  <a:cubicBezTo>
                    <a:pt x="72" y="38"/>
                    <a:pt x="75" y="30"/>
                    <a:pt x="69" y="21"/>
                  </a:cubicBezTo>
                  <a:cubicBezTo>
                    <a:pt x="64" y="15"/>
                    <a:pt x="58" y="9"/>
                    <a:pt x="51" y="4"/>
                  </a:cubicBezTo>
                  <a:cubicBezTo>
                    <a:pt x="41" y="0"/>
                    <a:pt x="30" y="3"/>
                    <a:pt x="20" y="2"/>
                  </a:cubicBezTo>
                  <a:cubicBezTo>
                    <a:pt x="4" y="2"/>
                    <a:pt x="4" y="2"/>
                    <a:pt x="4" y="19"/>
                  </a:cubicBezTo>
                  <a:cubicBezTo>
                    <a:pt x="4" y="61"/>
                    <a:pt x="4" y="103"/>
                    <a:pt x="4" y="145"/>
                  </a:cubicBezTo>
                  <a:cubicBezTo>
                    <a:pt x="4" y="149"/>
                    <a:pt x="5" y="153"/>
                    <a:pt x="5" y="157"/>
                  </a:cubicBezTo>
                  <a:cubicBezTo>
                    <a:pt x="3" y="156"/>
                    <a:pt x="2" y="154"/>
                    <a:pt x="2" y="152"/>
                  </a:cubicBezTo>
                  <a:cubicBezTo>
                    <a:pt x="3" y="108"/>
                    <a:pt x="3" y="64"/>
                    <a:pt x="3" y="21"/>
                  </a:cubicBezTo>
                  <a:cubicBezTo>
                    <a:pt x="3" y="19"/>
                    <a:pt x="3" y="18"/>
                    <a:pt x="3" y="17"/>
                  </a:cubicBezTo>
                  <a:cubicBezTo>
                    <a:pt x="0" y="1"/>
                    <a:pt x="0" y="1"/>
                    <a:pt x="17" y="1"/>
                  </a:cubicBezTo>
                  <a:cubicBezTo>
                    <a:pt x="27" y="1"/>
                    <a:pt x="37" y="1"/>
                    <a:pt x="47" y="1"/>
                  </a:cubicBezTo>
                  <a:cubicBezTo>
                    <a:pt x="65" y="1"/>
                    <a:pt x="81" y="21"/>
                    <a:pt x="78" y="38"/>
                  </a:cubicBezTo>
                  <a:cubicBezTo>
                    <a:pt x="76" y="44"/>
                    <a:pt x="72" y="47"/>
                    <a:pt x="66" y="48"/>
                  </a:cubicBezTo>
                  <a:cubicBezTo>
                    <a:pt x="61" y="49"/>
                    <a:pt x="60" y="52"/>
                    <a:pt x="59" y="57"/>
                  </a:cubicBezTo>
                  <a:cubicBezTo>
                    <a:pt x="56" y="71"/>
                    <a:pt x="67" y="78"/>
                    <a:pt x="74" y="86"/>
                  </a:cubicBezTo>
                  <a:cubicBezTo>
                    <a:pt x="78" y="91"/>
                    <a:pt x="82" y="108"/>
                    <a:pt x="79" y="112"/>
                  </a:cubicBezTo>
                  <a:cubicBezTo>
                    <a:pt x="76" y="115"/>
                    <a:pt x="73" y="116"/>
                    <a:pt x="70" y="116"/>
                  </a:cubicBezTo>
                  <a:cubicBezTo>
                    <a:pt x="63" y="116"/>
                    <a:pt x="61" y="120"/>
                    <a:pt x="61" y="125"/>
                  </a:cubicBezTo>
                  <a:cubicBezTo>
                    <a:pt x="61" y="136"/>
                    <a:pt x="61" y="147"/>
                    <a:pt x="61" y="159"/>
                  </a:cubicBezTo>
                  <a:cubicBezTo>
                    <a:pt x="60" y="164"/>
                    <a:pt x="60" y="171"/>
                    <a:pt x="58" y="176"/>
                  </a:cubicBezTo>
                  <a:cubicBezTo>
                    <a:pt x="56" y="182"/>
                    <a:pt x="49" y="181"/>
                    <a:pt x="44" y="182"/>
                  </a:cubicBezTo>
                  <a:cubicBezTo>
                    <a:pt x="27" y="186"/>
                    <a:pt x="18" y="175"/>
                    <a:pt x="10" y="162"/>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2">
              <a:extLst>
                <a:ext uri="{FF2B5EF4-FFF2-40B4-BE49-F238E27FC236}">
                  <a16:creationId xmlns:a16="http://schemas.microsoft.com/office/drawing/2014/main" id="{10E11461-C7D8-1752-0E87-B7D915C3BD98}"/>
                </a:ext>
              </a:extLst>
            </p:cNvPr>
            <p:cNvSpPr>
              <a:spLocks/>
            </p:cNvSpPr>
            <p:nvPr/>
          </p:nvSpPr>
          <p:spPr bwMode="auto">
            <a:xfrm>
              <a:off x="7745413" y="2073275"/>
              <a:ext cx="265113" cy="588963"/>
            </a:xfrm>
            <a:custGeom>
              <a:avLst/>
              <a:gdLst>
                <a:gd name="T0" fmla="*/ 30 w 89"/>
                <a:gd name="T1" fmla="*/ 193 h 197"/>
                <a:gd name="T2" fmla="*/ 25 w 89"/>
                <a:gd name="T3" fmla="*/ 192 h 197"/>
                <a:gd name="T4" fmla="*/ 4 w 89"/>
                <a:gd name="T5" fmla="*/ 189 h 197"/>
                <a:gd name="T6" fmla="*/ 0 w 89"/>
                <a:gd name="T7" fmla="*/ 186 h 197"/>
                <a:gd name="T8" fmla="*/ 0 w 89"/>
                <a:gd name="T9" fmla="*/ 183 h 197"/>
                <a:gd name="T10" fmla="*/ 18 w 89"/>
                <a:gd name="T11" fmla="*/ 186 h 197"/>
                <a:gd name="T12" fmla="*/ 27 w 89"/>
                <a:gd name="T13" fmla="*/ 182 h 197"/>
                <a:gd name="T14" fmla="*/ 42 w 89"/>
                <a:gd name="T15" fmla="*/ 179 h 197"/>
                <a:gd name="T16" fmla="*/ 73 w 89"/>
                <a:gd name="T17" fmla="*/ 180 h 197"/>
                <a:gd name="T18" fmla="*/ 78 w 89"/>
                <a:gd name="T19" fmla="*/ 174 h 197"/>
                <a:gd name="T20" fmla="*/ 79 w 89"/>
                <a:gd name="T21" fmla="*/ 165 h 197"/>
                <a:gd name="T22" fmla="*/ 79 w 89"/>
                <a:gd name="T23" fmla="*/ 43 h 197"/>
                <a:gd name="T24" fmla="*/ 58 w 89"/>
                <a:gd name="T25" fmla="*/ 5 h 197"/>
                <a:gd name="T26" fmla="*/ 46 w 89"/>
                <a:gd name="T27" fmla="*/ 4 h 197"/>
                <a:gd name="T28" fmla="*/ 35 w 89"/>
                <a:gd name="T29" fmla="*/ 1 h 197"/>
                <a:gd name="T30" fmla="*/ 37 w 89"/>
                <a:gd name="T31" fmla="*/ 0 h 197"/>
                <a:gd name="T32" fmla="*/ 57 w 89"/>
                <a:gd name="T33" fmla="*/ 0 h 197"/>
                <a:gd name="T34" fmla="*/ 67 w 89"/>
                <a:gd name="T35" fmla="*/ 3 h 197"/>
                <a:gd name="T36" fmla="*/ 82 w 89"/>
                <a:gd name="T37" fmla="*/ 17 h 197"/>
                <a:gd name="T38" fmla="*/ 88 w 89"/>
                <a:gd name="T39" fmla="*/ 29 h 197"/>
                <a:gd name="T40" fmla="*/ 87 w 89"/>
                <a:gd name="T41" fmla="*/ 54 h 197"/>
                <a:gd name="T42" fmla="*/ 88 w 89"/>
                <a:gd name="T43" fmla="*/ 79 h 197"/>
                <a:gd name="T44" fmla="*/ 88 w 89"/>
                <a:gd name="T45" fmla="*/ 170 h 197"/>
                <a:gd name="T46" fmla="*/ 71 w 89"/>
                <a:gd name="T47" fmla="*/ 189 h 197"/>
                <a:gd name="T48" fmla="*/ 42 w 89"/>
                <a:gd name="T49" fmla="*/ 186 h 197"/>
                <a:gd name="T50" fmla="*/ 35 w 89"/>
                <a:gd name="T51" fmla="*/ 186 h 197"/>
                <a:gd name="T52" fmla="*/ 30 w 89"/>
                <a:gd name="T53" fmla="*/ 19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9" h="197">
                  <a:moveTo>
                    <a:pt x="30" y="193"/>
                  </a:moveTo>
                  <a:cubicBezTo>
                    <a:pt x="29" y="193"/>
                    <a:pt x="26" y="192"/>
                    <a:pt x="25" y="192"/>
                  </a:cubicBezTo>
                  <a:cubicBezTo>
                    <a:pt x="17" y="197"/>
                    <a:pt x="11" y="194"/>
                    <a:pt x="4" y="189"/>
                  </a:cubicBezTo>
                  <a:cubicBezTo>
                    <a:pt x="3" y="188"/>
                    <a:pt x="1" y="187"/>
                    <a:pt x="0" y="186"/>
                  </a:cubicBezTo>
                  <a:cubicBezTo>
                    <a:pt x="0" y="185"/>
                    <a:pt x="0" y="184"/>
                    <a:pt x="0" y="183"/>
                  </a:cubicBezTo>
                  <a:cubicBezTo>
                    <a:pt x="6" y="182"/>
                    <a:pt x="12" y="187"/>
                    <a:pt x="18" y="186"/>
                  </a:cubicBezTo>
                  <a:cubicBezTo>
                    <a:pt x="22" y="185"/>
                    <a:pt x="25" y="186"/>
                    <a:pt x="27" y="182"/>
                  </a:cubicBezTo>
                  <a:cubicBezTo>
                    <a:pt x="31" y="173"/>
                    <a:pt x="36" y="175"/>
                    <a:pt x="42" y="179"/>
                  </a:cubicBezTo>
                  <a:cubicBezTo>
                    <a:pt x="52" y="184"/>
                    <a:pt x="63" y="180"/>
                    <a:pt x="73" y="180"/>
                  </a:cubicBezTo>
                  <a:cubicBezTo>
                    <a:pt x="76" y="180"/>
                    <a:pt x="78" y="177"/>
                    <a:pt x="78" y="174"/>
                  </a:cubicBezTo>
                  <a:cubicBezTo>
                    <a:pt x="79" y="171"/>
                    <a:pt x="79" y="168"/>
                    <a:pt x="79" y="165"/>
                  </a:cubicBezTo>
                  <a:cubicBezTo>
                    <a:pt x="79" y="124"/>
                    <a:pt x="78" y="84"/>
                    <a:pt x="79" y="43"/>
                  </a:cubicBezTo>
                  <a:cubicBezTo>
                    <a:pt x="80" y="25"/>
                    <a:pt x="73" y="14"/>
                    <a:pt x="58" y="5"/>
                  </a:cubicBezTo>
                  <a:cubicBezTo>
                    <a:pt x="54" y="3"/>
                    <a:pt x="50" y="4"/>
                    <a:pt x="46" y="4"/>
                  </a:cubicBezTo>
                  <a:cubicBezTo>
                    <a:pt x="42" y="3"/>
                    <a:pt x="38" y="4"/>
                    <a:pt x="35" y="1"/>
                  </a:cubicBezTo>
                  <a:cubicBezTo>
                    <a:pt x="36" y="1"/>
                    <a:pt x="37" y="0"/>
                    <a:pt x="37" y="0"/>
                  </a:cubicBezTo>
                  <a:cubicBezTo>
                    <a:pt x="44" y="0"/>
                    <a:pt x="51" y="0"/>
                    <a:pt x="57" y="0"/>
                  </a:cubicBezTo>
                  <a:cubicBezTo>
                    <a:pt x="61" y="1"/>
                    <a:pt x="64" y="2"/>
                    <a:pt x="67" y="3"/>
                  </a:cubicBezTo>
                  <a:cubicBezTo>
                    <a:pt x="73" y="7"/>
                    <a:pt x="78" y="12"/>
                    <a:pt x="82" y="17"/>
                  </a:cubicBezTo>
                  <a:cubicBezTo>
                    <a:pt x="86" y="20"/>
                    <a:pt x="88" y="25"/>
                    <a:pt x="88" y="29"/>
                  </a:cubicBezTo>
                  <a:cubicBezTo>
                    <a:pt x="87" y="37"/>
                    <a:pt x="89" y="46"/>
                    <a:pt x="87" y="54"/>
                  </a:cubicBezTo>
                  <a:cubicBezTo>
                    <a:pt x="86" y="62"/>
                    <a:pt x="88" y="71"/>
                    <a:pt x="88" y="79"/>
                  </a:cubicBezTo>
                  <a:cubicBezTo>
                    <a:pt x="87" y="109"/>
                    <a:pt x="88" y="140"/>
                    <a:pt x="88" y="170"/>
                  </a:cubicBezTo>
                  <a:cubicBezTo>
                    <a:pt x="88" y="184"/>
                    <a:pt x="85" y="187"/>
                    <a:pt x="71" y="189"/>
                  </a:cubicBezTo>
                  <a:cubicBezTo>
                    <a:pt x="61" y="190"/>
                    <a:pt x="51" y="192"/>
                    <a:pt x="42" y="186"/>
                  </a:cubicBezTo>
                  <a:cubicBezTo>
                    <a:pt x="40" y="183"/>
                    <a:pt x="38" y="181"/>
                    <a:pt x="35" y="186"/>
                  </a:cubicBezTo>
                  <a:cubicBezTo>
                    <a:pt x="34" y="189"/>
                    <a:pt x="32" y="191"/>
                    <a:pt x="30" y="193"/>
                  </a:cubicBezTo>
                  <a:close/>
                </a:path>
              </a:pathLst>
            </a:custGeom>
            <a:solidFill>
              <a:srgbClr val="9B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3">
              <a:extLst>
                <a:ext uri="{FF2B5EF4-FFF2-40B4-BE49-F238E27FC236}">
                  <a16:creationId xmlns:a16="http://schemas.microsoft.com/office/drawing/2014/main" id="{B509FE62-56B1-1C96-3FD1-F3013E52F045}"/>
                </a:ext>
              </a:extLst>
            </p:cNvPr>
            <p:cNvSpPr>
              <a:spLocks/>
            </p:cNvSpPr>
            <p:nvPr/>
          </p:nvSpPr>
          <p:spPr bwMode="auto">
            <a:xfrm>
              <a:off x="8054976" y="2062163"/>
              <a:ext cx="230188" cy="573088"/>
            </a:xfrm>
            <a:custGeom>
              <a:avLst/>
              <a:gdLst>
                <a:gd name="T0" fmla="*/ 0 w 77"/>
                <a:gd name="T1" fmla="*/ 6 h 192"/>
                <a:gd name="T2" fmla="*/ 10 w 77"/>
                <a:gd name="T3" fmla="*/ 4 h 192"/>
                <a:gd name="T4" fmla="*/ 25 w 77"/>
                <a:gd name="T5" fmla="*/ 4 h 192"/>
                <a:gd name="T6" fmla="*/ 74 w 77"/>
                <a:gd name="T7" fmla="*/ 29 h 192"/>
                <a:gd name="T8" fmla="*/ 74 w 77"/>
                <a:gd name="T9" fmla="*/ 37 h 192"/>
                <a:gd name="T10" fmla="*/ 60 w 77"/>
                <a:gd name="T11" fmla="*/ 48 h 192"/>
                <a:gd name="T12" fmla="*/ 54 w 77"/>
                <a:gd name="T13" fmla="*/ 51 h 192"/>
                <a:gd name="T14" fmla="*/ 60 w 77"/>
                <a:gd name="T15" fmla="*/ 82 h 192"/>
                <a:gd name="T16" fmla="*/ 73 w 77"/>
                <a:gd name="T17" fmla="*/ 98 h 192"/>
                <a:gd name="T18" fmla="*/ 61 w 77"/>
                <a:gd name="T19" fmla="*/ 119 h 192"/>
                <a:gd name="T20" fmla="*/ 55 w 77"/>
                <a:gd name="T21" fmla="*/ 125 h 192"/>
                <a:gd name="T22" fmla="*/ 64 w 77"/>
                <a:gd name="T23" fmla="*/ 153 h 192"/>
                <a:gd name="T24" fmla="*/ 74 w 77"/>
                <a:gd name="T25" fmla="*/ 178 h 192"/>
                <a:gd name="T26" fmla="*/ 62 w 77"/>
                <a:gd name="T27" fmla="*/ 187 h 192"/>
                <a:gd name="T28" fmla="*/ 57 w 77"/>
                <a:gd name="T29" fmla="*/ 187 h 192"/>
                <a:gd name="T30" fmla="*/ 57 w 77"/>
                <a:gd name="T31" fmla="*/ 187 h 192"/>
                <a:gd name="T32" fmla="*/ 22 w 77"/>
                <a:gd name="T33" fmla="*/ 187 h 192"/>
                <a:gd name="T34" fmla="*/ 17 w 77"/>
                <a:gd name="T35" fmla="*/ 182 h 192"/>
                <a:gd name="T36" fmla="*/ 22 w 77"/>
                <a:gd name="T37" fmla="*/ 179 h 192"/>
                <a:gd name="T38" fmla="*/ 55 w 77"/>
                <a:gd name="T39" fmla="*/ 178 h 192"/>
                <a:gd name="T40" fmla="*/ 64 w 77"/>
                <a:gd name="T41" fmla="*/ 166 h 192"/>
                <a:gd name="T42" fmla="*/ 52 w 77"/>
                <a:gd name="T43" fmla="*/ 148 h 192"/>
                <a:gd name="T44" fmla="*/ 49 w 77"/>
                <a:gd name="T45" fmla="*/ 118 h 192"/>
                <a:gd name="T46" fmla="*/ 55 w 77"/>
                <a:gd name="T47" fmla="*/ 112 h 192"/>
                <a:gd name="T48" fmla="*/ 63 w 77"/>
                <a:gd name="T49" fmla="*/ 111 h 192"/>
                <a:gd name="T50" fmla="*/ 64 w 77"/>
                <a:gd name="T51" fmla="*/ 93 h 192"/>
                <a:gd name="T52" fmla="*/ 59 w 77"/>
                <a:gd name="T53" fmla="*/ 88 h 192"/>
                <a:gd name="T54" fmla="*/ 48 w 77"/>
                <a:gd name="T55" fmla="*/ 51 h 192"/>
                <a:gd name="T56" fmla="*/ 57 w 77"/>
                <a:gd name="T57" fmla="*/ 42 h 192"/>
                <a:gd name="T58" fmla="*/ 66 w 77"/>
                <a:gd name="T59" fmla="*/ 38 h 192"/>
                <a:gd name="T60" fmla="*/ 62 w 77"/>
                <a:gd name="T61" fmla="*/ 24 h 192"/>
                <a:gd name="T62" fmla="*/ 17 w 77"/>
                <a:gd name="T63" fmla="*/ 8 h 192"/>
                <a:gd name="T64" fmla="*/ 3 w 77"/>
                <a:gd name="T65" fmla="*/ 7 h 192"/>
                <a:gd name="T66" fmla="*/ 0 w 77"/>
                <a:gd name="T67" fmla="*/ 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7" h="192">
                  <a:moveTo>
                    <a:pt x="0" y="6"/>
                  </a:moveTo>
                  <a:cubicBezTo>
                    <a:pt x="3" y="3"/>
                    <a:pt x="7" y="4"/>
                    <a:pt x="10" y="4"/>
                  </a:cubicBezTo>
                  <a:cubicBezTo>
                    <a:pt x="15" y="4"/>
                    <a:pt x="20" y="4"/>
                    <a:pt x="25" y="4"/>
                  </a:cubicBezTo>
                  <a:cubicBezTo>
                    <a:pt x="48" y="0"/>
                    <a:pt x="63" y="11"/>
                    <a:pt x="74" y="29"/>
                  </a:cubicBezTo>
                  <a:cubicBezTo>
                    <a:pt x="75" y="32"/>
                    <a:pt x="74" y="35"/>
                    <a:pt x="74" y="37"/>
                  </a:cubicBezTo>
                  <a:cubicBezTo>
                    <a:pt x="73" y="46"/>
                    <a:pt x="67" y="47"/>
                    <a:pt x="60" y="48"/>
                  </a:cubicBezTo>
                  <a:cubicBezTo>
                    <a:pt x="58" y="48"/>
                    <a:pt x="55" y="48"/>
                    <a:pt x="54" y="51"/>
                  </a:cubicBezTo>
                  <a:cubicBezTo>
                    <a:pt x="51" y="58"/>
                    <a:pt x="55" y="76"/>
                    <a:pt x="60" y="82"/>
                  </a:cubicBezTo>
                  <a:cubicBezTo>
                    <a:pt x="65" y="87"/>
                    <a:pt x="70" y="91"/>
                    <a:pt x="73" y="98"/>
                  </a:cubicBezTo>
                  <a:cubicBezTo>
                    <a:pt x="76" y="108"/>
                    <a:pt x="71" y="118"/>
                    <a:pt x="61" y="119"/>
                  </a:cubicBezTo>
                  <a:cubicBezTo>
                    <a:pt x="57" y="119"/>
                    <a:pt x="56" y="121"/>
                    <a:pt x="55" y="125"/>
                  </a:cubicBezTo>
                  <a:cubicBezTo>
                    <a:pt x="52" y="136"/>
                    <a:pt x="55" y="145"/>
                    <a:pt x="64" y="153"/>
                  </a:cubicBezTo>
                  <a:cubicBezTo>
                    <a:pt x="73" y="159"/>
                    <a:pt x="77" y="169"/>
                    <a:pt x="74" y="178"/>
                  </a:cubicBezTo>
                  <a:cubicBezTo>
                    <a:pt x="72" y="184"/>
                    <a:pt x="68" y="188"/>
                    <a:pt x="62" y="187"/>
                  </a:cubicBezTo>
                  <a:cubicBezTo>
                    <a:pt x="60" y="187"/>
                    <a:pt x="58" y="186"/>
                    <a:pt x="57" y="187"/>
                  </a:cubicBezTo>
                  <a:cubicBezTo>
                    <a:pt x="57" y="187"/>
                    <a:pt x="57" y="187"/>
                    <a:pt x="57" y="187"/>
                  </a:cubicBezTo>
                  <a:cubicBezTo>
                    <a:pt x="45" y="192"/>
                    <a:pt x="34" y="190"/>
                    <a:pt x="22" y="187"/>
                  </a:cubicBezTo>
                  <a:cubicBezTo>
                    <a:pt x="20" y="186"/>
                    <a:pt x="17" y="185"/>
                    <a:pt x="17" y="182"/>
                  </a:cubicBezTo>
                  <a:cubicBezTo>
                    <a:pt x="18" y="179"/>
                    <a:pt x="20" y="178"/>
                    <a:pt x="22" y="179"/>
                  </a:cubicBezTo>
                  <a:cubicBezTo>
                    <a:pt x="33" y="182"/>
                    <a:pt x="44" y="177"/>
                    <a:pt x="55" y="178"/>
                  </a:cubicBezTo>
                  <a:cubicBezTo>
                    <a:pt x="64" y="178"/>
                    <a:pt x="66" y="175"/>
                    <a:pt x="64" y="166"/>
                  </a:cubicBezTo>
                  <a:cubicBezTo>
                    <a:pt x="62" y="159"/>
                    <a:pt x="57" y="153"/>
                    <a:pt x="52" y="148"/>
                  </a:cubicBezTo>
                  <a:cubicBezTo>
                    <a:pt x="45" y="138"/>
                    <a:pt x="48" y="128"/>
                    <a:pt x="49" y="118"/>
                  </a:cubicBezTo>
                  <a:cubicBezTo>
                    <a:pt x="49" y="114"/>
                    <a:pt x="52" y="113"/>
                    <a:pt x="55" y="112"/>
                  </a:cubicBezTo>
                  <a:cubicBezTo>
                    <a:pt x="58" y="112"/>
                    <a:pt x="61" y="112"/>
                    <a:pt x="63" y="111"/>
                  </a:cubicBezTo>
                  <a:cubicBezTo>
                    <a:pt x="67" y="105"/>
                    <a:pt x="68" y="98"/>
                    <a:pt x="64" y="93"/>
                  </a:cubicBezTo>
                  <a:cubicBezTo>
                    <a:pt x="63" y="91"/>
                    <a:pt x="61" y="90"/>
                    <a:pt x="59" y="88"/>
                  </a:cubicBezTo>
                  <a:cubicBezTo>
                    <a:pt x="47" y="78"/>
                    <a:pt x="47" y="65"/>
                    <a:pt x="48" y="51"/>
                  </a:cubicBezTo>
                  <a:cubicBezTo>
                    <a:pt x="49" y="46"/>
                    <a:pt x="52" y="43"/>
                    <a:pt x="57" y="42"/>
                  </a:cubicBezTo>
                  <a:cubicBezTo>
                    <a:pt x="61" y="42"/>
                    <a:pt x="65" y="43"/>
                    <a:pt x="66" y="38"/>
                  </a:cubicBezTo>
                  <a:cubicBezTo>
                    <a:pt x="67" y="33"/>
                    <a:pt x="68" y="27"/>
                    <a:pt x="62" y="24"/>
                  </a:cubicBezTo>
                  <a:cubicBezTo>
                    <a:pt x="51" y="9"/>
                    <a:pt x="35" y="6"/>
                    <a:pt x="17" y="8"/>
                  </a:cubicBezTo>
                  <a:cubicBezTo>
                    <a:pt x="12" y="8"/>
                    <a:pt x="7" y="8"/>
                    <a:pt x="3" y="7"/>
                  </a:cubicBezTo>
                  <a:cubicBezTo>
                    <a:pt x="2" y="7"/>
                    <a:pt x="1" y="6"/>
                    <a:pt x="0" y="6"/>
                  </a:cubicBezTo>
                  <a:close/>
                </a:path>
              </a:pathLst>
            </a:custGeom>
            <a:solidFill>
              <a:srgbClr val="A91A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4">
              <a:extLst>
                <a:ext uri="{FF2B5EF4-FFF2-40B4-BE49-F238E27FC236}">
                  <a16:creationId xmlns:a16="http://schemas.microsoft.com/office/drawing/2014/main" id="{84623E24-6FC1-BFC0-3B93-47DB6A0D7636}"/>
                </a:ext>
              </a:extLst>
            </p:cNvPr>
            <p:cNvSpPr>
              <a:spLocks/>
            </p:cNvSpPr>
            <p:nvPr/>
          </p:nvSpPr>
          <p:spPr bwMode="auto">
            <a:xfrm>
              <a:off x="8278813" y="2071688"/>
              <a:ext cx="284163" cy="557213"/>
            </a:xfrm>
            <a:custGeom>
              <a:avLst/>
              <a:gdLst>
                <a:gd name="T0" fmla="*/ 2 w 95"/>
                <a:gd name="T1" fmla="*/ 24 h 187"/>
                <a:gd name="T2" fmla="*/ 2 w 95"/>
                <a:gd name="T3" fmla="*/ 6 h 187"/>
                <a:gd name="T4" fmla="*/ 9 w 95"/>
                <a:gd name="T5" fmla="*/ 1 h 187"/>
                <a:gd name="T6" fmla="*/ 63 w 95"/>
                <a:gd name="T7" fmla="*/ 1 h 187"/>
                <a:gd name="T8" fmla="*/ 77 w 95"/>
                <a:gd name="T9" fmla="*/ 8 h 187"/>
                <a:gd name="T10" fmla="*/ 85 w 95"/>
                <a:gd name="T11" fmla="*/ 16 h 187"/>
                <a:gd name="T12" fmla="*/ 92 w 95"/>
                <a:gd name="T13" fmla="*/ 39 h 187"/>
                <a:gd name="T14" fmla="*/ 84 w 95"/>
                <a:gd name="T15" fmla="*/ 46 h 187"/>
                <a:gd name="T16" fmla="*/ 77 w 95"/>
                <a:gd name="T17" fmla="*/ 55 h 187"/>
                <a:gd name="T18" fmla="*/ 77 w 95"/>
                <a:gd name="T19" fmla="*/ 86 h 187"/>
                <a:gd name="T20" fmla="*/ 77 w 95"/>
                <a:gd name="T21" fmla="*/ 167 h 187"/>
                <a:gd name="T22" fmla="*/ 44 w 95"/>
                <a:gd name="T23" fmla="*/ 179 h 187"/>
                <a:gd name="T24" fmla="*/ 42 w 95"/>
                <a:gd name="T25" fmla="*/ 173 h 187"/>
                <a:gd name="T26" fmla="*/ 57 w 95"/>
                <a:gd name="T27" fmla="*/ 175 h 187"/>
                <a:gd name="T28" fmla="*/ 69 w 95"/>
                <a:gd name="T29" fmla="*/ 163 h 187"/>
                <a:gd name="T30" fmla="*/ 69 w 95"/>
                <a:gd name="T31" fmla="*/ 60 h 187"/>
                <a:gd name="T32" fmla="*/ 81 w 95"/>
                <a:gd name="T33" fmla="*/ 40 h 187"/>
                <a:gd name="T34" fmla="*/ 85 w 95"/>
                <a:gd name="T35" fmla="*/ 26 h 187"/>
                <a:gd name="T36" fmla="*/ 70 w 95"/>
                <a:gd name="T37" fmla="*/ 10 h 187"/>
                <a:gd name="T38" fmla="*/ 66 w 95"/>
                <a:gd name="T39" fmla="*/ 7 h 187"/>
                <a:gd name="T40" fmla="*/ 59 w 95"/>
                <a:gd name="T41" fmla="*/ 5 h 187"/>
                <a:gd name="T42" fmla="*/ 9 w 95"/>
                <a:gd name="T43" fmla="*/ 5 h 187"/>
                <a:gd name="T44" fmla="*/ 7 w 95"/>
                <a:gd name="T45" fmla="*/ 7 h 187"/>
                <a:gd name="T46" fmla="*/ 5 w 95"/>
                <a:gd name="T47" fmla="*/ 24 h 187"/>
                <a:gd name="T48" fmla="*/ 2 w 95"/>
                <a:gd name="T4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187">
                  <a:moveTo>
                    <a:pt x="2" y="24"/>
                  </a:moveTo>
                  <a:cubicBezTo>
                    <a:pt x="3" y="18"/>
                    <a:pt x="0" y="13"/>
                    <a:pt x="2" y="6"/>
                  </a:cubicBezTo>
                  <a:cubicBezTo>
                    <a:pt x="3" y="2"/>
                    <a:pt x="5" y="1"/>
                    <a:pt x="9" y="1"/>
                  </a:cubicBezTo>
                  <a:cubicBezTo>
                    <a:pt x="27" y="1"/>
                    <a:pt x="45" y="0"/>
                    <a:pt x="63" y="1"/>
                  </a:cubicBezTo>
                  <a:cubicBezTo>
                    <a:pt x="69" y="1"/>
                    <a:pt x="74" y="3"/>
                    <a:pt x="77" y="8"/>
                  </a:cubicBezTo>
                  <a:cubicBezTo>
                    <a:pt x="80" y="11"/>
                    <a:pt x="82" y="14"/>
                    <a:pt x="85" y="16"/>
                  </a:cubicBezTo>
                  <a:cubicBezTo>
                    <a:pt x="91" y="23"/>
                    <a:pt x="95" y="29"/>
                    <a:pt x="92" y="39"/>
                  </a:cubicBezTo>
                  <a:cubicBezTo>
                    <a:pt x="91" y="44"/>
                    <a:pt x="89" y="47"/>
                    <a:pt x="84" y="46"/>
                  </a:cubicBezTo>
                  <a:cubicBezTo>
                    <a:pt x="78" y="46"/>
                    <a:pt x="77" y="50"/>
                    <a:pt x="77" y="55"/>
                  </a:cubicBezTo>
                  <a:cubicBezTo>
                    <a:pt x="77" y="65"/>
                    <a:pt x="77" y="76"/>
                    <a:pt x="77" y="86"/>
                  </a:cubicBezTo>
                  <a:cubicBezTo>
                    <a:pt x="77" y="113"/>
                    <a:pt x="77" y="140"/>
                    <a:pt x="77" y="167"/>
                  </a:cubicBezTo>
                  <a:cubicBezTo>
                    <a:pt x="74" y="181"/>
                    <a:pt x="56" y="187"/>
                    <a:pt x="44" y="179"/>
                  </a:cubicBezTo>
                  <a:cubicBezTo>
                    <a:pt x="42" y="178"/>
                    <a:pt x="40" y="176"/>
                    <a:pt x="42" y="173"/>
                  </a:cubicBezTo>
                  <a:cubicBezTo>
                    <a:pt x="47" y="171"/>
                    <a:pt x="52" y="175"/>
                    <a:pt x="57" y="175"/>
                  </a:cubicBezTo>
                  <a:cubicBezTo>
                    <a:pt x="67" y="174"/>
                    <a:pt x="69" y="173"/>
                    <a:pt x="69" y="163"/>
                  </a:cubicBezTo>
                  <a:cubicBezTo>
                    <a:pt x="69" y="128"/>
                    <a:pt x="70" y="94"/>
                    <a:pt x="69" y="60"/>
                  </a:cubicBezTo>
                  <a:cubicBezTo>
                    <a:pt x="69" y="50"/>
                    <a:pt x="71" y="43"/>
                    <a:pt x="81" y="40"/>
                  </a:cubicBezTo>
                  <a:cubicBezTo>
                    <a:pt x="87" y="39"/>
                    <a:pt x="89" y="32"/>
                    <a:pt x="85" y="26"/>
                  </a:cubicBezTo>
                  <a:cubicBezTo>
                    <a:pt x="81" y="19"/>
                    <a:pt x="77" y="13"/>
                    <a:pt x="70" y="10"/>
                  </a:cubicBezTo>
                  <a:cubicBezTo>
                    <a:pt x="69" y="9"/>
                    <a:pt x="68" y="8"/>
                    <a:pt x="66" y="7"/>
                  </a:cubicBezTo>
                  <a:cubicBezTo>
                    <a:pt x="65" y="5"/>
                    <a:pt x="62" y="5"/>
                    <a:pt x="59" y="5"/>
                  </a:cubicBezTo>
                  <a:cubicBezTo>
                    <a:pt x="43" y="5"/>
                    <a:pt x="26" y="4"/>
                    <a:pt x="9" y="5"/>
                  </a:cubicBezTo>
                  <a:cubicBezTo>
                    <a:pt x="8" y="5"/>
                    <a:pt x="8" y="6"/>
                    <a:pt x="7" y="7"/>
                  </a:cubicBezTo>
                  <a:cubicBezTo>
                    <a:pt x="5" y="12"/>
                    <a:pt x="8" y="19"/>
                    <a:pt x="5" y="24"/>
                  </a:cubicBezTo>
                  <a:cubicBezTo>
                    <a:pt x="4" y="25"/>
                    <a:pt x="3" y="25"/>
                    <a:pt x="2" y="24"/>
                  </a:cubicBezTo>
                  <a:close/>
                </a:path>
              </a:pathLst>
            </a:custGeom>
            <a:solidFill>
              <a:srgbClr val="B91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5">
              <a:extLst>
                <a:ext uri="{FF2B5EF4-FFF2-40B4-BE49-F238E27FC236}">
                  <a16:creationId xmlns:a16="http://schemas.microsoft.com/office/drawing/2014/main" id="{1DB613B7-52FE-C5DA-6E38-55FD8B9DEA87}"/>
                </a:ext>
              </a:extLst>
            </p:cNvPr>
            <p:cNvSpPr>
              <a:spLocks/>
            </p:cNvSpPr>
            <p:nvPr/>
          </p:nvSpPr>
          <p:spPr bwMode="auto">
            <a:xfrm>
              <a:off x="9110663" y="2068513"/>
              <a:ext cx="152400" cy="560388"/>
            </a:xfrm>
            <a:custGeom>
              <a:avLst/>
              <a:gdLst>
                <a:gd name="T0" fmla="*/ 17 w 51"/>
                <a:gd name="T1" fmla="*/ 178 h 188"/>
                <a:gd name="T2" fmla="*/ 36 w 51"/>
                <a:gd name="T3" fmla="*/ 182 h 188"/>
                <a:gd name="T4" fmla="*/ 47 w 51"/>
                <a:gd name="T5" fmla="*/ 170 h 188"/>
                <a:gd name="T6" fmla="*/ 47 w 51"/>
                <a:gd name="T7" fmla="*/ 102 h 188"/>
                <a:gd name="T8" fmla="*/ 45 w 51"/>
                <a:gd name="T9" fmla="*/ 31 h 188"/>
                <a:gd name="T10" fmla="*/ 15 w 51"/>
                <a:gd name="T11" fmla="*/ 4 h 188"/>
                <a:gd name="T12" fmla="*/ 0 w 51"/>
                <a:gd name="T13" fmla="*/ 4 h 188"/>
                <a:gd name="T14" fmla="*/ 26 w 51"/>
                <a:gd name="T15" fmla="*/ 3 h 188"/>
                <a:gd name="T16" fmla="*/ 32 w 51"/>
                <a:gd name="T17" fmla="*/ 5 h 188"/>
                <a:gd name="T18" fmla="*/ 43 w 51"/>
                <a:gd name="T19" fmla="*/ 16 h 188"/>
                <a:gd name="T20" fmla="*/ 51 w 51"/>
                <a:gd name="T21" fmla="*/ 36 h 188"/>
                <a:gd name="T22" fmla="*/ 51 w 51"/>
                <a:gd name="T23" fmla="*/ 176 h 188"/>
                <a:gd name="T24" fmla="*/ 40 w 51"/>
                <a:gd name="T25" fmla="*/ 187 h 188"/>
                <a:gd name="T26" fmla="*/ 17 w 51"/>
                <a:gd name="T27" fmla="*/ 17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188">
                  <a:moveTo>
                    <a:pt x="17" y="178"/>
                  </a:moveTo>
                  <a:cubicBezTo>
                    <a:pt x="23" y="179"/>
                    <a:pt x="29" y="182"/>
                    <a:pt x="36" y="182"/>
                  </a:cubicBezTo>
                  <a:cubicBezTo>
                    <a:pt x="44" y="182"/>
                    <a:pt x="48" y="178"/>
                    <a:pt x="47" y="170"/>
                  </a:cubicBezTo>
                  <a:cubicBezTo>
                    <a:pt x="45" y="147"/>
                    <a:pt x="47" y="125"/>
                    <a:pt x="47" y="102"/>
                  </a:cubicBezTo>
                  <a:cubicBezTo>
                    <a:pt x="46" y="78"/>
                    <a:pt x="46" y="55"/>
                    <a:pt x="45" y="31"/>
                  </a:cubicBezTo>
                  <a:cubicBezTo>
                    <a:pt x="45" y="19"/>
                    <a:pt x="27" y="4"/>
                    <a:pt x="15" y="4"/>
                  </a:cubicBezTo>
                  <a:cubicBezTo>
                    <a:pt x="10" y="4"/>
                    <a:pt x="5" y="4"/>
                    <a:pt x="0" y="4"/>
                  </a:cubicBezTo>
                  <a:cubicBezTo>
                    <a:pt x="8" y="0"/>
                    <a:pt x="17" y="1"/>
                    <a:pt x="26" y="3"/>
                  </a:cubicBezTo>
                  <a:cubicBezTo>
                    <a:pt x="28" y="4"/>
                    <a:pt x="30" y="5"/>
                    <a:pt x="32" y="5"/>
                  </a:cubicBezTo>
                  <a:cubicBezTo>
                    <a:pt x="35" y="9"/>
                    <a:pt x="39" y="13"/>
                    <a:pt x="43" y="16"/>
                  </a:cubicBezTo>
                  <a:cubicBezTo>
                    <a:pt x="49" y="22"/>
                    <a:pt x="51" y="28"/>
                    <a:pt x="51" y="36"/>
                  </a:cubicBezTo>
                  <a:cubicBezTo>
                    <a:pt x="51" y="83"/>
                    <a:pt x="51" y="129"/>
                    <a:pt x="51" y="176"/>
                  </a:cubicBezTo>
                  <a:cubicBezTo>
                    <a:pt x="51" y="184"/>
                    <a:pt x="48" y="188"/>
                    <a:pt x="40" y="187"/>
                  </a:cubicBezTo>
                  <a:cubicBezTo>
                    <a:pt x="32" y="185"/>
                    <a:pt x="22" y="188"/>
                    <a:pt x="17" y="178"/>
                  </a:cubicBezTo>
                  <a:close/>
                </a:path>
              </a:pathLst>
            </a:custGeom>
            <a:solidFill>
              <a:srgbClr val="9A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6">
              <a:extLst>
                <a:ext uri="{FF2B5EF4-FFF2-40B4-BE49-F238E27FC236}">
                  <a16:creationId xmlns:a16="http://schemas.microsoft.com/office/drawing/2014/main" id="{CF688F68-E017-AD5D-70E8-FA3BC85BB14F}"/>
                </a:ext>
              </a:extLst>
            </p:cNvPr>
            <p:cNvSpPr>
              <a:spLocks/>
            </p:cNvSpPr>
            <p:nvPr/>
          </p:nvSpPr>
          <p:spPr bwMode="auto">
            <a:xfrm>
              <a:off x="8848726" y="2065338"/>
              <a:ext cx="184150" cy="474663"/>
            </a:xfrm>
            <a:custGeom>
              <a:avLst/>
              <a:gdLst>
                <a:gd name="T0" fmla="*/ 35 w 62"/>
                <a:gd name="T1" fmla="*/ 10 h 159"/>
                <a:gd name="T2" fmla="*/ 8 w 62"/>
                <a:gd name="T3" fmla="*/ 5 h 159"/>
                <a:gd name="T4" fmla="*/ 3 w 62"/>
                <a:gd name="T5" fmla="*/ 12 h 159"/>
                <a:gd name="T6" fmla="*/ 3 w 62"/>
                <a:gd name="T7" fmla="*/ 69 h 159"/>
                <a:gd name="T8" fmla="*/ 3 w 62"/>
                <a:gd name="T9" fmla="*/ 159 h 159"/>
                <a:gd name="T10" fmla="*/ 1 w 62"/>
                <a:gd name="T11" fmla="*/ 151 h 159"/>
                <a:gd name="T12" fmla="*/ 1 w 62"/>
                <a:gd name="T13" fmla="*/ 13 h 159"/>
                <a:gd name="T14" fmla="*/ 11 w 62"/>
                <a:gd name="T15" fmla="*/ 3 h 159"/>
                <a:gd name="T16" fmla="*/ 37 w 62"/>
                <a:gd name="T17" fmla="*/ 6 h 159"/>
                <a:gd name="T18" fmla="*/ 58 w 62"/>
                <a:gd name="T19" fmla="*/ 37 h 159"/>
                <a:gd name="T20" fmla="*/ 59 w 62"/>
                <a:gd name="T21" fmla="*/ 130 h 159"/>
                <a:gd name="T22" fmla="*/ 61 w 62"/>
                <a:gd name="T23" fmla="*/ 140 h 159"/>
                <a:gd name="T24" fmla="*/ 60 w 62"/>
                <a:gd name="T25" fmla="*/ 144 h 159"/>
                <a:gd name="T26" fmla="*/ 52 w 62"/>
                <a:gd name="T27" fmla="*/ 128 h 159"/>
                <a:gd name="T28" fmla="*/ 53 w 62"/>
                <a:gd name="T29" fmla="*/ 43 h 159"/>
                <a:gd name="T30" fmla="*/ 35 w 62"/>
                <a:gd name="T31" fmla="*/ 1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159">
                  <a:moveTo>
                    <a:pt x="35" y="10"/>
                  </a:moveTo>
                  <a:cubicBezTo>
                    <a:pt x="27" y="2"/>
                    <a:pt x="17" y="5"/>
                    <a:pt x="8" y="5"/>
                  </a:cubicBezTo>
                  <a:cubicBezTo>
                    <a:pt x="3" y="5"/>
                    <a:pt x="3" y="8"/>
                    <a:pt x="3" y="12"/>
                  </a:cubicBezTo>
                  <a:cubicBezTo>
                    <a:pt x="3" y="31"/>
                    <a:pt x="3" y="50"/>
                    <a:pt x="3" y="69"/>
                  </a:cubicBezTo>
                  <a:cubicBezTo>
                    <a:pt x="3" y="99"/>
                    <a:pt x="3" y="129"/>
                    <a:pt x="3" y="159"/>
                  </a:cubicBezTo>
                  <a:cubicBezTo>
                    <a:pt x="0" y="157"/>
                    <a:pt x="1" y="154"/>
                    <a:pt x="1" y="151"/>
                  </a:cubicBezTo>
                  <a:cubicBezTo>
                    <a:pt x="1" y="105"/>
                    <a:pt x="1" y="59"/>
                    <a:pt x="1" y="13"/>
                  </a:cubicBezTo>
                  <a:cubicBezTo>
                    <a:pt x="1" y="5"/>
                    <a:pt x="3" y="2"/>
                    <a:pt x="11" y="3"/>
                  </a:cubicBezTo>
                  <a:cubicBezTo>
                    <a:pt x="20" y="4"/>
                    <a:pt x="29" y="0"/>
                    <a:pt x="37" y="6"/>
                  </a:cubicBezTo>
                  <a:cubicBezTo>
                    <a:pt x="47" y="14"/>
                    <a:pt x="56" y="22"/>
                    <a:pt x="58" y="37"/>
                  </a:cubicBezTo>
                  <a:cubicBezTo>
                    <a:pt x="60" y="68"/>
                    <a:pt x="58" y="99"/>
                    <a:pt x="59" y="130"/>
                  </a:cubicBezTo>
                  <a:cubicBezTo>
                    <a:pt x="59" y="134"/>
                    <a:pt x="59" y="137"/>
                    <a:pt x="61" y="140"/>
                  </a:cubicBezTo>
                  <a:cubicBezTo>
                    <a:pt x="62" y="142"/>
                    <a:pt x="62" y="143"/>
                    <a:pt x="60" y="144"/>
                  </a:cubicBezTo>
                  <a:cubicBezTo>
                    <a:pt x="52" y="141"/>
                    <a:pt x="52" y="134"/>
                    <a:pt x="52" y="128"/>
                  </a:cubicBezTo>
                  <a:cubicBezTo>
                    <a:pt x="52" y="99"/>
                    <a:pt x="51" y="71"/>
                    <a:pt x="53" y="43"/>
                  </a:cubicBezTo>
                  <a:cubicBezTo>
                    <a:pt x="53" y="27"/>
                    <a:pt x="47" y="18"/>
                    <a:pt x="35" y="10"/>
                  </a:cubicBezTo>
                  <a:close/>
                </a:path>
              </a:pathLst>
            </a:custGeom>
            <a:solidFill>
              <a:srgbClr val="C3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7">
              <a:extLst>
                <a:ext uri="{FF2B5EF4-FFF2-40B4-BE49-F238E27FC236}">
                  <a16:creationId xmlns:a16="http://schemas.microsoft.com/office/drawing/2014/main" id="{97435E99-0257-F555-4FCF-81082B138395}"/>
                </a:ext>
              </a:extLst>
            </p:cNvPr>
            <p:cNvSpPr>
              <a:spLocks/>
            </p:cNvSpPr>
            <p:nvPr/>
          </p:nvSpPr>
          <p:spPr bwMode="auto">
            <a:xfrm>
              <a:off x="7870826" y="2079625"/>
              <a:ext cx="152400" cy="569913"/>
            </a:xfrm>
            <a:custGeom>
              <a:avLst/>
              <a:gdLst>
                <a:gd name="T0" fmla="*/ 0 w 51"/>
                <a:gd name="T1" fmla="*/ 184 h 191"/>
                <a:gd name="T2" fmla="*/ 32 w 51"/>
                <a:gd name="T3" fmla="*/ 185 h 191"/>
                <a:gd name="T4" fmla="*/ 44 w 51"/>
                <a:gd name="T5" fmla="*/ 172 h 191"/>
                <a:gd name="T6" fmla="*/ 44 w 51"/>
                <a:gd name="T7" fmla="*/ 142 h 191"/>
                <a:gd name="T8" fmla="*/ 43 w 51"/>
                <a:gd name="T9" fmla="*/ 103 h 191"/>
                <a:gd name="T10" fmla="*/ 44 w 51"/>
                <a:gd name="T11" fmla="*/ 27 h 191"/>
                <a:gd name="T12" fmla="*/ 28 w 51"/>
                <a:gd name="T13" fmla="*/ 5 h 191"/>
                <a:gd name="T14" fmla="*/ 25 w 51"/>
                <a:gd name="T15" fmla="*/ 1 h 191"/>
                <a:gd name="T16" fmla="*/ 36 w 51"/>
                <a:gd name="T17" fmla="*/ 6 h 191"/>
                <a:gd name="T18" fmla="*/ 43 w 51"/>
                <a:gd name="T19" fmla="*/ 16 h 191"/>
                <a:gd name="T20" fmla="*/ 47 w 51"/>
                <a:gd name="T21" fmla="*/ 46 h 191"/>
                <a:gd name="T22" fmla="*/ 48 w 51"/>
                <a:gd name="T23" fmla="*/ 86 h 191"/>
                <a:gd name="T24" fmla="*/ 48 w 51"/>
                <a:gd name="T25" fmla="*/ 129 h 191"/>
                <a:gd name="T26" fmla="*/ 48 w 51"/>
                <a:gd name="T27" fmla="*/ 172 h 191"/>
                <a:gd name="T28" fmla="*/ 35 w 51"/>
                <a:gd name="T29" fmla="*/ 188 h 191"/>
                <a:gd name="T30" fmla="*/ 15 w 51"/>
                <a:gd name="T31" fmla="*/ 191 h 191"/>
                <a:gd name="T32" fmla="*/ 0 w 51"/>
                <a:gd name="T33" fmla="*/ 18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191">
                  <a:moveTo>
                    <a:pt x="0" y="184"/>
                  </a:moveTo>
                  <a:cubicBezTo>
                    <a:pt x="11" y="186"/>
                    <a:pt x="21" y="186"/>
                    <a:pt x="32" y="185"/>
                  </a:cubicBezTo>
                  <a:cubicBezTo>
                    <a:pt x="40" y="184"/>
                    <a:pt x="44" y="180"/>
                    <a:pt x="44" y="172"/>
                  </a:cubicBezTo>
                  <a:cubicBezTo>
                    <a:pt x="44" y="162"/>
                    <a:pt x="43" y="152"/>
                    <a:pt x="44" y="142"/>
                  </a:cubicBezTo>
                  <a:cubicBezTo>
                    <a:pt x="44" y="129"/>
                    <a:pt x="43" y="116"/>
                    <a:pt x="43" y="103"/>
                  </a:cubicBezTo>
                  <a:cubicBezTo>
                    <a:pt x="45" y="78"/>
                    <a:pt x="44" y="52"/>
                    <a:pt x="44" y="27"/>
                  </a:cubicBezTo>
                  <a:cubicBezTo>
                    <a:pt x="44" y="16"/>
                    <a:pt x="33" y="12"/>
                    <a:pt x="28" y="5"/>
                  </a:cubicBezTo>
                  <a:cubicBezTo>
                    <a:pt x="27" y="4"/>
                    <a:pt x="26" y="3"/>
                    <a:pt x="25" y="1"/>
                  </a:cubicBezTo>
                  <a:cubicBezTo>
                    <a:pt x="30" y="0"/>
                    <a:pt x="32" y="5"/>
                    <a:pt x="36" y="6"/>
                  </a:cubicBezTo>
                  <a:cubicBezTo>
                    <a:pt x="38" y="10"/>
                    <a:pt x="41" y="13"/>
                    <a:pt x="43" y="16"/>
                  </a:cubicBezTo>
                  <a:cubicBezTo>
                    <a:pt x="51" y="25"/>
                    <a:pt x="47" y="37"/>
                    <a:pt x="47" y="46"/>
                  </a:cubicBezTo>
                  <a:cubicBezTo>
                    <a:pt x="46" y="59"/>
                    <a:pt x="48" y="72"/>
                    <a:pt x="48" y="86"/>
                  </a:cubicBezTo>
                  <a:cubicBezTo>
                    <a:pt x="47" y="100"/>
                    <a:pt x="47" y="115"/>
                    <a:pt x="48" y="129"/>
                  </a:cubicBezTo>
                  <a:cubicBezTo>
                    <a:pt x="49" y="144"/>
                    <a:pt x="47" y="158"/>
                    <a:pt x="48" y="172"/>
                  </a:cubicBezTo>
                  <a:cubicBezTo>
                    <a:pt x="48" y="182"/>
                    <a:pt x="44" y="186"/>
                    <a:pt x="35" y="188"/>
                  </a:cubicBezTo>
                  <a:cubicBezTo>
                    <a:pt x="28" y="190"/>
                    <a:pt x="22" y="191"/>
                    <a:pt x="15" y="191"/>
                  </a:cubicBezTo>
                  <a:cubicBezTo>
                    <a:pt x="10" y="191"/>
                    <a:pt x="4" y="190"/>
                    <a:pt x="0" y="18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8">
              <a:extLst>
                <a:ext uri="{FF2B5EF4-FFF2-40B4-BE49-F238E27FC236}">
                  <a16:creationId xmlns:a16="http://schemas.microsoft.com/office/drawing/2014/main" id="{C39C71FA-10E1-12C2-B2AB-BC9155C33FFA}"/>
                </a:ext>
              </a:extLst>
            </p:cNvPr>
            <p:cNvSpPr>
              <a:spLocks/>
            </p:cNvSpPr>
            <p:nvPr/>
          </p:nvSpPr>
          <p:spPr bwMode="auto">
            <a:xfrm>
              <a:off x="8234363" y="2143125"/>
              <a:ext cx="274638" cy="482600"/>
            </a:xfrm>
            <a:custGeom>
              <a:avLst/>
              <a:gdLst>
                <a:gd name="T0" fmla="*/ 56 w 92"/>
                <a:gd name="T1" fmla="*/ 150 h 162"/>
                <a:gd name="T2" fmla="*/ 92 w 92"/>
                <a:gd name="T3" fmla="*/ 143 h 162"/>
                <a:gd name="T4" fmla="*/ 77 w 92"/>
                <a:gd name="T5" fmla="*/ 158 h 162"/>
                <a:gd name="T6" fmla="*/ 38 w 92"/>
                <a:gd name="T7" fmla="*/ 138 h 162"/>
                <a:gd name="T8" fmla="*/ 36 w 92"/>
                <a:gd name="T9" fmla="*/ 127 h 162"/>
                <a:gd name="T10" fmla="*/ 36 w 92"/>
                <a:gd name="T11" fmla="*/ 33 h 162"/>
                <a:gd name="T12" fmla="*/ 27 w 92"/>
                <a:gd name="T13" fmla="*/ 14 h 162"/>
                <a:gd name="T14" fmla="*/ 18 w 92"/>
                <a:gd name="T15" fmla="*/ 5 h 162"/>
                <a:gd name="T16" fmla="*/ 14 w 92"/>
                <a:gd name="T17" fmla="*/ 16 h 162"/>
                <a:gd name="T18" fmla="*/ 0 w 92"/>
                <a:gd name="T19" fmla="*/ 21 h 162"/>
                <a:gd name="T20" fmla="*/ 14 w 92"/>
                <a:gd name="T21" fmla="*/ 2 h 162"/>
                <a:gd name="T22" fmla="*/ 17 w 92"/>
                <a:gd name="T23" fmla="*/ 0 h 162"/>
                <a:gd name="T24" fmla="*/ 19 w 92"/>
                <a:gd name="T25" fmla="*/ 1 h 162"/>
                <a:gd name="T26" fmla="*/ 23 w 92"/>
                <a:gd name="T27" fmla="*/ 2 h 162"/>
                <a:gd name="T28" fmla="*/ 40 w 92"/>
                <a:gd name="T29" fmla="*/ 35 h 162"/>
                <a:gd name="T30" fmla="*/ 40 w 92"/>
                <a:gd name="T31" fmla="*/ 114 h 162"/>
                <a:gd name="T32" fmla="*/ 53 w 92"/>
                <a:gd name="T33" fmla="*/ 144 h 162"/>
                <a:gd name="T34" fmla="*/ 56 w 92"/>
                <a:gd name="T35" fmla="*/ 15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162">
                  <a:moveTo>
                    <a:pt x="56" y="150"/>
                  </a:moveTo>
                  <a:cubicBezTo>
                    <a:pt x="70" y="162"/>
                    <a:pt x="83" y="160"/>
                    <a:pt x="92" y="143"/>
                  </a:cubicBezTo>
                  <a:cubicBezTo>
                    <a:pt x="92" y="156"/>
                    <a:pt x="92" y="156"/>
                    <a:pt x="77" y="158"/>
                  </a:cubicBezTo>
                  <a:cubicBezTo>
                    <a:pt x="58" y="162"/>
                    <a:pt x="48" y="150"/>
                    <a:pt x="38" y="138"/>
                  </a:cubicBezTo>
                  <a:cubicBezTo>
                    <a:pt x="35" y="135"/>
                    <a:pt x="36" y="131"/>
                    <a:pt x="36" y="127"/>
                  </a:cubicBezTo>
                  <a:cubicBezTo>
                    <a:pt x="36" y="96"/>
                    <a:pt x="35" y="65"/>
                    <a:pt x="36" y="33"/>
                  </a:cubicBezTo>
                  <a:cubicBezTo>
                    <a:pt x="36" y="24"/>
                    <a:pt x="33" y="18"/>
                    <a:pt x="27" y="14"/>
                  </a:cubicBezTo>
                  <a:cubicBezTo>
                    <a:pt x="24" y="11"/>
                    <a:pt x="22" y="5"/>
                    <a:pt x="18" y="5"/>
                  </a:cubicBezTo>
                  <a:cubicBezTo>
                    <a:pt x="13" y="6"/>
                    <a:pt x="15" y="12"/>
                    <a:pt x="14" y="16"/>
                  </a:cubicBezTo>
                  <a:cubicBezTo>
                    <a:pt x="11" y="24"/>
                    <a:pt x="5" y="21"/>
                    <a:pt x="0" y="21"/>
                  </a:cubicBezTo>
                  <a:cubicBezTo>
                    <a:pt x="11" y="19"/>
                    <a:pt x="13" y="11"/>
                    <a:pt x="14" y="2"/>
                  </a:cubicBezTo>
                  <a:cubicBezTo>
                    <a:pt x="15" y="2"/>
                    <a:pt x="17" y="2"/>
                    <a:pt x="17" y="0"/>
                  </a:cubicBezTo>
                  <a:cubicBezTo>
                    <a:pt x="18" y="0"/>
                    <a:pt x="18" y="1"/>
                    <a:pt x="19" y="1"/>
                  </a:cubicBezTo>
                  <a:cubicBezTo>
                    <a:pt x="20" y="0"/>
                    <a:pt x="22" y="1"/>
                    <a:pt x="23" y="2"/>
                  </a:cubicBezTo>
                  <a:cubicBezTo>
                    <a:pt x="36" y="9"/>
                    <a:pt x="41" y="20"/>
                    <a:pt x="40" y="35"/>
                  </a:cubicBezTo>
                  <a:cubicBezTo>
                    <a:pt x="39" y="62"/>
                    <a:pt x="41" y="88"/>
                    <a:pt x="40" y="114"/>
                  </a:cubicBezTo>
                  <a:cubicBezTo>
                    <a:pt x="39" y="127"/>
                    <a:pt x="42" y="137"/>
                    <a:pt x="53" y="144"/>
                  </a:cubicBezTo>
                  <a:cubicBezTo>
                    <a:pt x="54" y="146"/>
                    <a:pt x="56" y="147"/>
                    <a:pt x="56" y="150"/>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9">
              <a:extLst>
                <a:ext uri="{FF2B5EF4-FFF2-40B4-BE49-F238E27FC236}">
                  <a16:creationId xmlns:a16="http://schemas.microsoft.com/office/drawing/2014/main" id="{CE5C8458-4DD2-A00E-14BB-5495E0DBE6F9}"/>
                </a:ext>
              </a:extLst>
            </p:cNvPr>
            <p:cNvSpPr>
              <a:spLocks/>
            </p:cNvSpPr>
            <p:nvPr/>
          </p:nvSpPr>
          <p:spPr bwMode="auto">
            <a:xfrm>
              <a:off x="8043863" y="2079625"/>
              <a:ext cx="180975" cy="566738"/>
            </a:xfrm>
            <a:custGeom>
              <a:avLst/>
              <a:gdLst>
                <a:gd name="T0" fmla="*/ 22 w 61"/>
                <a:gd name="T1" fmla="*/ 174 h 190"/>
                <a:gd name="T2" fmla="*/ 34 w 61"/>
                <a:gd name="T3" fmla="*/ 181 h 190"/>
                <a:gd name="T4" fmla="*/ 61 w 61"/>
                <a:gd name="T5" fmla="*/ 181 h 190"/>
                <a:gd name="T6" fmla="*/ 36 w 61"/>
                <a:gd name="T7" fmla="*/ 185 h 190"/>
                <a:gd name="T8" fmla="*/ 7 w 61"/>
                <a:gd name="T9" fmla="*/ 168 h 190"/>
                <a:gd name="T10" fmla="*/ 3 w 61"/>
                <a:gd name="T11" fmla="*/ 155 h 190"/>
                <a:gd name="T12" fmla="*/ 3 w 61"/>
                <a:gd name="T13" fmla="*/ 116 h 190"/>
                <a:gd name="T14" fmla="*/ 2 w 61"/>
                <a:gd name="T15" fmla="*/ 72 h 190"/>
                <a:gd name="T16" fmla="*/ 3 w 61"/>
                <a:gd name="T17" fmla="*/ 20 h 190"/>
                <a:gd name="T18" fmla="*/ 4 w 61"/>
                <a:gd name="T19" fmla="*/ 0 h 190"/>
                <a:gd name="T20" fmla="*/ 5 w 61"/>
                <a:gd name="T21" fmla="*/ 0 h 190"/>
                <a:gd name="T22" fmla="*/ 7 w 61"/>
                <a:gd name="T23" fmla="*/ 12 h 190"/>
                <a:gd name="T24" fmla="*/ 7 w 61"/>
                <a:gd name="T25" fmla="*/ 147 h 190"/>
                <a:gd name="T26" fmla="*/ 17 w 61"/>
                <a:gd name="T27" fmla="*/ 166 h 190"/>
                <a:gd name="T28" fmla="*/ 22 w 61"/>
                <a:gd name="T29" fmla="*/ 174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90">
                  <a:moveTo>
                    <a:pt x="22" y="174"/>
                  </a:moveTo>
                  <a:cubicBezTo>
                    <a:pt x="24" y="179"/>
                    <a:pt x="29" y="181"/>
                    <a:pt x="34" y="181"/>
                  </a:cubicBezTo>
                  <a:cubicBezTo>
                    <a:pt x="43" y="181"/>
                    <a:pt x="52" y="181"/>
                    <a:pt x="61" y="181"/>
                  </a:cubicBezTo>
                  <a:cubicBezTo>
                    <a:pt x="54" y="190"/>
                    <a:pt x="44" y="185"/>
                    <a:pt x="36" y="185"/>
                  </a:cubicBezTo>
                  <a:cubicBezTo>
                    <a:pt x="23" y="185"/>
                    <a:pt x="16" y="174"/>
                    <a:pt x="7" y="168"/>
                  </a:cubicBezTo>
                  <a:cubicBezTo>
                    <a:pt x="3" y="165"/>
                    <a:pt x="3" y="160"/>
                    <a:pt x="3" y="155"/>
                  </a:cubicBezTo>
                  <a:cubicBezTo>
                    <a:pt x="3" y="142"/>
                    <a:pt x="3" y="129"/>
                    <a:pt x="3" y="116"/>
                  </a:cubicBezTo>
                  <a:cubicBezTo>
                    <a:pt x="4" y="101"/>
                    <a:pt x="0" y="87"/>
                    <a:pt x="2" y="72"/>
                  </a:cubicBezTo>
                  <a:cubicBezTo>
                    <a:pt x="4" y="55"/>
                    <a:pt x="3" y="38"/>
                    <a:pt x="3" y="20"/>
                  </a:cubicBezTo>
                  <a:cubicBezTo>
                    <a:pt x="3" y="13"/>
                    <a:pt x="0" y="6"/>
                    <a:pt x="4" y="0"/>
                  </a:cubicBezTo>
                  <a:cubicBezTo>
                    <a:pt x="5" y="0"/>
                    <a:pt x="5" y="0"/>
                    <a:pt x="5" y="0"/>
                  </a:cubicBezTo>
                  <a:cubicBezTo>
                    <a:pt x="8" y="3"/>
                    <a:pt x="7" y="8"/>
                    <a:pt x="7" y="12"/>
                  </a:cubicBezTo>
                  <a:cubicBezTo>
                    <a:pt x="7" y="57"/>
                    <a:pt x="8" y="102"/>
                    <a:pt x="7" y="147"/>
                  </a:cubicBezTo>
                  <a:cubicBezTo>
                    <a:pt x="7" y="155"/>
                    <a:pt x="9" y="162"/>
                    <a:pt x="17" y="166"/>
                  </a:cubicBezTo>
                  <a:cubicBezTo>
                    <a:pt x="19" y="168"/>
                    <a:pt x="22" y="170"/>
                    <a:pt x="22" y="17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0">
              <a:extLst>
                <a:ext uri="{FF2B5EF4-FFF2-40B4-BE49-F238E27FC236}">
                  <a16:creationId xmlns:a16="http://schemas.microsoft.com/office/drawing/2014/main" id="{2F1964BB-8F34-5194-6B29-E4DB224D3608}"/>
                </a:ext>
              </a:extLst>
            </p:cNvPr>
            <p:cNvSpPr>
              <a:spLocks/>
            </p:cNvSpPr>
            <p:nvPr/>
          </p:nvSpPr>
          <p:spPr bwMode="auto">
            <a:xfrm>
              <a:off x="8880476" y="2482850"/>
              <a:ext cx="209550" cy="142875"/>
            </a:xfrm>
            <a:custGeom>
              <a:avLst/>
              <a:gdLst>
                <a:gd name="T0" fmla="*/ 50 w 70"/>
                <a:gd name="T1" fmla="*/ 4 h 48"/>
                <a:gd name="T2" fmla="*/ 50 w 70"/>
                <a:gd name="T3" fmla="*/ 0 h 48"/>
                <a:gd name="T4" fmla="*/ 67 w 70"/>
                <a:gd name="T5" fmla="*/ 17 h 48"/>
                <a:gd name="T6" fmla="*/ 67 w 70"/>
                <a:gd name="T7" fmla="*/ 43 h 48"/>
                <a:gd name="T8" fmla="*/ 51 w 70"/>
                <a:gd name="T9" fmla="*/ 47 h 48"/>
                <a:gd name="T10" fmla="*/ 28 w 70"/>
                <a:gd name="T11" fmla="*/ 46 h 48"/>
                <a:gd name="T12" fmla="*/ 0 w 70"/>
                <a:gd name="T13" fmla="*/ 27 h 48"/>
                <a:gd name="T14" fmla="*/ 12 w 70"/>
                <a:gd name="T15" fmla="*/ 36 h 48"/>
                <a:gd name="T16" fmla="*/ 13 w 70"/>
                <a:gd name="T17" fmla="*/ 36 h 48"/>
                <a:gd name="T18" fmla="*/ 52 w 70"/>
                <a:gd name="T19" fmla="*/ 40 h 48"/>
                <a:gd name="T20" fmla="*/ 61 w 70"/>
                <a:gd name="T21" fmla="*/ 31 h 48"/>
                <a:gd name="T22" fmla="*/ 53 w 70"/>
                <a:gd name="T23" fmla="*/ 10 h 48"/>
                <a:gd name="T24" fmla="*/ 53 w 70"/>
                <a:gd name="T25" fmla="*/ 10 h 48"/>
                <a:gd name="T26" fmla="*/ 50 w 70"/>
                <a:gd name="T27"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48">
                  <a:moveTo>
                    <a:pt x="50" y="4"/>
                  </a:moveTo>
                  <a:cubicBezTo>
                    <a:pt x="50" y="3"/>
                    <a:pt x="50" y="1"/>
                    <a:pt x="50" y="0"/>
                  </a:cubicBezTo>
                  <a:cubicBezTo>
                    <a:pt x="56" y="5"/>
                    <a:pt x="59" y="13"/>
                    <a:pt x="67" y="17"/>
                  </a:cubicBezTo>
                  <a:cubicBezTo>
                    <a:pt x="70" y="19"/>
                    <a:pt x="69" y="40"/>
                    <a:pt x="67" y="43"/>
                  </a:cubicBezTo>
                  <a:cubicBezTo>
                    <a:pt x="62" y="48"/>
                    <a:pt x="56" y="47"/>
                    <a:pt x="51" y="47"/>
                  </a:cubicBezTo>
                  <a:cubicBezTo>
                    <a:pt x="43" y="46"/>
                    <a:pt x="36" y="46"/>
                    <a:pt x="28" y="46"/>
                  </a:cubicBezTo>
                  <a:cubicBezTo>
                    <a:pt x="15" y="46"/>
                    <a:pt x="7" y="38"/>
                    <a:pt x="0" y="27"/>
                  </a:cubicBezTo>
                  <a:cubicBezTo>
                    <a:pt x="6" y="28"/>
                    <a:pt x="8" y="34"/>
                    <a:pt x="12" y="36"/>
                  </a:cubicBezTo>
                  <a:cubicBezTo>
                    <a:pt x="13" y="36"/>
                    <a:pt x="13" y="36"/>
                    <a:pt x="13" y="36"/>
                  </a:cubicBezTo>
                  <a:cubicBezTo>
                    <a:pt x="26" y="37"/>
                    <a:pt x="39" y="40"/>
                    <a:pt x="52" y="40"/>
                  </a:cubicBezTo>
                  <a:cubicBezTo>
                    <a:pt x="58" y="40"/>
                    <a:pt x="61" y="38"/>
                    <a:pt x="61" y="31"/>
                  </a:cubicBezTo>
                  <a:cubicBezTo>
                    <a:pt x="61" y="23"/>
                    <a:pt x="57" y="17"/>
                    <a:pt x="53" y="10"/>
                  </a:cubicBezTo>
                  <a:cubicBezTo>
                    <a:pt x="53" y="10"/>
                    <a:pt x="53" y="10"/>
                    <a:pt x="53" y="10"/>
                  </a:cubicBezTo>
                  <a:cubicBezTo>
                    <a:pt x="51" y="8"/>
                    <a:pt x="49" y="7"/>
                    <a:pt x="50" y="4"/>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1">
              <a:extLst>
                <a:ext uri="{FF2B5EF4-FFF2-40B4-BE49-F238E27FC236}">
                  <a16:creationId xmlns:a16="http://schemas.microsoft.com/office/drawing/2014/main" id="{7BECC7FC-C213-7C8A-7892-4873C1C5BC37}"/>
                </a:ext>
              </a:extLst>
            </p:cNvPr>
            <p:cNvSpPr>
              <a:spLocks/>
            </p:cNvSpPr>
            <p:nvPr/>
          </p:nvSpPr>
          <p:spPr bwMode="auto">
            <a:xfrm>
              <a:off x="8224838" y="2516188"/>
              <a:ext cx="63500" cy="112713"/>
            </a:xfrm>
            <a:custGeom>
              <a:avLst/>
              <a:gdLst>
                <a:gd name="T0" fmla="*/ 0 w 21"/>
                <a:gd name="T1" fmla="*/ 35 h 38"/>
                <a:gd name="T2" fmla="*/ 0 w 21"/>
                <a:gd name="T3" fmla="*/ 34 h 38"/>
                <a:gd name="T4" fmla="*/ 15 w 21"/>
                <a:gd name="T5" fmla="*/ 22 h 38"/>
                <a:gd name="T6" fmla="*/ 8 w 21"/>
                <a:gd name="T7" fmla="*/ 3 h 38"/>
                <a:gd name="T8" fmla="*/ 7 w 21"/>
                <a:gd name="T9" fmla="*/ 1 h 38"/>
                <a:gd name="T10" fmla="*/ 17 w 21"/>
                <a:gd name="T11" fmla="*/ 8 h 38"/>
                <a:gd name="T12" fmla="*/ 19 w 21"/>
                <a:gd name="T13" fmla="*/ 19 h 38"/>
                <a:gd name="T14" fmla="*/ 16 w 21"/>
                <a:gd name="T15" fmla="*/ 34 h 38"/>
                <a:gd name="T16" fmla="*/ 0 w 21"/>
                <a:gd name="T17"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38">
                  <a:moveTo>
                    <a:pt x="0" y="35"/>
                  </a:moveTo>
                  <a:cubicBezTo>
                    <a:pt x="0" y="35"/>
                    <a:pt x="0" y="34"/>
                    <a:pt x="0" y="34"/>
                  </a:cubicBezTo>
                  <a:cubicBezTo>
                    <a:pt x="7" y="33"/>
                    <a:pt x="15" y="33"/>
                    <a:pt x="15" y="22"/>
                  </a:cubicBezTo>
                  <a:cubicBezTo>
                    <a:pt x="15" y="15"/>
                    <a:pt x="14" y="8"/>
                    <a:pt x="8" y="3"/>
                  </a:cubicBezTo>
                  <a:cubicBezTo>
                    <a:pt x="7" y="3"/>
                    <a:pt x="7" y="2"/>
                    <a:pt x="7" y="1"/>
                  </a:cubicBezTo>
                  <a:cubicBezTo>
                    <a:pt x="12" y="0"/>
                    <a:pt x="15" y="3"/>
                    <a:pt x="17" y="8"/>
                  </a:cubicBezTo>
                  <a:cubicBezTo>
                    <a:pt x="18" y="11"/>
                    <a:pt x="18" y="15"/>
                    <a:pt x="19" y="19"/>
                  </a:cubicBezTo>
                  <a:cubicBezTo>
                    <a:pt x="21" y="24"/>
                    <a:pt x="21" y="29"/>
                    <a:pt x="16" y="34"/>
                  </a:cubicBezTo>
                  <a:cubicBezTo>
                    <a:pt x="10" y="38"/>
                    <a:pt x="5" y="38"/>
                    <a:pt x="0" y="35"/>
                  </a:cubicBezTo>
                  <a:close/>
                </a:path>
              </a:pathLst>
            </a:custGeom>
            <a:solidFill>
              <a:srgbClr val="CF1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2">
              <a:extLst>
                <a:ext uri="{FF2B5EF4-FFF2-40B4-BE49-F238E27FC236}">
                  <a16:creationId xmlns:a16="http://schemas.microsoft.com/office/drawing/2014/main" id="{0C4B1C05-E0C9-1E7E-AF7E-1807CAE73DCB}"/>
                </a:ext>
              </a:extLst>
            </p:cNvPr>
            <p:cNvSpPr>
              <a:spLocks/>
            </p:cNvSpPr>
            <p:nvPr/>
          </p:nvSpPr>
          <p:spPr bwMode="auto">
            <a:xfrm>
              <a:off x="8010526" y="2052638"/>
              <a:ext cx="41275" cy="36513"/>
            </a:xfrm>
            <a:custGeom>
              <a:avLst/>
              <a:gdLst>
                <a:gd name="T0" fmla="*/ 6 w 14"/>
                <a:gd name="T1" fmla="*/ 12 h 12"/>
                <a:gd name="T2" fmla="*/ 1 w 14"/>
                <a:gd name="T3" fmla="*/ 9 h 12"/>
                <a:gd name="T4" fmla="*/ 11 w 14"/>
                <a:gd name="T5" fmla="*/ 1 h 12"/>
                <a:gd name="T6" fmla="*/ 14 w 14"/>
                <a:gd name="T7" fmla="*/ 4 h 12"/>
                <a:gd name="T8" fmla="*/ 6 w 14"/>
                <a:gd name="T9" fmla="*/ 12 h 12"/>
              </a:gdLst>
              <a:ahLst/>
              <a:cxnLst>
                <a:cxn ang="0">
                  <a:pos x="T0" y="T1"/>
                </a:cxn>
                <a:cxn ang="0">
                  <a:pos x="T2" y="T3"/>
                </a:cxn>
                <a:cxn ang="0">
                  <a:pos x="T4" y="T5"/>
                </a:cxn>
                <a:cxn ang="0">
                  <a:pos x="T6" y="T7"/>
                </a:cxn>
                <a:cxn ang="0">
                  <a:pos x="T8" y="T9"/>
                </a:cxn>
              </a:cxnLst>
              <a:rect l="0" t="0" r="r" b="b"/>
              <a:pathLst>
                <a:path w="14" h="12">
                  <a:moveTo>
                    <a:pt x="6" y="12"/>
                  </a:moveTo>
                  <a:cubicBezTo>
                    <a:pt x="4" y="12"/>
                    <a:pt x="0" y="12"/>
                    <a:pt x="1" y="9"/>
                  </a:cubicBezTo>
                  <a:cubicBezTo>
                    <a:pt x="2" y="4"/>
                    <a:pt x="7" y="3"/>
                    <a:pt x="11" y="1"/>
                  </a:cubicBezTo>
                  <a:cubicBezTo>
                    <a:pt x="12" y="0"/>
                    <a:pt x="14" y="2"/>
                    <a:pt x="14" y="4"/>
                  </a:cubicBezTo>
                  <a:cubicBezTo>
                    <a:pt x="13" y="7"/>
                    <a:pt x="13" y="12"/>
                    <a:pt x="6" y="12"/>
                  </a:cubicBezTo>
                  <a:close/>
                </a:path>
              </a:pathLst>
            </a:custGeom>
            <a:solidFill>
              <a:srgbClr val="DB1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3">
              <a:extLst>
                <a:ext uri="{FF2B5EF4-FFF2-40B4-BE49-F238E27FC236}">
                  <a16:creationId xmlns:a16="http://schemas.microsoft.com/office/drawing/2014/main" id="{55676412-E115-DB61-B2F6-AFDD588035A2}"/>
                </a:ext>
              </a:extLst>
            </p:cNvPr>
            <p:cNvSpPr>
              <a:spLocks/>
            </p:cNvSpPr>
            <p:nvPr/>
          </p:nvSpPr>
          <p:spPr bwMode="auto">
            <a:xfrm>
              <a:off x="9307513" y="2068513"/>
              <a:ext cx="279400" cy="587375"/>
            </a:xfrm>
            <a:custGeom>
              <a:avLst/>
              <a:gdLst>
                <a:gd name="T0" fmla="*/ 66 w 94"/>
                <a:gd name="T1" fmla="*/ 192 h 197"/>
                <a:gd name="T2" fmla="*/ 59 w 94"/>
                <a:gd name="T3" fmla="*/ 185 h 197"/>
                <a:gd name="T4" fmla="*/ 52 w 94"/>
                <a:gd name="T5" fmla="*/ 186 h 197"/>
                <a:gd name="T6" fmla="*/ 33 w 94"/>
                <a:gd name="T7" fmla="*/ 188 h 197"/>
                <a:gd name="T8" fmla="*/ 29 w 94"/>
                <a:gd name="T9" fmla="*/ 187 h 197"/>
                <a:gd name="T10" fmla="*/ 10 w 94"/>
                <a:gd name="T11" fmla="*/ 173 h 197"/>
                <a:gd name="T12" fmla="*/ 5 w 94"/>
                <a:gd name="T13" fmla="*/ 156 h 197"/>
                <a:gd name="T14" fmla="*/ 14 w 94"/>
                <a:gd name="T15" fmla="*/ 102 h 197"/>
                <a:gd name="T16" fmla="*/ 12 w 94"/>
                <a:gd name="T17" fmla="*/ 54 h 197"/>
                <a:gd name="T18" fmla="*/ 5 w 94"/>
                <a:gd name="T19" fmla="*/ 20 h 197"/>
                <a:gd name="T20" fmla="*/ 5 w 94"/>
                <a:gd name="T21" fmla="*/ 20 h 197"/>
                <a:gd name="T22" fmla="*/ 5 w 94"/>
                <a:gd name="T23" fmla="*/ 4 h 197"/>
                <a:gd name="T24" fmla="*/ 33 w 94"/>
                <a:gd name="T25" fmla="*/ 7 h 197"/>
                <a:gd name="T26" fmla="*/ 41 w 94"/>
                <a:gd name="T27" fmla="*/ 7 h 197"/>
                <a:gd name="T28" fmla="*/ 66 w 94"/>
                <a:gd name="T29" fmla="*/ 4 h 197"/>
                <a:gd name="T30" fmla="*/ 73 w 94"/>
                <a:gd name="T31" fmla="*/ 9 h 197"/>
                <a:gd name="T32" fmla="*/ 84 w 94"/>
                <a:gd name="T33" fmla="*/ 18 h 197"/>
                <a:gd name="T34" fmla="*/ 90 w 94"/>
                <a:gd name="T35" fmla="*/ 35 h 197"/>
                <a:gd name="T36" fmla="*/ 80 w 94"/>
                <a:gd name="T37" fmla="*/ 89 h 197"/>
                <a:gd name="T38" fmla="*/ 81 w 94"/>
                <a:gd name="T39" fmla="*/ 122 h 197"/>
                <a:gd name="T40" fmla="*/ 93 w 94"/>
                <a:gd name="T41" fmla="*/ 180 h 197"/>
                <a:gd name="T42" fmla="*/ 93 w 94"/>
                <a:gd name="T43" fmla="*/ 190 h 197"/>
                <a:gd name="T44" fmla="*/ 86 w 94"/>
                <a:gd name="T45" fmla="*/ 196 h 197"/>
                <a:gd name="T46" fmla="*/ 66 w 94"/>
                <a:gd name="T47" fmla="*/ 19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197">
                  <a:moveTo>
                    <a:pt x="66" y="192"/>
                  </a:moveTo>
                  <a:cubicBezTo>
                    <a:pt x="64" y="189"/>
                    <a:pt x="62" y="187"/>
                    <a:pt x="59" y="185"/>
                  </a:cubicBezTo>
                  <a:cubicBezTo>
                    <a:pt x="56" y="182"/>
                    <a:pt x="53" y="184"/>
                    <a:pt x="52" y="186"/>
                  </a:cubicBezTo>
                  <a:cubicBezTo>
                    <a:pt x="46" y="193"/>
                    <a:pt x="40" y="191"/>
                    <a:pt x="33" y="188"/>
                  </a:cubicBezTo>
                  <a:cubicBezTo>
                    <a:pt x="32" y="188"/>
                    <a:pt x="30" y="188"/>
                    <a:pt x="29" y="187"/>
                  </a:cubicBezTo>
                  <a:cubicBezTo>
                    <a:pt x="23" y="182"/>
                    <a:pt x="17" y="177"/>
                    <a:pt x="10" y="173"/>
                  </a:cubicBezTo>
                  <a:cubicBezTo>
                    <a:pt x="5" y="168"/>
                    <a:pt x="3" y="163"/>
                    <a:pt x="5" y="156"/>
                  </a:cubicBezTo>
                  <a:cubicBezTo>
                    <a:pt x="8" y="138"/>
                    <a:pt x="10" y="120"/>
                    <a:pt x="14" y="102"/>
                  </a:cubicBezTo>
                  <a:cubicBezTo>
                    <a:pt x="17" y="86"/>
                    <a:pt x="16" y="70"/>
                    <a:pt x="12" y="54"/>
                  </a:cubicBezTo>
                  <a:cubicBezTo>
                    <a:pt x="9" y="43"/>
                    <a:pt x="7" y="32"/>
                    <a:pt x="5" y="20"/>
                  </a:cubicBezTo>
                  <a:cubicBezTo>
                    <a:pt x="5" y="20"/>
                    <a:pt x="5" y="20"/>
                    <a:pt x="5" y="20"/>
                  </a:cubicBezTo>
                  <a:cubicBezTo>
                    <a:pt x="6" y="14"/>
                    <a:pt x="0" y="9"/>
                    <a:pt x="5" y="4"/>
                  </a:cubicBezTo>
                  <a:cubicBezTo>
                    <a:pt x="9" y="1"/>
                    <a:pt x="28" y="5"/>
                    <a:pt x="33" y="7"/>
                  </a:cubicBezTo>
                  <a:cubicBezTo>
                    <a:pt x="35" y="8"/>
                    <a:pt x="38" y="17"/>
                    <a:pt x="41" y="7"/>
                  </a:cubicBezTo>
                  <a:cubicBezTo>
                    <a:pt x="48" y="0"/>
                    <a:pt x="57" y="3"/>
                    <a:pt x="66" y="4"/>
                  </a:cubicBezTo>
                  <a:cubicBezTo>
                    <a:pt x="68" y="6"/>
                    <a:pt x="70" y="7"/>
                    <a:pt x="73" y="9"/>
                  </a:cubicBezTo>
                  <a:cubicBezTo>
                    <a:pt x="77" y="11"/>
                    <a:pt x="80" y="15"/>
                    <a:pt x="84" y="18"/>
                  </a:cubicBezTo>
                  <a:cubicBezTo>
                    <a:pt x="89" y="22"/>
                    <a:pt x="91" y="28"/>
                    <a:pt x="90" y="35"/>
                  </a:cubicBezTo>
                  <a:cubicBezTo>
                    <a:pt x="87" y="53"/>
                    <a:pt x="83" y="71"/>
                    <a:pt x="80" y="89"/>
                  </a:cubicBezTo>
                  <a:cubicBezTo>
                    <a:pt x="78" y="100"/>
                    <a:pt x="78" y="111"/>
                    <a:pt x="81" y="122"/>
                  </a:cubicBezTo>
                  <a:cubicBezTo>
                    <a:pt x="85" y="142"/>
                    <a:pt x="88" y="161"/>
                    <a:pt x="93" y="180"/>
                  </a:cubicBezTo>
                  <a:cubicBezTo>
                    <a:pt x="94" y="183"/>
                    <a:pt x="94" y="187"/>
                    <a:pt x="93" y="190"/>
                  </a:cubicBezTo>
                  <a:cubicBezTo>
                    <a:pt x="93" y="194"/>
                    <a:pt x="90" y="197"/>
                    <a:pt x="86" y="196"/>
                  </a:cubicBezTo>
                  <a:cubicBezTo>
                    <a:pt x="79" y="195"/>
                    <a:pt x="72" y="195"/>
                    <a:pt x="66" y="192"/>
                  </a:cubicBezTo>
                  <a:close/>
                </a:path>
              </a:pathLst>
            </a:custGeom>
            <a:solidFill>
              <a:srgbClr val="0A09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4">
              <a:extLst>
                <a:ext uri="{FF2B5EF4-FFF2-40B4-BE49-F238E27FC236}">
                  <a16:creationId xmlns:a16="http://schemas.microsoft.com/office/drawing/2014/main" id="{92112C2D-186B-E702-F8AA-91D39358C6EE}"/>
                </a:ext>
              </a:extLst>
            </p:cNvPr>
            <p:cNvSpPr>
              <a:spLocks/>
            </p:cNvSpPr>
            <p:nvPr/>
          </p:nvSpPr>
          <p:spPr bwMode="auto">
            <a:xfrm>
              <a:off x="9429751" y="2073275"/>
              <a:ext cx="74613" cy="15875"/>
            </a:xfrm>
            <a:custGeom>
              <a:avLst/>
              <a:gdLst>
                <a:gd name="T0" fmla="*/ 25 w 25"/>
                <a:gd name="T1" fmla="*/ 2 h 5"/>
                <a:gd name="T2" fmla="*/ 0 w 25"/>
                <a:gd name="T3" fmla="*/ 5 h 5"/>
                <a:gd name="T4" fmla="*/ 7 w 25"/>
                <a:gd name="T5" fmla="*/ 0 h 5"/>
                <a:gd name="T6" fmla="*/ 25 w 25"/>
                <a:gd name="T7" fmla="*/ 0 h 5"/>
                <a:gd name="T8" fmla="*/ 25 w 25"/>
                <a:gd name="T9" fmla="*/ 2 h 5"/>
              </a:gdLst>
              <a:ahLst/>
              <a:cxnLst>
                <a:cxn ang="0">
                  <a:pos x="T0" y="T1"/>
                </a:cxn>
                <a:cxn ang="0">
                  <a:pos x="T2" y="T3"/>
                </a:cxn>
                <a:cxn ang="0">
                  <a:pos x="T4" y="T5"/>
                </a:cxn>
                <a:cxn ang="0">
                  <a:pos x="T6" y="T7"/>
                </a:cxn>
                <a:cxn ang="0">
                  <a:pos x="T8" y="T9"/>
                </a:cxn>
              </a:cxnLst>
              <a:rect l="0" t="0" r="r" b="b"/>
              <a:pathLst>
                <a:path w="25" h="5">
                  <a:moveTo>
                    <a:pt x="25" y="2"/>
                  </a:moveTo>
                  <a:cubicBezTo>
                    <a:pt x="16" y="2"/>
                    <a:pt x="8" y="0"/>
                    <a:pt x="0" y="5"/>
                  </a:cubicBezTo>
                  <a:cubicBezTo>
                    <a:pt x="0" y="0"/>
                    <a:pt x="3" y="0"/>
                    <a:pt x="7" y="0"/>
                  </a:cubicBezTo>
                  <a:cubicBezTo>
                    <a:pt x="13" y="0"/>
                    <a:pt x="19" y="0"/>
                    <a:pt x="25" y="0"/>
                  </a:cubicBezTo>
                  <a:cubicBezTo>
                    <a:pt x="25" y="0"/>
                    <a:pt x="25" y="1"/>
                    <a:pt x="25" y="2"/>
                  </a:cubicBezTo>
                  <a:close/>
                </a:path>
              </a:pathLst>
            </a:custGeom>
            <a:solidFill>
              <a:srgbClr val="7E1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5">
              <a:extLst>
                <a:ext uri="{FF2B5EF4-FFF2-40B4-BE49-F238E27FC236}">
                  <a16:creationId xmlns:a16="http://schemas.microsoft.com/office/drawing/2014/main" id="{301B4C2B-E226-3A59-7393-57052734F8E8}"/>
                </a:ext>
              </a:extLst>
            </p:cNvPr>
            <p:cNvSpPr>
              <a:spLocks/>
            </p:cNvSpPr>
            <p:nvPr/>
          </p:nvSpPr>
          <p:spPr bwMode="auto">
            <a:xfrm>
              <a:off x="7358063" y="1566863"/>
              <a:ext cx="303213" cy="1398588"/>
            </a:xfrm>
            <a:custGeom>
              <a:avLst/>
              <a:gdLst>
                <a:gd name="T0" fmla="*/ 43 w 102"/>
                <a:gd name="T1" fmla="*/ 469 h 469"/>
                <a:gd name="T2" fmla="*/ 40 w 102"/>
                <a:gd name="T3" fmla="*/ 461 h 469"/>
                <a:gd name="T4" fmla="*/ 36 w 102"/>
                <a:gd name="T5" fmla="*/ 446 h 469"/>
                <a:gd name="T6" fmla="*/ 40 w 102"/>
                <a:gd name="T7" fmla="*/ 436 h 469"/>
                <a:gd name="T8" fmla="*/ 64 w 102"/>
                <a:gd name="T9" fmla="*/ 398 h 469"/>
                <a:gd name="T10" fmla="*/ 82 w 102"/>
                <a:gd name="T11" fmla="*/ 341 h 469"/>
                <a:gd name="T12" fmla="*/ 82 w 102"/>
                <a:gd name="T13" fmla="*/ 305 h 469"/>
                <a:gd name="T14" fmla="*/ 77 w 102"/>
                <a:gd name="T15" fmla="*/ 217 h 469"/>
                <a:gd name="T16" fmla="*/ 80 w 102"/>
                <a:gd name="T17" fmla="*/ 154 h 469"/>
                <a:gd name="T18" fmla="*/ 54 w 102"/>
                <a:gd name="T19" fmla="*/ 64 h 469"/>
                <a:gd name="T20" fmla="*/ 20 w 102"/>
                <a:gd name="T21" fmla="*/ 30 h 469"/>
                <a:gd name="T22" fmla="*/ 11 w 102"/>
                <a:gd name="T23" fmla="*/ 26 h 469"/>
                <a:gd name="T24" fmla="*/ 2 w 102"/>
                <a:gd name="T25" fmla="*/ 21 h 469"/>
                <a:gd name="T26" fmla="*/ 0 w 102"/>
                <a:gd name="T27" fmla="*/ 9 h 469"/>
                <a:gd name="T28" fmla="*/ 9 w 102"/>
                <a:gd name="T29" fmla="*/ 0 h 469"/>
                <a:gd name="T30" fmla="*/ 36 w 102"/>
                <a:gd name="T31" fmla="*/ 0 h 469"/>
                <a:gd name="T32" fmla="*/ 25 w 102"/>
                <a:gd name="T33" fmla="*/ 2 h 469"/>
                <a:gd name="T34" fmla="*/ 20 w 102"/>
                <a:gd name="T35" fmla="*/ 5 h 469"/>
                <a:gd name="T36" fmla="*/ 22 w 102"/>
                <a:gd name="T37" fmla="*/ 9 h 469"/>
                <a:gd name="T38" fmla="*/ 45 w 102"/>
                <a:gd name="T39" fmla="*/ 25 h 469"/>
                <a:gd name="T40" fmla="*/ 78 w 102"/>
                <a:gd name="T41" fmla="*/ 66 h 469"/>
                <a:gd name="T42" fmla="*/ 95 w 102"/>
                <a:gd name="T43" fmla="*/ 108 h 469"/>
                <a:gd name="T44" fmla="*/ 98 w 102"/>
                <a:gd name="T45" fmla="*/ 182 h 469"/>
                <a:gd name="T46" fmla="*/ 96 w 102"/>
                <a:gd name="T47" fmla="*/ 245 h 469"/>
                <a:gd name="T48" fmla="*/ 101 w 102"/>
                <a:gd name="T49" fmla="*/ 313 h 469"/>
                <a:gd name="T50" fmla="*/ 102 w 102"/>
                <a:gd name="T51" fmla="*/ 336 h 469"/>
                <a:gd name="T52" fmla="*/ 97 w 102"/>
                <a:gd name="T53" fmla="*/ 361 h 469"/>
                <a:gd name="T54" fmla="*/ 80 w 102"/>
                <a:gd name="T55" fmla="*/ 409 h 469"/>
                <a:gd name="T56" fmla="*/ 50 w 102"/>
                <a:gd name="T57" fmla="*/ 454 h 469"/>
                <a:gd name="T58" fmla="*/ 43 w 102"/>
                <a:gd name="T59" fmla="*/ 46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469">
                  <a:moveTo>
                    <a:pt x="43" y="469"/>
                  </a:moveTo>
                  <a:cubicBezTo>
                    <a:pt x="42" y="466"/>
                    <a:pt x="41" y="464"/>
                    <a:pt x="40" y="461"/>
                  </a:cubicBezTo>
                  <a:cubicBezTo>
                    <a:pt x="36" y="457"/>
                    <a:pt x="36" y="452"/>
                    <a:pt x="36" y="446"/>
                  </a:cubicBezTo>
                  <a:cubicBezTo>
                    <a:pt x="36" y="442"/>
                    <a:pt x="37" y="438"/>
                    <a:pt x="40" y="436"/>
                  </a:cubicBezTo>
                  <a:cubicBezTo>
                    <a:pt x="53" y="426"/>
                    <a:pt x="57" y="411"/>
                    <a:pt x="64" y="398"/>
                  </a:cubicBezTo>
                  <a:cubicBezTo>
                    <a:pt x="73" y="380"/>
                    <a:pt x="78" y="360"/>
                    <a:pt x="82" y="341"/>
                  </a:cubicBezTo>
                  <a:cubicBezTo>
                    <a:pt x="85" y="329"/>
                    <a:pt x="84" y="317"/>
                    <a:pt x="82" y="305"/>
                  </a:cubicBezTo>
                  <a:cubicBezTo>
                    <a:pt x="79" y="276"/>
                    <a:pt x="77" y="246"/>
                    <a:pt x="77" y="217"/>
                  </a:cubicBezTo>
                  <a:cubicBezTo>
                    <a:pt x="77" y="196"/>
                    <a:pt x="81" y="175"/>
                    <a:pt x="80" y="154"/>
                  </a:cubicBezTo>
                  <a:cubicBezTo>
                    <a:pt x="78" y="122"/>
                    <a:pt x="72" y="91"/>
                    <a:pt x="54" y="64"/>
                  </a:cubicBezTo>
                  <a:cubicBezTo>
                    <a:pt x="45" y="51"/>
                    <a:pt x="33" y="40"/>
                    <a:pt x="20" y="30"/>
                  </a:cubicBezTo>
                  <a:cubicBezTo>
                    <a:pt x="18" y="28"/>
                    <a:pt x="14" y="27"/>
                    <a:pt x="11" y="26"/>
                  </a:cubicBezTo>
                  <a:cubicBezTo>
                    <a:pt x="7" y="25"/>
                    <a:pt x="4" y="24"/>
                    <a:pt x="2" y="21"/>
                  </a:cubicBezTo>
                  <a:cubicBezTo>
                    <a:pt x="0" y="17"/>
                    <a:pt x="0" y="13"/>
                    <a:pt x="0" y="9"/>
                  </a:cubicBezTo>
                  <a:cubicBezTo>
                    <a:pt x="1" y="4"/>
                    <a:pt x="4" y="1"/>
                    <a:pt x="9" y="0"/>
                  </a:cubicBezTo>
                  <a:cubicBezTo>
                    <a:pt x="18" y="0"/>
                    <a:pt x="27" y="0"/>
                    <a:pt x="36" y="0"/>
                  </a:cubicBezTo>
                  <a:cubicBezTo>
                    <a:pt x="33" y="3"/>
                    <a:pt x="29" y="1"/>
                    <a:pt x="25" y="2"/>
                  </a:cubicBezTo>
                  <a:cubicBezTo>
                    <a:pt x="23" y="2"/>
                    <a:pt x="21" y="2"/>
                    <a:pt x="20" y="5"/>
                  </a:cubicBezTo>
                  <a:cubicBezTo>
                    <a:pt x="20" y="7"/>
                    <a:pt x="21" y="8"/>
                    <a:pt x="22" y="9"/>
                  </a:cubicBezTo>
                  <a:cubicBezTo>
                    <a:pt x="29" y="15"/>
                    <a:pt x="38" y="19"/>
                    <a:pt x="45" y="25"/>
                  </a:cubicBezTo>
                  <a:cubicBezTo>
                    <a:pt x="58" y="38"/>
                    <a:pt x="70" y="50"/>
                    <a:pt x="78" y="66"/>
                  </a:cubicBezTo>
                  <a:cubicBezTo>
                    <a:pt x="86" y="80"/>
                    <a:pt x="92" y="94"/>
                    <a:pt x="95" y="108"/>
                  </a:cubicBezTo>
                  <a:cubicBezTo>
                    <a:pt x="99" y="133"/>
                    <a:pt x="101" y="157"/>
                    <a:pt x="98" y="182"/>
                  </a:cubicBezTo>
                  <a:cubicBezTo>
                    <a:pt x="95" y="203"/>
                    <a:pt x="93" y="225"/>
                    <a:pt x="96" y="245"/>
                  </a:cubicBezTo>
                  <a:cubicBezTo>
                    <a:pt x="100" y="268"/>
                    <a:pt x="97" y="291"/>
                    <a:pt x="101" y="313"/>
                  </a:cubicBezTo>
                  <a:cubicBezTo>
                    <a:pt x="102" y="321"/>
                    <a:pt x="102" y="329"/>
                    <a:pt x="102" y="336"/>
                  </a:cubicBezTo>
                  <a:cubicBezTo>
                    <a:pt x="102" y="345"/>
                    <a:pt x="99" y="353"/>
                    <a:pt x="97" y="361"/>
                  </a:cubicBezTo>
                  <a:cubicBezTo>
                    <a:pt x="91" y="377"/>
                    <a:pt x="87" y="394"/>
                    <a:pt x="80" y="409"/>
                  </a:cubicBezTo>
                  <a:cubicBezTo>
                    <a:pt x="71" y="425"/>
                    <a:pt x="63" y="441"/>
                    <a:pt x="50" y="454"/>
                  </a:cubicBezTo>
                  <a:cubicBezTo>
                    <a:pt x="46" y="458"/>
                    <a:pt x="44" y="464"/>
                    <a:pt x="43" y="469"/>
                  </a:cubicBezTo>
                  <a:close/>
                </a:path>
              </a:pathLst>
            </a:custGeom>
            <a:solidFill>
              <a:srgbClr val="E54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6">
              <a:extLst>
                <a:ext uri="{FF2B5EF4-FFF2-40B4-BE49-F238E27FC236}">
                  <a16:creationId xmlns:a16="http://schemas.microsoft.com/office/drawing/2014/main" id="{3BF809A2-5A2B-8CAC-1D47-ED377BA5534B}"/>
                </a:ext>
              </a:extLst>
            </p:cNvPr>
            <p:cNvSpPr>
              <a:spLocks/>
            </p:cNvSpPr>
            <p:nvPr/>
          </p:nvSpPr>
          <p:spPr bwMode="auto">
            <a:xfrm>
              <a:off x="7697788" y="2073275"/>
              <a:ext cx="223838" cy="568325"/>
            </a:xfrm>
            <a:custGeom>
              <a:avLst/>
              <a:gdLst>
                <a:gd name="T0" fmla="*/ 51 w 75"/>
                <a:gd name="T1" fmla="*/ 1 h 190"/>
                <a:gd name="T2" fmla="*/ 75 w 75"/>
                <a:gd name="T3" fmla="*/ 3 h 190"/>
                <a:gd name="T4" fmla="*/ 60 w 75"/>
                <a:gd name="T5" fmla="*/ 5 h 190"/>
                <a:gd name="T6" fmla="*/ 54 w 75"/>
                <a:gd name="T7" fmla="*/ 11 h 190"/>
                <a:gd name="T8" fmla="*/ 51 w 75"/>
                <a:gd name="T9" fmla="*/ 49 h 190"/>
                <a:gd name="T10" fmla="*/ 52 w 75"/>
                <a:gd name="T11" fmla="*/ 65 h 190"/>
                <a:gd name="T12" fmla="*/ 46 w 75"/>
                <a:gd name="T13" fmla="*/ 80 h 190"/>
                <a:gd name="T14" fmla="*/ 42 w 75"/>
                <a:gd name="T15" fmla="*/ 71 h 190"/>
                <a:gd name="T16" fmla="*/ 33 w 75"/>
                <a:gd name="T17" fmla="*/ 18 h 190"/>
                <a:gd name="T18" fmla="*/ 12 w 75"/>
                <a:gd name="T19" fmla="*/ 10 h 190"/>
                <a:gd name="T20" fmla="*/ 10 w 75"/>
                <a:gd name="T21" fmla="*/ 21 h 190"/>
                <a:gd name="T22" fmla="*/ 10 w 75"/>
                <a:gd name="T23" fmla="*/ 124 h 190"/>
                <a:gd name="T24" fmla="*/ 10 w 75"/>
                <a:gd name="T25" fmla="*/ 157 h 190"/>
                <a:gd name="T26" fmla="*/ 15 w 75"/>
                <a:gd name="T27" fmla="*/ 165 h 190"/>
                <a:gd name="T28" fmla="*/ 22 w 75"/>
                <a:gd name="T29" fmla="*/ 157 h 190"/>
                <a:gd name="T30" fmla="*/ 20 w 75"/>
                <a:gd name="T31" fmla="*/ 66 h 190"/>
                <a:gd name="T32" fmla="*/ 20 w 75"/>
                <a:gd name="T33" fmla="*/ 50 h 190"/>
                <a:gd name="T34" fmla="*/ 24 w 75"/>
                <a:gd name="T35" fmla="*/ 44 h 190"/>
                <a:gd name="T36" fmla="*/ 28 w 75"/>
                <a:gd name="T37" fmla="*/ 50 h 190"/>
                <a:gd name="T38" fmla="*/ 30 w 75"/>
                <a:gd name="T39" fmla="*/ 63 h 190"/>
                <a:gd name="T40" fmla="*/ 43 w 75"/>
                <a:gd name="T41" fmla="*/ 150 h 190"/>
                <a:gd name="T42" fmla="*/ 50 w 75"/>
                <a:gd name="T43" fmla="*/ 162 h 190"/>
                <a:gd name="T44" fmla="*/ 56 w 75"/>
                <a:gd name="T45" fmla="*/ 180 h 190"/>
                <a:gd name="T46" fmla="*/ 45 w 75"/>
                <a:gd name="T47" fmla="*/ 184 h 190"/>
                <a:gd name="T48" fmla="*/ 21 w 75"/>
                <a:gd name="T49" fmla="*/ 186 h 190"/>
                <a:gd name="T50" fmla="*/ 16 w 75"/>
                <a:gd name="T51" fmla="*/ 183 h 190"/>
                <a:gd name="T52" fmla="*/ 2 w 75"/>
                <a:gd name="T53" fmla="*/ 172 h 190"/>
                <a:gd name="T54" fmla="*/ 1 w 75"/>
                <a:gd name="T55" fmla="*/ 161 h 190"/>
                <a:gd name="T56" fmla="*/ 2 w 75"/>
                <a:gd name="T57" fmla="*/ 102 h 190"/>
                <a:gd name="T58" fmla="*/ 2 w 75"/>
                <a:gd name="T59" fmla="*/ 39 h 190"/>
                <a:gd name="T60" fmla="*/ 2 w 75"/>
                <a:gd name="T61" fmla="*/ 3 h 190"/>
                <a:gd name="T62" fmla="*/ 27 w 75"/>
                <a:gd name="T63" fmla="*/ 1 h 190"/>
                <a:gd name="T64" fmla="*/ 36 w 75"/>
                <a:gd name="T65" fmla="*/ 1 h 190"/>
                <a:gd name="T66" fmla="*/ 47 w 75"/>
                <a:gd name="T67" fmla="*/ 9 h 190"/>
                <a:gd name="T68" fmla="*/ 51 w 75"/>
                <a:gd name="T69" fmla="*/ 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 h="190">
                  <a:moveTo>
                    <a:pt x="51" y="1"/>
                  </a:moveTo>
                  <a:cubicBezTo>
                    <a:pt x="59" y="3"/>
                    <a:pt x="67" y="0"/>
                    <a:pt x="75" y="3"/>
                  </a:cubicBezTo>
                  <a:cubicBezTo>
                    <a:pt x="71" y="7"/>
                    <a:pt x="65" y="5"/>
                    <a:pt x="60" y="5"/>
                  </a:cubicBezTo>
                  <a:cubicBezTo>
                    <a:pt x="57" y="6"/>
                    <a:pt x="54" y="6"/>
                    <a:pt x="54" y="11"/>
                  </a:cubicBezTo>
                  <a:cubicBezTo>
                    <a:pt x="53" y="24"/>
                    <a:pt x="51" y="36"/>
                    <a:pt x="51" y="49"/>
                  </a:cubicBezTo>
                  <a:cubicBezTo>
                    <a:pt x="50" y="54"/>
                    <a:pt x="50" y="59"/>
                    <a:pt x="52" y="65"/>
                  </a:cubicBezTo>
                  <a:cubicBezTo>
                    <a:pt x="54" y="72"/>
                    <a:pt x="52" y="77"/>
                    <a:pt x="46" y="80"/>
                  </a:cubicBezTo>
                  <a:cubicBezTo>
                    <a:pt x="42" y="78"/>
                    <a:pt x="42" y="74"/>
                    <a:pt x="42" y="71"/>
                  </a:cubicBezTo>
                  <a:cubicBezTo>
                    <a:pt x="39" y="53"/>
                    <a:pt x="36" y="36"/>
                    <a:pt x="33" y="18"/>
                  </a:cubicBezTo>
                  <a:cubicBezTo>
                    <a:pt x="32" y="10"/>
                    <a:pt x="19" y="5"/>
                    <a:pt x="12" y="10"/>
                  </a:cubicBezTo>
                  <a:cubicBezTo>
                    <a:pt x="9" y="13"/>
                    <a:pt x="10" y="17"/>
                    <a:pt x="10" y="21"/>
                  </a:cubicBezTo>
                  <a:cubicBezTo>
                    <a:pt x="10" y="55"/>
                    <a:pt x="10" y="90"/>
                    <a:pt x="10" y="124"/>
                  </a:cubicBezTo>
                  <a:cubicBezTo>
                    <a:pt x="10" y="135"/>
                    <a:pt x="10" y="146"/>
                    <a:pt x="10" y="157"/>
                  </a:cubicBezTo>
                  <a:cubicBezTo>
                    <a:pt x="10" y="161"/>
                    <a:pt x="10" y="165"/>
                    <a:pt x="15" y="165"/>
                  </a:cubicBezTo>
                  <a:cubicBezTo>
                    <a:pt x="21" y="165"/>
                    <a:pt x="22" y="161"/>
                    <a:pt x="22" y="157"/>
                  </a:cubicBezTo>
                  <a:cubicBezTo>
                    <a:pt x="21" y="126"/>
                    <a:pt x="23" y="96"/>
                    <a:pt x="20" y="66"/>
                  </a:cubicBezTo>
                  <a:cubicBezTo>
                    <a:pt x="20" y="60"/>
                    <a:pt x="20" y="55"/>
                    <a:pt x="20" y="50"/>
                  </a:cubicBezTo>
                  <a:cubicBezTo>
                    <a:pt x="20" y="48"/>
                    <a:pt x="20" y="44"/>
                    <a:pt x="24" y="44"/>
                  </a:cubicBezTo>
                  <a:cubicBezTo>
                    <a:pt x="26" y="44"/>
                    <a:pt x="27" y="48"/>
                    <a:pt x="28" y="50"/>
                  </a:cubicBezTo>
                  <a:cubicBezTo>
                    <a:pt x="29" y="54"/>
                    <a:pt x="29" y="59"/>
                    <a:pt x="30" y="63"/>
                  </a:cubicBezTo>
                  <a:cubicBezTo>
                    <a:pt x="34" y="92"/>
                    <a:pt x="39" y="121"/>
                    <a:pt x="43" y="150"/>
                  </a:cubicBezTo>
                  <a:cubicBezTo>
                    <a:pt x="44" y="155"/>
                    <a:pt x="45" y="160"/>
                    <a:pt x="50" y="162"/>
                  </a:cubicBezTo>
                  <a:cubicBezTo>
                    <a:pt x="57" y="166"/>
                    <a:pt x="60" y="172"/>
                    <a:pt x="56" y="180"/>
                  </a:cubicBezTo>
                  <a:cubicBezTo>
                    <a:pt x="51" y="177"/>
                    <a:pt x="47" y="175"/>
                    <a:pt x="45" y="184"/>
                  </a:cubicBezTo>
                  <a:cubicBezTo>
                    <a:pt x="44" y="189"/>
                    <a:pt x="28" y="190"/>
                    <a:pt x="21" y="186"/>
                  </a:cubicBezTo>
                  <a:cubicBezTo>
                    <a:pt x="20" y="185"/>
                    <a:pt x="18" y="184"/>
                    <a:pt x="16" y="183"/>
                  </a:cubicBezTo>
                  <a:cubicBezTo>
                    <a:pt x="11" y="180"/>
                    <a:pt x="7" y="176"/>
                    <a:pt x="2" y="172"/>
                  </a:cubicBezTo>
                  <a:cubicBezTo>
                    <a:pt x="0" y="169"/>
                    <a:pt x="1" y="165"/>
                    <a:pt x="1" y="161"/>
                  </a:cubicBezTo>
                  <a:cubicBezTo>
                    <a:pt x="2" y="141"/>
                    <a:pt x="0" y="121"/>
                    <a:pt x="2" y="102"/>
                  </a:cubicBezTo>
                  <a:cubicBezTo>
                    <a:pt x="1" y="81"/>
                    <a:pt x="3" y="60"/>
                    <a:pt x="2" y="39"/>
                  </a:cubicBezTo>
                  <a:cubicBezTo>
                    <a:pt x="1" y="27"/>
                    <a:pt x="1" y="15"/>
                    <a:pt x="2" y="3"/>
                  </a:cubicBezTo>
                  <a:cubicBezTo>
                    <a:pt x="10" y="0"/>
                    <a:pt x="19" y="2"/>
                    <a:pt x="27" y="1"/>
                  </a:cubicBezTo>
                  <a:cubicBezTo>
                    <a:pt x="30" y="1"/>
                    <a:pt x="33" y="1"/>
                    <a:pt x="36" y="1"/>
                  </a:cubicBezTo>
                  <a:cubicBezTo>
                    <a:pt x="40" y="3"/>
                    <a:pt x="43" y="6"/>
                    <a:pt x="47" y="9"/>
                  </a:cubicBezTo>
                  <a:cubicBezTo>
                    <a:pt x="51" y="8"/>
                    <a:pt x="48" y="3"/>
                    <a:pt x="51" y="1"/>
                  </a:cubicBezTo>
                  <a:close/>
                </a:path>
              </a:pathLst>
            </a:custGeom>
            <a:solidFill>
              <a:srgbClr val="33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7">
              <a:extLst>
                <a:ext uri="{FF2B5EF4-FFF2-40B4-BE49-F238E27FC236}">
                  <a16:creationId xmlns:a16="http://schemas.microsoft.com/office/drawing/2014/main" id="{44FD2844-49EC-7826-40B3-3565D8DDF032}"/>
                </a:ext>
              </a:extLst>
            </p:cNvPr>
            <p:cNvSpPr>
              <a:spLocks/>
            </p:cNvSpPr>
            <p:nvPr/>
          </p:nvSpPr>
          <p:spPr bwMode="auto">
            <a:xfrm>
              <a:off x="7694613" y="2378075"/>
              <a:ext cx="9525" cy="217488"/>
            </a:xfrm>
            <a:custGeom>
              <a:avLst/>
              <a:gdLst>
                <a:gd name="T0" fmla="*/ 3 w 3"/>
                <a:gd name="T1" fmla="*/ 0 h 73"/>
                <a:gd name="T2" fmla="*/ 3 w 3"/>
                <a:gd name="T3" fmla="*/ 70 h 73"/>
                <a:gd name="T4" fmla="*/ 2 w 3"/>
                <a:gd name="T5" fmla="*/ 72 h 73"/>
                <a:gd name="T6" fmla="*/ 3 w 3"/>
                <a:gd name="T7" fmla="*/ 0 h 73"/>
              </a:gdLst>
              <a:ahLst/>
              <a:cxnLst>
                <a:cxn ang="0">
                  <a:pos x="T0" y="T1"/>
                </a:cxn>
                <a:cxn ang="0">
                  <a:pos x="T2" y="T3"/>
                </a:cxn>
                <a:cxn ang="0">
                  <a:pos x="T4" y="T5"/>
                </a:cxn>
                <a:cxn ang="0">
                  <a:pos x="T6" y="T7"/>
                </a:cxn>
              </a:cxnLst>
              <a:rect l="0" t="0" r="r" b="b"/>
              <a:pathLst>
                <a:path w="3" h="73">
                  <a:moveTo>
                    <a:pt x="3" y="0"/>
                  </a:moveTo>
                  <a:cubicBezTo>
                    <a:pt x="3" y="23"/>
                    <a:pt x="3" y="47"/>
                    <a:pt x="3" y="70"/>
                  </a:cubicBezTo>
                  <a:cubicBezTo>
                    <a:pt x="3" y="71"/>
                    <a:pt x="2" y="73"/>
                    <a:pt x="2" y="72"/>
                  </a:cubicBezTo>
                  <a:cubicBezTo>
                    <a:pt x="2" y="48"/>
                    <a:pt x="0" y="24"/>
                    <a:pt x="3" y="0"/>
                  </a:cubicBezTo>
                  <a:close/>
                </a:path>
              </a:pathLst>
            </a:custGeom>
            <a:solidFill>
              <a:srgbClr val="E54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8">
              <a:extLst>
                <a:ext uri="{FF2B5EF4-FFF2-40B4-BE49-F238E27FC236}">
                  <a16:creationId xmlns:a16="http://schemas.microsoft.com/office/drawing/2014/main" id="{707B8FB4-AC70-4C2B-F108-6F2F9F5BF6C9}"/>
                </a:ext>
              </a:extLst>
            </p:cNvPr>
            <p:cNvSpPr>
              <a:spLocks/>
            </p:cNvSpPr>
            <p:nvPr/>
          </p:nvSpPr>
          <p:spPr bwMode="auto">
            <a:xfrm>
              <a:off x="7694613" y="2082800"/>
              <a:ext cx="9525" cy="107950"/>
            </a:xfrm>
            <a:custGeom>
              <a:avLst/>
              <a:gdLst>
                <a:gd name="T0" fmla="*/ 3 w 3"/>
                <a:gd name="T1" fmla="*/ 0 h 36"/>
                <a:gd name="T2" fmla="*/ 3 w 3"/>
                <a:gd name="T3" fmla="*/ 36 h 36"/>
                <a:gd name="T4" fmla="*/ 3 w 3"/>
                <a:gd name="T5" fmla="*/ 0 h 36"/>
              </a:gdLst>
              <a:ahLst/>
              <a:cxnLst>
                <a:cxn ang="0">
                  <a:pos x="T0" y="T1"/>
                </a:cxn>
                <a:cxn ang="0">
                  <a:pos x="T2" y="T3"/>
                </a:cxn>
                <a:cxn ang="0">
                  <a:pos x="T4" y="T5"/>
                </a:cxn>
              </a:cxnLst>
              <a:rect l="0" t="0" r="r" b="b"/>
              <a:pathLst>
                <a:path w="3" h="36">
                  <a:moveTo>
                    <a:pt x="3" y="0"/>
                  </a:moveTo>
                  <a:cubicBezTo>
                    <a:pt x="3" y="12"/>
                    <a:pt x="3" y="24"/>
                    <a:pt x="3" y="36"/>
                  </a:cubicBezTo>
                  <a:cubicBezTo>
                    <a:pt x="1" y="24"/>
                    <a:pt x="0" y="12"/>
                    <a:pt x="3" y="0"/>
                  </a:cubicBezTo>
                  <a:close/>
                </a:path>
              </a:pathLst>
            </a:custGeom>
            <a:solidFill>
              <a:srgbClr val="E54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39">
              <a:extLst>
                <a:ext uri="{FF2B5EF4-FFF2-40B4-BE49-F238E27FC236}">
                  <a16:creationId xmlns:a16="http://schemas.microsoft.com/office/drawing/2014/main" id="{53FC20D6-EC03-ED99-E775-A096154224E1}"/>
                </a:ext>
              </a:extLst>
            </p:cNvPr>
            <p:cNvSpPr>
              <a:spLocks/>
            </p:cNvSpPr>
            <p:nvPr/>
          </p:nvSpPr>
          <p:spPr bwMode="auto">
            <a:xfrm>
              <a:off x="9688513" y="1871663"/>
              <a:ext cx="250825" cy="1160463"/>
            </a:xfrm>
            <a:custGeom>
              <a:avLst/>
              <a:gdLst>
                <a:gd name="T0" fmla="*/ 33 w 84"/>
                <a:gd name="T1" fmla="*/ 389 h 389"/>
                <a:gd name="T2" fmla="*/ 21 w 84"/>
                <a:gd name="T3" fmla="*/ 366 h 389"/>
                <a:gd name="T4" fmla="*/ 6 w 84"/>
                <a:gd name="T5" fmla="*/ 335 h 389"/>
                <a:gd name="T6" fmla="*/ 3 w 84"/>
                <a:gd name="T7" fmla="*/ 263 h 389"/>
                <a:gd name="T8" fmla="*/ 10 w 84"/>
                <a:gd name="T9" fmla="*/ 232 h 389"/>
                <a:gd name="T10" fmla="*/ 16 w 84"/>
                <a:gd name="T11" fmla="*/ 185 h 389"/>
                <a:gd name="T12" fmla="*/ 24 w 84"/>
                <a:gd name="T13" fmla="*/ 120 h 389"/>
                <a:gd name="T14" fmla="*/ 30 w 84"/>
                <a:gd name="T15" fmla="*/ 86 h 389"/>
                <a:gd name="T16" fmla="*/ 39 w 84"/>
                <a:gd name="T17" fmla="*/ 60 h 389"/>
                <a:gd name="T18" fmla="*/ 55 w 84"/>
                <a:gd name="T19" fmla="*/ 25 h 389"/>
                <a:gd name="T20" fmla="*/ 75 w 84"/>
                <a:gd name="T21" fmla="*/ 4 h 389"/>
                <a:gd name="T22" fmla="*/ 79 w 84"/>
                <a:gd name="T23" fmla="*/ 0 h 389"/>
                <a:gd name="T24" fmla="*/ 81 w 84"/>
                <a:gd name="T25" fmla="*/ 20 h 389"/>
                <a:gd name="T26" fmla="*/ 80 w 84"/>
                <a:gd name="T27" fmla="*/ 54 h 389"/>
                <a:gd name="T28" fmla="*/ 78 w 84"/>
                <a:gd name="T29" fmla="*/ 88 h 389"/>
                <a:gd name="T30" fmla="*/ 76 w 84"/>
                <a:gd name="T31" fmla="*/ 118 h 389"/>
                <a:gd name="T32" fmla="*/ 73 w 84"/>
                <a:gd name="T33" fmla="*/ 145 h 389"/>
                <a:gd name="T34" fmla="*/ 69 w 84"/>
                <a:gd name="T35" fmla="*/ 190 h 389"/>
                <a:gd name="T36" fmla="*/ 57 w 84"/>
                <a:gd name="T37" fmla="*/ 288 h 389"/>
                <a:gd name="T38" fmla="*/ 51 w 84"/>
                <a:gd name="T39" fmla="*/ 326 h 389"/>
                <a:gd name="T40" fmla="*/ 43 w 84"/>
                <a:gd name="T41" fmla="*/ 354 h 389"/>
                <a:gd name="T42" fmla="*/ 33 w 84"/>
                <a:gd name="T43" fmla="*/ 389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389">
                  <a:moveTo>
                    <a:pt x="33" y="389"/>
                  </a:moveTo>
                  <a:cubicBezTo>
                    <a:pt x="30" y="381"/>
                    <a:pt x="29" y="372"/>
                    <a:pt x="21" y="366"/>
                  </a:cubicBezTo>
                  <a:cubicBezTo>
                    <a:pt x="11" y="358"/>
                    <a:pt x="9" y="346"/>
                    <a:pt x="6" y="335"/>
                  </a:cubicBezTo>
                  <a:cubicBezTo>
                    <a:pt x="0" y="311"/>
                    <a:pt x="2" y="287"/>
                    <a:pt x="3" y="263"/>
                  </a:cubicBezTo>
                  <a:cubicBezTo>
                    <a:pt x="3" y="253"/>
                    <a:pt x="9" y="243"/>
                    <a:pt x="10" y="232"/>
                  </a:cubicBezTo>
                  <a:cubicBezTo>
                    <a:pt x="11" y="216"/>
                    <a:pt x="13" y="200"/>
                    <a:pt x="16" y="185"/>
                  </a:cubicBezTo>
                  <a:cubicBezTo>
                    <a:pt x="21" y="163"/>
                    <a:pt x="21" y="141"/>
                    <a:pt x="24" y="120"/>
                  </a:cubicBezTo>
                  <a:cubicBezTo>
                    <a:pt x="25" y="108"/>
                    <a:pt x="29" y="97"/>
                    <a:pt x="30" y="86"/>
                  </a:cubicBezTo>
                  <a:cubicBezTo>
                    <a:pt x="32" y="77"/>
                    <a:pt x="39" y="69"/>
                    <a:pt x="39" y="60"/>
                  </a:cubicBezTo>
                  <a:cubicBezTo>
                    <a:pt x="40" y="46"/>
                    <a:pt x="52" y="38"/>
                    <a:pt x="55" y="25"/>
                  </a:cubicBezTo>
                  <a:cubicBezTo>
                    <a:pt x="56" y="16"/>
                    <a:pt x="63" y="6"/>
                    <a:pt x="75" y="4"/>
                  </a:cubicBezTo>
                  <a:cubicBezTo>
                    <a:pt x="78" y="4"/>
                    <a:pt x="77" y="1"/>
                    <a:pt x="79" y="0"/>
                  </a:cubicBezTo>
                  <a:cubicBezTo>
                    <a:pt x="84" y="6"/>
                    <a:pt x="81" y="13"/>
                    <a:pt x="81" y="20"/>
                  </a:cubicBezTo>
                  <a:cubicBezTo>
                    <a:pt x="80" y="31"/>
                    <a:pt x="80" y="43"/>
                    <a:pt x="80" y="54"/>
                  </a:cubicBezTo>
                  <a:cubicBezTo>
                    <a:pt x="81" y="65"/>
                    <a:pt x="77" y="77"/>
                    <a:pt x="78" y="88"/>
                  </a:cubicBezTo>
                  <a:cubicBezTo>
                    <a:pt x="76" y="98"/>
                    <a:pt x="77" y="108"/>
                    <a:pt x="76" y="118"/>
                  </a:cubicBezTo>
                  <a:cubicBezTo>
                    <a:pt x="74" y="127"/>
                    <a:pt x="74" y="136"/>
                    <a:pt x="73" y="145"/>
                  </a:cubicBezTo>
                  <a:cubicBezTo>
                    <a:pt x="72" y="160"/>
                    <a:pt x="71" y="175"/>
                    <a:pt x="69" y="190"/>
                  </a:cubicBezTo>
                  <a:cubicBezTo>
                    <a:pt x="66" y="222"/>
                    <a:pt x="62" y="255"/>
                    <a:pt x="57" y="288"/>
                  </a:cubicBezTo>
                  <a:cubicBezTo>
                    <a:pt x="54" y="300"/>
                    <a:pt x="53" y="313"/>
                    <a:pt x="51" y="326"/>
                  </a:cubicBezTo>
                  <a:cubicBezTo>
                    <a:pt x="48" y="335"/>
                    <a:pt x="48" y="345"/>
                    <a:pt x="43" y="354"/>
                  </a:cubicBezTo>
                  <a:cubicBezTo>
                    <a:pt x="40" y="366"/>
                    <a:pt x="37" y="377"/>
                    <a:pt x="33" y="389"/>
                  </a:cubicBezTo>
                  <a:close/>
                </a:path>
              </a:pathLst>
            </a:custGeom>
            <a:solidFill>
              <a:srgbClr val="9C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0">
              <a:extLst>
                <a:ext uri="{FF2B5EF4-FFF2-40B4-BE49-F238E27FC236}">
                  <a16:creationId xmlns:a16="http://schemas.microsoft.com/office/drawing/2014/main" id="{476AC0A8-5AFB-1704-45E3-FD1171DB5EE8}"/>
                </a:ext>
              </a:extLst>
            </p:cNvPr>
            <p:cNvSpPr>
              <a:spLocks/>
            </p:cNvSpPr>
            <p:nvPr/>
          </p:nvSpPr>
          <p:spPr bwMode="auto">
            <a:xfrm>
              <a:off x="9164638" y="2635250"/>
              <a:ext cx="411163" cy="525463"/>
            </a:xfrm>
            <a:custGeom>
              <a:avLst/>
              <a:gdLst>
                <a:gd name="T0" fmla="*/ 75 w 138"/>
                <a:gd name="T1" fmla="*/ 0 h 176"/>
                <a:gd name="T2" fmla="*/ 105 w 138"/>
                <a:gd name="T3" fmla="*/ 4 h 176"/>
                <a:gd name="T4" fmla="*/ 116 w 138"/>
                <a:gd name="T5" fmla="*/ 9 h 176"/>
                <a:gd name="T6" fmla="*/ 128 w 138"/>
                <a:gd name="T7" fmla="*/ 18 h 176"/>
                <a:gd name="T8" fmla="*/ 116 w 138"/>
                <a:gd name="T9" fmla="*/ 74 h 176"/>
                <a:gd name="T10" fmla="*/ 114 w 138"/>
                <a:gd name="T11" fmla="*/ 117 h 176"/>
                <a:gd name="T12" fmla="*/ 125 w 138"/>
                <a:gd name="T13" fmla="*/ 164 h 176"/>
                <a:gd name="T14" fmla="*/ 135 w 138"/>
                <a:gd name="T15" fmla="*/ 171 h 176"/>
                <a:gd name="T16" fmla="*/ 137 w 138"/>
                <a:gd name="T17" fmla="*/ 174 h 176"/>
                <a:gd name="T18" fmla="*/ 134 w 138"/>
                <a:gd name="T19" fmla="*/ 176 h 176"/>
                <a:gd name="T20" fmla="*/ 130 w 138"/>
                <a:gd name="T21" fmla="*/ 176 h 176"/>
                <a:gd name="T22" fmla="*/ 0 w 138"/>
                <a:gd name="T23" fmla="*/ 176 h 176"/>
                <a:gd name="T24" fmla="*/ 5 w 138"/>
                <a:gd name="T25" fmla="*/ 173 h 176"/>
                <a:gd name="T26" fmla="*/ 25 w 138"/>
                <a:gd name="T27" fmla="*/ 160 h 176"/>
                <a:gd name="T28" fmla="*/ 51 w 138"/>
                <a:gd name="T29" fmla="*/ 103 h 176"/>
                <a:gd name="T30" fmla="*/ 66 w 138"/>
                <a:gd name="T31" fmla="*/ 56 h 176"/>
                <a:gd name="T32" fmla="*/ 76 w 138"/>
                <a:gd name="T33" fmla="*/ 25 h 176"/>
                <a:gd name="T34" fmla="*/ 76 w 138"/>
                <a:gd name="T35" fmla="*/ 21 h 176"/>
                <a:gd name="T36" fmla="*/ 74 w 138"/>
                <a:gd name="T37" fmla="*/ 17 h 176"/>
                <a:gd name="T38" fmla="*/ 75 w 138"/>
                <a:gd name="T39"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8" h="176">
                  <a:moveTo>
                    <a:pt x="75" y="0"/>
                  </a:moveTo>
                  <a:cubicBezTo>
                    <a:pt x="85" y="6"/>
                    <a:pt x="94" y="8"/>
                    <a:pt x="105" y="4"/>
                  </a:cubicBezTo>
                  <a:cubicBezTo>
                    <a:pt x="110" y="2"/>
                    <a:pt x="114" y="5"/>
                    <a:pt x="116" y="9"/>
                  </a:cubicBezTo>
                  <a:cubicBezTo>
                    <a:pt x="118" y="14"/>
                    <a:pt x="121" y="17"/>
                    <a:pt x="128" y="18"/>
                  </a:cubicBezTo>
                  <a:cubicBezTo>
                    <a:pt x="118" y="36"/>
                    <a:pt x="118" y="55"/>
                    <a:pt x="116" y="74"/>
                  </a:cubicBezTo>
                  <a:cubicBezTo>
                    <a:pt x="114" y="88"/>
                    <a:pt x="114" y="103"/>
                    <a:pt x="114" y="117"/>
                  </a:cubicBezTo>
                  <a:cubicBezTo>
                    <a:pt x="115" y="133"/>
                    <a:pt x="115" y="150"/>
                    <a:pt x="125" y="164"/>
                  </a:cubicBezTo>
                  <a:cubicBezTo>
                    <a:pt x="128" y="168"/>
                    <a:pt x="131" y="171"/>
                    <a:pt x="135" y="171"/>
                  </a:cubicBezTo>
                  <a:cubicBezTo>
                    <a:pt x="136" y="172"/>
                    <a:pt x="138" y="172"/>
                    <a:pt x="137" y="174"/>
                  </a:cubicBezTo>
                  <a:cubicBezTo>
                    <a:pt x="137" y="176"/>
                    <a:pt x="136" y="176"/>
                    <a:pt x="134" y="176"/>
                  </a:cubicBezTo>
                  <a:cubicBezTo>
                    <a:pt x="133" y="176"/>
                    <a:pt x="131" y="176"/>
                    <a:pt x="130" y="176"/>
                  </a:cubicBezTo>
                  <a:cubicBezTo>
                    <a:pt x="87" y="176"/>
                    <a:pt x="44" y="176"/>
                    <a:pt x="0" y="176"/>
                  </a:cubicBezTo>
                  <a:cubicBezTo>
                    <a:pt x="1" y="175"/>
                    <a:pt x="3" y="173"/>
                    <a:pt x="5" y="173"/>
                  </a:cubicBezTo>
                  <a:cubicBezTo>
                    <a:pt x="16" y="175"/>
                    <a:pt x="20" y="167"/>
                    <a:pt x="25" y="160"/>
                  </a:cubicBezTo>
                  <a:cubicBezTo>
                    <a:pt x="38" y="143"/>
                    <a:pt x="43" y="122"/>
                    <a:pt x="51" y="103"/>
                  </a:cubicBezTo>
                  <a:cubicBezTo>
                    <a:pt x="58" y="88"/>
                    <a:pt x="61" y="71"/>
                    <a:pt x="66" y="56"/>
                  </a:cubicBezTo>
                  <a:cubicBezTo>
                    <a:pt x="69" y="46"/>
                    <a:pt x="71" y="34"/>
                    <a:pt x="76" y="25"/>
                  </a:cubicBezTo>
                  <a:cubicBezTo>
                    <a:pt x="77" y="23"/>
                    <a:pt x="77" y="22"/>
                    <a:pt x="76" y="21"/>
                  </a:cubicBezTo>
                  <a:cubicBezTo>
                    <a:pt x="75" y="20"/>
                    <a:pt x="75" y="18"/>
                    <a:pt x="74" y="17"/>
                  </a:cubicBezTo>
                  <a:cubicBezTo>
                    <a:pt x="83" y="12"/>
                    <a:pt x="75" y="6"/>
                    <a:pt x="75" y="0"/>
                  </a:cubicBezTo>
                  <a:close/>
                </a:path>
              </a:pathLst>
            </a:custGeom>
            <a:solidFill>
              <a:srgbClr val="BD1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1">
              <a:extLst>
                <a:ext uri="{FF2B5EF4-FFF2-40B4-BE49-F238E27FC236}">
                  <a16:creationId xmlns:a16="http://schemas.microsoft.com/office/drawing/2014/main" id="{C15DD8B9-8DFF-40A1-C978-46C7E56FB23C}"/>
                </a:ext>
              </a:extLst>
            </p:cNvPr>
            <p:cNvSpPr>
              <a:spLocks/>
            </p:cNvSpPr>
            <p:nvPr/>
          </p:nvSpPr>
          <p:spPr bwMode="auto">
            <a:xfrm>
              <a:off x="9504363" y="2095500"/>
              <a:ext cx="92075" cy="569913"/>
            </a:xfrm>
            <a:custGeom>
              <a:avLst/>
              <a:gdLst>
                <a:gd name="T0" fmla="*/ 0 w 31"/>
                <a:gd name="T1" fmla="*/ 183 h 191"/>
                <a:gd name="T2" fmla="*/ 18 w 31"/>
                <a:gd name="T3" fmla="*/ 185 h 191"/>
                <a:gd name="T4" fmla="*/ 25 w 31"/>
                <a:gd name="T5" fmla="*/ 178 h 191"/>
                <a:gd name="T6" fmla="*/ 19 w 31"/>
                <a:gd name="T7" fmla="*/ 146 h 191"/>
                <a:gd name="T8" fmla="*/ 11 w 31"/>
                <a:gd name="T9" fmla="*/ 102 h 191"/>
                <a:gd name="T10" fmla="*/ 15 w 31"/>
                <a:gd name="T11" fmla="*/ 64 h 191"/>
                <a:gd name="T12" fmla="*/ 22 w 31"/>
                <a:gd name="T13" fmla="*/ 25 h 191"/>
                <a:gd name="T14" fmla="*/ 17 w 31"/>
                <a:gd name="T15" fmla="*/ 11 h 191"/>
                <a:gd name="T16" fmla="*/ 7 w 31"/>
                <a:gd name="T17" fmla="*/ 0 h 191"/>
                <a:gd name="T18" fmla="*/ 26 w 31"/>
                <a:gd name="T19" fmla="*/ 28 h 191"/>
                <a:gd name="T20" fmla="*/ 15 w 31"/>
                <a:gd name="T21" fmla="*/ 93 h 191"/>
                <a:gd name="T22" fmla="*/ 23 w 31"/>
                <a:gd name="T23" fmla="*/ 138 h 191"/>
                <a:gd name="T24" fmla="*/ 24 w 31"/>
                <a:gd name="T25" fmla="*/ 152 h 191"/>
                <a:gd name="T26" fmla="*/ 30 w 31"/>
                <a:gd name="T27" fmla="*/ 178 h 191"/>
                <a:gd name="T28" fmla="*/ 17 w 31"/>
                <a:gd name="T29" fmla="*/ 189 h 191"/>
                <a:gd name="T30" fmla="*/ 12 w 31"/>
                <a:gd name="T31" fmla="*/ 188 h 191"/>
                <a:gd name="T32" fmla="*/ 0 w 31"/>
                <a:gd name="T33" fmla="*/ 1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191">
                  <a:moveTo>
                    <a:pt x="0" y="183"/>
                  </a:moveTo>
                  <a:cubicBezTo>
                    <a:pt x="6" y="183"/>
                    <a:pt x="12" y="183"/>
                    <a:pt x="18" y="185"/>
                  </a:cubicBezTo>
                  <a:cubicBezTo>
                    <a:pt x="25" y="187"/>
                    <a:pt x="26" y="183"/>
                    <a:pt x="25" y="178"/>
                  </a:cubicBezTo>
                  <a:cubicBezTo>
                    <a:pt x="24" y="168"/>
                    <a:pt x="21" y="157"/>
                    <a:pt x="19" y="146"/>
                  </a:cubicBezTo>
                  <a:cubicBezTo>
                    <a:pt x="16" y="131"/>
                    <a:pt x="13" y="117"/>
                    <a:pt x="11" y="102"/>
                  </a:cubicBezTo>
                  <a:cubicBezTo>
                    <a:pt x="8" y="89"/>
                    <a:pt x="13" y="77"/>
                    <a:pt x="15" y="64"/>
                  </a:cubicBezTo>
                  <a:cubicBezTo>
                    <a:pt x="17" y="51"/>
                    <a:pt x="20" y="38"/>
                    <a:pt x="22" y="25"/>
                  </a:cubicBezTo>
                  <a:cubicBezTo>
                    <a:pt x="23" y="19"/>
                    <a:pt x="21" y="15"/>
                    <a:pt x="17" y="11"/>
                  </a:cubicBezTo>
                  <a:cubicBezTo>
                    <a:pt x="14" y="7"/>
                    <a:pt x="10" y="3"/>
                    <a:pt x="7" y="0"/>
                  </a:cubicBezTo>
                  <a:cubicBezTo>
                    <a:pt x="19" y="3"/>
                    <a:pt x="27" y="16"/>
                    <a:pt x="26" y="28"/>
                  </a:cubicBezTo>
                  <a:cubicBezTo>
                    <a:pt x="23" y="49"/>
                    <a:pt x="17" y="71"/>
                    <a:pt x="15" y="93"/>
                  </a:cubicBezTo>
                  <a:cubicBezTo>
                    <a:pt x="15" y="108"/>
                    <a:pt x="20" y="123"/>
                    <a:pt x="23" y="138"/>
                  </a:cubicBezTo>
                  <a:cubicBezTo>
                    <a:pt x="24" y="142"/>
                    <a:pt x="24" y="147"/>
                    <a:pt x="24" y="152"/>
                  </a:cubicBezTo>
                  <a:cubicBezTo>
                    <a:pt x="27" y="161"/>
                    <a:pt x="29" y="169"/>
                    <a:pt x="30" y="178"/>
                  </a:cubicBezTo>
                  <a:cubicBezTo>
                    <a:pt x="31" y="188"/>
                    <a:pt x="28" y="191"/>
                    <a:pt x="17" y="189"/>
                  </a:cubicBezTo>
                  <a:cubicBezTo>
                    <a:pt x="16" y="189"/>
                    <a:pt x="14" y="189"/>
                    <a:pt x="12" y="188"/>
                  </a:cubicBezTo>
                  <a:cubicBezTo>
                    <a:pt x="7" y="187"/>
                    <a:pt x="3" y="187"/>
                    <a:pt x="0" y="183"/>
                  </a:cubicBezTo>
                  <a:close/>
                </a:path>
              </a:pathLst>
            </a:custGeom>
            <a:solidFill>
              <a:srgbClr val="7E1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2">
              <a:extLst>
                <a:ext uri="{FF2B5EF4-FFF2-40B4-BE49-F238E27FC236}">
                  <a16:creationId xmlns:a16="http://schemas.microsoft.com/office/drawing/2014/main" id="{889E585A-9A07-738E-F364-DE6802B6570B}"/>
                </a:ext>
              </a:extLst>
            </p:cNvPr>
            <p:cNvSpPr>
              <a:spLocks/>
            </p:cNvSpPr>
            <p:nvPr/>
          </p:nvSpPr>
          <p:spPr bwMode="auto">
            <a:xfrm>
              <a:off x="9539288" y="2547938"/>
              <a:ext cx="63500" cy="117475"/>
            </a:xfrm>
            <a:custGeom>
              <a:avLst/>
              <a:gdLst>
                <a:gd name="T0" fmla="*/ 0 w 21"/>
                <a:gd name="T1" fmla="*/ 36 h 39"/>
                <a:gd name="T2" fmla="*/ 15 w 21"/>
                <a:gd name="T3" fmla="*/ 19 h 39"/>
                <a:gd name="T4" fmla="*/ 12 w 21"/>
                <a:gd name="T5" fmla="*/ 0 h 39"/>
                <a:gd name="T6" fmla="*/ 20 w 21"/>
                <a:gd name="T7" fmla="*/ 33 h 39"/>
                <a:gd name="T8" fmla="*/ 12 w 21"/>
                <a:gd name="T9" fmla="*/ 39 h 39"/>
                <a:gd name="T10" fmla="*/ 0 w 21"/>
                <a:gd name="T11" fmla="*/ 36 h 39"/>
              </a:gdLst>
              <a:ahLst/>
              <a:cxnLst>
                <a:cxn ang="0">
                  <a:pos x="T0" y="T1"/>
                </a:cxn>
                <a:cxn ang="0">
                  <a:pos x="T2" y="T3"/>
                </a:cxn>
                <a:cxn ang="0">
                  <a:pos x="T4" y="T5"/>
                </a:cxn>
                <a:cxn ang="0">
                  <a:pos x="T6" y="T7"/>
                </a:cxn>
                <a:cxn ang="0">
                  <a:pos x="T8" y="T9"/>
                </a:cxn>
                <a:cxn ang="0">
                  <a:pos x="T10" y="T11"/>
                </a:cxn>
              </a:cxnLst>
              <a:rect l="0" t="0" r="r" b="b"/>
              <a:pathLst>
                <a:path w="21" h="39">
                  <a:moveTo>
                    <a:pt x="0" y="36"/>
                  </a:moveTo>
                  <a:cubicBezTo>
                    <a:pt x="17" y="36"/>
                    <a:pt x="16" y="36"/>
                    <a:pt x="15" y="19"/>
                  </a:cubicBezTo>
                  <a:cubicBezTo>
                    <a:pt x="15" y="12"/>
                    <a:pt x="10" y="7"/>
                    <a:pt x="12" y="0"/>
                  </a:cubicBezTo>
                  <a:cubicBezTo>
                    <a:pt x="18" y="10"/>
                    <a:pt x="18" y="22"/>
                    <a:pt x="20" y="33"/>
                  </a:cubicBezTo>
                  <a:cubicBezTo>
                    <a:pt x="21" y="37"/>
                    <a:pt x="16" y="39"/>
                    <a:pt x="12" y="39"/>
                  </a:cubicBezTo>
                  <a:cubicBezTo>
                    <a:pt x="7" y="39"/>
                    <a:pt x="3" y="39"/>
                    <a:pt x="0" y="36"/>
                  </a:cubicBezTo>
                  <a:close/>
                </a:path>
              </a:pathLst>
            </a:custGeom>
            <a:solidFill>
              <a:srgbClr val="861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3">
              <a:extLst>
                <a:ext uri="{FF2B5EF4-FFF2-40B4-BE49-F238E27FC236}">
                  <a16:creationId xmlns:a16="http://schemas.microsoft.com/office/drawing/2014/main" id="{093D9992-05EA-8A6A-C396-94E6C15EA38B}"/>
                </a:ext>
              </a:extLst>
            </p:cNvPr>
            <p:cNvSpPr>
              <a:spLocks/>
            </p:cNvSpPr>
            <p:nvPr/>
          </p:nvSpPr>
          <p:spPr bwMode="auto">
            <a:xfrm>
              <a:off x="9393238" y="2601913"/>
              <a:ext cx="90488" cy="50800"/>
            </a:xfrm>
            <a:custGeom>
              <a:avLst/>
              <a:gdLst>
                <a:gd name="T0" fmla="*/ 0 w 30"/>
                <a:gd name="T1" fmla="*/ 8 h 17"/>
                <a:gd name="T2" fmla="*/ 10 w 30"/>
                <a:gd name="T3" fmla="*/ 10 h 17"/>
                <a:gd name="T4" fmla="*/ 20 w 30"/>
                <a:gd name="T5" fmla="*/ 6 h 17"/>
                <a:gd name="T6" fmla="*/ 30 w 30"/>
                <a:gd name="T7" fmla="*/ 6 h 17"/>
                <a:gd name="T8" fmla="*/ 28 w 30"/>
                <a:gd name="T9" fmla="*/ 7 h 17"/>
                <a:gd name="T10" fmla="*/ 0 w 30"/>
                <a:gd name="T11" fmla="*/ 8 h 17"/>
              </a:gdLst>
              <a:ahLst/>
              <a:cxnLst>
                <a:cxn ang="0">
                  <a:pos x="T0" y="T1"/>
                </a:cxn>
                <a:cxn ang="0">
                  <a:pos x="T2" y="T3"/>
                </a:cxn>
                <a:cxn ang="0">
                  <a:pos x="T4" y="T5"/>
                </a:cxn>
                <a:cxn ang="0">
                  <a:pos x="T6" y="T7"/>
                </a:cxn>
                <a:cxn ang="0">
                  <a:pos x="T8" y="T9"/>
                </a:cxn>
                <a:cxn ang="0">
                  <a:pos x="T10" y="T11"/>
                </a:cxn>
              </a:cxnLst>
              <a:rect l="0" t="0" r="r" b="b"/>
              <a:pathLst>
                <a:path w="30" h="17">
                  <a:moveTo>
                    <a:pt x="0" y="8"/>
                  </a:moveTo>
                  <a:cubicBezTo>
                    <a:pt x="3" y="7"/>
                    <a:pt x="7" y="8"/>
                    <a:pt x="10" y="10"/>
                  </a:cubicBezTo>
                  <a:cubicBezTo>
                    <a:pt x="14" y="12"/>
                    <a:pt x="18" y="11"/>
                    <a:pt x="20" y="6"/>
                  </a:cubicBezTo>
                  <a:cubicBezTo>
                    <a:pt x="23" y="0"/>
                    <a:pt x="27" y="1"/>
                    <a:pt x="30" y="6"/>
                  </a:cubicBezTo>
                  <a:cubicBezTo>
                    <a:pt x="29" y="6"/>
                    <a:pt x="28" y="6"/>
                    <a:pt x="28" y="7"/>
                  </a:cubicBezTo>
                  <a:cubicBezTo>
                    <a:pt x="17" y="16"/>
                    <a:pt x="12" y="17"/>
                    <a:pt x="0" y="8"/>
                  </a:cubicBezTo>
                  <a:close/>
                </a:path>
              </a:pathLst>
            </a:custGeom>
            <a:solidFill>
              <a:srgbClr val="7D1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4">
              <a:extLst>
                <a:ext uri="{FF2B5EF4-FFF2-40B4-BE49-F238E27FC236}">
                  <a16:creationId xmlns:a16="http://schemas.microsoft.com/office/drawing/2014/main" id="{C45DCA36-DFB7-C6D5-9850-A090C20804CC}"/>
                </a:ext>
              </a:extLst>
            </p:cNvPr>
            <p:cNvSpPr>
              <a:spLocks/>
            </p:cNvSpPr>
            <p:nvPr/>
          </p:nvSpPr>
          <p:spPr bwMode="auto">
            <a:xfrm>
              <a:off x="8607426" y="2092325"/>
              <a:ext cx="119063" cy="434975"/>
            </a:xfrm>
            <a:custGeom>
              <a:avLst/>
              <a:gdLst>
                <a:gd name="T0" fmla="*/ 0 w 40"/>
                <a:gd name="T1" fmla="*/ 72 h 146"/>
                <a:gd name="T2" fmla="*/ 0 w 40"/>
                <a:gd name="T3" fmla="*/ 8 h 146"/>
                <a:gd name="T4" fmla="*/ 8 w 40"/>
                <a:gd name="T5" fmla="*/ 0 h 146"/>
                <a:gd name="T6" fmla="*/ 33 w 40"/>
                <a:gd name="T7" fmla="*/ 0 h 146"/>
                <a:gd name="T8" fmla="*/ 38 w 40"/>
                <a:gd name="T9" fmla="*/ 7 h 146"/>
                <a:gd name="T10" fmla="*/ 33 w 40"/>
                <a:gd name="T11" fmla="*/ 16 h 146"/>
                <a:gd name="T12" fmla="*/ 17 w 40"/>
                <a:gd name="T13" fmla="*/ 18 h 146"/>
                <a:gd name="T14" fmla="*/ 16 w 40"/>
                <a:gd name="T15" fmla="*/ 33 h 146"/>
                <a:gd name="T16" fmla="*/ 16 w 40"/>
                <a:gd name="T17" fmla="*/ 61 h 146"/>
                <a:gd name="T18" fmla="*/ 24 w 40"/>
                <a:gd name="T19" fmla="*/ 68 h 146"/>
                <a:gd name="T20" fmla="*/ 29 w 40"/>
                <a:gd name="T21" fmla="*/ 68 h 146"/>
                <a:gd name="T22" fmla="*/ 38 w 40"/>
                <a:gd name="T23" fmla="*/ 81 h 146"/>
                <a:gd name="T24" fmla="*/ 31 w 40"/>
                <a:gd name="T25" fmla="*/ 83 h 146"/>
                <a:gd name="T26" fmla="*/ 16 w 40"/>
                <a:gd name="T27" fmla="*/ 99 h 146"/>
                <a:gd name="T28" fmla="*/ 17 w 40"/>
                <a:gd name="T29" fmla="*/ 138 h 146"/>
                <a:gd name="T30" fmla="*/ 9 w 40"/>
                <a:gd name="T31" fmla="*/ 145 h 146"/>
                <a:gd name="T32" fmla="*/ 0 w 40"/>
                <a:gd name="T33" fmla="*/ 138 h 146"/>
                <a:gd name="T34" fmla="*/ 0 w 40"/>
                <a:gd name="T35" fmla="*/ 7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146">
                  <a:moveTo>
                    <a:pt x="0" y="72"/>
                  </a:moveTo>
                  <a:cubicBezTo>
                    <a:pt x="0" y="51"/>
                    <a:pt x="1" y="29"/>
                    <a:pt x="0" y="8"/>
                  </a:cubicBezTo>
                  <a:cubicBezTo>
                    <a:pt x="0" y="1"/>
                    <a:pt x="2" y="0"/>
                    <a:pt x="8" y="0"/>
                  </a:cubicBezTo>
                  <a:cubicBezTo>
                    <a:pt x="16" y="1"/>
                    <a:pt x="25" y="1"/>
                    <a:pt x="33" y="0"/>
                  </a:cubicBezTo>
                  <a:cubicBezTo>
                    <a:pt x="39" y="0"/>
                    <a:pt x="38" y="4"/>
                    <a:pt x="38" y="7"/>
                  </a:cubicBezTo>
                  <a:cubicBezTo>
                    <a:pt x="38" y="11"/>
                    <a:pt x="39" y="16"/>
                    <a:pt x="33" y="16"/>
                  </a:cubicBezTo>
                  <a:cubicBezTo>
                    <a:pt x="27" y="16"/>
                    <a:pt x="20" y="13"/>
                    <a:pt x="17" y="18"/>
                  </a:cubicBezTo>
                  <a:cubicBezTo>
                    <a:pt x="15" y="21"/>
                    <a:pt x="16" y="28"/>
                    <a:pt x="16" y="33"/>
                  </a:cubicBezTo>
                  <a:cubicBezTo>
                    <a:pt x="16" y="43"/>
                    <a:pt x="17" y="52"/>
                    <a:pt x="16" y="61"/>
                  </a:cubicBezTo>
                  <a:cubicBezTo>
                    <a:pt x="16" y="67"/>
                    <a:pt x="18" y="69"/>
                    <a:pt x="24" y="68"/>
                  </a:cubicBezTo>
                  <a:cubicBezTo>
                    <a:pt x="26" y="68"/>
                    <a:pt x="27" y="68"/>
                    <a:pt x="29" y="68"/>
                  </a:cubicBezTo>
                  <a:cubicBezTo>
                    <a:pt x="37" y="68"/>
                    <a:pt x="40" y="73"/>
                    <a:pt x="38" y="81"/>
                  </a:cubicBezTo>
                  <a:cubicBezTo>
                    <a:pt x="36" y="85"/>
                    <a:pt x="34" y="83"/>
                    <a:pt x="31" y="83"/>
                  </a:cubicBezTo>
                  <a:cubicBezTo>
                    <a:pt x="16" y="84"/>
                    <a:pt x="16" y="84"/>
                    <a:pt x="16" y="99"/>
                  </a:cubicBezTo>
                  <a:cubicBezTo>
                    <a:pt x="16" y="112"/>
                    <a:pt x="16" y="125"/>
                    <a:pt x="17" y="138"/>
                  </a:cubicBezTo>
                  <a:cubicBezTo>
                    <a:pt x="17" y="145"/>
                    <a:pt x="13" y="145"/>
                    <a:pt x="9" y="145"/>
                  </a:cubicBezTo>
                  <a:cubicBezTo>
                    <a:pt x="5" y="144"/>
                    <a:pt x="0" y="146"/>
                    <a:pt x="0" y="138"/>
                  </a:cubicBezTo>
                  <a:cubicBezTo>
                    <a:pt x="1" y="116"/>
                    <a:pt x="0" y="94"/>
                    <a:pt x="0" y="7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5">
              <a:extLst>
                <a:ext uri="{FF2B5EF4-FFF2-40B4-BE49-F238E27FC236}">
                  <a16:creationId xmlns:a16="http://schemas.microsoft.com/office/drawing/2014/main" id="{CFA8D31E-F414-ACCA-A078-588797E4A3DA}"/>
                </a:ext>
              </a:extLst>
            </p:cNvPr>
            <p:cNvSpPr>
              <a:spLocks/>
            </p:cNvSpPr>
            <p:nvPr/>
          </p:nvSpPr>
          <p:spPr bwMode="auto">
            <a:xfrm>
              <a:off x="8639176" y="2082800"/>
              <a:ext cx="173038" cy="519113"/>
            </a:xfrm>
            <a:custGeom>
              <a:avLst/>
              <a:gdLst>
                <a:gd name="T0" fmla="*/ 31 w 58"/>
                <a:gd name="T1" fmla="*/ 0 h 174"/>
                <a:gd name="T2" fmla="*/ 52 w 58"/>
                <a:gd name="T3" fmla="*/ 19 h 174"/>
                <a:gd name="T4" fmla="*/ 43 w 58"/>
                <a:gd name="T5" fmla="*/ 38 h 174"/>
                <a:gd name="T6" fmla="*/ 36 w 58"/>
                <a:gd name="T7" fmla="*/ 45 h 174"/>
                <a:gd name="T8" fmla="*/ 36 w 58"/>
                <a:gd name="T9" fmla="*/ 65 h 174"/>
                <a:gd name="T10" fmla="*/ 43 w 58"/>
                <a:gd name="T11" fmla="*/ 76 h 174"/>
                <a:gd name="T12" fmla="*/ 54 w 58"/>
                <a:gd name="T13" fmla="*/ 97 h 174"/>
                <a:gd name="T14" fmla="*/ 47 w 58"/>
                <a:gd name="T15" fmla="*/ 108 h 174"/>
                <a:gd name="T16" fmla="*/ 35 w 58"/>
                <a:gd name="T17" fmla="*/ 123 h 174"/>
                <a:gd name="T18" fmla="*/ 36 w 58"/>
                <a:gd name="T19" fmla="*/ 157 h 174"/>
                <a:gd name="T20" fmla="*/ 19 w 58"/>
                <a:gd name="T21" fmla="*/ 173 h 174"/>
                <a:gd name="T22" fmla="*/ 0 w 58"/>
                <a:gd name="T23" fmla="*/ 165 h 174"/>
                <a:gd name="T24" fmla="*/ 21 w 58"/>
                <a:gd name="T25" fmla="*/ 168 h 174"/>
                <a:gd name="T26" fmla="*/ 31 w 58"/>
                <a:gd name="T27" fmla="*/ 159 h 174"/>
                <a:gd name="T28" fmla="*/ 30 w 58"/>
                <a:gd name="T29" fmla="*/ 116 h 174"/>
                <a:gd name="T30" fmla="*/ 40 w 58"/>
                <a:gd name="T31" fmla="*/ 104 h 174"/>
                <a:gd name="T32" fmla="*/ 49 w 58"/>
                <a:gd name="T33" fmla="*/ 101 h 174"/>
                <a:gd name="T34" fmla="*/ 46 w 58"/>
                <a:gd name="T35" fmla="*/ 84 h 174"/>
                <a:gd name="T36" fmla="*/ 44 w 58"/>
                <a:gd name="T37" fmla="*/ 82 h 174"/>
                <a:gd name="T38" fmla="*/ 30 w 58"/>
                <a:gd name="T39" fmla="*/ 42 h 174"/>
                <a:gd name="T40" fmla="*/ 39 w 58"/>
                <a:gd name="T41" fmla="*/ 34 h 174"/>
                <a:gd name="T42" fmla="*/ 49 w 58"/>
                <a:gd name="T43" fmla="*/ 29 h 174"/>
                <a:gd name="T44" fmla="*/ 46 w 58"/>
                <a:gd name="T45" fmla="*/ 16 h 174"/>
                <a:gd name="T46" fmla="*/ 31 w 58"/>
                <a:gd name="T4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174">
                  <a:moveTo>
                    <a:pt x="31" y="0"/>
                  </a:moveTo>
                  <a:cubicBezTo>
                    <a:pt x="40" y="4"/>
                    <a:pt x="47" y="11"/>
                    <a:pt x="52" y="19"/>
                  </a:cubicBezTo>
                  <a:cubicBezTo>
                    <a:pt x="58" y="28"/>
                    <a:pt x="54" y="37"/>
                    <a:pt x="43" y="38"/>
                  </a:cubicBezTo>
                  <a:cubicBezTo>
                    <a:pt x="37" y="38"/>
                    <a:pt x="36" y="41"/>
                    <a:pt x="36" y="45"/>
                  </a:cubicBezTo>
                  <a:cubicBezTo>
                    <a:pt x="36" y="52"/>
                    <a:pt x="36" y="58"/>
                    <a:pt x="36" y="65"/>
                  </a:cubicBezTo>
                  <a:cubicBezTo>
                    <a:pt x="35" y="70"/>
                    <a:pt x="39" y="73"/>
                    <a:pt x="43" y="76"/>
                  </a:cubicBezTo>
                  <a:cubicBezTo>
                    <a:pt x="49" y="82"/>
                    <a:pt x="54" y="88"/>
                    <a:pt x="54" y="97"/>
                  </a:cubicBezTo>
                  <a:cubicBezTo>
                    <a:pt x="55" y="103"/>
                    <a:pt x="54" y="107"/>
                    <a:pt x="47" y="108"/>
                  </a:cubicBezTo>
                  <a:cubicBezTo>
                    <a:pt x="37" y="108"/>
                    <a:pt x="35" y="114"/>
                    <a:pt x="35" y="123"/>
                  </a:cubicBezTo>
                  <a:cubicBezTo>
                    <a:pt x="36" y="134"/>
                    <a:pt x="36" y="146"/>
                    <a:pt x="36" y="157"/>
                  </a:cubicBezTo>
                  <a:cubicBezTo>
                    <a:pt x="35" y="171"/>
                    <a:pt x="33" y="174"/>
                    <a:pt x="19" y="173"/>
                  </a:cubicBezTo>
                  <a:cubicBezTo>
                    <a:pt x="12" y="173"/>
                    <a:pt x="4" y="172"/>
                    <a:pt x="0" y="165"/>
                  </a:cubicBezTo>
                  <a:cubicBezTo>
                    <a:pt x="7" y="167"/>
                    <a:pt x="14" y="168"/>
                    <a:pt x="21" y="168"/>
                  </a:cubicBezTo>
                  <a:cubicBezTo>
                    <a:pt x="28" y="168"/>
                    <a:pt x="31" y="165"/>
                    <a:pt x="31" y="159"/>
                  </a:cubicBezTo>
                  <a:cubicBezTo>
                    <a:pt x="30" y="145"/>
                    <a:pt x="31" y="131"/>
                    <a:pt x="30" y="116"/>
                  </a:cubicBezTo>
                  <a:cubicBezTo>
                    <a:pt x="30" y="109"/>
                    <a:pt x="34" y="106"/>
                    <a:pt x="40" y="104"/>
                  </a:cubicBezTo>
                  <a:cubicBezTo>
                    <a:pt x="43" y="103"/>
                    <a:pt x="48" y="106"/>
                    <a:pt x="49" y="101"/>
                  </a:cubicBezTo>
                  <a:cubicBezTo>
                    <a:pt x="50" y="95"/>
                    <a:pt x="49" y="89"/>
                    <a:pt x="46" y="84"/>
                  </a:cubicBezTo>
                  <a:cubicBezTo>
                    <a:pt x="46" y="84"/>
                    <a:pt x="45" y="83"/>
                    <a:pt x="44" y="82"/>
                  </a:cubicBezTo>
                  <a:cubicBezTo>
                    <a:pt x="29" y="73"/>
                    <a:pt x="30" y="58"/>
                    <a:pt x="30" y="42"/>
                  </a:cubicBezTo>
                  <a:cubicBezTo>
                    <a:pt x="31" y="37"/>
                    <a:pt x="33" y="34"/>
                    <a:pt x="39" y="34"/>
                  </a:cubicBezTo>
                  <a:cubicBezTo>
                    <a:pt x="43" y="34"/>
                    <a:pt x="47" y="34"/>
                    <a:pt x="49" y="29"/>
                  </a:cubicBezTo>
                  <a:cubicBezTo>
                    <a:pt x="50" y="25"/>
                    <a:pt x="49" y="20"/>
                    <a:pt x="46" y="16"/>
                  </a:cubicBezTo>
                  <a:cubicBezTo>
                    <a:pt x="41" y="11"/>
                    <a:pt x="36" y="5"/>
                    <a:pt x="31" y="0"/>
                  </a:cubicBezTo>
                  <a:close/>
                </a:path>
              </a:pathLst>
            </a:custGeom>
            <a:solidFill>
              <a:srgbClr val="7817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6">
              <a:extLst>
                <a:ext uri="{FF2B5EF4-FFF2-40B4-BE49-F238E27FC236}">
                  <a16:creationId xmlns:a16="http://schemas.microsoft.com/office/drawing/2014/main" id="{B4101B03-D406-3359-49F0-B8D83A6B0E12}"/>
                </a:ext>
              </a:extLst>
            </p:cNvPr>
            <p:cNvSpPr>
              <a:spLocks/>
            </p:cNvSpPr>
            <p:nvPr/>
          </p:nvSpPr>
          <p:spPr bwMode="auto">
            <a:xfrm>
              <a:off x="8866188" y="2092325"/>
              <a:ext cx="122238" cy="441325"/>
            </a:xfrm>
            <a:custGeom>
              <a:avLst/>
              <a:gdLst>
                <a:gd name="T0" fmla="*/ 2 w 41"/>
                <a:gd name="T1" fmla="*/ 73 h 148"/>
                <a:gd name="T2" fmla="*/ 2 w 41"/>
                <a:gd name="T3" fmla="*/ 11 h 148"/>
                <a:gd name="T4" fmla="*/ 10 w 41"/>
                <a:gd name="T5" fmla="*/ 0 h 148"/>
                <a:gd name="T6" fmla="*/ 19 w 41"/>
                <a:gd name="T7" fmla="*/ 11 h 148"/>
                <a:gd name="T8" fmla="*/ 19 w 41"/>
                <a:gd name="T9" fmla="*/ 122 h 148"/>
                <a:gd name="T10" fmla="*/ 28 w 41"/>
                <a:gd name="T11" fmla="*/ 132 h 148"/>
                <a:gd name="T12" fmla="*/ 33 w 41"/>
                <a:gd name="T13" fmla="*/ 132 h 148"/>
                <a:gd name="T14" fmla="*/ 40 w 41"/>
                <a:gd name="T15" fmla="*/ 142 h 148"/>
                <a:gd name="T16" fmla="*/ 32 w 41"/>
                <a:gd name="T17" fmla="*/ 147 h 148"/>
                <a:gd name="T18" fmla="*/ 9 w 41"/>
                <a:gd name="T19" fmla="*/ 146 h 148"/>
                <a:gd name="T20" fmla="*/ 2 w 41"/>
                <a:gd name="T21" fmla="*/ 139 h 148"/>
                <a:gd name="T22" fmla="*/ 2 w 41"/>
                <a:gd name="T23" fmla="*/ 7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48">
                  <a:moveTo>
                    <a:pt x="2" y="73"/>
                  </a:moveTo>
                  <a:cubicBezTo>
                    <a:pt x="2" y="52"/>
                    <a:pt x="2" y="32"/>
                    <a:pt x="2" y="11"/>
                  </a:cubicBezTo>
                  <a:cubicBezTo>
                    <a:pt x="2" y="6"/>
                    <a:pt x="0" y="0"/>
                    <a:pt x="10" y="0"/>
                  </a:cubicBezTo>
                  <a:cubicBezTo>
                    <a:pt x="20" y="0"/>
                    <a:pt x="19" y="5"/>
                    <a:pt x="19" y="11"/>
                  </a:cubicBezTo>
                  <a:cubicBezTo>
                    <a:pt x="19" y="48"/>
                    <a:pt x="19" y="85"/>
                    <a:pt x="19" y="122"/>
                  </a:cubicBezTo>
                  <a:cubicBezTo>
                    <a:pt x="18" y="129"/>
                    <a:pt x="19" y="133"/>
                    <a:pt x="28" y="132"/>
                  </a:cubicBezTo>
                  <a:cubicBezTo>
                    <a:pt x="29" y="131"/>
                    <a:pt x="31" y="132"/>
                    <a:pt x="33" y="132"/>
                  </a:cubicBezTo>
                  <a:cubicBezTo>
                    <a:pt x="41" y="131"/>
                    <a:pt x="39" y="137"/>
                    <a:pt x="40" y="142"/>
                  </a:cubicBezTo>
                  <a:cubicBezTo>
                    <a:pt x="41" y="148"/>
                    <a:pt x="36" y="147"/>
                    <a:pt x="32" y="147"/>
                  </a:cubicBezTo>
                  <a:cubicBezTo>
                    <a:pt x="24" y="146"/>
                    <a:pt x="16" y="146"/>
                    <a:pt x="9" y="146"/>
                  </a:cubicBezTo>
                  <a:cubicBezTo>
                    <a:pt x="3" y="146"/>
                    <a:pt x="2" y="144"/>
                    <a:pt x="2" y="139"/>
                  </a:cubicBezTo>
                  <a:cubicBezTo>
                    <a:pt x="2" y="117"/>
                    <a:pt x="2" y="95"/>
                    <a:pt x="2" y="73"/>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7">
              <a:extLst>
                <a:ext uri="{FF2B5EF4-FFF2-40B4-BE49-F238E27FC236}">
                  <a16:creationId xmlns:a16="http://schemas.microsoft.com/office/drawing/2014/main" id="{69C0DA37-7AC1-C7EA-07F9-1DBC6FDFF979}"/>
                </a:ext>
              </a:extLst>
            </p:cNvPr>
            <p:cNvSpPr>
              <a:spLocks/>
            </p:cNvSpPr>
            <p:nvPr/>
          </p:nvSpPr>
          <p:spPr bwMode="auto">
            <a:xfrm>
              <a:off x="8951913" y="2095500"/>
              <a:ext cx="87313" cy="417513"/>
            </a:xfrm>
            <a:custGeom>
              <a:avLst/>
              <a:gdLst>
                <a:gd name="T0" fmla="*/ 26 w 29"/>
                <a:gd name="T1" fmla="*/ 134 h 140"/>
                <a:gd name="T2" fmla="*/ 29 w 29"/>
                <a:gd name="T3" fmla="*/ 140 h 140"/>
                <a:gd name="T4" fmla="*/ 15 w 29"/>
                <a:gd name="T5" fmla="*/ 118 h 140"/>
                <a:gd name="T6" fmla="*/ 16 w 29"/>
                <a:gd name="T7" fmla="*/ 43 h 140"/>
                <a:gd name="T8" fmla="*/ 0 w 29"/>
                <a:gd name="T9" fmla="*/ 0 h 140"/>
                <a:gd name="T10" fmla="*/ 19 w 29"/>
                <a:gd name="T11" fmla="*/ 26 h 140"/>
                <a:gd name="T12" fmla="*/ 19 w 29"/>
                <a:gd name="T13" fmla="*/ 118 h 140"/>
                <a:gd name="T14" fmla="*/ 26 w 29"/>
                <a:gd name="T15" fmla="*/ 134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40">
                  <a:moveTo>
                    <a:pt x="26" y="134"/>
                  </a:moveTo>
                  <a:cubicBezTo>
                    <a:pt x="27" y="136"/>
                    <a:pt x="29" y="137"/>
                    <a:pt x="29" y="140"/>
                  </a:cubicBezTo>
                  <a:cubicBezTo>
                    <a:pt x="19" y="136"/>
                    <a:pt x="15" y="128"/>
                    <a:pt x="15" y="118"/>
                  </a:cubicBezTo>
                  <a:cubicBezTo>
                    <a:pt x="15" y="93"/>
                    <a:pt x="15" y="68"/>
                    <a:pt x="16" y="43"/>
                  </a:cubicBezTo>
                  <a:cubicBezTo>
                    <a:pt x="16" y="26"/>
                    <a:pt x="14" y="11"/>
                    <a:pt x="0" y="0"/>
                  </a:cubicBezTo>
                  <a:cubicBezTo>
                    <a:pt x="11" y="4"/>
                    <a:pt x="19" y="15"/>
                    <a:pt x="19" y="26"/>
                  </a:cubicBezTo>
                  <a:cubicBezTo>
                    <a:pt x="19" y="57"/>
                    <a:pt x="19" y="88"/>
                    <a:pt x="19" y="118"/>
                  </a:cubicBezTo>
                  <a:cubicBezTo>
                    <a:pt x="19" y="125"/>
                    <a:pt x="20" y="130"/>
                    <a:pt x="26" y="134"/>
                  </a:cubicBezTo>
                  <a:close/>
                </a:path>
              </a:pathLst>
            </a:custGeom>
            <a:solidFill>
              <a:srgbClr val="8A1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8">
              <a:extLst>
                <a:ext uri="{FF2B5EF4-FFF2-40B4-BE49-F238E27FC236}">
                  <a16:creationId xmlns:a16="http://schemas.microsoft.com/office/drawing/2014/main" id="{F2054A2F-5CEE-D65E-D47C-3A41E8E42998}"/>
                </a:ext>
              </a:extLst>
            </p:cNvPr>
            <p:cNvSpPr>
              <a:spLocks/>
            </p:cNvSpPr>
            <p:nvPr/>
          </p:nvSpPr>
          <p:spPr bwMode="auto">
            <a:xfrm>
              <a:off x="8916988" y="2513013"/>
              <a:ext cx="155575" cy="101600"/>
            </a:xfrm>
            <a:custGeom>
              <a:avLst/>
              <a:gdLst>
                <a:gd name="T0" fmla="*/ 41 w 52"/>
                <a:gd name="T1" fmla="*/ 0 h 34"/>
                <a:gd name="T2" fmla="*/ 51 w 52"/>
                <a:gd name="T3" fmla="*/ 24 h 34"/>
                <a:gd name="T4" fmla="*/ 45 w 52"/>
                <a:gd name="T5" fmla="*/ 32 h 34"/>
                <a:gd name="T6" fmla="*/ 24 w 52"/>
                <a:gd name="T7" fmla="*/ 31 h 34"/>
                <a:gd name="T8" fmla="*/ 11 w 52"/>
                <a:gd name="T9" fmla="*/ 29 h 34"/>
                <a:gd name="T10" fmla="*/ 0 w 52"/>
                <a:gd name="T11" fmla="*/ 26 h 34"/>
                <a:gd name="T12" fmla="*/ 37 w 52"/>
                <a:gd name="T13" fmla="*/ 27 h 34"/>
                <a:gd name="T14" fmla="*/ 46 w 52"/>
                <a:gd name="T15" fmla="*/ 18 h 34"/>
                <a:gd name="T16" fmla="*/ 41 w 5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34">
                  <a:moveTo>
                    <a:pt x="41" y="0"/>
                  </a:moveTo>
                  <a:cubicBezTo>
                    <a:pt x="49" y="6"/>
                    <a:pt x="52" y="15"/>
                    <a:pt x="51" y="24"/>
                  </a:cubicBezTo>
                  <a:cubicBezTo>
                    <a:pt x="51" y="29"/>
                    <a:pt x="49" y="32"/>
                    <a:pt x="45" y="32"/>
                  </a:cubicBezTo>
                  <a:cubicBezTo>
                    <a:pt x="38" y="32"/>
                    <a:pt x="31" y="34"/>
                    <a:pt x="24" y="31"/>
                  </a:cubicBezTo>
                  <a:cubicBezTo>
                    <a:pt x="20" y="28"/>
                    <a:pt x="16" y="30"/>
                    <a:pt x="11" y="29"/>
                  </a:cubicBezTo>
                  <a:cubicBezTo>
                    <a:pt x="7" y="29"/>
                    <a:pt x="3" y="29"/>
                    <a:pt x="0" y="26"/>
                  </a:cubicBezTo>
                  <a:cubicBezTo>
                    <a:pt x="13" y="25"/>
                    <a:pt x="25" y="26"/>
                    <a:pt x="37" y="27"/>
                  </a:cubicBezTo>
                  <a:cubicBezTo>
                    <a:pt x="45" y="28"/>
                    <a:pt x="47" y="24"/>
                    <a:pt x="46" y="18"/>
                  </a:cubicBezTo>
                  <a:cubicBezTo>
                    <a:pt x="46" y="12"/>
                    <a:pt x="42" y="7"/>
                    <a:pt x="41" y="0"/>
                  </a:cubicBezTo>
                  <a:close/>
                </a:path>
              </a:pathLst>
            </a:custGeom>
            <a:solidFill>
              <a:srgbClr val="63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49">
              <a:extLst>
                <a:ext uri="{FF2B5EF4-FFF2-40B4-BE49-F238E27FC236}">
                  <a16:creationId xmlns:a16="http://schemas.microsoft.com/office/drawing/2014/main" id="{6467674D-7ECC-089C-37CE-52B7F5A2F979}"/>
                </a:ext>
              </a:extLst>
            </p:cNvPr>
            <p:cNvSpPr>
              <a:spLocks/>
            </p:cNvSpPr>
            <p:nvPr/>
          </p:nvSpPr>
          <p:spPr bwMode="auto">
            <a:xfrm>
              <a:off x="9120188" y="2085975"/>
              <a:ext cx="52388" cy="461963"/>
            </a:xfrm>
            <a:custGeom>
              <a:avLst/>
              <a:gdLst>
                <a:gd name="T0" fmla="*/ 17 w 18"/>
                <a:gd name="T1" fmla="*/ 77 h 155"/>
                <a:gd name="T2" fmla="*/ 17 w 18"/>
                <a:gd name="T3" fmla="*/ 146 h 155"/>
                <a:gd name="T4" fmla="*/ 12 w 18"/>
                <a:gd name="T5" fmla="*/ 152 h 155"/>
                <a:gd name="T6" fmla="*/ 1 w 18"/>
                <a:gd name="T7" fmla="*/ 145 h 155"/>
                <a:gd name="T8" fmla="*/ 1 w 18"/>
                <a:gd name="T9" fmla="*/ 8 h 155"/>
                <a:gd name="T10" fmla="*/ 9 w 18"/>
                <a:gd name="T11" fmla="*/ 2 h 155"/>
                <a:gd name="T12" fmla="*/ 17 w 18"/>
                <a:gd name="T13" fmla="*/ 9 h 155"/>
                <a:gd name="T14" fmla="*/ 17 w 18"/>
                <a:gd name="T15" fmla="*/ 77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5">
                  <a:moveTo>
                    <a:pt x="17" y="77"/>
                  </a:moveTo>
                  <a:cubicBezTo>
                    <a:pt x="17" y="100"/>
                    <a:pt x="17" y="123"/>
                    <a:pt x="17" y="146"/>
                  </a:cubicBezTo>
                  <a:cubicBezTo>
                    <a:pt x="17" y="149"/>
                    <a:pt x="18" y="154"/>
                    <a:pt x="12" y="152"/>
                  </a:cubicBezTo>
                  <a:cubicBezTo>
                    <a:pt x="8" y="151"/>
                    <a:pt x="1" y="155"/>
                    <a:pt x="1" y="145"/>
                  </a:cubicBezTo>
                  <a:cubicBezTo>
                    <a:pt x="1" y="100"/>
                    <a:pt x="1" y="54"/>
                    <a:pt x="1" y="8"/>
                  </a:cubicBezTo>
                  <a:cubicBezTo>
                    <a:pt x="0" y="0"/>
                    <a:pt x="5" y="3"/>
                    <a:pt x="9" y="2"/>
                  </a:cubicBezTo>
                  <a:cubicBezTo>
                    <a:pt x="14" y="2"/>
                    <a:pt x="17" y="2"/>
                    <a:pt x="17" y="9"/>
                  </a:cubicBezTo>
                  <a:cubicBezTo>
                    <a:pt x="17" y="31"/>
                    <a:pt x="17" y="54"/>
                    <a:pt x="17" y="77"/>
                  </a:cubicBezTo>
                  <a:close/>
                </a:path>
              </a:pathLst>
            </a:custGeom>
            <a:solidFill>
              <a:srgbClr val="FC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0">
              <a:extLst>
                <a:ext uri="{FF2B5EF4-FFF2-40B4-BE49-F238E27FC236}">
                  <a16:creationId xmlns:a16="http://schemas.microsoft.com/office/drawing/2014/main" id="{22420F5D-3893-E011-5DDC-858B07492455}"/>
                </a:ext>
              </a:extLst>
            </p:cNvPr>
            <p:cNvSpPr>
              <a:spLocks/>
            </p:cNvSpPr>
            <p:nvPr/>
          </p:nvSpPr>
          <p:spPr bwMode="auto">
            <a:xfrm>
              <a:off x="7823201" y="2082800"/>
              <a:ext cx="163513" cy="546100"/>
            </a:xfrm>
            <a:custGeom>
              <a:avLst/>
              <a:gdLst>
                <a:gd name="T0" fmla="*/ 4 w 55"/>
                <a:gd name="T1" fmla="*/ 77 h 183"/>
                <a:gd name="T2" fmla="*/ 6 w 55"/>
                <a:gd name="T3" fmla="*/ 42 h 183"/>
                <a:gd name="T4" fmla="*/ 9 w 55"/>
                <a:gd name="T5" fmla="*/ 4 h 183"/>
                <a:gd name="T6" fmla="*/ 14 w 55"/>
                <a:gd name="T7" fmla="*/ 0 h 183"/>
                <a:gd name="T8" fmla="*/ 33 w 55"/>
                <a:gd name="T9" fmla="*/ 0 h 183"/>
                <a:gd name="T10" fmla="*/ 52 w 55"/>
                <a:gd name="T11" fmla="*/ 16 h 183"/>
                <a:gd name="T12" fmla="*/ 55 w 55"/>
                <a:gd name="T13" fmla="*/ 26 h 183"/>
                <a:gd name="T14" fmla="*/ 55 w 55"/>
                <a:gd name="T15" fmla="*/ 170 h 183"/>
                <a:gd name="T16" fmla="*/ 45 w 55"/>
                <a:gd name="T17" fmla="*/ 180 h 183"/>
                <a:gd name="T18" fmla="*/ 21 w 55"/>
                <a:gd name="T19" fmla="*/ 181 h 183"/>
                <a:gd name="T20" fmla="*/ 14 w 55"/>
                <a:gd name="T21" fmla="*/ 177 h 183"/>
                <a:gd name="T22" fmla="*/ 9 w 55"/>
                <a:gd name="T23" fmla="*/ 161 h 183"/>
                <a:gd name="T24" fmla="*/ 18 w 55"/>
                <a:gd name="T25" fmla="*/ 157 h 183"/>
                <a:gd name="T26" fmla="*/ 27 w 55"/>
                <a:gd name="T27" fmla="*/ 147 h 183"/>
                <a:gd name="T28" fmla="*/ 27 w 55"/>
                <a:gd name="T29" fmla="*/ 126 h 183"/>
                <a:gd name="T30" fmla="*/ 27 w 55"/>
                <a:gd name="T31" fmla="*/ 8 h 183"/>
                <a:gd name="T32" fmla="*/ 15 w 55"/>
                <a:gd name="T33" fmla="*/ 6 h 183"/>
                <a:gd name="T34" fmla="*/ 14 w 55"/>
                <a:gd name="T35" fmla="*/ 8 h 183"/>
                <a:gd name="T36" fmla="*/ 13 w 55"/>
                <a:gd name="T37" fmla="*/ 99 h 183"/>
                <a:gd name="T38" fmla="*/ 10 w 55"/>
                <a:gd name="T39" fmla="*/ 111 h 183"/>
                <a:gd name="T40" fmla="*/ 7 w 55"/>
                <a:gd name="T41" fmla="*/ 110 h 183"/>
                <a:gd name="T42" fmla="*/ 4 w 55"/>
                <a:gd name="T43" fmla="*/ 7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 h="183">
                  <a:moveTo>
                    <a:pt x="4" y="77"/>
                  </a:moveTo>
                  <a:cubicBezTo>
                    <a:pt x="14" y="66"/>
                    <a:pt x="4" y="54"/>
                    <a:pt x="6" y="42"/>
                  </a:cubicBezTo>
                  <a:cubicBezTo>
                    <a:pt x="9" y="30"/>
                    <a:pt x="9" y="17"/>
                    <a:pt x="9" y="4"/>
                  </a:cubicBezTo>
                  <a:cubicBezTo>
                    <a:pt x="10" y="1"/>
                    <a:pt x="12" y="0"/>
                    <a:pt x="14" y="0"/>
                  </a:cubicBezTo>
                  <a:cubicBezTo>
                    <a:pt x="21" y="0"/>
                    <a:pt x="27" y="0"/>
                    <a:pt x="33" y="0"/>
                  </a:cubicBezTo>
                  <a:cubicBezTo>
                    <a:pt x="40" y="4"/>
                    <a:pt x="46" y="10"/>
                    <a:pt x="52" y="16"/>
                  </a:cubicBezTo>
                  <a:cubicBezTo>
                    <a:pt x="54" y="19"/>
                    <a:pt x="55" y="22"/>
                    <a:pt x="55" y="26"/>
                  </a:cubicBezTo>
                  <a:cubicBezTo>
                    <a:pt x="55" y="74"/>
                    <a:pt x="55" y="122"/>
                    <a:pt x="55" y="170"/>
                  </a:cubicBezTo>
                  <a:cubicBezTo>
                    <a:pt x="55" y="177"/>
                    <a:pt x="52" y="181"/>
                    <a:pt x="45" y="180"/>
                  </a:cubicBezTo>
                  <a:cubicBezTo>
                    <a:pt x="37" y="179"/>
                    <a:pt x="29" y="183"/>
                    <a:pt x="21" y="181"/>
                  </a:cubicBezTo>
                  <a:cubicBezTo>
                    <a:pt x="19" y="180"/>
                    <a:pt x="16" y="180"/>
                    <a:pt x="14" y="177"/>
                  </a:cubicBezTo>
                  <a:cubicBezTo>
                    <a:pt x="13" y="172"/>
                    <a:pt x="14" y="165"/>
                    <a:pt x="9" y="161"/>
                  </a:cubicBezTo>
                  <a:cubicBezTo>
                    <a:pt x="12" y="158"/>
                    <a:pt x="15" y="157"/>
                    <a:pt x="18" y="157"/>
                  </a:cubicBezTo>
                  <a:cubicBezTo>
                    <a:pt x="25" y="157"/>
                    <a:pt x="27" y="153"/>
                    <a:pt x="27" y="147"/>
                  </a:cubicBezTo>
                  <a:cubicBezTo>
                    <a:pt x="27" y="140"/>
                    <a:pt x="27" y="133"/>
                    <a:pt x="27" y="126"/>
                  </a:cubicBezTo>
                  <a:cubicBezTo>
                    <a:pt x="27" y="86"/>
                    <a:pt x="27" y="47"/>
                    <a:pt x="27" y="8"/>
                  </a:cubicBezTo>
                  <a:cubicBezTo>
                    <a:pt x="24" y="1"/>
                    <a:pt x="19" y="4"/>
                    <a:pt x="15" y="6"/>
                  </a:cubicBezTo>
                  <a:cubicBezTo>
                    <a:pt x="14" y="6"/>
                    <a:pt x="14" y="7"/>
                    <a:pt x="14" y="8"/>
                  </a:cubicBezTo>
                  <a:cubicBezTo>
                    <a:pt x="13" y="39"/>
                    <a:pt x="14" y="69"/>
                    <a:pt x="13" y="99"/>
                  </a:cubicBezTo>
                  <a:cubicBezTo>
                    <a:pt x="13" y="103"/>
                    <a:pt x="15" y="108"/>
                    <a:pt x="10" y="111"/>
                  </a:cubicBezTo>
                  <a:cubicBezTo>
                    <a:pt x="9" y="111"/>
                    <a:pt x="8" y="111"/>
                    <a:pt x="7" y="110"/>
                  </a:cubicBezTo>
                  <a:cubicBezTo>
                    <a:pt x="4" y="99"/>
                    <a:pt x="0" y="88"/>
                    <a:pt x="4" y="77"/>
                  </a:cubicBezTo>
                  <a:close/>
                </a:path>
              </a:pathLst>
            </a:custGeom>
            <a:solidFill>
              <a:srgbClr val="2019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1">
              <a:extLst>
                <a:ext uri="{FF2B5EF4-FFF2-40B4-BE49-F238E27FC236}">
                  <a16:creationId xmlns:a16="http://schemas.microsoft.com/office/drawing/2014/main" id="{B62BDB23-AEA1-87AC-C947-EC99E752BB95}"/>
                </a:ext>
              </a:extLst>
            </p:cNvPr>
            <p:cNvSpPr>
              <a:spLocks/>
            </p:cNvSpPr>
            <p:nvPr/>
          </p:nvSpPr>
          <p:spPr bwMode="auto">
            <a:xfrm>
              <a:off x="8054976" y="2073275"/>
              <a:ext cx="206375" cy="541338"/>
            </a:xfrm>
            <a:custGeom>
              <a:avLst/>
              <a:gdLst>
                <a:gd name="T0" fmla="*/ 18 w 69"/>
                <a:gd name="T1" fmla="*/ 176 h 181"/>
                <a:gd name="T2" fmla="*/ 0 w 69"/>
                <a:gd name="T3" fmla="*/ 136 h 181"/>
                <a:gd name="T4" fmla="*/ 1 w 69"/>
                <a:gd name="T5" fmla="*/ 12 h 181"/>
                <a:gd name="T6" fmla="*/ 1 w 69"/>
                <a:gd name="T7" fmla="*/ 2 h 181"/>
                <a:gd name="T8" fmla="*/ 31 w 69"/>
                <a:gd name="T9" fmla="*/ 1 h 181"/>
                <a:gd name="T10" fmla="*/ 57 w 69"/>
                <a:gd name="T11" fmla="*/ 13 h 181"/>
                <a:gd name="T12" fmla="*/ 64 w 69"/>
                <a:gd name="T13" fmla="*/ 19 h 181"/>
                <a:gd name="T14" fmla="*/ 67 w 69"/>
                <a:gd name="T15" fmla="*/ 29 h 181"/>
                <a:gd name="T16" fmla="*/ 58 w 69"/>
                <a:gd name="T17" fmla="*/ 39 h 181"/>
                <a:gd name="T18" fmla="*/ 48 w 69"/>
                <a:gd name="T19" fmla="*/ 49 h 181"/>
                <a:gd name="T20" fmla="*/ 52 w 69"/>
                <a:gd name="T21" fmla="*/ 75 h 181"/>
                <a:gd name="T22" fmla="*/ 60 w 69"/>
                <a:gd name="T23" fmla="*/ 83 h 181"/>
                <a:gd name="T24" fmla="*/ 66 w 69"/>
                <a:gd name="T25" fmla="*/ 107 h 181"/>
                <a:gd name="T26" fmla="*/ 56 w 69"/>
                <a:gd name="T27" fmla="*/ 108 h 181"/>
                <a:gd name="T28" fmla="*/ 49 w 69"/>
                <a:gd name="T29" fmla="*/ 113 h 181"/>
                <a:gd name="T30" fmla="*/ 54 w 69"/>
                <a:gd name="T31" fmla="*/ 144 h 181"/>
                <a:gd name="T32" fmla="*/ 67 w 69"/>
                <a:gd name="T33" fmla="*/ 167 h 181"/>
                <a:gd name="T34" fmla="*/ 59 w 69"/>
                <a:gd name="T35" fmla="*/ 176 h 181"/>
                <a:gd name="T36" fmla="*/ 31 w 69"/>
                <a:gd name="T37" fmla="*/ 179 h 181"/>
                <a:gd name="T38" fmla="*/ 18 w 69"/>
                <a:gd name="T39" fmla="*/ 17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181">
                  <a:moveTo>
                    <a:pt x="18" y="176"/>
                  </a:moveTo>
                  <a:cubicBezTo>
                    <a:pt x="2" y="167"/>
                    <a:pt x="0" y="153"/>
                    <a:pt x="0" y="136"/>
                  </a:cubicBezTo>
                  <a:cubicBezTo>
                    <a:pt x="1" y="95"/>
                    <a:pt x="1" y="53"/>
                    <a:pt x="1" y="12"/>
                  </a:cubicBezTo>
                  <a:cubicBezTo>
                    <a:pt x="1" y="8"/>
                    <a:pt x="1" y="5"/>
                    <a:pt x="1" y="2"/>
                  </a:cubicBezTo>
                  <a:cubicBezTo>
                    <a:pt x="11" y="2"/>
                    <a:pt x="21" y="2"/>
                    <a:pt x="31" y="1"/>
                  </a:cubicBezTo>
                  <a:cubicBezTo>
                    <a:pt x="42" y="0"/>
                    <a:pt x="51" y="4"/>
                    <a:pt x="57" y="13"/>
                  </a:cubicBezTo>
                  <a:cubicBezTo>
                    <a:pt x="59" y="15"/>
                    <a:pt x="61" y="17"/>
                    <a:pt x="64" y="19"/>
                  </a:cubicBezTo>
                  <a:cubicBezTo>
                    <a:pt x="66" y="22"/>
                    <a:pt x="67" y="25"/>
                    <a:pt x="67" y="29"/>
                  </a:cubicBezTo>
                  <a:cubicBezTo>
                    <a:pt x="67" y="36"/>
                    <a:pt x="66" y="38"/>
                    <a:pt x="58" y="39"/>
                  </a:cubicBezTo>
                  <a:cubicBezTo>
                    <a:pt x="51" y="39"/>
                    <a:pt x="48" y="42"/>
                    <a:pt x="48" y="49"/>
                  </a:cubicBezTo>
                  <a:cubicBezTo>
                    <a:pt x="49" y="58"/>
                    <a:pt x="46" y="67"/>
                    <a:pt x="52" y="75"/>
                  </a:cubicBezTo>
                  <a:cubicBezTo>
                    <a:pt x="55" y="78"/>
                    <a:pt x="57" y="81"/>
                    <a:pt x="60" y="83"/>
                  </a:cubicBezTo>
                  <a:cubicBezTo>
                    <a:pt x="68" y="89"/>
                    <a:pt x="69" y="97"/>
                    <a:pt x="66" y="107"/>
                  </a:cubicBezTo>
                  <a:cubicBezTo>
                    <a:pt x="63" y="109"/>
                    <a:pt x="60" y="108"/>
                    <a:pt x="56" y="108"/>
                  </a:cubicBezTo>
                  <a:cubicBezTo>
                    <a:pt x="53" y="108"/>
                    <a:pt x="49" y="110"/>
                    <a:pt x="49" y="113"/>
                  </a:cubicBezTo>
                  <a:cubicBezTo>
                    <a:pt x="49" y="123"/>
                    <a:pt x="45" y="135"/>
                    <a:pt x="54" y="144"/>
                  </a:cubicBezTo>
                  <a:cubicBezTo>
                    <a:pt x="62" y="149"/>
                    <a:pt x="66" y="157"/>
                    <a:pt x="67" y="167"/>
                  </a:cubicBezTo>
                  <a:cubicBezTo>
                    <a:pt x="68" y="173"/>
                    <a:pt x="66" y="176"/>
                    <a:pt x="59" y="176"/>
                  </a:cubicBezTo>
                  <a:cubicBezTo>
                    <a:pt x="50" y="177"/>
                    <a:pt x="40" y="175"/>
                    <a:pt x="31" y="179"/>
                  </a:cubicBezTo>
                  <a:cubicBezTo>
                    <a:pt x="27" y="181"/>
                    <a:pt x="23" y="175"/>
                    <a:pt x="18" y="176"/>
                  </a:cubicBezTo>
                  <a:close/>
                </a:path>
              </a:pathLst>
            </a:custGeom>
            <a:solidFill>
              <a:srgbClr val="0E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2">
              <a:extLst>
                <a:ext uri="{FF2B5EF4-FFF2-40B4-BE49-F238E27FC236}">
                  <a16:creationId xmlns:a16="http://schemas.microsoft.com/office/drawing/2014/main" id="{2C45CE36-BC6C-3A82-00E3-F2A6B627370F}"/>
                </a:ext>
              </a:extLst>
            </p:cNvPr>
            <p:cNvSpPr>
              <a:spLocks/>
            </p:cNvSpPr>
            <p:nvPr/>
          </p:nvSpPr>
          <p:spPr bwMode="auto">
            <a:xfrm>
              <a:off x="8180388" y="2130425"/>
              <a:ext cx="87313" cy="265113"/>
            </a:xfrm>
            <a:custGeom>
              <a:avLst/>
              <a:gdLst>
                <a:gd name="T0" fmla="*/ 23 w 29"/>
                <a:gd name="T1" fmla="*/ 87 h 89"/>
                <a:gd name="T2" fmla="*/ 14 w 29"/>
                <a:gd name="T3" fmla="*/ 61 h 89"/>
                <a:gd name="T4" fmla="*/ 5 w 29"/>
                <a:gd name="T5" fmla="*/ 22 h 89"/>
                <a:gd name="T6" fmla="*/ 12 w 29"/>
                <a:gd name="T7" fmla="*/ 18 h 89"/>
                <a:gd name="T8" fmla="*/ 22 w 29"/>
                <a:gd name="T9" fmla="*/ 4 h 89"/>
                <a:gd name="T10" fmla="*/ 22 w 29"/>
                <a:gd name="T11" fmla="*/ 0 h 89"/>
                <a:gd name="T12" fmla="*/ 26 w 29"/>
                <a:gd name="T13" fmla="*/ 16 h 89"/>
                <a:gd name="T14" fmla="*/ 16 w 29"/>
                <a:gd name="T15" fmla="*/ 21 h 89"/>
                <a:gd name="T16" fmla="*/ 8 w 29"/>
                <a:gd name="T17" fmla="*/ 30 h 89"/>
                <a:gd name="T18" fmla="*/ 21 w 29"/>
                <a:gd name="T19" fmla="*/ 66 h 89"/>
                <a:gd name="T20" fmla="*/ 23 w 29"/>
                <a:gd name="T21" fmla="*/ 89 h 89"/>
                <a:gd name="T22" fmla="*/ 23 w 29"/>
                <a:gd name="T23" fmla="*/ 88 h 89"/>
                <a:gd name="T24" fmla="*/ 23 w 29"/>
                <a:gd name="T25" fmla="*/ 8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89">
                  <a:moveTo>
                    <a:pt x="23" y="87"/>
                  </a:moveTo>
                  <a:cubicBezTo>
                    <a:pt x="25" y="77"/>
                    <a:pt x="23" y="68"/>
                    <a:pt x="14" y="61"/>
                  </a:cubicBezTo>
                  <a:cubicBezTo>
                    <a:pt x="0" y="51"/>
                    <a:pt x="5" y="36"/>
                    <a:pt x="5" y="22"/>
                  </a:cubicBezTo>
                  <a:cubicBezTo>
                    <a:pt x="6" y="19"/>
                    <a:pt x="9" y="18"/>
                    <a:pt x="12" y="18"/>
                  </a:cubicBezTo>
                  <a:cubicBezTo>
                    <a:pt x="25" y="17"/>
                    <a:pt x="25" y="17"/>
                    <a:pt x="22" y="4"/>
                  </a:cubicBezTo>
                  <a:cubicBezTo>
                    <a:pt x="22" y="2"/>
                    <a:pt x="22" y="1"/>
                    <a:pt x="22" y="0"/>
                  </a:cubicBezTo>
                  <a:cubicBezTo>
                    <a:pt x="29" y="3"/>
                    <a:pt x="27" y="10"/>
                    <a:pt x="26" y="16"/>
                  </a:cubicBezTo>
                  <a:cubicBezTo>
                    <a:pt x="26" y="21"/>
                    <a:pt x="21" y="22"/>
                    <a:pt x="16" y="21"/>
                  </a:cubicBezTo>
                  <a:cubicBezTo>
                    <a:pt x="11" y="21"/>
                    <a:pt x="9" y="24"/>
                    <a:pt x="8" y="30"/>
                  </a:cubicBezTo>
                  <a:cubicBezTo>
                    <a:pt x="7" y="44"/>
                    <a:pt x="9" y="57"/>
                    <a:pt x="21" y="66"/>
                  </a:cubicBezTo>
                  <a:cubicBezTo>
                    <a:pt x="29" y="72"/>
                    <a:pt x="29" y="83"/>
                    <a:pt x="23" y="89"/>
                  </a:cubicBezTo>
                  <a:cubicBezTo>
                    <a:pt x="23" y="89"/>
                    <a:pt x="23" y="89"/>
                    <a:pt x="23" y="88"/>
                  </a:cubicBezTo>
                  <a:cubicBezTo>
                    <a:pt x="23" y="88"/>
                    <a:pt x="23" y="87"/>
                    <a:pt x="23" y="87"/>
                  </a:cubicBezTo>
                  <a:close/>
                </a:path>
              </a:pathLst>
            </a:custGeom>
            <a:solidFill>
              <a:srgbClr val="70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3">
              <a:extLst>
                <a:ext uri="{FF2B5EF4-FFF2-40B4-BE49-F238E27FC236}">
                  <a16:creationId xmlns:a16="http://schemas.microsoft.com/office/drawing/2014/main" id="{8F01A812-90CB-CC98-1D5B-A50D954EB086}"/>
                </a:ext>
              </a:extLst>
            </p:cNvPr>
            <p:cNvSpPr>
              <a:spLocks/>
            </p:cNvSpPr>
            <p:nvPr/>
          </p:nvSpPr>
          <p:spPr bwMode="auto">
            <a:xfrm>
              <a:off x="8186738" y="2384425"/>
              <a:ext cx="61913" cy="119063"/>
            </a:xfrm>
            <a:custGeom>
              <a:avLst/>
              <a:gdLst>
                <a:gd name="T0" fmla="*/ 21 w 21"/>
                <a:gd name="T1" fmla="*/ 2 h 40"/>
                <a:gd name="T2" fmla="*/ 21 w 21"/>
                <a:gd name="T3" fmla="*/ 4 h 40"/>
                <a:gd name="T4" fmla="*/ 21 w 21"/>
                <a:gd name="T5" fmla="*/ 5 h 40"/>
                <a:gd name="T6" fmla="*/ 6 w 21"/>
                <a:gd name="T7" fmla="*/ 16 h 40"/>
                <a:gd name="T8" fmla="*/ 9 w 21"/>
                <a:gd name="T9" fmla="*/ 37 h 40"/>
                <a:gd name="T10" fmla="*/ 10 w 21"/>
                <a:gd name="T11" fmla="*/ 40 h 40"/>
                <a:gd name="T12" fmla="*/ 3 w 21"/>
                <a:gd name="T13" fmla="*/ 9 h 40"/>
                <a:gd name="T14" fmla="*/ 21 w 21"/>
                <a:gd name="T15" fmla="*/ 2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0">
                  <a:moveTo>
                    <a:pt x="21" y="2"/>
                  </a:moveTo>
                  <a:cubicBezTo>
                    <a:pt x="21" y="3"/>
                    <a:pt x="21" y="4"/>
                    <a:pt x="21" y="4"/>
                  </a:cubicBezTo>
                  <a:cubicBezTo>
                    <a:pt x="21" y="5"/>
                    <a:pt x="21" y="5"/>
                    <a:pt x="21" y="5"/>
                  </a:cubicBezTo>
                  <a:cubicBezTo>
                    <a:pt x="15" y="7"/>
                    <a:pt x="4" y="3"/>
                    <a:pt x="6" y="16"/>
                  </a:cubicBezTo>
                  <a:cubicBezTo>
                    <a:pt x="7" y="23"/>
                    <a:pt x="4" y="31"/>
                    <a:pt x="9" y="37"/>
                  </a:cubicBezTo>
                  <a:cubicBezTo>
                    <a:pt x="9" y="38"/>
                    <a:pt x="9" y="39"/>
                    <a:pt x="10" y="40"/>
                  </a:cubicBezTo>
                  <a:cubicBezTo>
                    <a:pt x="3" y="35"/>
                    <a:pt x="0" y="18"/>
                    <a:pt x="3" y="9"/>
                  </a:cubicBezTo>
                  <a:cubicBezTo>
                    <a:pt x="7" y="0"/>
                    <a:pt x="15" y="3"/>
                    <a:pt x="21" y="2"/>
                  </a:cubicBezTo>
                  <a:close/>
                </a:path>
              </a:pathLst>
            </a:custGeom>
            <a:solidFill>
              <a:srgbClr val="651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4">
              <a:extLst>
                <a:ext uri="{FF2B5EF4-FFF2-40B4-BE49-F238E27FC236}">
                  <a16:creationId xmlns:a16="http://schemas.microsoft.com/office/drawing/2014/main" id="{8D1DE015-5D01-677D-D450-4E56860DDB22}"/>
                </a:ext>
              </a:extLst>
            </p:cNvPr>
            <p:cNvSpPr>
              <a:spLocks/>
            </p:cNvSpPr>
            <p:nvPr/>
          </p:nvSpPr>
          <p:spPr bwMode="auto">
            <a:xfrm>
              <a:off x="8291513" y="2079625"/>
              <a:ext cx="249238" cy="512763"/>
            </a:xfrm>
            <a:custGeom>
              <a:avLst/>
              <a:gdLst>
                <a:gd name="T0" fmla="*/ 34 w 84"/>
                <a:gd name="T1" fmla="*/ 168 h 172"/>
                <a:gd name="T2" fmla="*/ 23 w 84"/>
                <a:gd name="T3" fmla="*/ 159 h 172"/>
                <a:gd name="T4" fmla="*/ 18 w 84"/>
                <a:gd name="T5" fmla="*/ 146 h 172"/>
                <a:gd name="T6" fmla="*/ 18 w 84"/>
                <a:gd name="T7" fmla="*/ 52 h 172"/>
                <a:gd name="T8" fmla="*/ 7 w 84"/>
                <a:gd name="T9" fmla="*/ 28 h 172"/>
                <a:gd name="T10" fmla="*/ 2 w 84"/>
                <a:gd name="T11" fmla="*/ 23 h 172"/>
                <a:gd name="T12" fmla="*/ 1 w 84"/>
                <a:gd name="T13" fmla="*/ 1 h 172"/>
                <a:gd name="T14" fmla="*/ 2 w 84"/>
                <a:gd name="T15" fmla="*/ 1 h 172"/>
                <a:gd name="T16" fmla="*/ 58 w 84"/>
                <a:gd name="T17" fmla="*/ 0 h 172"/>
                <a:gd name="T18" fmla="*/ 64 w 84"/>
                <a:gd name="T19" fmla="*/ 3 h 172"/>
                <a:gd name="T20" fmla="*/ 66 w 84"/>
                <a:gd name="T21" fmla="*/ 5 h 172"/>
                <a:gd name="T22" fmla="*/ 82 w 84"/>
                <a:gd name="T23" fmla="*/ 26 h 172"/>
                <a:gd name="T24" fmla="*/ 75 w 84"/>
                <a:gd name="T25" fmla="*/ 39 h 172"/>
                <a:gd name="T26" fmla="*/ 66 w 84"/>
                <a:gd name="T27" fmla="*/ 50 h 172"/>
                <a:gd name="T28" fmla="*/ 65 w 84"/>
                <a:gd name="T29" fmla="*/ 118 h 172"/>
                <a:gd name="T30" fmla="*/ 65 w 84"/>
                <a:gd name="T31" fmla="*/ 160 h 172"/>
                <a:gd name="T32" fmla="*/ 53 w 84"/>
                <a:gd name="T33" fmla="*/ 171 h 172"/>
                <a:gd name="T34" fmla="*/ 34 w 84"/>
                <a:gd name="T35" fmla="*/ 16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172">
                  <a:moveTo>
                    <a:pt x="34" y="168"/>
                  </a:moveTo>
                  <a:cubicBezTo>
                    <a:pt x="30" y="165"/>
                    <a:pt x="27" y="162"/>
                    <a:pt x="23" y="159"/>
                  </a:cubicBezTo>
                  <a:cubicBezTo>
                    <a:pt x="19" y="156"/>
                    <a:pt x="18" y="152"/>
                    <a:pt x="18" y="146"/>
                  </a:cubicBezTo>
                  <a:cubicBezTo>
                    <a:pt x="18" y="115"/>
                    <a:pt x="18" y="83"/>
                    <a:pt x="18" y="52"/>
                  </a:cubicBezTo>
                  <a:cubicBezTo>
                    <a:pt x="19" y="41"/>
                    <a:pt x="16" y="34"/>
                    <a:pt x="7" y="28"/>
                  </a:cubicBezTo>
                  <a:cubicBezTo>
                    <a:pt x="5" y="27"/>
                    <a:pt x="3" y="25"/>
                    <a:pt x="2" y="23"/>
                  </a:cubicBezTo>
                  <a:cubicBezTo>
                    <a:pt x="0" y="16"/>
                    <a:pt x="1" y="8"/>
                    <a:pt x="1" y="1"/>
                  </a:cubicBezTo>
                  <a:cubicBezTo>
                    <a:pt x="2" y="1"/>
                    <a:pt x="2" y="1"/>
                    <a:pt x="2" y="1"/>
                  </a:cubicBezTo>
                  <a:cubicBezTo>
                    <a:pt x="20" y="0"/>
                    <a:pt x="39" y="1"/>
                    <a:pt x="58" y="0"/>
                  </a:cubicBezTo>
                  <a:cubicBezTo>
                    <a:pt x="61" y="0"/>
                    <a:pt x="62" y="2"/>
                    <a:pt x="64" y="3"/>
                  </a:cubicBezTo>
                  <a:cubicBezTo>
                    <a:pt x="65" y="4"/>
                    <a:pt x="65" y="4"/>
                    <a:pt x="66" y="5"/>
                  </a:cubicBezTo>
                  <a:cubicBezTo>
                    <a:pt x="73" y="11"/>
                    <a:pt x="80" y="16"/>
                    <a:pt x="82" y="26"/>
                  </a:cubicBezTo>
                  <a:cubicBezTo>
                    <a:pt x="84" y="32"/>
                    <a:pt x="82" y="37"/>
                    <a:pt x="75" y="39"/>
                  </a:cubicBezTo>
                  <a:cubicBezTo>
                    <a:pt x="69" y="40"/>
                    <a:pt x="66" y="43"/>
                    <a:pt x="66" y="50"/>
                  </a:cubicBezTo>
                  <a:cubicBezTo>
                    <a:pt x="66" y="73"/>
                    <a:pt x="65" y="95"/>
                    <a:pt x="65" y="118"/>
                  </a:cubicBezTo>
                  <a:cubicBezTo>
                    <a:pt x="65" y="132"/>
                    <a:pt x="65" y="146"/>
                    <a:pt x="65" y="160"/>
                  </a:cubicBezTo>
                  <a:cubicBezTo>
                    <a:pt x="65" y="169"/>
                    <a:pt x="62" y="171"/>
                    <a:pt x="53" y="171"/>
                  </a:cubicBezTo>
                  <a:cubicBezTo>
                    <a:pt x="47" y="172"/>
                    <a:pt x="40" y="171"/>
                    <a:pt x="34" y="168"/>
                  </a:cubicBezTo>
                  <a:close/>
                </a:path>
              </a:pathLst>
            </a:custGeom>
            <a:solidFill>
              <a:srgbClr val="0C0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5">
              <a:extLst>
                <a:ext uri="{FF2B5EF4-FFF2-40B4-BE49-F238E27FC236}">
                  <a16:creationId xmlns:a16="http://schemas.microsoft.com/office/drawing/2014/main" id="{6A022464-E92A-27A2-A121-CEB136D06174}"/>
                </a:ext>
              </a:extLst>
            </p:cNvPr>
            <p:cNvSpPr>
              <a:spLocks/>
            </p:cNvSpPr>
            <p:nvPr/>
          </p:nvSpPr>
          <p:spPr bwMode="auto">
            <a:xfrm>
              <a:off x="8391526" y="2095500"/>
              <a:ext cx="158750" cy="515938"/>
            </a:xfrm>
            <a:custGeom>
              <a:avLst/>
              <a:gdLst>
                <a:gd name="T0" fmla="*/ 0 w 53"/>
                <a:gd name="T1" fmla="*/ 163 h 173"/>
                <a:gd name="T2" fmla="*/ 21 w 53"/>
                <a:gd name="T3" fmla="*/ 164 h 173"/>
                <a:gd name="T4" fmla="*/ 29 w 53"/>
                <a:gd name="T5" fmla="*/ 156 h 173"/>
                <a:gd name="T6" fmla="*/ 29 w 53"/>
                <a:gd name="T7" fmla="*/ 101 h 173"/>
                <a:gd name="T8" fmla="*/ 30 w 53"/>
                <a:gd name="T9" fmla="*/ 43 h 173"/>
                <a:gd name="T10" fmla="*/ 38 w 53"/>
                <a:gd name="T11" fmla="*/ 32 h 173"/>
                <a:gd name="T12" fmla="*/ 43 w 53"/>
                <a:gd name="T13" fmla="*/ 13 h 173"/>
                <a:gd name="T14" fmla="*/ 32 w 53"/>
                <a:gd name="T15" fmla="*/ 0 h 173"/>
                <a:gd name="T16" fmla="*/ 50 w 53"/>
                <a:gd name="T17" fmla="*/ 20 h 173"/>
                <a:gd name="T18" fmla="*/ 42 w 53"/>
                <a:gd name="T19" fmla="*/ 35 h 173"/>
                <a:gd name="T20" fmla="*/ 34 w 53"/>
                <a:gd name="T21" fmla="*/ 47 h 173"/>
                <a:gd name="T22" fmla="*/ 34 w 53"/>
                <a:gd name="T23" fmla="*/ 152 h 173"/>
                <a:gd name="T24" fmla="*/ 11 w 53"/>
                <a:gd name="T25" fmla="*/ 168 h 173"/>
                <a:gd name="T26" fmla="*/ 3 w 53"/>
                <a:gd name="T27" fmla="*/ 166 h 173"/>
                <a:gd name="T28" fmla="*/ 0 w 53"/>
                <a:gd name="T29" fmla="*/ 16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173">
                  <a:moveTo>
                    <a:pt x="0" y="163"/>
                  </a:moveTo>
                  <a:cubicBezTo>
                    <a:pt x="7" y="165"/>
                    <a:pt x="14" y="164"/>
                    <a:pt x="21" y="164"/>
                  </a:cubicBezTo>
                  <a:cubicBezTo>
                    <a:pt x="27" y="165"/>
                    <a:pt x="29" y="162"/>
                    <a:pt x="29" y="156"/>
                  </a:cubicBezTo>
                  <a:cubicBezTo>
                    <a:pt x="29" y="137"/>
                    <a:pt x="29" y="119"/>
                    <a:pt x="29" y="101"/>
                  </a:cubicBezTo>
                  <a:cubicBezTo>
                    <a:pt x="29" y="81"/>
                    <a:pt x="30" y="62"/>
                    <a:pt x="30" y="43"/>
                  </a:cubicBezTo>
                  <a:cubicBezTo>
                    <a:pt x="30" y="37"/>
                    <a:pt x="33" y="34"/>
                    <a:pt x="38" y="32"/>
                  </a:cubicBezTo>
                  <a:cubicBezTo>
                    <a:pt x="48" y="29"/>
                    <a:pt x="50" y="21"/>
                    <a:pt x="43" y="13"/>
                  </a:cubicBezTo>
                  <a:cubicBezTo>
                    <a:pt x="39" y="8"/>
                    <a:pt x="35" y="4"/>
                    <a:pt x="32" y="0"/>
                  </a:cubicBezTo>
                  <a:cubicBezTo>
                    <a:pt x="42" y="3"/>
                    <a:pt x="47" y="12"/>
                    <a:pt x="50" y="20"/>
                  </a:cubicBezTo>
                  <a:cubicBezTo>
                    <a:pt x="53" y="29"/>
                    <a:pt x="51" y="33"/>
                    <a:pt x="42" y="35"/>
                  </a:cubicBezTo>
                  <a:cubicBezTo>
                    <a:pt x="36" y="37"/>
                    <a:pt x="34" y="40"/>
                    <a:pt x="34" y="47"/>
                  </a:cubicBezTo>
                  <a:cubicBezTo>
                    <a:pt x="34" y="82"/>
                    <a:pt x="34" y="117"/>
                    <a:pt x="34" y="152"/>
                  </a:cubicBezTo>
                  <a:cubicBezTo>
                    <a:pt x="34" y="168"/>
                    <a:pt x="26" y="173"/>
                    <a:pt x="11" y="168"/>
                  </a:cubicBezTo>
                  <a:cubicBezTo>
                    <a:pt x="8" y="167"/>
                    <a:pt x="6" y="166"/>
                    <a:pt x="3" y="166"/>
                  </a:cubicBezTo>
                  <a:cubicBezTo>
                    <a:pt x="2" y="165"/>
                    <a:pt x="1" y="164"/>
                    <a:pt x="0" y="163"/>
                  </a:cubicBezTo>
                  <a:close/>
                </a:path>
              </a:pathLst>
            </a:custGeom>
            <a:solidFill>
              <a:srgbClr val="6A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6">
              <a:extLst>
                <a:ext uri="{FF2B5EF4-FFF2-40B4-BE49-F238E27FC236}">
                  <a16:creationId xmlns:a16="http://schemas.microsoft.com/office/drawing/2014/main" id="{93F3C340-19C1-FD25-4C25-871070A925C7}"/>
                </a:ext>
              </a:extLst>
            </p:cNvPr>
            <p:cNvSpPr>
              <a:spLocks/>
            </p:cNvSpPr>
            <p:nvPr/>
          </p:nvSpPr>
          <p:spPr bwMode="auto">
            <a:xfrm>
              <a:off x="8296276" y="2073275"/>
              <a:ext cx="185738" cy="15875"/>
            </a:xfrm>
            <a:custGeom>
              <a:avLst/>
              <a:gdLst>
                <a:gd name="T0" fmla="*/ 62 w 62"/>
                <a:gd name="T1" fmla="*/ 5 h 5"/>
                <a:gd name="T2" fmla="*/ 44 w 62"/>
                <a:gd name="T3" fmla="*/ 3 h 5"/>
                <a:gd name="T4" fmla="*/ 0 w 62"/>
                <a:gd name="T5" fmla="*/ 3 h 5"/>
                <a:gd name="T6" fmla="*/ 7 w 62"/>
                <a:gd name="T7" fmla="*/ 1 h 5"/>
                <a:gd name="T8" fmla="*/ 54 w 62"/>
                <a:gd name="T9" fmla="*/ 1 h 5"/>
                <a:gd name="T10" fmla="*/ 62 w 62"/>
                <a:gd name="T11" fmla="*/ 5 h 5"/>
              </a:gdLst>
              <a:ahLst/>
              <a:cxnLst>
                <a:cxn ang="0">
                  <a:pos x="T0" y="T1"/>
                </a:cxn>
                <a:cxn ang="0">
                  <a:pos x="T2" y="T3"/>
                </a:cxn>
                <a:cxn ang="0">
                  <a:pos x="T4" y="T5"/>
                </a:cxn>
                <a:cxn ang="0">
                  <a:pos x="T6" y="T7"/>
                </a:cxn>
                <a:cxn ang="0">
                  <a:pos x="T8" y="T9"/>
                </a:cxn>
                <a:cxn ang="0">
                  <a:pos x="T10" y="T11"/>
                </a:cxn>
              </a:cxnLst>
              <a:rect l="0" t="0" r="r" b="b"/>
              <a:pathLst>
                <a:path w="62" h="5">
                  <a:moveTo>
                    <a:pt x="62" y="5"/>
                  </a:moveTo>
                  <a:cubicBezTo>
                    <a:pt x="56" y="2"/>
                    <a:pt x="50" y="3"/>
                    <a:pt x="44" y="3"/>
                  </a:cubicBezTo>
                  <a:cubicBezTo>
                    <a:pt x="29" y="3"/>
                    <a:pt x="14" y="3"/>
                    <a:pt x="0" y="3"/>
                  </a:cubicBezTo>
                  <a:cubicBezTo>
                    <a:pt x="1" y="0"/>
                    <a:pt x="4" y="1"/>
                    <a:pt x="7" y="1"/>
                  </a:cubicBezTo>
                  <a:cubicBezTo>
                    <a:pt x="22" y="1"/>
                    <a:pt x="38" y="1"/>
                    <a:pt x="54" y="1"/>
                  </a:cubicBezTo>
                  <a:cubicBezTo>
                    <a:pt x="57" y="1"/>
                    <a:pt x="61" y="1"/>
                    <a:pt x="62" y="5"/>
                  </a:cubicBezTo>
                  <a:close/>
                </a:path>
              </a:pathLst>
            </a:custGeom>
            <a:solidFill>
              <a:srgbClr val="6A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4" name="Freeform 57">
              <a:extLst>
                <a:ext uri="{FF2B5EF4-FFF2-40B4-BE49-F238E27FC236}">
                  <a16:creationId xmlns:a16="http://schemas.microsoft.com/office/drawing/2014/main" id="{18AC4B45-8ABA-9E8E-4173-71BE8325E8EB}"/>
                </a:ext>
              </a:extLst>
            </p:cNvPr>
            <p:cNvSpPr>
              <a:spLocks/>
            </p:cNvSpPr>
            <p:nvPr/>
          </p:nvSpPr>
          <p:spPr bwMode="auto">
            <a:xfrm>
              <a:off x="8285163" y="2082800"/>
              <a:ext cx="11113" cy="65088"/>
            </a:xfrm>
            <a:custGeom>
              <a:avLst/>
              <a:gdLst>
                <a:gd name="T0" fmla="*/ 3 w 4"/>
                <a:gd name="T1" fmla="*/ 0 h 22"/>
                <a:gd name="T2" fmla="*/ 4 w 4"/>
                <a:gd name="T3" fmla="*/ 22 h 22"/>
                <a:gd name="T4" fmla="*/ 2 w 4"/>
                <a:gd name="T5" fmla="*/ 21 h 22"/>
                <a:gd name="T6" fmla="*/ 3 w 4"/>
                <a:gd name="T7" fmla="*/ 0 h 22"/>
              </a:gdLst>
              <a:ahLst/>
              <a:cxnLst>
                <a:cxn ang="0">
                  <a:pos x="T0" y="T1"/>
                </a:cxn>
                <a:cxn ang="0">
                  <a:pos x="T2" y="T3"/>
                </a:cxn>
                <a:cxn ang="0">
                  <a:pos x="T4" y="T5"/>
                </a:cxn>
                <a:cxn ang="0">
                  <a:pos x="T6" y="T7"/>
                </a:cxn>
              </a:cxnLst>
              <a:rect l="0" t="0" r="r" b="b"/>
              <a:pathLst>
                <a:path w="4" h="22">
                  <a:moveTo>
                    <a:pt x="3" y="0"/>
                  </a:moveTo>
                  <a:cubicBezTo>
                    <a:pt x="3" y="7"/>
                    <a:pt x="4" y="15"/>
                    <a:pt x="4" y="22"/>
                  </a:cubicBezTo>
                  <a:cubicBezTo>
                    <a:pt x="3" y="22"/>
                    <a:pt x="2" y="21"/>
                    <a:pt x="2" y="21"/>
                  </a:cubicBezTo>
                  <a:cubicBezTo>
                    <a:pt x="3" y="14"/>
                    <a:pt x="0" y="7"/>
                    <a:pt x="3" y="0"/>
                  </a:cubicBezTo>
                  <a:close/>
                </a:path>
              </a:pathLst>
            </a:custGeom>
            <a:solidFill>
              <a:srgbClr val="6A1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5" name="Freeform 58">
              <a:extLst>
                <a:ext uri="{FF2B5EF4-FFF2-40B4-BE49-F238E27FC236}">
                  <a16:creationId xmlns:a16="http://schemas.microsoft.com/office/drawing/2014/main" id="{34CB5F95-454A-D14D-0ABA-9224827D4CD9}"/>
                </a:ext>
              </a:extLst>
            </p:cNvPr>
            <p:cNvSpPr>
              <a:spLocks/>
            </p:cNvSpPr>
            <p:nvPr/>
          </p:nvSpPr>
          <p:spPr bwMode="auto">
            <a:xfrm>
              <a:off x="9331326" y="2092325"/>
              <a:ext cx="169863" cy="482600"/>
            </a:xfrm>
            <a:custGeom>
              <a:avLst/>
              <a:gdLst>
                <a:gd name="T0" fmla="*/ 26 w 57"/>
                <a:gd name="T1" fmla="*/ 94 h 162"/>
                <a:gd name="T2" fmla="*/ 19 w 57"/>
                <a:gd name="T3" fmla="*/ 151 h 162"/>
                <a:gd name="T4" fmla="*/ 15 w 57"/>
                <a:gd name="T5" fmla="*/ 157 h 162"/>
                <a:gd name="T6" fmla="*/ 1 w 57"/>
                <a:gd name="T7" fmla="*/ 155 h 162"/>
                <a:gd name="T8" fmla="*/ 1 w 57"/>
                <a:gd name="T9" fmla="*/ 150 h 162"/>
                <a:gd name="T10" fmla="*/ 12 w 57"/>
                <a:gd name="T11" fmla="*/ 84 h 162"/>
                <a:gd name="T12" fmla="*/ 8 w 57"/>
                <a:gd name="T13" fmla="*/ 44 h 162"/>
                <a:gd name="T14" fmla="*/ 1 w 57"/>
                <a:gd name="T15" fmla="*/ 7 h 162"/>
                <a:gd name="T16" fmla="*/ 6 w 57"/>
                <a:gd name="T17" fmla="*/ 0 h 162"/>
                <a:gd name="T18" fmla="*/ 20 w 57"/>
                <a:gd name="T19" fmla="*/ 11 h 162"/>
                <a:gd name="T20" fmla="*/ 29 w 57"/>
                <a:gd name="T21" fmla="*/ 56 h 162"/>
                <a:gd name="T22" fmla="*/ 36 w 57"/>
                <a:gd name="T23" fmla="*/ 9 h 162"/>
                <a:gd name="T24" fmla="*/ 39 w 57"/>
                <a:gd name="T25" fmla="*/ 1 h 162"/>
                <a:gd name="T26" fmla="*/ 54 w 57"/>
                <a:gd name="T27" fmla="*/ 1 h 162"/>
                <a:gd name="T28" fmla="*/ 55 w 57"/>
                <a:gd name="T29" fmla="*/ 6 h 162"/>
                <a:gd name="T30" fmla="*/ 47 w 57"/>
                <a:gd name="T31" fmla="*/ 46 h 162"/>
                <a:gd name="T32" fmla="*/ 47 w 57"/>
                <a:gd name="T33" fmla="*/ 105 h 162"/>
                <a:gd name="T34" fmla="*/ 55 w 57"/>
                <a:gd name="T35" fmla="*/ 154 h 162"/>
                <a:gd name="T36" fmla="*/ 49 w 57"/>
                <a:gd name="T37" fmla="*/ 161 h 162"/>
                <a:gd name="T38" fmla="*/ 35 w 57"/>
                <a:gd name="T39" fmla="*/ 148 h 162"/>
                <a:gd name="T40" fmla="*/ 29 w 57"/>
                <a:gd name="T41" fmla="*/ 101 h 162"/>
                <a:gd name="T42" fmla="*/ 26 w 57"/>
                <a:gd name="T43" fmla="*/ 9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 h="162">
                  <a:moveTo>
                    <a:pt x="26" y="94"/>
                  </a:moveTo>
                  <a:cubicBezTo>
                    <a:pt x="24" y="113"/>
                    <a:pt x="21" y="132"/>
                    <a:pt x="19" y="151"/>
                  </a:cubicBezTo>
                  <a:cubicBezTo>
                    <a:pt x="18" y="153"/>
                    <a:pt x="19" y="157"/>
                    <a:pt x="15" y="157"/>
                  </a:cubicBezTo>
                  <a:cubicBezTo>
                    <a:pt x="11" y="157"/>
                    <a:pt x="6" y="158"/>
                    <a:pt x="1" y="155"/>
                  </a:cubicBezTo>
                  <a:cubicBezTo>
                    <a:pt x="0" y="155"/>
                    <a:pt x="1" y="152"/>
                    <a:pt x="1" y="150"/>
                  </a:cubicBezTo>
                  <a:cubicBezTo>
                    <a:pt x="5" y="128"/>
                    <a:pt x="8" y="106"/>
                    <a:pt x="12" y="84"/>
                  </a:cubicBezTo>
                  <a:cubicBezTo>
                    <a:pt x="15" y="70"/>
                    <a:pt x="11" y="57"/>
                    <a:pt x="8" y="44"/>
                  </a:cubicBezTo>
                  <a:cubicBezTo>
                    <a:pt x="6" y="31"/>
                    <a:pt x="4" y="19"/>
                    <a:pt x="1" y="7"/>
                  </a:cubicBezTo>
                  <a:cubicBezTo>
                    <a:pt x="0" y="2"/>
                    <a:pt x="0" y="0"/>
                    <a:pt x="6" y="0"/>
                  </a:cubicBezTo>
                  <a:cubicBezTo>
                    <a:pt x="15" y="0"/>
                    <a:pt x="19" y="1"/>
                    <a:pt x="20" y="11"/>
                  </a:cubicBezTo>
                  <a:cubicBezTo>
                    <a:pt x="21" y="26"/>
                    <a:pt x="25" y="41"/>
                    <a:pt x="29" y="56"/>
                  </a:cubicBezTo>
                  <a:cubicBezTo>
                    <a:pt x="31" y="40"/>
                    <a:pt x="34" y="25"/>
                    <a:pt x="36" y="9"/>
                  </a:cubicBezTo>
                  <a:cubicBezTo>
                    <a:pt x="37" y="6"/>
                    <a:pt x="36" y="2"/>
                    <a:pt x="39" y="1"/>
                  </a:cubicBezTo>
                  <a:cubicBezTo>
                    <a:pt x="44" y="0"/>
                    <a:pt x="49" y="0"/>
                    <a:pt x="54" y="1"/>
                  </a:cubicBezTo>
                  <a:cubicBezTo>
                    <a:pt x="57" y="1"/>
                    <a:pt x="55" y="4"/>
                    <a:pt x="55" y="6"/>
                  </a:cubicBezTo>
                  <a:cubicBezTo>
                    <a:pt x="52" y="19"/>
                    <a:pt x="51" y="33"/>
                    <a:pt x="47" y="46"/>
                  </a:cubicBezTo>
                  <a:cubicBezTo>
                    <a:pt x="42" y="66"/>
                    <a:pt x="43" y="85"/>
                    <a:pt x="47" y="105"/>
                  </a:cubicBezTo>
                  <a:cubicBezTo>
                    <a:pt x="50" y="121"/>
                    <a:pt x="52" y="138"/>
                    <a:pt x="55" y="154"/>
                  </a:cubicBezTo>
                  <a:cubicBezTo>
                    <a:pt x="56" y="160"/>
                    <a:pt x="55" y="162"/>
                    <a:pt x="49" y="161"/>
                  </a:cubicBezTo>
                  <a:cubicBezTo>
                    <a:pt x="40" y="161"/>
                    <a:pt x="36" y="158"/>
                    <a:pt x="35" y="148"/>
                  </a:cubicBezTo>
                  <a:cubicBezTo>
                    <a:pt x="34" y="132"/>
                    <a:pt x="31" y="117"/>
                    <a:pt x="29" y="101"/>
                  </a:cubicBezTo>
                  <a:cubicBezTo>
                    <a:pt x="29" y="98"/>
                    <a:pt x="30" y="96"/>
                    <a:pt x="26" y="94"/>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6" name="Freeform 59">
              <a:extLst>
                <a:ext uri="{FF2B5EF4-FFF2-40B4-BE49-F238E27FC236}">
                  <a16:creationId xmlns:a16="http://schemas.microsoft.com/office/drawing/2014/main" id="{F67CAFC7-FDE1-E539-DC20-E51887E5B26F}"/>
                </a:ext>
              </a:extLst>
            </p:cNvPr>
            <p:cNvSpPr>
              <a:spLocks/>
            </p:cNvSpPr>
            <p:nvPr/>
          </p:nvSpPr>
          <p:spPr bwMode="auto">
            <a:xfrm>
              <a:off x="7351713" y="1590675"/>
              <a:ext cx="233363" cy="1231900"/>
            </a:xfrm>
            <a:custGeom>
              <a:avLst/>
              <a:gdLst>
                <a:gd name="T0" fmla="*/ 3 w 78"/>
                <a:gd name="T1" fmla="*/ 12 h 413"/>
                <a:gd name="T2" fmla="*/ 4 w 78"/>
                <a:gd name="T3" fmla="*/ 0 h 413"/>
                <a:gd name="T4" fmla="*/ 5 w 78"/>
                <a:gd name="T5" fmla="*/ 12 h 413"/>
                <a:gd name="T6" fmla="*/ 25 w 78"/>
                <a:gd name="T7" fmla="*/ 38 h 413"/>
                <a:gd name="T8" fmla="*/ 49 w 78"/>
                <a:gd name="T9" fmla="*/ 69 h 413"/>
                <a:gd name="T10" fmla="*/ 70 w 78"/>
                <a:gd name="T11" fmla="*/ 196 h 413"/>
                <a:gd name="T12" fmla="*/ 72 w 78"/>
                <a:gd name="T13" fmla="*/ 256 h 413"/>
                <a:gd name="T14" fmla="*/ 73 w 78"/>
                <a:gd name="T15" fmla="*/ 339 h 413"/>
                <a:gd name="T16" fmla="*/ 59 w 78"/>
                <a:gd name="T17" fmla="*/ 387 h 413"/>
                <a:gd name="T18" fmla="*/ 35 w 78"/>
                <a:gd name="T19" fmla="*/ 413 h 413"/>
                <a:gd name="T20" fmla="*/ 28 w 78"/>
                <a:gd name="T21" fmla="*/ 388 h 413"/>
                <a:gd name="T22" fmla="*/ 28 w 78"/>
                <a:gd name="T23" fmla="*/ 381 h 413"/>
                <a:gd name="T24" fmla="*/ 34 w 78"/>
                <a:gd name="T25" fmla="*/ 367 h 413"/>
                <a:gd name="T26" fmla="*/ 42 w 78"/>
                <a:gd name="T27" fmla="*/ 354 h 413"/>
                <a:gd name="T28" fmla="*/ 49 w 78"/>
                <a:gd name="T29" fmla="*/ 288 h 413"/>
                <a:gd name="T30" fmla="*/ 45 w 78"/>
                <a:gd name="T31" fmla="*/ 193 h 413"/>
                <a:gd name="T32" fmla="*/ 44 w 78"/>
                <a:gd name="T33" fmla="*/ 134 h 413"/>
                <a:gd name="T34" fmla="*/ 24 w 78"/>
                <a:gd name="T35" fmla="*/ 79 h 413"/>
                <a:gd name="T36" fmla="*/ 5 w 78"/>
                <a:gd name="T37" fmla="*/ 64 h 413"/>
                <a:gd name="T38" fmla="*/ 1 w 78"/>
                <a:gd name="T39" fmla="*/ 59 h 413"/>
                <a:gd name="T40" fmla="*/ 0 w 78"/>
                <a:gd name="T41" fmla="*/ 46 h 413"/>
                <a:gd name="T42" fmla="*/ 0 w 78"/>
                <a:gd name="T43" fmla="*/ 21 h 413"/>
                <a:gd name="T44" fmla="*/ 3 w 78"/>
                <a:gd name="T45" fmla="*/ 12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 h="413">
                  <a:moveTo>
                    <a:pt x="3" y="12"/>
                  </a:moveTo>
                  <a:cubicBezTo>
                    <a:pt x="4" y="8"/>
                    <a:pt x="2" y="4"/>
                    <a:pt x="4" y="0"/>
                  </a:cubicBezTo>
                  <a:cubicBezTo>
                    <a:pt x="4" y="4"/>
                    <a:pt x="4" y="8"/>
                    <a:pt x="5" y="12"/>
                  </a:cubicBezTo>
                  <a:cubicBezTo>
                    <a:pt x="9" y="25"/>
                    <a:pt x="13" y="28"/>
                    <a:pt x="25" y="38"/>
                  </a:cubicBezTo>
                  <a:cubicBezTo>
                    <a:pt x="36" y="46"/>
                    <a:pt x="43" y="57"/>
                    <a:pt x="49" y="69"/>
                  </a:cubicBezTo>
                  <a:cubicBezTo>
                    <a:pt x="72" y="109"/>
                    <a:pt x="78" y="151"/>
                    <a:pt x="70" y="196"/>
                  </a:cubicBezTo>
                  <a:cubicBezTo>
                    <a:pt x="67" y="216"/>
                    <a:pt x="71" y="236"/>
                    <a:pt x="72" y="256"/>
                  </a:cubicBezTo>
                  <a:cubicBezTo>
                    <a:pt x="74" y="284"/>
                    <a:pt x="77" y="312"/>
                    <a:pt x="73" y="339"/>
                  </a:cubicBezTo>
                  <a:cubicBezTo>
                    <a:pt x="70" y="355"/>
                    <a:pt x="65" y="371"/>
                    <a:pt x="59" y="387"/>
                  </a:cubicBezTo>
                  <a:cubicBezTo>
                    <a:pt x="54" y="398"/>
                    <a:pt x="45" y="407"/>
                    <a:pt x="35" y="413"/>
                  </a:cubicBezTo>
                  <a:cubicBezTo>
                    <a:pt x="28" y="406"/>
                    <a:pt x="30" y="397"/>
                    <a:pt x="28" y="388"/>
                  </a:cubicBezTo>
                  <a:cubicBezTo>
                    <a:pt x="27" y="386"/>
                    <a:pt x="28" y="383"/>
                    <a:pt x="28" y="381"/>
                  </a:cubicBezTo>
                  <a:cubicBezTo>
                    <a:pt x="27" y="375"/>
                    <a:pt x="29" y="371"/>
                    <a:pt x="34" y="367"/>
                  </a:cubicBezTo>
                  <a:cubicBezTo>
                    <a:pt x="38" y="364"/>
                    <a:pt x="40" y="359"/>
                    <a:pt x="42" y="354"/>
                  </a:cubicBezTo>
                  <a:cubicBezTo>
                    <a:pt x="50" y="333"/>
                    <a:pt x="52" y="310"/>
                    <a:pt x="49" y="288"/>
                  </a:cubicBezTo>
                  <a:cubicBezTo>
                    <a:pt x="45" y="256"/>
                    <a:pt x="44" y="225"/>
                    <a:pt x="45" y="193"/>
                  </a:cubicBezTo>
                  <a:cubicBezTo>
                    <a:pt x="46" y="174"/>
                    <a:pt x="47" y="154"/>
                    <a:pt x="44" y="134"/>
                  </a:cubicBezTo>
                  <a:cubicBezTo>
                    <a:pt x="41" y="115"/>
                    <a:pt x="34" y="96"/>
                    <a:pt x="24" y="79"/>
                  </a:cubicBezTo>
                  <a:cubicBezTo>
                    <a:pt x="19" y="72"/>
                    <a:pt x="13" y="67"/>
                    <a:pt x="5" y="64"/>
                  </a:cubicBezTo>
                  <a:cubicBezTo>
                    <a:pt x="3" y="63"/>
                    <a:pt x="2" y="61"/>
                    <a:pt x="1" y="59"/>
                  </a:cubicBezTo>
                  <a:cubicBezTo>
                    <a:pt x="0" y="55"/>
                    <a:pt x="0" y="50"/>
                    <a:pt x="0" y="46"/>
                  </a:cubicBezTo>
                  <a:cubicBezTo>
                    <a:pt x="0" y="37"/>
                    <a:pt x="0" y="29"/>
                    <a:pt x="0" y="21"/>
                  </a:cubicBezTo>
                  <a:cubicBezTo>
                    <a:pt x="0" y="18"/>
                    <a:pt x="0" y="15"/>
                    <a:pt x="3" y="12"/>
                  </a:cubicBezTo>
                  <a:close/>
                </a:path>
              </a:pathLst>
            </a:custGeom>
            <a:solidFill>
              <a:srgbClr val="E651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7" name="Freeform 60">
              <a:extLst>
                <a:ext uri="{FF2B5EF4-FFF2-40B4-BE49-F238E27FC236}">
                  <a16:creationId xmlns:a16="http://schemas.microsoft.com/office/drawing/2014/main" id="{B485B3E8-7D43-B416-A9DA-5FAE4297CFE4}"/>
                </a:ext>
              </a:extLst>
            </p:cNvPr>
            <p:cNvSpPr>
              <a:spLocks/>
            </p:cNvSpPr>
            <p:nvPr/>
          </p:nvSpPr>
          <p:spPr bwMode="auto">
            <a:xfrm>
              <a:off x="7361238" y="1625600"/>
              <a:ext cx="255588" cy="1274763"/>
            </a:xfrm>
            <a:custGeom>
              <a:avLst/>
              <a:gdLst>
                <a:gd name="T0" fmla="*/ 32 w 86"/>
                <a:gd name="T1" fmla="*/ 401 h 427"/>
                <a:gd name="T2" fmla="*/ 33 w 86"/>
                <a:gd name="T3" fmla="*/ 398 h 427"/>
                <a:gd name="T4" fmla="*/ 63 w 86"/>
                <a:gd name="T5" fmla="*/ 346 h 427"/>
                <a:gd name="T6" fmla="*/ 68 w 86"/>
                <a:gd name="T7" fmla="*/ 263 h 427"/>
                <a:gd name="T8" fmla="*/ 64 w 86"/>
                <a:gd name="T9" fmla="*/ 209 h 427"/>
                <a:gd name="T10" fmla="*/ 68 w 86"/>
                <a:gd name="T11" fmla="*/ 138 h 427"/>
                <a:gd name="T12" fmla="*/ 48 w 86"/>
                <a:gd name="T13" fmla="*/ 65 h 427"/>
                <a:gd name="T14" fmla="*/ 24 w 86"/>
                <a:gd name="T15" fmla="*/ 30 h 427"/>
                <a:gd name="T16" fmla="*/ 13 w 86"/>
                <a:gd name="T17" fmla="*/ 23 h 427"/>
                <a:gd name="T18" fmla="*/ 1 w 86"/>
                <a:gd name="T19" fmla="*/ 7 h 427"/>
                <a:gd name="T20" fmla="*/ 2 w 86"/>
                <a:gd name="T21" fmla="*/ 0 h 427"/>
                <a:gd name="T22" fmla="*/ 50 w 86"/>
                <a:gd name="T23" fmla="*/ 37 h 427"/>
                <a:gd name="T24" fmla="*/ 71 w 86"/>
                <a:gd name="T25" fmla="*/ 75 h 427"/>
                <a:gd name="T26" fmla="*/ 81 w 86"/>
                <a:gd name="T27" fmla="*/ 161 h 427"/>
                <a:gd name="T28" fmla="*/ 78 w 86"/>
                <a:gd name="T29" fmla="*/ 197 h 427"/>
                <a:gd name="T30" fmla="*/ 84 w 86"/>
                <a:gd name="T31" fmla="*/ 287 h 427"/>
                <a:gd name="T32" fmla="*/ 79 w 86"/>
                <a:gd name="T33" fmla="*/ 338 h 427"/>
                <a:gd name="T34" fmla="*/ 57 w 86"/>
                <a:gd name="T35" fmla="*/ 395 h 427"/>
                <a:gd name="T36" fmla="*/ 39 w 86"/>
                <a:gd name="T37" fmla="*/ 419 h 427"/>
                <a:gd name="T38" fmla="*/ 37 w 86"/>
                <a:gd name="T39" fmla="*/ 427 h 427"/>
                <a:gd name="T40" fmla="*/ 32 w 86"/>
                <a:gd name="T41" fmla="*/ 408 h 427"/>
                <a:gd name="T42" fmla="*/ 32 w 86"/>
                <a:gd name="T43" fmla="*/ 401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427">
                  <a:moveTo>
                    <a:pt x="32" y="401"/>
                  </a:moveTo>
                  <a:cubicBezTo>
                    <a:pt x="32" y="400"/>
                    <a:pt x="32" y="399"/>
                    <a:pt x="33" y="398"/>
                  </a:cubicBezTo>
                  <a:cubicBezTo>
                    <a:pt x="52" y="386"/>
                    <a:pt x="56" y="366"/>
                    <a:pt x="63" y="346"/>
                  </a:cubicBezTo>
                  <a:cubicBezTo>
                    <a:pt x="72" y="319"/>
                    <a:pt x="70" y="291"/>
                    <a:pt x="68" y="263"/>
                  </a:cubicBezTo>
                  <a:cubicBezTo>
                    <a:pt x="66" y="245"/>
                    <a:pt x="66" y="227"/>
                    <a:pt x="64" y="209"/>
                  </a:cubicBezTo>
                  <a:cubicBezTo>
                    <a:pt x="62" y="185"/>
                    <a:pt x="70" y="162"/>
                    <a:pt x="68" y="138"/>
                  </a:cubicBezTo>
                  <a:cubicBezTo>
                    <a:pt x="65" y="113"/>
                    <a:pt x="61" y="88"/>
                    <a:pt x="48" y="65"/>
                  </a:cubicBezTo>
                  <a:cubicBezTo>
                    <a:pt x="41" y="53"/>
                    <a:pt x="34" y="40"/>
                    <a:pt x="24" y="30"/>
                  </a:cubicBezTo>
                  <a:cubicBezTo>
                    <a:pt x="20" y="27"/>
                    <a:pt x="17" y="24"/>
                    <a:pt x="13" y="23"/>
                  </a:cubicBezTo>
                  <a:cubicBezTo>
                    <a:pt x="3" y="22"/>
                    <a:pt x="0" y="16"/>
                    <a:pt x="1" y="7"/>
                  </a:cubicBezTo>
                  <a:cubicBezTo>
                    <a:pt x="2" y="5"/>
                    <a:pt x="2" y="3"/>
                    <a:pt x="2" y="0"/>
                  </a:cubicBezTo>
                  <a:cubicBezTo>
                    <a:pt x="24" y="5"/>
                    <a:pt x="37" y="22"/>
                    <a:pt x="50" y="37"/>
                  </a:cubicBezTo>
                  <a:cubicBezTo>
                    <a:pt x="60" y="48"/>
                    <a:pt x="66" y="61"/>
                    <a:pt x="71" y="75"/>
                  </a:cubicBezTo>
                  <a:cubicBezTo>
                    <a:pt x="80" y="103"/>
                    <a:pt x="83" y="132"/>
                    <a:pt x="81" y="161"/>
                  </a:cubicBezTo>
                  <a:cubicBezTo>
                    <a:pt x="81" y="173"/>
                    <a:pt x="78" y="185"/>
                    <a:pt x="78" y="197"/>
                  </a:cubicBezTo>
                  <a:cubicBezTo>
                    <a:pt x="79" y="227"/>
                    <a:pt x="81" y="257"/>
                    <a:pt x="84" y="287"/>
                  </a:cubicBezTo>
                  <a:cubicBezTo>
                    <a:pt x="86" y="304"/>
                    <a:pt x="84" y="321"/>
                    <a:pt x="79" y="338"/>
                  </a:cubicBezTo>
                  <a:cubicBezTo>
                    <a:pt x="74" y="358"/>
                    <a:pt x="67" y="377"/>
                    <a:pt x="57" y="395"/>
                  </a:cubicBezTo>
                  <a:cubicBezTo>
                    <a:pt x="51" y="404"/>
                    <a:pt x="48" y="413"/>
                    <a:pt x="39" y="419"/>
                  </a:cubicBezTo>
                  <a:cubicBezTo>
                    <a:pt x="36" y="421"/>
                    <a:pt x="37" y="424"/>
                    <a:pt x="37" y="427"/>
                  </a:cubicBezTo>
                  <a:cubicBezTo>
                    <a:pt x="35" y="420"/>
                    <a:pt x="34" y="414"/>
                    <a:pt x="32" y="408"/>
                  </a:cubicBezTo>
                  <a:cubicBezTo>
                    <a:pt x="30" y="406"/>
                    <a:pt x="30" y="403"/>
                    <a:pt x="32" y="401"/>
                  </a:cubicBezTo>
                  <a:close/>
                </a:path>
              </a:pathLst>
            </a:custGeom>
            <a:solidFill>
              <a:srgbClr val="E54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8" name="Freeform 61">
              <a:extLst>
                <a:ext uri="{FF2B5EF4-FFF2-40B4-BE49-F238E27FC236}">
                  <a16:creationId xmlns:a16="http://schemas.microsoft.com/office/drawing/2014/main" id="{FCE44E22-C84A-8C44-1E66-79784062A5BE}"/>
                </a:ext>
              </a:extLst>
            </p:cNvPr>
            <p:cNvSpPr>
              <a:spLocks/>
            </p:cNvSpPr>
            <p:nvPr/>
          </p:nvSpPr>
          <p:spPr bwMode="auto">
            <a:xfrm>
              <a:off x="7715251" y="2089150"/>
              <a:ext cx="196850" cy="495300"/>
            </a:xfrm>
            <a:custGeom>
              <a:avLst/>
              <a:gdLst>
                <a:gd name="T0" fmla="*/ 66 w 66"/>
                <a:gd name="T1" fmla="*/ 2 h 166"/>
                <a:gd name="T2" fmla="*/ 66 w 66"/>
                <a:gd name="T3" fmla="*/ 147 h 166"/>
                <a:gd name="T4" fmla="*/ 55 w 66"/>
                <a:gd name="T5" fmla="*/ 158 h 166"/>
                <a:gd name="T6" fmla="*/ 45 w 66"/>
                <a:gd name="T7" fmla="*/ 159 h 166"/>
                <a:gd name="T8" fmla="*/ 35 w 66"/>
                <a:gd name="T9" fmla="*/ 150 h 166"/>
                <a:gd name="T10" fmla="*/ 20 w 66"/>
                <a:gd name="T11" fmla="*/ 47 h 166"/>
                <a:gd name="T12" fmla="*/ 18 w 66"/>
                <a:gd name="T13" fmla="*/ 41 h 166"/>
                <a:gd name="T14" fmla="*/ 18 w 66"/>
                <a:gd name="T15" fmla="*/ 154 h 166"/>
                <a:gd name="T16" fmla="*/ 3 w 66"/>
                <a:gd name="T17" fmla="*/ 163 h 166"/>
                <a:gd name="T18" fmla="*/ 2 w 66"/>
                <a:gd name="T19" fmla="*/ 156 h 166"/>
                <a:gd name="T20" fmla="*/ 2 w 66"/>
                <a:gd name="T21" fmla="*/ 53 h 166"/>
                <a:gd name="T22" fmla="*/ 2 w 66"/>
                <a:gd name="T23" fmla="*/ 7 h 166"/>
                <a:gd name="T24" fmla="*/ 7 w 66"/>
                <a:gd name="T25" fmla="*/ 1 h 166"/>
                <a:gd name="T26" fmla="*/ 31 w 66"/>
                <a:gd name="T27" fmla="*/ 21 h 166"/>
                <a:gd name="T28" fmla="*/ 40 w 66"/>
                <a:gd name="T29" fmla="*/ 75 h 166"/>
                <a:gd name="T30" fmla="*/ 45 w 66"/>
                <a:gd name="T31" fmla="*/ 109 h 166"/>
                <a:gd name="T32" fmla="*/ 48 w 66"/>
                <a:gd name="T33" fmla="*/ 120 h 166"/>
                <a:gd name="T34" fmla="*/ 48 w 66"/>
                <a:gd name="T35" fmla="*/ 100 h 166"/>
                <a:gd name="T36" fmla="*/ 48 w 66"/>
                <a:gd name="T37" fmla="*/ 11 h 166"/>
                <a:gd name="T38" fmla="*/ 49 w 66"/>
                <a:gd name="T39" fmla="*/ 2 h 166"/>
                <a:gd name="T40" fmla="*/ 49 w 66"/>
                <a:gd name="T41" fmla="*/ 2 h 166"/>
                <a:gd name="T42" fmla="*/ 66 w 66"/>
                <a:gd name="T43" fmla="*/ 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 h="166">
                  <a:moveTo>
                    <a:pt x="66" y="2"/>
                  </a:moveTo>
                  <a:cubicBezTo>
                    <a:pt x="66" y="50"/>
                    <a:pt x="65" y="98"/>
                    <a:pt x="66" y="147"/>
                  </a:cubicBezTo>
                  <a:cubicBezTo>
                    <a:pt x="66" y="155"/>
                    <a:pt x="64" y="159"/>
                    <a:pt x="55" y="158"/>
                  </a:cubicBezTo>
                  <a:cubicBezTo>
                    <a:pt x="52" y="158"/>
                    <a:pt x="49" y="159"/>
                    <a:pt x="45" y="159"/>
                  </a:cubicBezTo>
                  <a:cubicBezTo>
                    <a:pt x="38" y="161"/>
                    <a:pt x="36" y="157"/>
                    <a:pt x="35" y="150"/>
                  </a:cubicBezTo>
                  <a:cubicBezTo>
                    <a:pt x="30" y="116"/>
                    <a:pt x="25" y="82"/>
                    <a:pt x="20" y="47"/>
                  </a:cubicBezTo>
                  <a:cubicBezTo>
                    <a:pt x="19" y="45"/>
                    <a:pt x="19" y="42"/>
                    <a:pt x="18" y="41"/>
                  </a:cubicBezTo>
                  <a:cubicBezTo>
                    <a:pt x="18" y="78"/>
                    <a:pt x="18" y="116"/>
                    <a:pt x="18" y="154"/>
                  </a:cubicBezTo>
                  <a:cubicBezTo>
                    <a:pt x="18" y="161"/>
                    <a:pt x="9" y="166"/>
                    <a:pt x="3" y="163"/>
                  </a:cubicBezTo>
                  <a:cubicBezTo>
                    <a:pt x="0" y="162"/>
                    <a:pt x="2" y="159"/>
                    <a:pt x="2" y="156"/>
                  </a:cubicBezTo>
                  <a:cubicBezTo>
                    <a:pt x="2" y="122"/>
                    <a:pt x="2" y="87"/>
                    <a:pt x="2" y="53"/>
                  </a:cubicBezTo>
                  <a:cubicBezTo>
                    <a:pt x="2" y="38"/>
                    <a:pt x="2" y="22"/>
                    <a:pt x="2" y="7"/>
                  </a:cubicBezTo>
                  <a:cubicBezTo>
                    <a:pt x="2" y="3"/>
                    <a:pt x="2" y="1"/>
                    <a:pt x="7" y="1"/>
                  </a:cubicBezTo>
                  <a:cubicBezTo>
                    <a:pt x="28" y="0"/>
                    <a:pt x="28" y="0"/>
                    <a:pt x="31" y="21"/>
                  </a:cubicBezTo>
                  <a:cubicBezTo>
                    <a:pt x="34" y="39"/>
                    <a:pt x="37" y="57"/>
                    <a:pt x="40" y="75"/>
                  </a:cubicBezTo>
                  <a:cubicBezTo>
                    <a:pt x="40" y="86"/>
                    <a:pt x="43" y="97"/>
                    <a:pt x="45" y="109"/>
                  </a:cubicBezTo>
                  <a:cubicBezTo>
                    <a:pt x="49" y="112"/>
                    <a:pt x="46" y="116"/>
                    <a:pt x="48" y="120"/>
                  </a:cubicBezTo>
                  <a:cubicBezTo>
                    <a:pt x="46" y="113"/>
                    <a:pt x="48" y="107"/>
                    <a:pt x="48" y="100"/>
                  </a:cubicBezTo>
                  <a:cubicBezTo>
                    <a:pt x="48" y="70"/>
                    <a:pt x="48" y="40"/>
                    <a:pt x="48" y="11"/>
                  </a:cubicBezTo>
                  <a:cubicBezTo>
                    <a:pt x="48" y="8"/>
                    <a:pt x="47" y="4"/>
                    <a:pt x="49" y="2"/>
                  </a:cubicBezTo>
                  <a:cubicBezTo>
                    <a:pt x="49" y="2"/>
                    <a:pt x="49" y="2"/>
                    <a:pt x="49" y="2"/>
                  </a:cubicBezTo>
                  <a:cubicBezTo>
                    <a:pt x="54" y="0"/>
                    <a:pt x="60" y="0"/>
                    <a:pt x="66" y="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9" name="Freeform 62">
              <a:extLst>
                <a:ext uri="{FF2B5EF4-FFF2-40B4-BE49-F238E27FC236}">
                  <a16:creationId xmlns:a16="http://schemas.microsoft.com/office/drawing/2014/main" id="{CFE310FE-CD87-9DC6-34D7-209B38C2DCE6}"/>
                </a:ext>
              </a:extLst>
            </p:cNvPr>
            <p:cNvSpPr>
              <a:spLocks/>
            </p:cNvSpPr>
            <p:nvPr/>
          </p:nvSpPr>
          <p:spPr bwMode="auto">
            <a:xfrm>
              <a:off x="7850188" y="2095500"/>
              <a:ext cx="11113" cy="374650"/>
            </a:xfrm>
            <a:custGeom>
              <a:avLst/>
              <a:gdLst>
                <a:gd name="T0" fmla="*/ 4 w 4"/>
                <a:gd name="T1" fmla="*/ 0 h 126"/>
                <a:gd name="T2" fmla="*/ 4 w 4"/>
                <a:gd name="T3" fmla="*/ 125 h 126"/>
                <a:gd name="T4" fmla="*/ 2 w 4"/>
                <a:gd name="T5" fmla="*/ 126 h 126"/>
                <a:gd name="T6" fmla="*/ 0 w 4"/>
                <a:gd name="T7" fmla="*/ 107 h 126"/>
                <a:gd name="T8" fmla="*/ 2 w 4"/>
                <a:gd name="T9" fmla="*/ 97 h 126"/>
                <a:gd name="T10" fmla="*/ 2 w 4"/>
                <a:gd name="T11" fmla="*/ 8 h 126"/>
                <a:gd name="T12" fmla="*/ 4 w 4"/>
                <a:gd name="T13" fmla="*/ 0 h 126"/>
              </a:gdLst>
              <a:ahLst/>
              <a:cxnLst>
                <a:cxn ang="0">
                  <a:pos x="T0" y="T1"/>
                </a:cxn>
                <a:cxn ang="0">
                  <a:pos x="T2" y="T3"/>
                </a:cxn>
                <a:cxn ang="0">
                  <a:pos x="T4" y="T5"/>
                </a:cxn>
                <a:cxn ang="0">
                  <a:pos x="T6" y="T7"/>
                </a:cxn>
                <a:cxn ang="0">
                  <a:pos x="T8" y="T9"/>
                </a:cxn>
                <a:cxn ang="0">
                  <a:pos x="T10" y="T11"/>
                </a:cxn>
                <a:cxn ang="0">
                  <a:pos x="T12" y="T13"/>
                </a:cxn>
              </a:cxnLst>
              <a:rect l="0" t="0" r="r" b="b"/>
              <a:pathLst>
                <a:path w="4" h="126">
                  <a:moveTo>
                    <a:pt x="4" y="0"/>
                  </a:moveTo>
                  <a:cubicBezTo>
                    <a:pt x="4" y="41"/>
                    <a:pt x="4" y="83"/>
                    <a:pt x="4" y="125"/>
                  </a:cubicBezTo>
                  <a:cubicBezTo>
                    <a:pt x="3" y="126"/>
                    <a:pt x="3" y="126"/>
                    <a:pt x="2" y="126"/>
                  </a:cubicBezTo>
                  <a:cubicBezTo>
                    <a:pt x="2" y="119"/>
                    <a:pt x="1" y="113"/>
                    <a:pt x="0" y="107"/>
                  </a:cubicBezTo>
                  <a:cubicBezTo>
                    <a:pt x="3" y="104"/>
                    <a:pt x="2" y="100"/>
                    <a:pt x="2" y="97"/>
                  </a:cubicBezTo>
                  <a:cubicBezTo>
                    <a:pt x="2" y="68"/>
                    <a:pt x="2" y="38"/>
                    <a:pt x="2" y="8"/>
                  </a:cubicBezTo>
                  <a:cubicBezTo>
                    <a:pt x="2" y="5"/>
                    <a:pt x="1" y="2"/>
                    <a:pt x="4" y="0"/>
                  </a:cubicBezTo>
                  <a:close/>
                </a:path>
              </a:pathLst>
            </a:custGeom>
            <a:solidFill>
              <a:srgbClr val="33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0" name="Freeform 63">
              <a:extLst>
                <a:ext uri="{FF2B5EF4-FFF2-40B4-BE49-F238E27FC236}">
                  <a16:creationId xmlns:a16="http://schemas.microsoft.com/office/drawing/2014/main" id="{C87D0A1B-52E5-25CB-9B91-C1EF0E80FAEF}"/>
                </a:ext>
              </a:extLst>
            </p:cNvPr>
            <p:cNvSpPr>
              <a:spLocks/>
            </p:cNvSpPr>
            <p:nvPr/>
          </p:nvSpPr>
          <p:spPr bwMode="auto">
            <a:xfrm>
              <a:off x="7861301" y="2082800"/>
              <a:ext cx="50800" cy="12700"/>
            </a:xfrm>
            <a:custGeom>
              <a:avLst/>
              <a:gdLst>
                <a:gd name="T0" fmla="*/ 17 w 17"/>
                <a:gd name="T1" fmla="*/ 4 h 4"/>
                <a:gd name="T2" fmla="*/ 0 w 17"/>
                <a:gd name="T3" fmla="*/ 4 h 4"/>
                <a:gd name="T4" fmla="*/ 17 w 17"/>
                <a:gd name="T5" fmla="*/ 4 h 4"/>
              </a:gdLst>
              <a:ahLst/>
              <a:cxnLst>
                <a:cxn ang="0">
                  <a:pos x="T0" y="T1"/>
                </a:cxn>
                <a:cxn ang="0">
                  <a:pos x="T2" y="T3"/>
                </a:cxn>
                <a:cxn ang="0">
                  <a:pos x="T4" y="T5"/>
                </a:cxn>
              </a:cxnLst>
              <a:rect l="0" t="0" r="r" b="b"/>
              <a:pathLst>
                <a:path w="17" h="4">
                  <a:moveTo>
                    <a:pt x="17" y="4"/>
                  </a:moveTo>
                  <a:cubicBezTo>
                    <a:pt x="11" y="4"/>
                    <a:pt x="5" y="4"/>
                    <a:pt x="0" y="4"/>
                  </a:cubicBezTo>
                  <a:cubicBezTo>
                    <a:pt x="5" y="1"/>
                    <a:pt x="11" y="0"/>
                    <a:pt x="17" y="4"/>
                  </a:cubicBezTo>
                  <a:close/>
                </a:path>
              </a:pathLst>
            </a:custGeom>
            <a:solidFill>
              <a:srgbClr val="33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2" name="Freeform 64">
              <a:extLst>
                <a:ext uri="{FF2B5EF4-FFF2-40B4-BE49-F238E27FC236}">
                  <a16:creationId xmlns:a16="http://schemas.microsoft.com/office/drawing/2014/main" id="{DFBC99F6-27CE-54AA-BB50-A2EFF6A3F9FD}"/>
                </a:ext>
              </a:extLst>
            </p:cNvPr>
            <p:cNvSpPr>
              <a:spLocks/>
            </p:cNvSpPr>
            <p:nvPr/>
          </p:nvSpPr>
          <p:spPr bwMode="auto">
            <a:xfrm>
              <a:off x="8070851" y="2092325"/>
              <a:ext cx="119063" cy="452438"/>
            </a:xfrm>
            <a:custGeom>
              <a:avLst/>
              <a:gdLst>
                <a:gd name="T0" fmla="*/ 1 w 40"/>
                <a:gd name="T1" fmla="*/ 76 h 152"/>
                <a:gd name="T2" fmla="*/ 1 w 40"/>
                <a:gd name="T3" fmla="*/ 7 h 152"/>
                <a:gd name="T4" fmla="*/ 7 w 40"/>
                <a:gd name="T5" fmla="*/ 0 h 152"/>
                <a:gd name="T6" fmla="*/ 32 w 40"/>
                <a:gd name="T7" fmla="*/ 0 h 152"/>
                <a:gd name="T8" fmla="*/ 38 w 40"/>
                <a:gd name="T9" fmla="*/ 7 h 152"/>
                <a:gd name="T10" fmla="*/ 32 w 40"/>
                <a:gd name="T11" fmla="*/ 16 h 152"/>
                <a:gd name="T12" fmla="*/ 17 w 40"/>
                <a:gd name="T13" fmla="*/ 32 h 152"/>
                <a:gd name="T14" fmla="*/ 17 w 40"/>
                <a:gd name="T15" fmla="*/ 62 h 152"/>
                <a:gd name="T16" fmla="*/ 23 w 40"/>
                <a:gd name="T17" fmla="*/ 68 h 152"/>
                <a:gd name="T18" fmla="*/ 29 w 40"/>
                <a:gd name="T19" fmla="*/ 68 h 152"/>
                <a:gd name="T20" fmla="*/ 38 w 40"/>
                <a:gd name="T21" fmla="*/ 81 h 152"/>
                <a:gd name="T22" fmla="*/ 32 w 40"/>
                <a:gd name="T23" fmla="*/ 83 h 152"/>
                <a:gd name="T24" fmla="*/ 17 w 40"/>
                <a:gd name="T25" fmla="*/ 99 h 152"/>
                <a:gd name="T26" fmla="*/ 17 w 40"/>
                <a:gd name="T27" fmla="*/ 129 h 152"/>
                <a:gd name="T28" fmla="*/ 23 w 40"/>
                <a:gd name="T29" fmla="*/ 135 h 152"/>
                <a:gd name="T30" fmla="*/ 29 w 40"/>
                <a:gd name="T31" fmla="*/ 135 h 152"/>
                <a:gd name="T32" fmla="*/ 38 w 40"/>
                <a:gd name="T33" fmla="*/ 139 h 152"/>
                <a:gd name="T34" fmla="*/ 30 w 40"/>
                <a:gd name="T35" fmla="*/ 150 h 152"/>
                <a:gd name="T36" fmla="*/ 9 w 40"/>
                <a:gd name="T37" fmla="*/ 151 h 152"/>
                <a:gd name="T38" fmla="*/ 0 w 40"/>
                <a:gd name="T39" fmla="*/ 144 h 152"/>
                <a:gd name="T40" fmla="*/ 1 w 40"/>
                <a:gd name="T41" fmla="*/ 7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152">
                  <a:moveTo>
                    <a:pt x="1" y="76"/>
                  </a:moveTo>
                  <a:cubicBezTo>
                    <a:pt x="1" y="53"/>
                    <a:pt x="1" y="30"/>
                    <a:pt x="1" y="7"/>
                  </a:cubicBezTo>
                  <a:cubicBezTo>
                    <a:pt x="0" y="2"/>
                    <a:pt x="1" y="0"/>
                    <a:pt x="7" y="0"/>
                  </a:cubicBezTo>
                  <a:cubicBezTo>
                    <a:pt x="15" y="1"/>
                    <a:pt x="24" y="1"/>
                    <a:pt x="32" y="0"/>
                  </a:cubicBezTo>
                  <a:cubicBezTo>
                    <a:pt x="38" y="0"/>
                    <a:pt x="39" y="3"/>
                    <a:pt x="38" y="7"/>
                  </a:cubicBezTo>
                  <a:cubicBezTo>
                    <a:pt x="38" y="11"/>
                    <a:pt x="40" y="16"/>
                    <a:pt x="32" y="16"/>
                  </a:cubicBezTo>
                  <a:cubicBezTo>
                    <a:pt x="17" y="16"/>
                    <a:pt x="17" y="16"/>
                    <a:pt x="17" y="32"/>
                  </a:cubicBezTo>
                  <a:cubicBezTo>
                    <a:pt x="17" y="42"/>
                    <a:pt x="17" y="52"/>
                    <a:pt x="17" y="62"/>
                  </a:cubicBezTo>
                  <a:cubicBezTo>
                    <a:pt x="17" y="67"/>
                    <a:pt x="18" y="69"/>
                    <a:pt x="23" y="68"/>
                  </a:cubicBezTo>
                  <a:cubicBezTo>
                    <a:pt x="25" y="68"/>
                    <a:pt x="27" y="68"/>
                    <a:pt x="29" y="68"/>
                  </a:cubicBezTo>
                  <a:cubicBezTo>
                    <a:pt x="38" y="68"/>
                    <a:pt x="40" y="72"/>
                    <a:pt x="38" y="81"/>
                  </a:cubicBezTo>
                  <a:cubicBezTo>
                    <a:pt x="37" y="85"/>
                    <a:pt x="34" y="83"/>
                    <a:pt x="32" y="83"/>
                  </a:cubicBezTo>
                  <a:cubicBezTo>
                    <a:pt x="17" y="84"/>
                    <a:pt x="17" y="84"/>
                    <a:pt x="17" y="99"/>
                  </a:cubicBezTo>
                  <a:cubicBezTo>
                    <a:pt x="17" y="109"/>
                    <a:pt x="17" y="119"/>
                    <a:pt x="17" y="129"/>
                  </a:cubicBezTo>
                  <a:cubicBezTo>
                    <a:pt x="16" y="134"/>
                    <a:pt x="18" y="136"/>
                    <a:pt x="23" y="135"/>
                  </a:cubicBezTo>
                  <a:cubicBezTo>
                    <a:pt x="25" y="135"/>
                    <a:pt x="27" y="134"/>
                    <a:pt x="29" y="135"/>
                  </a:cubicBezTo>
                  <a:cubicBezTo>
                    <a:pt x="33" y="135"/>
                    <a:pt x="38" y="131"/>
                    <a:pt x="38" y="139"/>
                  </a:cubicBezTo>
                  <a:cubicBezTo>
                    <a:pt x="38" y="145"/>
                    <a:pt x="39" y="150"/>
                    <a:pt x="30" y="150"/>
                  </a:cubicBezTo>
                  <a:cubicBezTo>
                    <a:pt x="23" y="149"/>
                    <a:pt x="16" y="150"/>
                    <a:pt x="9" y="151"/>
                  </a:cubicBezTo>
                  <a:cubicBezTo>
                    <a:pt x="3" y="152"/>
                    <a:pt x="0" y="151"/>
                    <a:pt x="0" y="144"/>
                  </a:cubicBezTo>
                  <a:cubicBezTo>
                    <a:pt x="1" y="121"/>
                    <a:pt x="1" y="99"/>
                    <a:pt x="1" y="76"/>
                  </a:cubicBezTo>
                  <a:close/>
                </a:path>
              </a:pathLst>
            </a:custGeom>
            <a:solidFill>
              <a:srgbClr val="FDFD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3" name="Freeform 65">
              <a:extLst>
                <a:ext uri="{FF2B5EF4-FFF2-40B4-BE49-F238E27FC236}">
                  <a16:creationId xmlns:a16="http://schemas.microsoft.com/office/drawing/2014/main" id="{E9E701FF-9781-0869-B0EA-19FB7D9A1516}"/>
                </a:ext>
              </a:extLst>
            </p:cNvPr>
            <p:cNvSpPr>
              <a:spLocks/>
            </p:cNvSpPr>
            <p:nvPr/>
          </p:nvSpPr>
          <p:spPr bwMode="auto">
            <a:xfrm>
              <a:off x="8305801" y="2092325"/>
              <a:ext cx="160338" cy="438150"/>
            </a:xfrm>
            <a:custGeom>
              <a:avLst/>
              <a:gdLst>
                <a:gd name="T0" fmla="*/ 18 w 54"/>
                <a:gd name="T1" fmla="*/ 81 h 147"/>
                <a:gd name="T2" fmla="*/ 18 w 54"/>
                <a:gd name="T3" fmla="*/ 25 h 147"/>
                <a:gd name="T4" fmla="*/ 9 w 54"/>
                <a:gd name="T5" fmla="*/ 15 h 147"/>
                <a:gd name="T6" fmla="*/ 0 w 54"/>
                <a:gd name="T7" fmla="*/ 7 h 147"/>
                <a:gd name="T8" fmla="*/ 7 w 54"/>
                <a:gd name="T9" fmla="*/ 0 h 147"/>
                <a:gd name="T10" fmla="*/ 47 w 54"/>
                <a:gd name="T11" fmla="*/ 0 h 147"/>
                <a:gd name="T12" fmla="*/ 52 w 54"/>
                <a:gd name="T13" fmla="*/ 8 h 147"/>
                <a:gd name="T14" fmla="*/ 47 w 54"/>
                <a:gd name="T15" fmla="*/ 16 h 147"/>
                <a:gd name="T16" fmla="*/ 34 w 54"/>
                <a:gd name="T17" fmla="*/ 29 h 147"/>
                <a:gd name="T18" fmla="*/ 34 w 54"/>
                <a:gd name="T19" fmla="*/ 138 h 147"/>
                <a:gd name="T20" fmla="*/ 25 w 54"/>
                <a:gd name="T21" fmla="*/ 146 h 147"/>
                <a:gd name="T22" fmla="*/ 18 w 54"/>
                <a:gd name="T23" fmla="*/ 138 h 147"/>
                <a:gd name="T24" fmla="*/ 18 w 54"/>
                <a:gd name="T25" fmla="*/ 8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147">
                  <a:moveTo>
                    <a:pt x="18" y="81"/>
                  </a:moveTo>
                  <a:cubicBezTo>
                    <a:pt x="18" y="62"/>
                    <a:pt x="18" y="44"/>
                    <a:pt x="18" y="25"/>
                  </a:cubicBezTo>
                  <a:cubicBezTo>
                    <a:pt x="18" y="17"/>
                    <a:pt x="17" y="14"/>
                    <a:pt x="9" y="15"/>
                  </a:cubicBezTo>
                  <a:cubicBezTo>
                    <a:pt x="2" y="17"/>
                    <a:pt x="0" y="14"/>
                    <a:pt x="0" y="7"/>
                  </a:cubicBezTo>
                  <a:cubicBezTo>
                    <a:pt x="0" y="2"/>
                    <a:pt x="2" y="0"/>
                    <a:pt x="7" y="0"/>
                  </a:cubicBezTo>
                  <a:cubicBezTo>
                    <a:pt x="20" y="1"/>
                    <a:pt x="34" y="1"/>
                    <a:pt x="47" y="0"/>
                  </a:cubicBezTo>
                  <a:cubicBezTo>
                    <a:pt x="54" y="0"/>
                    <a:pt x="52" y="4"/>
                    <a:pt x="52" y="8"/>
                  </a:cubicBezTo>
                  <a:cubicBezTo>
                    <a:pt x="52" y="12"/>
                    <a:pt x="53" y="16"/>
                    <a:pt x="47" y="16"/>
                  </a:cubicBezTo>
                  <a:cubicBezTo>
                    <a:pt x="34" y="16"/>
                    <a:pt x="34" y="16"/>
                    <a:pt x="34" y="29"/>
                  </a:cubicBezTo>
                  <a:cubicBezTo>
                    <a:pt x="34" y="65"/>
                    <a:pt x="34" y="101"/>
                    <a:pt x="34" y="138"/>
                  </a:cubicBezTo>
                  <a:cubicBezTo>
                    <a:pt x="34" y="147"/>
                    <a:pt x="30" y="145"/>
                    <a:pt x="25" y="146"/>
                  </a:cubicBezTo>
                  <a:cubicBezTo>
                    <a:pt x="17" y="147"/>
                    <a:pt x="18" y="142"/>
                    <a:pt x="18" y="138"/>
                  </a:cubicBezTo>
                  <a:cubicBezTo>
                    <a:pt x="18" y="119"/>
                    <a:pt x="18" y="100"/>
                    <a:pt x="18" y="81"/>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4" name="Freeform 66">
              <a:extLst>
                <a:ext uri="{FF2B5EF4-FFF2-40B4-BE49-F238E27FC236}">
                  <a16:creationId xmlns:a16="http://schemas.microsoft.com/office/drawing/2014/main" id="{60C1CB56-598C-1235-CFB8-2D4CA1874879}"/>
                </a:ext>
              </a:extLst>
            </p:cNvPr>
            <p:cNvSpPr>
              <a:spLocks/>
            </p:cNvSpPr>
            <p:nvPr/>
          </p:nvSpPr>
          <p:spPr bwMode="auto">
            <a:xfrm>
              <a:off x="7354888" y="1778000"/>
              <a:ext cx="158750" cy="949325"/>
            </a:xfrm>
            <a:custGeom>
              <a:avLst/>
              <a:gdLst>
                <a:gd name="T0" fmla="*/ 29 w 53"/>
                <a:gd name="T1" fmla="*/ 318 h 318"/>
                <a:gd name="T2" fmla="*/ 27 w 53"/>
                <a:gd name="T3" fmla="*/ 317 h 318"/>
                <a:gd name="T4" fmla="*/ 21 w 53"/>
                <a:gd name="T5" fmla="*/ 288 h 318"/>
                <a:gd name="T6" fmla="*/ 11 w 53"/>
                <a:gd name="T7" fmla="*/ 196 h 318"/>
                <a:gd name="T8" fmla="*/ 7 w 53"/>
                <a:gd name="T9" fmla="*/ 146 h 318"/>
                <a:gd name="T10" fmla="*/ 5 w 53"/>
                <a:gd name="T11" fmla="*/ 119 h 318"/>
                <a:gd name="T12" fmla="*/ 3 w 53"/>
                <a:gd name="T13" fmla="*/ 85 h 318"/>
                <a:gd name="T14" fmla="*/ 1 w 53"/>
                <a:gd name="T15" fmla="*/ 51 h 318"/>
                <a:gd name="T16" fmla="*/ 1 w 53"/>
                <a:gd name="T17" fmla="*/ 6 h 318"/>
                <a:gd name="T18" fmla="*/ 3 w 53"/>
                <a:gd name="T19" fmla="*/ 0 h 318"/>
                <a:gd name="T20" fmla="*/ 25 w 53"/>
                <a:gd name="T21" fmla="*/ 15 h 318"/>
                <a:gd name="T22" fmla="*/ 46 w 53"/>
                <a:gd name="T23" fmla="*/ 79 h 318"/>
                <a:gd name="T24" fmla="*/ 47 w 53"/>
                <a:gd name="T25" fmla="*/ 118 h 318"/>
                <a:gd name="T26" fmla="*/ 47 w 53"/>
                <a:gd name="T27" fmla="*/ 173 h 318"/>
                <a:gd name="T28" fmla="*/ 47 w 53"/>
                <a:gd name="T29" fmla="*/ 195 h 318"/>
                <a:gd name="T30" fmla="*/ 51 w 53"/>
                <a:gd name="T31" fmla="*/ 257 h 318"/>
                <a:gd name="T32" fmla="*/ 39 w 53"/>
                <a:gd name="T33" fmla="*/ 300 h 318"/>
                <a:gd name="T34" fmla="*/ 35 w 53"/>
                <a:gd name="T35" fmla="*/ 305 h 318"/>
                <a:gd name="T36" fmla="*/ 29 w 53"/>
                <a:gd name="T37"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318">
                  <a:moveTo>
                    <a:pt x="29" y="318"/>
                  </a:moveTo>
                  <a:cubicBezTo>
                    <a:pt x="28" y="318"/>
                    <a:pt x="28" y="317"/>
                    <a:pt x="27" y="317"/>
                  </a:cubicBezTo>
                  <a:cubicBezTo>
                    <a:pt x="22" y="308"/>
                    <a:pt x="24" y="298"/>
                    <a:pt x="21" y="288"/>
                  </a:cubicBezTo>
                  <a:cubicBezTo>
                    <a:pt x="17" y="258"/>
                    <a:pt x="14" y="227"/>
                    <a:pt x="11" y="196"/>
                  </a:cubicBezTo>
                  <a:cubicBezTo>
                    <a:pt x="9" y="179"/>
                    <a:pt x="9" y="163"/>
                    <a:pt x="7" y="146"/>
                  </a:cubicBezTo>
                  <a:cubicBezTo>
                    <a:pt x="5" y="137"/>
                    <a:pt x="7" y="128"/>
                    <a:pt x="5" y="119"/>
                  </a:cubicBezTo>
                  <a:cubicBezTo>
                    <a:pt x="4" y="108"/>
                    <a:pt x="4" y="96"/>
                    <a:pt x="3" y="85"/>
                  </a:cubicBezTo>
                  <a:cubicBezTo>
                    <a:pt x="2" y="74"/>
                    <a:pt x="4" y="62"/>
                    <a:pt x="1" y="51"/>
                  </a:cubicBezTo>
                  <a:cubicBezTo>
                    <a:pt x="0" y="36"/>
                    <a:pt x="1" y="21"/>
                    <a:pt x="1" y="6"/>
                  </a:cubicBezTo>
                  <a:cubicBezTo>
                    <a:pt x="1" y="4"/>
                    <a:pt x="2" y="2"/>
                    <a:pt x="3" y="0"/>
                  </a:cubicBezTo>
                  <a:cubicBezTo>
                    <a:pt x="15" y="0"/>
                    <a:pt x="21" y="8"/>
                    <a:pt x="25" y="15"/>
                  </a:cubicBezTo>
                  <a:cubicBezTo>
                    <a:pt x="36" y="35"/>
                    <a:pt x="46" y="56"/>
                    <a:pt x="46" y="79"/>
                  </a:cubicBezTo>
                  <a:cubicBezTo>
                    <a:pt x="46" y="92"/>
                    <a:pt x="47" y="105"/>
                    <a:pt x="47" y="118"/>
                  </a:cubicBezTo>
                  <a:cubicBezTo>
                    <a:pt x="46" y="136"/>
                    <a:pt x="44" y="155"/>
                    <a:pt x="47" y="173"/>
                  </a:cubicBezTo>
                  <a:cubicBezTo>
                    <a:pt x="48" y="180"/>
                    <a:pt x="46" y="188"/>
                    <a:pt x="47" y="195"/>
                  </a:cubicBezTo>
                  <a:cubicBezTo>
                    <a:pt x="49" y="216"/>
                    <a:pt x="53" y="236"/>
                    <a:pt x="51" y="257"/>
                  </a:cubicBezTo>
                  <a:cubicBezTo>
                    <a:pt x="50" y="272"/>
                    <a:pt x="45" y="286"/>
                    <a:pt x="39" y="300"/>
                  </a:cubicBezTo>
                  <a:cubicBezTo>
                    <a:pt x="38" y="302"/>
                    <a:pt x="37" y="304"/>
                    <a:pt x="35" y="305"/>
                  </a:cubicBezTo>
                  <a:cubicBezTo>
                    <a:pt x="29" y="308"/>
                    <a:pt x="28" y="313"/>
                    <a:pt x="29" y="318"/>
                  </a:cubicBezTo>
                  <a:close/>
                </a:path>
              </a:pathLst>
            </a:custGeom>
            <a:solidFill>
              <a:srgbClr val="E85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263764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4294967295"/>
          </p:nvPr>
        </p:nvSpPr>
        <p:spPr>
          <a:xfrm>
            <a:off x="619125" y="339725"/>
            <a:ext cx="11572875" cy="723900"/>
          </a:xfrm>
        </p:spPr>
        <p:txBody>
          <a:bodyPr>
            <a:noAutofit/>
          </a:bodyPr>
          <a:lstStyle/>
          <a:p>
            <a:r>
              <a:rPr lang="en-US" sz="4800" dirty="0">
                <a:solidFill>
                  <a:srgbClr val="EAEAEA"/>
                </a:solidFill>
                <a:latin typeface="Bahnschrift SemiBold SemiConden" panose="020B0502040204020203" pitchFamily="34" charset="0"/>
              </a:rPr>
              <a:t>Infographic Style</a:t>
            </a:r>
          </a:p>
        </p:txBody>
      </p:sp>
      <p:sp>
        <p:nvSpPr>
          <p:cNvPr id="36" name="TextBox 35">
            <a:extLst>
              <a:ext uri="{FF2B5EF4-FFF2-40B4-BE49-F238E27FC236}">
                <a16:creationId xmlns:a16="http://schemas.microsoft.com/office/drawing/2014/main" id="{B1A307E0-AFC0-4C26-8589-7EF5FB47D614}"/>
              </a:ext>
            </a:extLst>
          </p:cNvPr>
          <p:cNvSpPr txBox="1"/>
          <p:nvPr/>
        </p:nvSpPr>
        <p:spPr>
          <a:xfrm>
            <a:off x="514969" y="2121214"/>
            <a:ext cx="2632965" cy="2246769"/>
          </a:xfrm>
          <a:prstGeom prst="rect">
            <a:avLst/>
          </a:prstGeom>
          <a:noFill/>
        </p:spPr>
        <p:txBody>
          <a:bodyPr wrap="square" rtlCol="0" anchor="ctr">
            <a:spAutoFit/>
          </a:bodyPr>
          <a:lstStyle/>
          <a:p>
            <a:r>
              <a:rPr lang="en-GB" altLang="ko-KR" sz="2800" b="1" dirty="0">
                <a:solidFill>
                  <a:srgbClr val="000000"/>
                </a:solidFill>
                <a:cs typeface="Arial" pitchFamily="34" charset="0"/>
              </a:rPr>
              <a:t>ALLPPT </a:t>
            </a:r>
          </a:p>
          <a:p>
            <a:r>
              <a:rPr lang="en-GB" altLang="ko-KR" sz="2800" b="1" dirty="0">
                <a:solidFill>
                  <a:srgbClr val="000000"/>
                </a:solidFill>
                <a:cs typeface="Arial" pitchFamily="34" charset="0"/>
              </a:rPr>
              <a:t>Layout</a:t>
            </a:r>
          </a:p>
          <a:p>
            <a:r>
              <a:rPr lang="en-GB" altLang="ko-KR" sz="2800" b="1" dirty="0">
                <a:solidFill>
                  <a:srgbClr val="000000"/>
                </a:solidFill>
                <a:cs typeface="Arial" pitchFamily="34" charset="0"/>
              </a:rPr>
              <a:t>Clean Text Slide </a:t>
            </a:r>
          </a:p>
          <a:p>
            <a:r>
              <a:rPr lang="en-GB" altLang="ko-KR" sz="2800" b="1" dirty="0">
                <a:solidFill>
                  <a:srgbClr val="000000"/>
                </a:solidFill>
                <a:cs typeface="Arial" pitchFamily="34" charset="0"/>
              </a:rPr>
              <a:t>for your </a:t>
            </a:r>
          </a:p>
          <a:p>
            <a:r>
              <a:rPr lang="en-GB" altLang="ko-KR" sz="2800" b="1" dirty="0">
                <a:solidFill>
                  <a:srgbClr val="000000"/>
                </a:solidFill>
                <a:cs typeface="Arial" pitchFamily="34" charset="0"/>
              </a:rPr>
              <a:t>Presentation</a:t>
            </a:r>
            <a:endParaRPr lang="ko-KR" altLang="en-US" sz="2800" b="1" dirty="0">
              <a:solidFill>
                <a:srgbClr val="000000"/>
              </a:solidFill>
              <a:cs typeface="Arial" pitchFamily="34" charset="0"/>
            </a:endParaRPr>
          </a:p>
        </p:txBody>
      </p:sp>
      <p:grpSp>
        <p:nvGrpSpPr>
          <p:cNvPr id="38" name="Group 37">
            <a:extLst>
              <a:ext uri="{FF2B5EF4-FFF2-40B4-BE49-F238E27FC236}">
                <a16:creationId xmlns:a16="http://schemas.microsoft.com/office/drawing/2014/main" id="{F0E8336D-70D6-4F29-8C34-A13EF7C583A6}"/>
              </a:ext>
            </a:extLst>
          </p:cNvPr>
          <p:cNvGrpSpPr/>
          <p:nvPr/>
        </p:nvGrpSpPr>
        <p:grpSpPr>
          <a:xfrm>
            <a:off x="818360" y="5357555"/>
            <a:ext cx="2715078" cy="1107996"/>
            <a:chOff x="5889060" y="3872747"/>
            <a:chExt cx="2527679" cy="1107996"/>
          </a:xfrm>
        </p:grpSpPr>
        <p:sp>
          <p:nvSpPr>
            <p:cNvPr id="42" name="TextBox 41">
              <a:extLst>
                <a:ext uri="{FF2B5EF4-FFF2-40B4-BE49-F238E27FC236}">
                  <a16:creationId xmlns:a16="http://schemas.microsoft.com/office/drawing/2014/main" id="{6BB60281-0F9A-4792-8580-BA3C8B49B95D}"/>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43" name="TextBox 42">
              <a:extLst>
                <a:ext uri="{FF2B5EF4-FFF2-40B4-BE49-F238E27FC236}">
                  <a16:creationId xmlns:a16="http://schemas.microsoft.com/office/drawing/2014/main" id="{E62C8A63-4B26-4C3F-A222-22762CFDB94D}"/>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grpSp>
        <p:nvGrpSpPr>
          <p:cNvPr id="44" name="Group 43">
            <a:extLst>
              <a:ext uri="{FF2B5EF4-FFF2-40B4-BE49-F238E27FC236}">
                <a16:creationId xmlns:a16="http://schemas.microsoft.com/office/drawing/2014/main" id="{19A6D751-358E-4FE5-B8B5-D33A02C2186C}"/>
              </a:ext>
            </a:extLst>
          </p:cNvPr>
          <p:cNvGrpSpPr/>
          <p:nvPr/>
        </p:nvGrpSpPr>
        <p:grpSpPr>
          <a:xfrm>
            <a:off x="4255058" y="5357555"/>
            <a:ext cx="2715078" cy="1107996"/>
            <a:chOff x="5889060" y="3872747"/>
            <a:chExt cx="2527679" cy="1107996"/>
          </a:xfrm>
        </p:grpSpPr>
        <p:sp>
          <p:nvSpPr>
            <p:cNvPr id="45" name="TextBox 44">
              <a:extLst>
                <a:ext uri="{FF2B5EF4-FFF2-40B4-BE49-F238E27FC236}">
                  <a16:creationId xmlns:a16="http://schemas.microsoft.com/office/drawing/2014/main" id="{71E5277C-4AF5-4286-B5A1-13EEDCCE7198}"/>
                </a:ext>
              </a:extLst>
            </p:cNvPr>
            <p:cNvSpPr txBox="1"/>
            <p:nvPr/>
          </p:nvSpPr>
          <p:spPr>
            <a:xfrm>
              <a:off x="5889060" y="4149746"/>
              <a:ext cx="2527679" cy="830997"/>
            </a:xfrm>
            <a:prstGeom prst="rect">
              <a:avLst/>
            </a:prstGeom>
            <a:noFill/>
          </p:spPr>
          <p:txBody>
            <a:bodyPr wrap="square" rtlCol="0">
              <a:spAutoFit/>
            </a:bodyPr>
            <a:lstStyle/>
            <a:p>
              <a:r>
                <a:rPr lang="en-US" altLang="ko-KR" sz="1200" b="1" dirty="0">
                  <a:solidFill>
                    <a:srgbClr val="000000"/>
                  </a:solidFill>
                  <a:cs typeface="Arial" pitchFamily="34" charset="0"/>
                </a:rPr>
                <a:t>You can simply impress your audience and add a unique zing and appeal to  your Presentations. Easy to change colors, photos and Text. </a:t>
              </a:r>
              <a:endParaRPr lang="ko-KR" altLang="en-US" sz="1200" b="1" dirty="0">
                <a:solidFill>
                  <a:srgbClr val="000000"/>
                </a:solidFill>
                <a:cs typeface="Arial" pitchFamily="34" charset="0"/>
              </a:endParaRPr>
            </a:p>
          </p:txBody>
        </p:sp>
        <p:sp>
          <p:nvSpPr>
            <p:cNvPr id="46" name="TextBox 45">
              <a:extLst>
                <a:ext uri="{FF2B5EF4-FFF2-40B4-BE49-F238E27FC236}">
                  <a16:creationId xmlns:a16="http://schemas.microsoft.com/office/drawing/2014/main" id="{726152EC-17DE-483E-9004-ED8E2DB30C1B}"/>
                </a:ext>
              </a:extLst>
            </p:cNvPr>
            <p:cNvSpPr txBox="1"/>
            <p:nvPr/>
          </p:nvSpPr>
          <p:spPr>
            <a:xfrm>
              <a:off x="5889060" y="3872747"/>
              <a:ext cx="2527679" cy="307777"/>
            </a:xfrm>
            <a:prstGeom prst="rect">
              <a:avLst/>
            </a:prstGeom>
            <a:noFill/>
          </p:spPr>
          <p:txBody>
            <a:bodyPr wrap="square" rtlCol="0">
              <a:spAutoFit/>
            </a:bodyPr>
            <a:lstStyle/>
            <a:p>
              <a:r>
                <a:rPr lang="en-US" altLang="ko-KR" sz="1400" b="1" dirty="0">
                  <a:solidFill>
                    <a:srgbClr val="000000"/>
                  </a:solidFill>
                  <a:cs typeface="Arial" pitchFamily="34" charset="0"/>
                </a:rPr>
                <a:t>Your Text  Here</a:t>
              </a:r>
              <a:endParaRPr lang="ko-KR" altLang="en-US" sz="1400" b="1" dirty="0">
                <a:solidFill>
                  <a:srgbClr val="000000"/>
                </a:solidFill>
                <a:cs typeface="Arial" pitchFamily="34" charset="0"/>
              </a:endParaRPr>
            </a:p>
          </p:txBody>
        </p:sp>
      </p:grpSp>
      <p:sp>
        <p:nvSpPr>
          <p:cNvPr id="47" name="TextBox 44">
            <a:extLst>
              <a:ext uri="{FF2B5EF4-FFF2-40B4-BE49-F238E27FC236}">
                <a16:creationId xmlns:a16="http://schemas.microsoft.com/office/drawing/2014/main" id="{71E5277C-4AF5-4286-B5A1-13EEDCCE7198}"/>
              </a:ext>
            </a:extLst>
          </p:cNvPr>
          <p:cNvSpPr txBox="1"/>
          <p:nvPr/>
        </p:nvSpPr>
        <p:spPr>
          <a:xfrm>
            <a:off x="968262" y="5763915"/>
            <a:ext cx="10103012"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13" name="TextBox 36">
            <a:extLst>
              <a:ext uri="{FF2B5EF4-FFF2-40B4-BE49-F238E27FC236}">
                <a16:creationId xmlns:a16="http://schemas.microsoft.com/office/drawing/2014/main" id="{EC4F0EF6-9DB4-425D-B69A-4CFBC4F67E1E}"/>
              </a:ext>
            </a:extLst>
          </p:cNvPr>
          <p:cNvSpPr txBox="1"/>
          <p:nvPr/>
        </p:nvSpPr>
        <p:spPr>
          <a:xfrm>
            <a:off x="3359620" y="1887256"/>
            <a:ext cx="3946993" cy="2677656"/>
          </a:xfrm>
          <a:prstGeom prst="rect">
            <a:avLst/>
          </a:prstGeom>
          <a:noFill/>
        </p:spPr>
        <p:txBody>
          <a:bodyPr wrap="square" rtlCol="0">
            <a:spAutoFit/>
          </a:bodyPr>
          <a:lstStyle/>
          <a:p>
            <a:r>
              <a:rPr lang="en-US" altLang="ko-KR" sz="1400" b="1" dirty="0">
                <a:solidFill>
                  <a:srgbClr val="000000"/>
                </a:solidFill>
                <a:cs typeface="Arial" pitchFamily="34" charset="0"/>
              </a:rPr>
              <a:t>You can simply impress your audience and add a unique zing and appeal to your Presentations. I hope and I believe that this Template will your Time, Money and Reputation. Easy to change colors, photos and Text.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unique zing and appeal to your Presentations. I hope and I believe that unique zing and appeal to your Presentations. I hope and I believe that </a:t>
            </a:r>
          </a:p>
          <a:p>
            <a:endParaRPr lang="en-US" altLang="ko-KR" sz="1400" b="1" dirty="0">
              <a:solidFill>
                <a:srgbClr val="000000"/>
              </a:solidFill>
              <a:cs typeface="Arial" pitchFamily="34" charset="0"/>
            </a:endParaRPr>
          </a:p>
          <a:p>
            <a:r>
              <a:rPr lang="en-US" altLang="ko-KR" sz="1400" b="1" dirty="0">
                <a:solidFill>
                  <a:srgbClr val="000000"/>
                </a:solidFill>
                <a:cs typeface="Arial" pitchFamily="34" charset="0"/>
              </a:rPr>
              <a:t>Get a modern PowerPoint  Presentation that is beautifully designed.</a:t>
            </a:r>
          </a:p>
        </p:txBody>
      </p:sp>
      <p:grpSp>
        <p:nvGrpSpPr>
          <p:cNvPr id="11" name="Grupo 10">
            <a:extLst>
              <a:ext uri="{FF2B5EF4-FFF2-40B4-BE49-F238E27FC236}">
                <a16:creationId xmlns:a16="http://schemas.microsoft.com/office/drawing/2014/main" id="{D55CA9A4-994F-AD5C-2FE5-954E2CDE40AC}"/>
              </a:ext>
            </a:extLst>
          </p:cNvPr>
          <p:cNvGrpSpPr/>
          <p:nvPr/>
        </p:nvGrpSpPr>
        <p:grpSpPr>
          <a:xfrm>
            <a:off x="6788150" y="4198938"/>
            <a:ext cx="5407025" cy="2373312"/>
            <a:chOff x="6788150" y="4198938"/>
            <a:chExt cx="5407025" cy="2373312"/>
          </a:xfrm>
        </p:grpSpPr>
        <p:sp>
          <p:nvSpPr>
            <p:cNvPr id="6" name="Freeform 5">
              <a:extLst>
                <a:ext uri="{FF2B5EF4-FFF2-40B4-BE49-F238E27FC236}">
                  <a16:creationId xmlns:a16="http://schemas.microsoft.com/office/drawing/2014/main" id="{557859BC-14EA-FAF4-3C6C-16A29B4427A8}"/>
                </a:ext>
              </a:extLst>
            </p:cNvPr>
            <p:cNvSpPr>
              <a:spLocks/>
            </p:cNvSpPr>
            <p:nvPr/>
          </p:nvSpPr>
          <p:spPr bwMode="auto">
            <a:xfrm>
              <a:off x="6788150" y="4303713"/>
              <a:ext cx="3044825" cy="2211387"/>
            </a:xfrm>
            <a:custGeom>
              <a:avLst/>
              <a:gdLst>
                <a:gd name="T0" fmla="*/ 553 w 810"/>
                <a:gd name="T1" fmla="*/ 273 h 587"/>
                <a:gd name="T2" fmla="*/ 766 w 810"/>
                <a:gd name="T3" fmla="*/ 290 h 587"/>
                <a:gd name="T4" fmla="*/ 800 w 810"/>
                <a:gd name="T5" fmla="*/ 349 h 587"/>
                <a:gd name="T6" fmla="*/ 737 w 810"/>
                <a:gd name="T7" fmla="*/ 371 h 587"/>
                <a:gd name="T8" fmla="*/ 592 w 810"/>
                <a:gd name="T9" fmla="*/ 354 h 587"/>
                <a:gd name="T10" fmla="*/ 592 w 810"/>
                <a:gd name="T11" fmla="*/ 499 h 587"/>
                <a:gd name="T12" fmla="*/ 555 w 810"/>
                <a:gd name="T13" fmla="*/ 565 h 587"/>
                <a:gd name="T14" fmla="*/ 543 w 810"/>
                <a:gd name="T15" fmla="*/ 587 h 587"/>
                <a:gd name="T16" fmla="*/ 461 w 810"/>
                <a:gd name="T17" fmla="*/ 587 h 587"/>
                <a:gd name="T18" fmla="*/ 458 w 810"/>
                <a:gd name="T19" fmla="*/ 569 h 587"/>
                <a:gd name="T20" fmla="*/ 260 w 810"/>
                <a:gd name="T21" fmla="*/ 569 h 587"/>
                <a:gd name="T22" fmla="*/ 255 w 810"/>
                <a:gd name="T23" fmla="*/ 587 h 587"/>
                <a:gd name="T24" fmla="*/ 172 w 810"/>
                <a:gd name="T25" fmla="*/ 587 h 587"/>
                <a:gd name="T26" fmla="*/ 175 w 810"/>
                <a:gd name="T27" fmla="*/ 583 h 587"/>
                <a:gd name="T28" fmla="*/ 151 w 810"/>
                <a:gd name="T29" fmla="*/ 560 h 587"/>
                <a:gd name="T30" fmla="*/ 125 w 810"/>
                <a:gd name="T31" fmla="*/ 519 h 587"/>
                <a:gd name="T32" fmla="*/ 124 w 810"/>
                <a:gd name="T33" fmla="*/ 511 h 587"/>
                <a:gd name="T34" fmla="*/ 116 w 810"/>
                <a:gd name="T35" fmla="*/ 355 h 587"/>
                <a:gd name="T36" fmla="*/ 58 w 810"/>
                <a:gd name="T37" fmla="*/ 209 h 587"/>
                <a:gd name="T38" fmla="*/ 17 w 810"/>
                <a:gd name="T39" fmla="*/ 111 h 587"/>
                <a:gd name="T40" fmla="*/ 50 w 810"/>
                <a:gd name="T41" fmla="*/ 30 h 587"/>
                <a:gd name="T42" fmla="*/ 91 w 810"/>
                <a:gd name="T43" fmla="*/ 13 h 587"/>
                <a:gd name="T44" fmla="*/ 164 w 810"/>
                <a:gd name="T45" fmla="*/ 44 h 587"/>
                <a:gd name="T46" fmla="*/ 241 w 810"/>
                <a:gd name="T47" fmla="*/ 229 h 587"/>
                <a:gd name="T48" fmla="*/ 255 w 810"/>
                <a:gd name="T49" fmla="*/ 264 h 587"/>
                <a:gd name="T50" fmla="*/ 284 w 810"/>
                <a:gd name="T51" fmla="*/ 278 h 587"/>
                <a:gd name="T52" fmla="*/ 269 w 810"/>
                <a:gd name="T53" fmla="*/ 243 h 587"/>
                <a:gd name="T54" fmla="*/ 274 w 810"/>
                <a:gd name="T55" fmla="*/ 170 h 587"/>
                <a:gd name="T56" fmla="*/ 348 w 810"/>
                <a:gd name="T57" fmla="*/ 152 h 587"/>
                <a:gd name="T58" fmla="*/ 477 w 810"/>
                <a:gd name="T59" fmla="*/ 161 h 587"/>
                <a:gd name="T60" fmla="*/ 528 w 810"/>
                <a:gd name="T61" fmla="*/ 161 h 587"/>
                <a:gd name="T62" fmla="*/ 551 w 810"/>
                <a:gd name="T63" fmla="*/ 159 h 587"/>
                <a:gd name="T64" fmla="*/ 594 w 810"/>
                <a:gd name="T65" fmla="*/ 149 h 587"/>
                <a:gd name="T66" fmla="*/ 600 w 810"/>
                <a:gd name="T67" fmla="*/ 165 h 587"/>
                <a:gd name="T68" fmla="*/ 594 w 810"/>
                <a:gd name="T69" fmla="*/ 168 h 587"/>
                <a:gd name="T70" fmla="*/ 563 w 810"/>
                <a:gd name="T71" fmla="*/ 175 h 587"/>
                <a:gd name="T72" fmla="*/ 523 w 810"/>
                <a:gd name="T73" fmla="*/ 196 h 587"/>
                <a:gd name="T74" fmla="*/ 440 w 810"/>
                <a:gd name="T75" fmla="*/ 228 h 587"/>
                <a:gd name="T76" fmla="*/ 402 w 810"/>
                <a:gd name="T77" fmla="*/ 236 h 587"/>
                <a:gd name="T78" fmla="*/ 390 w 810"/>
                <a:gd name="T79" fmla="*/ 230 h 587"/>
                <a:gd name="T80" fmla="*/ 355 w 810"/>
                <a:gd name="T81" fmla="*/ 188 h 587"/>
                <a:gd name="T82" fmla="*/ 307 w 810"/>
                <a:gd name="T83" fmla="*/ 169 h 587"/>
                <a:gd name="T84" fmla="*/ 294 w 810"/>
                <a:gd name="T85" fmla="*/ 219 h 587"/>
                <a:gd name="T86" fmla="*/ 436 w 810"/>
                <a:gd name="T87" fmla="*/ 315 h 587"/>
                <a:gd name="T88" fmla="*/ 515 w 810"/>
                <a:gd name="T89" fmla="*/ 310 h 587"/>
                <a:gd name="T90" fmla="*/ 553 w 810"/>
                <a:gd name="T91" fmla="*/ 273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10" h="587">
                  <a:moveTo>
                    <a:pt x="553" y="273"/>
                  </a:moveTo>
                  <a:cubicBezTo>
                    <a:pt x="627" y="260"/>
                    <a:pt x="697" y="265"/>
                    <a:pt x="766" y="290"/>
                  </a:cubicBezTo>
                  <a:cubicBezTo>
                    <a:pt x="797" y="302"/>
                    <a:pt x="810" y="324"/>
                    <a:pt x="800" y="349"/>
                  </a:cubicBezTo>
                  <a:cubicBezTo>
                    <a:pt x="791" y="374"/>
                    <a:pt x="767" y="382"/>
                    <a:pt x="737" y="371"/>
                  </a:cubicBezTo>
                  <a:cubicBezTo>
                    <a:pt x="691" y="354"/>
                    <a:pt x="643" y="348"/>
                    <a:pt x="592" y="354"/>
                  </a:cubicBezTo>
                  <a:cubicBezTo>
                    <a:pt x="592" y="403"/>
                    <a:pt x="591" y="451"/>
                    <a:pt x="592" y="499"/>
                  </a:cubicBezTo>
                  <a:cubicBezTo>
                    <a:pt x="593" y="529"/>
                    <a:pt x="585" y="552"/>
                    <a:pt x="555" y="565"/>
                  </a:cubicBezTo>
                  <a:cubicBezTo>
                    <a:pt x="550" y="568"/>
                    <a:pt x="548" y="579"/>
                    <a:pt x="543" y="587"/>
                  </a:cubicBezTo>
                  <a:cubicBezTo>
                    <a:pt x="517" y="587"/>
                    <a:pt x="490" y="587"/>
                    <a:pt x="461" y="587"/>
                  </a:cubicBezTo>
                  <a:cubicBezTo>
                    <a:pt x="460" y="581"/>
                    <a:pt x="459" y="576"/>
                    <a:pt x="458" y="569"/>
                  </a:cubicBezTo>
                  <a:cubicBezTo>
                    <a:pt x="392" y="569"/>
                    <a:pt x="327" y="569"/>
                    <a:pt x="260" y="569"/>
                  </a:cubicBezTo>
                  <a:cubicBezTo>
                    <a:pt x="259" y="575"/>
                    <a:pt x="257" y="581"/>
                    <a:pt x="255" y="587"/>
                  </a:cubicBezTo>
                  <a:cubicBezTo>
                    <a:pt x="227" y="587"/>
                    <a:pt x="200" y="587"/>
                    <a:pt x="172" y="587"/>
                  </a:cubicBezTo>
                  <a:cubicBezTo>
                    <a:pt x="173" y="586"/>
                    <a:pt x="174" y="585"/>
                    <a:pt x="175" y="583"/>
                  </a:cubicBezTo>
                  <a:cubicBezTo>
                    <a:pt x="167" y="575"/>
                    <a:pt x="158" y="568"/>
                    <a:pt x="151" y="560"/>
                  </a:cubicBezTo>
                  <a:cubicBezTo>
                    <a:pt x="142" y="547"/>
                    <a:pt x="133" y="533"/>
                    <a:pt x="125" y="519"/>
                  </a:cubicBezTo>
                  <a:cubicBezTo>
                    <a:pt x="124" y="517"/>
                    <a:pt x="125" y="514"/>
                    <a:pt x="124" y="511"/>
                  </a:cubicBezTo>
                  <a:cubicBezTo>
                    <a:pt x="122" y="459"/>
                    <a:pt x="127" y="405"/>
                    <a:pt x="116" y="355"/>
                  </a:cubicBezTo>
                  <a:cubicBezTo>
                    <a:pt x="105" y="304"/>
                    <a:pt x="78" y="257"/>
                    <a:pt x="58" y="209"/>
                  </a:cubicBezTo>
                  <a:cubicBezTo>
                    <a:pt x="44" y="176"/>
                    <a:pt x="30" y="144"/>
                    <a:pt x="17" y="111"/>
                  </a:cubicBezTo>
                  <a:cubicBezTo>
                    <a:pt x="0" y="70"/>
                    <a:pt x="10" y="47"/>
                    <a:pt x="50" y="30"/>
                  </a:cubicBezTo>
                  <a:cubicBezTo>
                    <a:pt x="64" y="25"/>
                    <a:pt x="77" y="19"/>
                    <a:pt x="91" y="13"/>
                  </a:cubicBezTo>
                  <a:cubicBezTo>
                    <a:pt x="123" y="0"/>
                    <a:pt x="150" y="11"/>
                    <a:pt x="164" y="44"/>
                  </a:cubicBezTo>
                  <a:cubicBezTo>
                    <a:pt x="190" y="106"/>
                    <a:pt x="215" y="167"/>
                    <a:pt x="241" y="229"/>
                  </a:cubicBezTo>
                  <a:cubicBezTo>
                    <a:pt x="245" y="240"/>
                    <a:pt x="251" y="252"/>
                    <a:pt x="255" y="264"/>
                  </a:cubicBezTo>
                  <a:cubicBezTo>
                    <a:pt x="260" y="279"/>
                    <a:pt x="268" y="284"/>
                    <a:pt x="284" y="278"/>
                  </a:cubicBezTo>
                  <a:cubicBezTo>
                    <a:pt x="279" y="266"/>
                    <a:pt x="273" y="255"/>
                    <a:pt x="269" y="243"/>
                  </a:cubicBezTo>
                  <a:cubicBezTo>
                    <a:pt x="261" y="218"/>
                    <a:pt x="260" y="193"/>
                    <a:pt x="274" y="170"/>
                  </a:cubicBezTo>
                  <a:cubicBezTo>
                    <a:pt x="292" y="140"/>
                    <a:pt x="321" y="131"/>
                    <a:pt x="348" y="152"/>
                  </a:cubicBezTo>
                  <a:cubicBezTo>
                    <a:pt x="390" y="183"/>
                    <a:pt x="433" y="179"/>
                    <a:pt x="477" y="161"/>
                  </a:cubicBezTo>
                  <a:cubicBezTo>
                    <a:pt x="494" y="153"/>
                    <a:pt x="510" y="144"/>
                    <a:pt x="528" y="161"/>
                  </a:cubicBezTo>
                  <a:cubicBezTo>
                    <a:pt x="532" y="164"/>
                    <a:pt x="543" y="160"/>
                    <a:pt x="551" y="159"/>
                  </a:cubicBezTo>
                  <a:cubicBezTo>
                    <a:pt x="565" y="156"/>
                    <a:pt x="579" y="153"/>
                    <a:pt x="594" y="149"/>
                  </a:cubicBezTo>
                  <a:cubicBezTo>
                    <a:pt x="596" y="155"/>
                    <a:pt x="598" y="160"/>
                    <a:pt x="600" y="165"/>
                  </a:cubicBezTo>
                  <a:cubicBezTo>
                    <a:pt x="597" y="166"/>
                    <a:pt x="596" y="168"/>
                    <a:pt x="594" y="168"/>
                  </a:cubicBezTo>
                  <a:cubicBezTo>
                    <a:pt x="584" y="171"/>
                    <a:pt x="573" y="173"/>
                    <a:pt x="563" y="175"/>
                  </a:cubicBezTo>
                  <a:cubicBezTo>
                    <a:pt x="547" y="178"/>
                    <a:pt x="536" y="187"/>
                    <a:pt x="523" y="196"/>
                  </a:cubicBezTo>
                  <a:cubicBezTo>
                    <a:pt x="499" y="211"/>
                    <a:pt x="469" y="218"/>
                    <a:pt x="440" y="228"/>
                  </a:cubicBezTo>
                  <a:cubicBezTo>
                    <a:pt x="428" y="232"/>
                    <a:pt x="415" y="234"/>
                    <a:pt x="402" y="236"/>
                  </a:cubicBezTo>
                  <a:cubicBezTo>
                    <a:pt x="399" y="236"/>
                    <a:pt x="393" y="234"/>
                    <a:pt x="390" y="230"/>
                  </a:cubicBezTo>
                  <a:cubicBezTo>
                    <a:pt x="378" y="217"/>
                    <a:pt x="365" y="204"/>
                    <a:pt x="355" y="188"/>
                  </a:cubicBezTo>
                  <a:cubicBezTo>
                    <a:pt x="342" y="168"/>
                    <a:pt x="325" y="160"/>
                    <a:pt x="307" y="169"/>
                  </a:cubicBezTo>
                  <a:cubicBezTo>
                    <a:pt x="289" y="178"/>
                    <a:pt x="283" y="198"/>
                    <a:pt x="294" y="219"/>
                  </a:cubicBezTo>
                  <a:cubicBezTo>
                    <a:pt x="323" y="277"/>
                    <a:pt x="371" y="310"/>
                    <a:pt x="436" y="315"/>
                  </a:cubicBezTo>
                  <a:cubicBezTo>
                    <a:pt x="462" y="317"/>
                    <a:pt x="489" y="313"/>
                    <a:pt x="515" y="310"/>
                  </a:cubicBezTo>
                  <a:cubicBezTo>
                    <a:pt x="536" y="308"/>
                    <a:pt x="551" y="297"/>
                    <a:pt x="553" y="27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D1FC3858-70C2-8D40-852F-F319DEDDD6FE}"/>
                </a:ext>
              </a:extLst>
            </p:cNvPr>
            <p:cNvSpPr>
              <a:spLocks/>
            </p:cNvSpPr>
            <p:nvPr/>
          </p:nvSpPr>
          <p:spPr bwMode="auto">
            <a:xfrm>
              <a:off x="10658475" y="4221163"/>
              <a:ext cx="1536700" cy="2351087"/>
            </a:xfrm>
            <a:custGeom>
              <a:avLst/>
              <a:gdLst>
                <a:gd name="T0" fmla="*/ 254 w 409"/>
                <a:gd name="T1" fmla="*/ 602 h 624"/>
                <a:gd name="T2" fmla="*/ 40 w 409"/>
                <a:gd name="T3" fmla="*/ 602 h 624"/>
                <a:gd name="T4" fmla="*/ 39 w 409"/>
                <a:gd name="T5" fmla="*/ 605 h 624"/>
                <a:gd name="T6" fmla="*/ 48 w 409"/>
                <a:gd name="T7" fmla="*/ 610 h 624"/>
                <a:gd name="T8" fmla="*/ 54 w 409"/>
                <a:gd name="T9" fmla="*/ 616 h 624"/>
                <a:gd name="T10" fmla="*/ 46 w 409"/>
                <a:gd name="T11" fmla="*/ 622 h 624"/>
                <a:gd name="T12" fmla="*/ 22 w 409"/>
                <a:gd name="T13" fmla="*/ 622 h 624"/>
                <a:gd name="T14" fmla="*/ 6 w 409"/>
                <a:gd name="T15" fmla="*/ 616 h 624"/>
                <a:gd name="T16" fmla="*/ 21 w 409"/>
                <a:gd name="T17" fmla="*/ 604 h 624"/>
                <a:gd name="T18" fmla="*/ 5 w 409"/>
                <a:gd name="T19" fmla="*/ 572 h 624"/>
                <a:gd name="T20" fmla="*/ 5 w 409"/>
                <a:gd name="T21" fmla="*/ 462 h 624"/>
                <a:gd name="T22" fmla="*/ 27 w 409"/>
                <a:gd name="T23" fmla="*/ 439 h 624"/>
                <a:gd name="T24" fmla="*/ 73 w 409"/>
                <a:gd name="T25" fmla="*/ 439 h 624"/>
                <a:gd name="T26" fmla="*/ 76 w 409"/>
                <a:gd name="T27" fmla="*/ 418 h 624"/>
                <a:gd name="T28" fmla="*/ 149 w 409"/>
                <a:gd name="T29" fmla="*/ 418 h 624"/>
                <a:gd name="T30" fmla="*/ 150 w 409"/>
                <a:gd name="T31" fmla="*/ 395 h 624"/>
                <a:gd name="T32" fmla="*/ 143 w 409"/>
                <a:gd name="T33" fmla="*/ 396 h 624"/>
                <a:gd name="T34" fmla="*/ 133 w 409"/>
                <a:gd name="T35" fmla="*/ 367 h 624"/>
                <a:gd name="T36" fmla="*/ 133 w 409"/>
                <a:gd name="T37" fmla="*/ 22 h 624"/>
                <a:gd name="T38" fmla="*/ 133 w 409"/>
                <a:gd name="T39" fmla="*/ 0 h 624"/>
                <a:gd name="T40" fmla="*/ 155 w 409"/>
                <a:gd name="T41" fmla="*/ 0 h 624"/>
                <a:gd name="T42" fmla="*/ 155 w 409"/>
                <a:gd name="T43" fmla="*/ 46 h 624"/>
                <a:gd name="T44" fmla="*/ 168 w 409"/>
                <a:gd name="T45" fmla="*/ 76 h 624"/>
                <a:gd name="T46" fmla="*/ 169 w 409"/>
                <a:gd name="T47" fmla="*/ 95 h 624"/>
                <a:gd name="T48" fmla="*/ 173 w 409"/>
                <a:gd name="T49" fmla="*/ 313 h 624"/>
                <a:gd name="T50" fmla="*/ 195 w 409"/>
                <a:gd name="T51" fmla="*/ 319 h 624"/>
                <a:gd name="T52" fmla="*/ 303 w 409"/>
                <a:gd name="T53" fmla="*/ 407 h 624"/>
                <a:gd name="T54" fmla="*/ 352 w 409"/>
                <a:gd name="T55" fmla="*/ 492 h 624"/>
                <a:gd name="T56" fmla="*/ 388 w 409"/>
                <a:gd name="T57" fmla="*/ 520 h 624"/>
                <a:gd name="T58" fmla="*/ 409 w 409"/>
                <a:gd name="T59" fmla="*/ 486 h 624"/>
                <a:gd name="T60" fmla="*/ 408 w 409"/>
                <a:gd name="T61" fmla="*/ 546 h 624"/>
                <a:gd name="T62" fmla="*/ 400 w 409"/>
                <a:gd name="T63" fmla="*/ 555 h 624"/>
                <a:gd name="T64" fmla="*/ 392 w 409"/>
                <a:gd name="T65" fmla="*/ 546 h 624"/>
                <a:gd name="T66" fmla="*/ 374 w 409"/>
                <a:gd name="T67" fmla="*/ 521 h 624"/>
                <a:gd name="T68" fmla="*/ 341 w 409"/>
                <a:gd name="T69" fmla="*/ 490 h 624"/>
                <a:gd name="T70" fmla="*/ 291 w 409"/>
                <a:gd name="T71" fmla="*/ 401 h 624"/>
                <a:gd name="T72" fmla="*/ 177 w 409"/>
                <a:gd name="T73" fmla="*/ 322 h 624"/>
                <a:gd name="T74" fmla="*/ 186 w 409"/>
                <a:gd name="T75" fmla="*/ 416 h 624"/>
                <a:gd name="T76" fmla="*/ 216 w 409"/>
                <a:gd name="T77" fmla="*/ 419 h 624"/>
                <a:gd name="T78" fmla="*/ 219 w 409"/>
                <a:gd name="T79" fmla="*/ 439 h 624"/>
                <a:gd name="T80" fmla="*/ 268 w 409"/>
                <a:gd name="T81" fmla="*/ 439 h 624"/>
                <a:gd name="T82" fmla="*/ 290 w 409"/>
                <a:gd name="T83" fmla="*/ 461 h 624"/>
                <a:gd name="T84" fmla="*/ 289 w 409"/>
                <a:gd name="T85" fmla="*/ 585 h 624"/>
                <a:gd name="T86" fmla="*/ 276 w 409"/>
                <a:gd name="T87" fmla="*/ 608 h 624"/>
                <a:gd name="T88" fmla="*/ 281 w 409"/>
                <a:gd name="T89" fmla="*/ 611 h 624"/>
                <a:gd name="T90" fmla="*/ 289 w 409"/>
                <a:gd name="T91" fmla="*/ 618 h 624"/>
                <a:gd name="T92" fmla="*/ 278 w 409"/>
                <a:gd name="T93" fmla="*/ 623 h 624"/>
                <a:gd name="T94" fmla="*/ 252 w 409"/>
                <a:gd name="T95" fmla="*/ 624 h 624"/>
                <a:gd name="T96" fmla="*/ 239 w 409"/>
                <a:gd name="T97" fmla="*/ 618 h 624"/>
                <a:gd name="T98" fmla="*/ 250 w 409"/>
                <a:gd name="T99" fmla="*/ 610 h 624"/>
                <a:gd name="T100" fmla="*/ 254 w 409"/>
                <a:gd name="T101" fmla="*/ 607 h 624"/>
                <a:gd name="T102" fmla="*/ 254 w 409"/>
                <a:gd name="T103" fmla="*/ 602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9" h="624">
                  <a:moveTo>
                    <a:pt x="254" y="602"/>
                  </a:moveTo>
                  <a:cubicBezTo>
                    <a:pt x="183" y="602"/>
                    <a:pt x="111" y="602"/>
                    <a:pt x="40" y="602"/>
                  </a:cubicBezTo>
                  <a:cubicBezTo>
                    <a:pt x="39" y="603"/>
                    <a:pt x="39" y="604"/>
                    <a:pt x="39" y="605"/>
                  </a:cubicBezTo>
                  <a:cubicBezTo>
                    <a:pt x="42" y="607"/>
                    <a:pt x="45" y="608"/>
                    <a:pt x="48" y="610"/>
                  </a:cubicBezTo>
                  <a:cubicBezTo>
                    <a:pt x="50" y="611"/>
                    <a:pt x="52" y="614"/>
                    <a:pt x="54" y="616"/>
                  </a:cubicBezTo>
                  <a:cubicBezTo>
                    <a:pt x="51" y="618"/>
                    <a:pt x="49" y="621"/>
                    <a:pt x="46" y="622"/>
                  </a:cubicBezTo>
                  <a:cubicBezTo>
                    <a:pt x="38" y="623"/>
                    <a:pt x="30" y="623"/>
                    <a:pt x="22" y="622"/>
                  </a:cubicBezTo>
                  <a:cubicBezTo>
                    <a:pt x="17" y="621"/>
                    <a:pt x="11" y="618"/>
                    <a:pt x="6" y="616"/>
                  </a:cubicBezTo>
                  <a:cubicBezTo>
                    <a:pt x="10" y="613"/>
                    <a:pt x="15" y="609"/>
                    <a:pt x="21" y="604"/>
                  </a:cubicBezTo>
                  <a:cubicBezTo>
                    <a:pt x="0" y="601"/>
                    <a:pt x="5" y="585"/>
                    <a:pt x="5" y="572"/>
                  </a:cubicBezTo>
                  <a:cubicBezTo>
                    <a:pt x="5" y="535"/>
                    <a:pt x="6" y="498"/>
                    <a:pt x="5" y="462"/>
                  </a:cubicBezTo>
                  <a:cubicBezTo>
                    <a:pt x="4" y="445"/>
                    <a:pt x="12" y="439"/>
                    <a:pt x="27" y="439"/>
                  </a:cubicBezTo>
                  <a:cubicBezTo>
                    <a:pt x="42" y="440"/>
                    <a:pt x="57" y="439"/>
                    <a:pt x="73" y="439"/>
                  </a:cubicBezTo>
                  <a:cubicBezTo>
                    <a:pt x="74" y="433"/>
                    <a:pt x="75" y="426"/>
                    <a:pt x="76" y="418"/>
                  </a:cubicBezTo>
                  <a:cubicBezTo>
                    <a:pt x="100" y="418"/>
                    <a:pt x="124" y="418"/>
                    <a:pt x="149" y="418"/>
                  </a:cubicBezTo>
                  <a:cubicBezTo>
                    <a:pt x="149" y="409"/>
                    <a:pt x="149" y="402"/>
                    <a:pt x="150" y="395"/>
                  </a:cubicBezTo>
                  <a:cubicBezTo>
                    <a:pt x="148" y="395"/>
                    <a:pt x="146" y="396"/>
                    <a:pt x="143" y="396"/>
                  </a:cubicBezTo>
                  <a:cubicBezTo>
                    <a:pt x="140" y="387"/>
                    <a:pt x="133" y="377"/>
                    <a:pt x="133" y="367"/>
                  </a:cubicBezTo>
                  <a:cubicBezTo>
                    <a:pt x="133" y="252"/>
                    <a:pt x="133" y="137"/>
                    <a:pt x="133" y="22"/>
                  </a:cubicBezTo>
                  <a:cubicBezTo>
                    <a:pt x="133" y="15"/>
                    <a:pt x="133" y="8"/>
                    <a:pt x="133" y="0"/>
                  </a:cubicBezTo>
                  <a:cubicBezTo>
                    <a:pt x="140" y="0"/>
                    <a:pt x="146" y="0"/>
                    <a:pt x="155" y="0"/>
                  </a:cubicBezTo>
                  <a:cubicBezTo>
                    <a:pt x="155" y="16"/>
                    <a:pt x="154" y="31"/>
                    <a:pt x="155" y="46"/>
                  </a:cubicBezTo>
                  <a:cubicBezTo>
                    <a:pt x="156" y="57"/>
                    <a:pt x="147" y="72"/>
                    <a:pt x="168" y="76"/>
                  </a:cubicBezTo>
                  <a:cubicBezTo>
                    <a:pt x="169" y="77"/>
                    <a:pt x="169" y="88"/>
                    <a:pt x="169" y="95"/>
                  </a:cubicBezTo>
                  <a:cubicBezTo>
                    <a:pt x="170" y="167"/>
                    <a:pt x="171" y="240"/>
                    <a:pt x="173" y="313"/>
                  </a:cubicBezTo>
                  <a:cubicBezTo>
                    <a:pt x="182" y="315"/>
                    <a:pt x="188" y="317"/>
                    <a:pt x="195" y="319"/>
                  </a:cubicBezTo>
                  <a:cubicBezTo>
                    <a:pt x="243" y="334"/>
                    <a:pt x="280" y="361"/>
                    <a:pt x="303" y="407"/>
                  </a:cubicBezTo>
                  <a:cubicBezTo>
                    <a:pt x="317" y="436"/>
                    <a:pt x="334" y="465"/>
                    <a:pt x="352" y="492"/>
                  </a:cubicBezTo>
                  <a:cubicBezTo>
                    <a:pt x="360" y="504"/>
                    <a:pt x="374" y="512"/>
                    <a:pt x="388" y="520"/>
                  </a:cubicBezTo>
                  <a:cubicBezTo>
                    <a:pt x="390" y="504"/>
                    <a:pt x="381" y="486"/>
                    <a:pt x="409" y="486"/>
                  </a:cubicBezTo>
                  <a:cubicBezTo>
                    <a:pt x="409" y="507"/>
                    <a:pt x="409" y="526"/>
                    <a:pt x="408" y="546"/>
                  </a:cubicBezTo>
                  <a:cubicBezTo>
                    <a:pt x="408" y="549"/>
                    <a:pt x="403" y="552"/>
                    <a:pt x="400" y="555"/>
                  </a:cubicBezTo>
                  <a:cubicBezTo>
                    <a:pt x="398" y="552"/>
                    <a:pt x="392" y="549"/>
                    <a:pt x="392" y="546"/>
                  </a:cubicBezTo>
                  <a:cubicBezTo>
                    <a:pt x="395" y="531"/>
                    <a:pt x="385" y="528"/>
                    <a:pt x="374" y="521"/>
                  </a:cubicBezTo>
                  <a:cubicBezTo>
                    <a:pt x="361" y="514"/>
                    <a:pt x="349" y="502"/>
                    <a:pt x="341" y="490"/>
                  </a:cubicBezTo>
                  <a:cubicBezTo>
                    <a:pt x="323" y="461"/>
                    <a:pt x="307" y="431"/>
                    <a:pt x="291" y="401"/>
                  </a:cubicBezTo>
                  <a:cubicBezTo>
                    <a:pt x="267" y="357"/>
                    <a:pt x="228" y="335"/>
                    <a:pt x="177" y="322"/>
                  </a:cubicBezTo>
                  <a:cubicBezTo>
                    <a:pt x="180" y="355"/>
                    <a:pt x="183" y="385"/>
                    <a:pt x="186" y="416"/>
                  </a:cubicBezTo>
                  <a:cubicBezTo>
                    <a:pt x="196" y="417"/>
                    <a:pt x="205" y="418"/>
                    <a:pt x="216" y="419"/>
                  </a:cubicBezTo>
                  <a:cubicBezTo>
                    <a:pt x="217" y="425"/>
                    <a:pt x="218" y="431"/>
                    <a:pt x="219" y="439"/>
                  </a:cubicBezTo>
                  <a:cubicBezTo>
                    <a:pt x="235" y="439"/>
                    <a:pt x="252" y="440"/>
                    <a:pt x="268" y="439"/>
                  </a:cubicBezTo>
                  <a:cubicBezTo>
                    <a:pt x="283" y="439"/>
                    <a:pt x="290" y="446"/>
                    <a:pt x="290" y="461"/>
                  </a:cubicBezTo>
                  <a:cubicBezTo>
                    <a:pt x="289" y="502"/>
                    <a:pt x="290" y="544"/>
                    <a:pt x="289" y="585"/>
                  </a:cubicBezTo>
                  <a:cubicBezTo>
                    <a:pt x="289" y="592"/>
                    <a:pt x="281" y="599"/>
                    <a:pt x="276" y="608"/>
                  </a:cubicBezTo>
                  <a:cubicBezTo>
                    <a:pt x="276" y="608"/>
                    <a:pt x="279" y="609"/>
                    <a:pt x="281" y="611"/>
                  </a:cubicBezTo>
                  <a:cubicBezTo>
                    <a:pt x="284" y="613"/>
                    <a:pt x="287" y="615"/>
                    <a:pt x="289" y="618"/>
                  </a:cubicBezTo>
                  <a:cubicBezTo>
                    <a:pt x="286" y="620"/>
                    <a:pt x="282" y="623"/>
                    <a:pt x="278" y="623"/>
                  </a:cubicBezTo>
                  <a:cubicBezTo>
                    <a:pt x="270" y="624"/>
                    <a:pt x="261" y="624"/>
                    <a:pt x="252" y="624"/>
                  </a:cubicBezTo>
                  <a:cubicBezTo>
                    <a:pt x="248" y="623"/>
                    <a:pt x="244" y="620"/>
                    <a:pt x="239" y="618"/>
                  </a:cubicBezTo>
                  <a:cubicBezTo>
                    <a:pt x="243" y="615"/>
                    <a:pt x="246" y="613"/>
                    <a:pt x="250" y="610"/>
                  </a:cubicBezTo>
                  <a:cubicBezTo>
                    <a:pt x="251" y="609"/>
                    <a:pt x="253" y="608"/>
                    <a:pt x="254" y="607"/>
                  </a:cubicBezTo>
                  <a:cubicBezTo>
                    <a:pt x="254" y="605"/>
                    <a:pt x="254" y="604"/>
                    <a:pt x="254" y="60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4292E582-517A-1587-C6A7-0165D50E4CF7}"/>
                </a:ext>
              </a:extLst>
            </p:cNvPr>
            <p:cNvSpPr>
              <a:spLocks/>
            </p:cNvSpPr>
            <p:nvPr/>
          </p:nvSpPr>
          <p:spPr bwMode="auto">
            <a:xfrm>
              <a:off x="9074150" y="5761038"/>
              <a:ext cx="1152525" cy="754062"/>
            </a:xfrm>
            <a:custGeom>
              <a:avLst/>
              <a:gdLst>
                <a:gd name="T0" fmla="*/ 16 w 307"/>
                <a:gd name="T1" fmla="*/ 200 h 200"/>
                <a:gd name="T2" fmla="*/ 16 w 307"/>
                <a:gd name="T3" fmla="*/ 163 h 200"/>
                <a:gd name="T4" fmla="*/ 8 w 307"/>
                <a:gd name="T5" fmla="*/ 112 h 200"/>
                <a:gd name="T6" fmla="*/ 10 w 307"/>
                <a:gd name="T7" fmla="*/ 24 h 200"/>
                <a:gd name="T8" fmla="*/ 44 w 307"/>
                <a:gd name="T9" fmla="*/ 2 h 200"/>
                <a:gd name="T10" fmla="*/ 262 w 307"/>
                <a:gd name="T11" fmla="*/ 1 h 200"/>
                <a:gd name="T12" fmla="*/ 300 w 307"/>
                <a:gd name="T13" fmla="*/ 37 h 200"/>
                <a:gd name="T14" fmla="*/ 299 w 307"/>
                <a:gd name="T15" fmla="*/ 107 h 200"/>
                <a:gd name="T16" fmla="*/ 288 w 307"/>
                <a:gd name="T17" fmla="*/ 200 h 200"/>
                <a:gd name="T18" fmla="*/ 16 w 307"/>
                <a:gd name="T19"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7" h="200">
                  <a:moveTo>
                    <a:pt x="16" y="200"/>
                  </a:moveTo>
                  <a:cubicBezTo>
                    <a:pt x="16" y="186"/>
                    <a:pt x="17" y="174"/>
                    <a:pt x="16" y="163"/>
                  </a:cubicBezTo>
                  <a:cubicBezTo>
                    <a:pt x="14" y="146"/>
                    <a:pt x="13" y="129"/>
                    <a:pt x="8" y="112"/>
                  </a:cubicBezTo>
                  <a:cubicBezTo>
                    <a:pt x="0" y="85"/>
                    <a:pt x="5" y="53"/>
                    <a:pt x="10" y="24"/>
                  </a:cubicBezTo>
                  <a:cubicBezTo>
                    <a:pt x="12" y="14"/>
                    <a:pt x="32" y="2"/>
                    <a:pt x="44" y="2"/>
                  </a:cubicBezTo>
                  <a:cubicBezTo>
                    <a:pt x="116" y="0"/>
                    <a:pt x="189" y="0"/>
                    <a:pt x="262" y="1"/>
                  </a:cubicBezTo>
                  <a:cubicBezTo>
                    <a:pt x="282" y="1"/>
                    <a:pt x="299" y="17"/>
                    <a:pt x="300" y="37"/>
                  </a:cubicBezTo>
                  <a:cubicBezTo>
                    <a:pt x="301" y="61"/>
                    <a:pt x="307" y="87"/>
                    <a:pt x="299" y="107"/>
                  </a:cubicBezTo>
                  <a:cubicBezTo>
                    <a:pt x="285" y="138"/>
                    <a:pt x="294" y="168"/>
                    <a:pt x="288" y="200"/>
                  </a:cubicBezTo>
                  <a:cubicBezTo>
                    <a:pt x="198" y="200"/>
                    <a:pt x="108" y="200"/>
                    <a:pt x="16" y="20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4D0C89CD-896E-EF04-14A2-ACA77B1D9154}"/>
                </a:ext>
              </a:extLst>
            </p:cNvPr>
            <p:cNvSpPr>
              <a:spLocks/>
            </p:cNvSpPr>
            <p:nvPr/>
          </p:nvSpPr>
          <p:spPr bwMode="auto">
            <a:xfrm>
              <a:off x="7631113" y="4198938"/>
              <a:ext cx="585788" cy="576262"/>
            </a:xfrm>
            <a:custGeom>
              <a:avLst/>
              <a:gdLst>
                <a:gd name="T0" fmla="*/ 78 w 156"/>
                <a:gd name="T1" fmla="*/ 0 h 153"/>
                <a:gd name="T2" fmla="*/ 155 w 156"/>
                <a:gd name="T3" fmla="*/ 76 h 153"/>
                <a:gd name="T4" fmla="*/ 77 w 156"/>
                <a:gd name="T5" fmla="*/ 152 h 153"/>
                <a:gd name="T6" fmla="*/ 0 w 156"/>
                <a:gd name="T7" fmla="*/ 76 h 153"/>
                <a:gd name="T8" fmla="*/ 78 w 156"/>
                <a:gd name="T9" fmla="*/ 0 h 153"/>
              </a:gdLst>
              <a:ahLst/>
              <a:cxnLst>
                <a:cxn ang="0">
                  <a:pos x="T0" y="T1"/>
                </a:cxn>
                <a:cxn ang="0">
                  <a:pos x="T2" y="T3"/>
                </a:cxn>
                <a:cxn ang="0">
                  <a:pos x="T4" y="T5"/>
                </a:cxn>
                <a:cxn ang="0">
                  <a:pos x="T6" y="T7"/>
                </a:cxn>
                <a:cxn ang="0">
                  <a:pos x="T8" y="T9"/>
                </a:cxn>
              </a:cxnLst>
              <a:rect l="0" t="0" r="r" b="b"/>
              <a:pathLst>
                <a:path w="156" h="153">
                  <a:moveTo>
                    <a:pt x="78" y="0"/>
                  </a:moveTo>
                  <a:cubicBezTo>
                    <a:pt x="121" y="0"/>
                    <a:pt x="156" y="34"/>
                    <a:pt x="155" y="76"/>
                  </a:cubicBezTo>
                  <a:cubicBezTo>
                    <a:pt x="155" y="119"/>
                    <a:pt x="120" y="153"/>
                    <a:pt x="77" y="152"/>
                  </a:cubicBezTo>
                  <a:cubicBezTo>
                    <a:pt x="35" y="152"/>
                    <a:pt x="1" y="118"/>
                    <a:pt x="0" y="76"/>
                  </a:cubicBezTo>
                  <a:cubicBezTo>
                    <a:pt x="0" y="34"/>
                    <a:pt x="35" y="0"/>
                    <a:pt x="78"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AB2A9442-FF2F-BFE2-27B8-F1E009F5DDE4}"/>
                </a:ext>
              </a:extLst>
            </p:cNvPr>
            <p:cNvSpPr>
              <a:spLocks/>
            </p:cNvSpPr>
            <p:nvPr/>
          </p:nvSpPr>
          <p:spPr bwMode="auto">
            <a:xfrm>
              <a:off x="7897813" y="4956175"/>
              <a:ext cx="949325" cy="519112"/>
            </a:xfrm>
            <a:custGeom>
              <a:avLst/>
              <a:gdLst>
                <a:gd name="T0" fmla="*/ 170 w 253"/>
                <a:gd name="T1" fmla="*/ 138 h 138"/>
                <a:gd name="T2" fmla="*/ 6 w 253"/>
                <a:gd name="T3" fmla="*/ 46 h 138"/>
                <a:gd name="T4" fmla="*/ 3 w 253"/>
                <a:gd name="T5" fmla="*/ 14 h 138"/>
                <a:gd name="T6" fmla="*/ 24 w 253"/>
                <a:gd name="T7" fmla="*/ 0 h 138"/>
                <a:gd name="T8" fmla="*/ 50 w 253"/>
                <a:gd name="T9" fmla="*/ 13 h 138"/>
                <a:gd name="T10" fmla="*/ 206 w 253"/>
                <a:gd name="T11" fmla="*/ 78 h 138"/>
                <a:gd name="T12" fmla="*/ 217 w 253"/>
                <a:gd name="T13" fmla="*/ 75 h 138"/>
                <a:gd name="T14" fmla="*/ 249 w 253"/>
                <a:gd name="T15" fmla="*/ 95 h 138"/>
                <a:gd name="T16" fmla="*/ 229 w 253"/>
                <a:gd name="T17" fmla="*/ 128 h 138"/>
                <a:gd name="T18" fmla="*/ 170 w 253"/>
                <a:gd name="T19"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138">
                  <a:moveTo>
                    <a:pt x="170" y="138"/>
                  </a:moveTo>
                  <a:cubicBezTo>
                    <a:pt x="94" y="136"/>
                    <a:pt x="39" y="109"/>
                    <a:pt x="6" y="46"/>
                  </a:cubicBezTo>
                  <a:cubicBezTo>
                    <a:pt x="2" y="37"/>
                    <a:pt x="0" y="24"/>
                    <a:pt x="3" y="14"/>
                  </a:cubicBezTo>
                  <a:cubicBezTo>
                    <a:pt x="5" y="8"/>
                    <a:pt x="17" y="0"/>
                    <a:pt x="24" y="0"/>
                  </a:cubicBezTo>
                  <a:cubicBezTo>
                    <a:pt x="33" y="0"/>
                    <a:pt x="47" y="6"/>
                    <a:pt x="50" y="13"/>
                  </a:cubicBezTo>
                  <a:cubicBezTo>
                    <a:pt x="74" y="71"/>
                    <a:pt x="135" y="94"/>
                    <a:pt x="206" y="78"/>
                  </a:cubicBezTo>
                  <a:cubicBezTo>
                    <a:pt x="209" y="77"/>
                    <a:pt x="213" y="76"/>
                    <a:pt x="217" y="75"/>
                  </a:cubicBezTo>
                  <a:cubicBezTo>
                    <a:pt x="233" y="73"/>
                    <a:pt x="245" y="79"/>
                    <a:pt x="249" y="95"/>
                  </a:cubicBezTo>
                  <a:cubicBezTo>
                    <a:pt x="253" y="112"/>
                    <a:pt x="246" y="125"/>
                    <a:pt x="229" y="128"/>
                  </a:cubicBezTo>
                  <a:cubicBezTo>
                    <a:pt x="207" y="133"/>
                    <a:pt x="185" y="136"/>
                    <a:pt x="170" y="1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674743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4294967295"/>
          </p:nvPr>
        </p:nvSpPr>
        <p:spPr>
          <a:xfrm>
            <a:off x="619125" y="339725"/>
            <a:ext cx="11572875" cy="723900"/>
          </a:xfrm>
        </p:spPr>
        <p:txBody>
          <a:bodyPr>
            <a:noAutofit/>
          </a:bodyPr>
          <a:lstStyle/>
          <a:p>
            <a:r>
              <a:rPr lang="en-US" sz="6000" dirty="0">
                <a:solidFill>
                  <a:schemeClr val="bg1"/>
                </a:solidFill>
              </a:rPr>
              <a:t>Infographic Style</a:t>
            </a:r>
          </a:p>
        </p:txBody>
      </p:sp>
      <p:sp>
        <p:nvSpPr>
          <p:cNvPr id="30" name="Freeform 14">
            <a:extLst>
              <a:ext uri="{FF2B5EF4-FFF2-40B4-BE49-F238E27FC236}">
                <a16:creationId xmlns:a16="http://schemas.microsoft.com/office/drawing/2014/main" id="{FD307CE3-FAA2-4FB4-B2F9-EB164D11D138}"/>
              </a:ext>
            </a:extLst>
          </p:cNvPr>
          <p:cNvSpPr/>
          <p:nvPr/>
        </p:nvSpPr>
        <p:spPr>
          <a:xfrm flipV="1">
            <a:off x="1697305" y="2044925"/>
            <a:ext cx="2812211" cy="940280"/>
          </a:xfrm>
          <a:custGeom>
            <a:avLst/>
            <a:gdLst>
              <a:gd name="connsiteX0" fmla="*/ 2812211 w 2812211"/>
              <a:gd name="connsiteY0" fmla="*/ 0 h 940280"/>
              <a:gd name="connsiteX1" fmla="*/ 1949570 w 2812211"/>
              <a:gd name="connsiteY1" fmla="*/ 940280 h 940280"/>
              <a:gd name="connsiteX2" fmla="*/ 0 w 2812211"/>
              <a:gd name="connsiteY2" fmla="*/ 940280 h 940280"/>
            </a:gdLst>
            <a:ahLst/>
            <a:cxnLst>
              <a:cxn ang="0">
                <a:pos x="connsiteX0" y="connsiteY0"/>
              </a:cxn>
              <a:cxn ang="0">
                <a:pos x="connsiteX1" y="connsiteY1"/>
              </a:cxn>
              <a:cxn ang="0">
                <a:pos x="connsiteX2" y="connsiteY2"/>
              </a:cxn>
            </a:cxnLst>
            <a:rect l="l" t="t" r="r" b="b"/>
            <a:pathLst>
              <a:path w="2812211" h="940280">
                <a:moveTo>
                  <a:pt x="2812211" y="0"/>
                </a:moveTo>
                <a:lnTo>
                  <a:pt x="1949570" y="940280"/>
                </a:lnTo>
                <a:lnTo>
                  <a:pt x="0" y="940280"/>
                </a:lnTo>
              </a:path>
            </a:pathLst>
          </a:custGeom>
          <a:ln w="508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31" name="Freeform 13">
            <a:extLst>
              <a:ext uri="{FF2B5EF4-FFF2-40B4-BE49-F238E27FC236}">
                <a16:creationId xmlns:a16="http://schemas.microsoft.com/office/drawing/2014/main" id="{053E7B56-3406-43B0-A6AB-33C935C4AFC8}"/>
              </a:ext>
            </a:extLst>
          </p:cNvPr>
          <p:cNvSpPr/>
          <p:nvPr/>
        </p:nvSpPr>
        <p:spPr>
          <a:xfrm flipV="1">
            <a:off x="7826612" y="5082010"/>
            <a:ext cx="2631058" cy="936000"/>
          </a:xfrm>
          <a:custGeom>
            <a:avLst/>
            <a:gdLst>
              <a:gd name="connsiteX0" fmla="*/ 0 w 2631057"/>
              <a:gd name="connsiteY0" fmla="*/ 793631 h 793631"/>
              <a:gd name="connsiteX1" fmla="*/ 603849 w 2631057"/>
              <a:gd name="connsiteY1" fmla="*/ 0 h 793631"/>
              <a:gd name="connsiteX2" fmla="*/ 2631057 w 2631057"/>
              <a:gd name="connsiteY2" fmla="*/ 0 h 793631"/>
            </a:gdLst>
            <a:ahLst/>
            <a:cxnLst>
              <a:cxn ang="0">
                <a:pos x="connsiteX0" y="connsiteY0"/>
              </a:cxn>
              <a:cxn ang="0">
                <a:pos x="connsiteX1" y="connsiteY1"/>
              </a:cxn>
              <a:cxn ang="0">
                <a:pos x="connsiteX2" y="connsiteY2"/>
              </a:cxn>
            </a:cxnLst>
            <a:rect l="l" t="t" r="r" b="b"/>
            <a:pathLst>
              <a:path w="2631057" h="793631">
                <a:moveTo>
                  <a:pt x="0" y="793631"/>
                </a:moveTo>
                <a:lnTo>
                  <a:pt x="603849" y="0"/>
                </a:lnTo>
                <a:lnTo>
                  <a:pt x="2631057" y="0"/>
                </a:lnTo>
              </a:path>
            </a:pathLst>
          </a:custGeom>
          <a:ln w="476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grpSp>
        <p:nvGrpSpPr>
          <p:cNvPr id="32" name="Group 31">
            <a:extLst>
              <a:ext uri="{FF2B5EF4-FFF2-40B4-BE49-F238E27FC236}">
                <a16:creationId xmlns:a16="http://schemas.microsoft.com/office/drawing/2014/main" id="{2C74384C-2EF2-4647-840A-3F1FCF976ECC}"/>
              </a:ext>
            </a:extLst>
          </p:cNvPr>
          <p:cNvGrpSpPr/>
          <p:nvPr/>
        </p:nvGrpSpPr>
        <p:grpSpPr>
          <a:xfrm>
            <a:off x="8526212" y="4966278"/>
            <a:ext cx="2808000" cy="969028"/>
            <a:chOff x="5652121" y="1872653"/>
            <a:chExt cx="2448361" cy="969028"/>
          </a:xfrm>
        </p:grpSpPr>
        <p:sp>
          <p:nvSpPr>
            <p:cNvPr id="33" name="Rectangle 32">
              <a:extLst>
                <a:ext uri="{FF2B5EF4-FFF2-40B4-BE49-F238E27FC236}">
                  <a16:creationId xmlns:a16="http://schemas.microsoft.com/office/drawing/2014/main" id="{4DC08753-CFFE-421A-8A6C-37B8D3596B67}"/>
                </a:ext>
              </a:extLst>
            </p:cNvPr>
            <p:cNvSpPr/>
            <p:nvPr/>
          </p:nvSpPr>
          <p:spPr>
            <a:xfrm>
              <a:off x="5652121" y="2195350"/>
              <a:ext cx="2448360" cy="646331"/>
            </a:xfrm>
            <a:prstGeom prst="rect">
              <a:avLst/>
            </a:prstGeom>
          </p:spPr>
          <p:txBody>
            <a:bodyPr wrap="square">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4" name="TextBox 33">
              <a:extLst>
                <a:ext uri="{FF2B5EF4-FFF2-40B4-BE49-F238E27FC236}">
                  <a16:creationId xmlns:a16="http://schemas.microsoft.com/office/drawing/2014/main" id="{E414B293-3D33-4DFC-BADD-EAC24FEBC5AA}"/>
                </a:ext>
              </a:extLst>
            </p:cNvPr>
            <p:cNvSpPr txBox="1"/>
            <p:nvPr/>
          </p:nvSpPr>
          <p:spPr>
            <a:xfrm>
              <a:off x="5652121" y="1872653"/>
              <a:ext cx="2448361"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35" name="Group 34">
            <a:extLst>
              <a:ext uri="{FF2B5EF4-FFF2-40B4-BE49-F238E27FC236}">
                <a16:creationId xmlns:a16="http://schemas.microsoft.com/office/drawing/2014/main" id="{DABA7290-8CFA-4909-8C19-6AE4AB63D259}"/>
              </a:ext>
            </a:extLst>
          </p:cNvPr>
          <p:cNvGrpSpPr/>
          <p:nvPr/>
        </p:nvGrpSpPr>
        <p:grpSpPr>
          <a:xfrm>
            <a:off x="777559" y="2126666"/>
            <a:ext cx="2812211" cy="969028"/>
            <a:chOff x="5652121" y="1872653"/>
            <a:chExt cx="2448361" cy="969028"/>
          </a:xfrm>
        </p:grpSpPr>
        <p:sp>
          <p:nvSpPr>
            <p:cNvPr id="36" name="Rectangle 35">
              <a:extLst>
                <a:ext uri="{FF2B5EF4-FFF2-40B4-BE49-F238E27FC236}">
                  <a16:creationId xmlns:a16="http://schemas.microsoft.com/office/drawing/2014/main" id="{8129AE38-C082-4790-83A6-AFB3EEC99957}"/>
                </a:ext>
              </a:extLst>
            </p:cNvPr>
            <p:cNvSpPr/>
            <p:nvPr/>
          </p:nvSpPr>
          <p:spPr>
            <a:xfrm>
              <a:off x="5652121" y="2195350"/>
              <a:ext cx="2448360" cy="646331"/>
            </a:xfrm>
            <a:prstGeom prst="rect">
              <a:avLst/>
            </a:prstGeom>
          </p:spPr>
          <p:txBody>
            <a:bodyPr wrap="square">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7" name="TextBox 36">
              <a:extLst>
                <a:ext uri="{FF2B5EF4-FFF2-40B4-BE49-F238E27FC236}">
                  <a16:creationId xmlns:a16="http://schemas.microsoft.com/office/drawing/2014/main" id="{C62E160D-9873-4C8F-AB06-DFDCAD9C2EA8}"/>
                </a:ext>
              </a:extLst>
            </p:cNvPr>
            <p:cNvSpPr txBox="1"/>
            <p:nvPr/>
          </p:nvSpPr>
          <p:spPr>
            <a:xfrm>
              <a:off x="5652121" y="1872653"/>
              <a:ext cx="2448361"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sp>
        <p:nvSpPr>
          <p:cNvPr id="38" name="TextBox 37">
            <a:extLst>
              <a:ext uri="{FF2B5EF4-FFF2-40B4-BE49-F238E27FC236}">
                <a16:creationId xmlns:a16="http://schemas.microsoft.com/office/drawing/2014/main" id="{1E2AAD94-F549-4DF3-BEBB-BF6CD9E03699}"/>
              </a:ext>
            </a:extLst>
          </p:cNvPr>
          <p:cNvSpPr txBox="1"/>
          <p:nvPr/>
        </p:nvSpPr>
        <p:spPr>
          <a:xfrm>
            <a:off x="9283660" y="2044925"/>
            <a:ext cx="2348020" cy="2554545"/>
          </a:xfrm>
          <a:prstGeom prst="rect">
            <a:avLst/>
          </a:prstGeom>
          <a:noFill/>
        </p:spPr>
        <p:txBody>
          <a:bodyPr wrap="square" rtlCol="0" anchor="ctr">
            <a:spAutoFit/>
          </a:bodyPr>
          <a:lstStyle/>
          <a:p>
            <a:pPr algn="r"/>
            <a:r>
              <a:rPr lang="en-GB" altLang="ko-KR" sz="3200" b="1" dirty="0">
                <a:solidFill>
                  <a:srgbClr val="000000"/>
                </a:solidFill>
                <a:cs typeface="Arial" pitchFamily="34" charset="0"/>
              </a:rPr>
              <a:t>ALLPPT Layout Clean Text Slide for your Presentation</a:t>
            </a:r>
            <a:endParaRPr lang="ko-KR" altLang="en-US" sz="3200" b="1" dirty="0">
              <a:solidFill>
                <a:srgbClr val="000000"/>
              </a:solidFill>
              <a:cs typeface="Arial" pitchFamily="34" charset="0"/>
            </a:endParaRPr>
          </a:p>
        </p:txBody>
      </p:sp>
      <p:sp>
        <p:nvSpPr>
          <p:cNvPr id="16" name="TextBox 41">
            <a:extLst>
              <a:ext uri="{FF2B5EF4-FFF2-40B4-BE49-F238E27FC236}">
                <a16:creationId xmlns:a16="http://schemas.microsoft.com/office/drawing/2014/main" id="{6BB60281-0F9A-4792-8580-BA3C8B49B95D}"/>
              </a:ext>
            </a:extLst>
          </p:cNvPr>
          <p:cNvSpPr txBox="1"/>
          <p:nvPr/>
        </p:nvSpPr>
        <p:spPr>
          <a:xfrm>
            <a:off x="1040578" y="4550771"/>
            <a:ext cx="2505288" cy="1569660"/>
          </a:xfrm>
          <a:prstGeom prst="rect">
            <a:avLst/>
          </a:prstGeom>
          <a:noFill/>
        </p:spPr>
        <p:txBody>
          <a:bodyPr wrap="square" rtlCol="0">
            <a:spAutoFit/>
          </a:bodyPr>
          <a:lstStyle/>
          <a:p>
            <a:r>
              <a:rPr lang="en-US" altLang="ko-KR" sz="1600" b="1" dirty="0">
                <a:cs typeface="Arial" pitchFamily="34" charset="0"/>
              </a:rPr>
              <a:t>You can simply impress your audience and add a unique zing and appeal to  your Presentations. Easy to change colors, photos and Text. </a:t>
            </a:r>
            <a:endParaRPr lang="ko-KR" altLang="en-US" sz="1600" b="1" dirty="0">
              <a:cs typeface="Arial" pitchFamily="34" charset="0"/>
            </a:endParaRPr>
          </a:p>
        </p:txBody>
      </p:sp>
      <p:sp>
        <p:nvSpPr>
          <p:cNvPr id="6" name="Freeform 5">
            <a:extLst>
              <a:ext uri="{FF2B5EF4-FFF2-40B4-BE49-F238E27FC236}">
                <a16:creationId xmlns:a16="http://schemas.microsoft.com/office/drawing/2014/main" id="{BCD66727-0FDF-8750-02D7-E625CD664E16}"/>
              </a:ext>
            </a:extLst>
          </p:cNvPr>
          <p:cNvSpPr>
            <a:spLocks/>
          </p:cNvSpPr>
          <p:nvPr/>
        </p:nvSpPr>
        <p:spPr bwMode="auto">
          <a:xfrm>
            <a:off x="4776788" y="3095625"/>
            <a:ext cx="2516187" cy="2528888"/>
          </a:xfrm>
          <a:custGeom>
            <a:avLst/>
            <a:gdLst>
              <a:gd name="T0" fmla="*/ 637 w 668"/>
              <a:gd name="T1" fmla="*/ 0 h 671"/>
              <a:gd name="T2" fmla="*/ 546 w 668"/>
              <a:gd name="T3" fmla="*/ 0 h 671"/>
              <a:gd name="T4" fmla="*/ 545 w 668"/>
              <a:gd name="T5" fmla="*/ 0 h 671"/>
              <a:gd name="T6" fmla="*/ 63 w 668"/>
              <a:gd name="T7" fmla="*/ 1 h 671"/>
              <a:gd name="T8" fmla="*/ 0 w 668"/>
              <a:gd name="T9" fmla="*/ 62 h 671"/>
              <a:gd name="T10" fmla="*/ 0 w 668"/>
              <a:gd name="T11" fmla="*/ 608 h 671"/>
              <a:gd name="T12" fmla="*/ 66 w 668"/>
              <a:gd name="T13" fmla="*/ 671 h 671"/>
              <a:gd name="T14" fmla="*/ 601 w 668"/>
              <a:gd name="T15" fmla="*/ 671 h 671"/>
              <a:gd name="T16" fmla="*/ 667 w 668"/>
              <a:gd name="T17" fmla="*/ 604 h 671"/>
              <a:gd name="T18" fmla="*/ 668 w 668"/>
              <a:gd name="T19" fmla="*/ 63 h 671"/>
              <a:gd name="T20" fmla="*/ 658 w 668"/>
              <a:gd name="T21" fmla="*/ 17 h 671"/>
              <a:gd name="T22" fmla="*/ 637 w 668"/>
              <a:gd name="T23" fmla="*/ 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8" h="671">
                <a:moveTo>
                  <a:pt x="637" y="0"/>
                </a:moveTo>
                <a:cubicBezTo>
                  <a:pt x="546" y="0"/>
                  <a:pt x="546" y="0"/>
                  <a:pt x="546" y="0"/>
                </a:cubicBezTo>
                <a:cubicBezTo>
                  <a:pt x="546" y="0"/>
                  <a:pt x="546" y="0"/>
                  <a:pt x="545" y="0"/>
                </a:cubicBezTo>
                <a:cubicBezTo>
                  <a:pt x="384" y="0"/>
                  <a:pt x="224" y="1"/>
                  <a:pt x="63" y="1"/>
                </a:cubicBezTo>
                <a:cubicBezTo>
                  <a:pt x="15" y="1"/>
                  <a:pt x="0" y="16"/>
                  <a:pt x="0" y="62"/>
                </a:cubicBezTo>
                <a:cubicBezTo>
                  <a:pt x="0" y="244"/>
                  <a:pt x="0" y="426"/>
                  <a:pt x="0" y="608"/>
                </a:cubicBezTo>
                <a:cubicBezTo>
                  <a:pt x="0" y="662"/>
                  <a:pt x="10" y="671"/>
                  <a:pt x="66" y="671"/>
                </a:cubicBezTo>
                <a:cubicBezTo>
                  <a:pt x="244" y="671"/>
                  <a:pt x="422" y="671"/>
                  <a:pt x="601" y="671"/>
                </a:cubicBezTo>
                <a:cubicBezTo>
                  <a:pt x="658" y="671"/>
                  <a:pt x="667" y="663"/>
                  <a:pt x="667" y="604"/>
                </a:cubicBezTo>
                <a:cubicBezTo>
                  <a:pt x="668" y="424"/>
                  <a:pt x="667" y="243"/>
                  <a:pt x="668" y="63"/>
                </a:cubicBezTo>
                <a:cubicBezTo>
                  <a:pt x="668" y="47"/>
                  <a:pt x="667" y="31"/>
                  <a:pt x="658" y="17"/>
                </a:cubicBezTo>
                <a:cubicBezTo>
                  <a:pt x="651" y="10"/>
                  <a:pt x="644" y="4"/>
                  <a:pt x="637" y="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14" name="Grupo 13">
            <a:extLst>
              <a:ext uri="{FF2B5EF4-FFF2-40B4-BE49-F238E27FC236}">
                <a16:creationId xmlns:a16="http://schemas.microsoft.com/office/drawing/2014/main" id="{A60BA2D1-DC67-8A69-9ECB-463BED00B570}"/>
              </a:ext>
            </a:extLst>
          </p:cNvPr>
          <p:cNvGrpSpPr/>
          <p:nvPr/>
        </p:nvGrpSpPr>
        <p:grpSpPr>
          <a:xfrm>
            <a:off x="4965700" y="4038600"/>
            <a:ext cx="2135187" cy="625476"/>
            <a:chOff x="4965700" y="4038600"/>
            <a:chExt cx="2135187" cy="625476"/>
          </a:xfrm>
        </p:grpSpPr>
        <p:sp>
          <p:nvSpPr>
            <p:cNvPr id="7" name="Freeform 6">
              <a:extLst>
                <a:ext uri="{FF2B5EF4-FFF2-40B4-BE49-F238E27FC236}">
                  <a16:creationId xmlns:a16="http://schemas.microsoft.com/office/drawing/2014/main" id="{AF561B16-5683-9C82-E143-702DEFC61AC3}"/>
                </a:ext>
              </a:extLst>
            </p:cNvPr>
            <p:cNvSpPr>
              <a:spLocks/>
            </p:cNvSpPr>
            <p:nvPr/>
          </p:nvSpPr>
          <p:spPr bwMode="auto">
            <a:xfrm>
              <a:off x="4965700" y="4086225"/>
              <a:ext cx="296862" cy="561975"/>
            </a:xfrm>
            <a:custGeom>
              <a:avLst/>
              <a:gdLst>
                <a:gd name="T0" fmla="*/ 24 w 79"/>
                <a:gd name="T1" fmla="*/ 82 h 149"/>
                <a:gd name="T2" fmla="*/ 24 w 79"/>
                <a:gd name="T3" fmla="*/ 134 h 149"/>
                <a:gd name="T4" fmla="*/ 10 w 79"/>
                <a:gd name="T5" fmla="*/ 149 h 149"/>
                <a:gd name="T6" fmla="*/ 1 w 79"/>
                <a:gd name="T7" fmla="*/ 134 h 149"/>
                <a:gd name="T8" fmla="*/ 1 w 79"/>
                <a:gd name="T9" fmla="*/ 18 h 149"/>
                <a:gd name="T10" fmla="*/ 11 w 79"/>
                <a:gd name="T11" fmla="*/ 1 h 149"/>
                <a:gd name="T12" fmla="*/ 29 w 79"/>
                <a:gd name="T13" fmla="*/ 14 h 149"/>
                <a:gd name="T14" fmla="*/ 56 w 79"/>
                <a:gd name="T15" fmla="*/ 66 h 149"/>
                <a:gd name="T16" fmla="*/ 56 w 79"/>
                <a:gd name="T17" fmla="*/ 16 h 149"/>
                <a:gd name="T18" fmla="*/ 69 w 79"/>
                <a:gd name="T19" fmla="*/ 1 h 149"/>
                <a:gd name="T20" fmla="*/ 79 w 79"/>
                <a:gd name="T21" fmla="*/ 15 h 149"/>
                <a:gd name="T22" fmla="*/ 79 w 79"/>
                <a:gd name="T23" fmla="*/ 127 h 149"/>
                <a:gd name="T24" fmla="*/ 65 w 79"/>
                <a:gd name="T25" fmla="*/ 143 h 149"/>
                <a:gd name="T26" fmla="*/ 48 w 79"/>
                <a:gd name="T27" fmla="*/ 130 h 149"/>
                <a:gd name="T28" fmla="*/ 31 w 79"/>
                <a:gd name="T29" fmla="*/ 82 h 149"/>
                <a:gd name="T30" fmla="*/ 24 w 79"/>
                <a:gd name="T31" fmla="*/ 8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149">
                  <a:moveTo>
                    <a:pt x="24" y="82"/>
                  </a:moveTo>
                  <a:cubicBezTo>
                    <a:pt x="24" y="99"/>
                    <a:pt x="24" y="117"/>
                    <a:pt x="24" y="134"/>
                  </a:cubicBezTo>
                  <a:cubicBezTo>
                    <a:pt x="24" y="143"/>
                    <a:pt x="20" y="149"/>
                    <a:pt x="10" y="149"/>
                  </a:cubicBezTo>
                  <a:cubicBezTo>
                    <a:pt x="1" y="148"/>
                    <a:pt x="1" y="140"/>
                    <a:pt x="1" y="134"/>
                  </a:cubicBezTo>
                  <a:cubicBezTo>
                    <a:pt x="1" y="95"/>
                    <a:pt x="1" y="57"/>
                    <a:pt x="1" y="18"/>
                  </a:cubicBezTo>
                  <a:cubicBezTo>
                    <a:pt x="1" y="11"/>
                    <a:pt x="0" y="2"/>
                    <a:pt x="11" y="1"/>
                  </a:cubicBezTo>
                  <a:cubicBezTo>
                    <a:pt x="21" y="0"/>
                    <a:pt x="26" y="6"/>
                    <a:pt x="29" y="14"/>
                  </a:cubicBezTo>
                  <a:cubicBezTo>
                    <a:pt x="36" y="31"/>
                    <a:pt x="43" y="49"/>
                    <a:pt x="56" y="66"/>
                  </a:cubicBezTo>
                  <a:cubicBezTo>
                    <a:pt x="56" y="50"/>
                    <a:pt x="56" y="33"/>
                    <a:pt x="56" y="16"/>
                  </a:cubicBezTo>
                  <a:cubicBezTo>
                    <a:pt x="56" y="8"/>
                    <a:pt x="57" y="0"/>
                    <a:pt x="69" y="1"/>
                  </a:cubicBezTo>
                  <a:cubicBezTo>
                    <a:pt x="77" y="2"/>
                    <a:pt x="79" y="8"/>
                    <a:pt x="79" y="15"/>
                  </a:cubicBezTo>
                  <a:cubicBezTo>
                    <a:pt x="79" y="52"/>
                    <a:pt x="79" y="90"/>
                    <a:pt x="79" y="127"/>
                  </a:cubicBezTo>
                  <a:cubicBezTo>
                    <a:pt x="79" y="136"/>
                    <a:pt x="74" y="142"/>
                    <a:pt x="65" y="143"/>
                  </a:cubicBezTo>
                  <a:cubicBezTo>
                    <a:pt x="56" y="144"/>
                    <a:pt x="51" y="139"/>
                    <a:pt x="48" y="130"/>
                  </a:cubicBezTo>
                  <a:cubicBezTo>
                    <a:pt x="43" y="114"/>
                    <a:pt x="36" y="98"/>
                    <a:pt x="31" y="82"/>
                  </a:cubicBezTo>
                  <a:cubicBezTo>
                    <a:pt x="29" y="82"/>
                    <a:pt x="26" y="82"/>
                    <a:pt x="24" y="82"/>
                  </a:cubicBezTo>
                  <a:close/>
                </a:path>
              </a:pathLst>
            </a:custGeom>
            <a:solidFill>
              <a:srgbClr val="DE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10DE8BA0-EEC2-F8A3-17AF-B10806917367}"/>
                </a:ext>
              </a:extLst>
            </p:cNvPr>
            <p:cNvSpPr>
              <a:spLocks/>
            </p:cNvSpPr>
            <p:nvPr/>
          </p:nvSpPr>
          <p:spPr bwMode="auto">
            <a:xfrm>
              <a:off x="6746875" y="4068763"/>
              <a:ext cx="354012" cy="595313"/>
            </a:xfrm>
            <a:custGeom>
              <a:avLst/>
              <a:gdLst>
                <a:gd name="T0" fmla="*/ 50 w 94"/>
                <a:gd name="T1" fmla="*/ 38 h 158"/>
                <a:gd name="T2" fmla="*/ 63 w 94"/>
                <a:gd name="T3" fmla="*/ 13 h 158"/>
                <a:gd name="T4" fmla="*/ 79 w 94"/>
                <a:gd name="T5" fmla="*/ 6 h 158"/>
                <a:gd name="T6" fmla="*/ 82 w 94"/>
                <a:gd name="T7" fmla="*/ 25 h 158"/>
                <a:gd name="T8" fmla="*/ 79 w 94"/>
                <a:gd name="T9" fmla="*/ 125 h 158"/>
                <a:gd name="T10" fmla="*/ 81 w 94"/>
                <a:gd name="T11" fmla="*/ 152 h 158"/>
                <a:gd name="T12" fmla="*/ 57 w 94"/>
                <a:gd name="T13" fmla="*/ 132 h 158"/>
                <a:gd name="T14" fmla="*/ 50 w 94"/>
                <a:gd name="T15" fmla="*/ 116 h 158"/>
                <a:gd name="T16" fmla="*/ 15 w 94"/>
                <a:gd name="T17" fmla="*/ 144 h 158"/>
                <a:gd name="T18" fmla="*/ 24 w 94"/>
                <a:gd name="T19" fmla="*/ 103 h 158"/>
                <a:gd name="T20" fmla="*/ 21 w 94"/>
                <a:gd name="T21" fmla="*/ 35 h 158"/>
                <a:gd name="T22" fmla="*/ 19 w 94"/>
                <a:gd name="T23" fmla="*/ 7 h 158"/>
                <a:gd name="T24" fmla="*/ 42 w 94"/>
                <a:gd name="T25" fmla="*/ 27 h 158"/>
                <a:gd name="T26" fmla="*/ 50 w 94"/>
                <a:gd name="T27" fmla="*/ 3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158">
                  <a:moveTo>
                    <a:pt x="50" y="38"/>
                  </a:moveTo>
                  <a:cubicBezTo>
                    <a:pt x="55" y="28"/>
                    <a:pt x="59" y="21"/>
                    <a:pt x="63" y="13"/>
                  </a:cubicBezTo>
                  <a:cubicBezTo>
                    <a:pt x="66" y="6"/>
                    <a:pt x="73" y="4"/>
                    <a:pt x="79" y="6"/>
                  </a:cubicBezTo>
                  <a:cubicBezTo>
                    <a:pt x="91" y="10"/>
                    <a:pt x="86" y="19"/>
                    <a:pt x="82" y="25"/>
                  </a:cubicBezTo>
                  <a:cubicBezTo>
                    <a:pt x="61" y="58"/>
                    <a:pt x="61" y="91"/>
                    <a:pt x="79" y="125"/>
                  </a:cubicBezTo>
                  <a:cubicBezTo>
                    <a:pt x="84" y="134"/>
                    <a:pt x="94" y="147"/>
                    <a:pt x="81" y="152"/>
                  </a:cubicBezTo>
                  <a:cubicBezTo>
                    <a:pt x="67" y="158"/>
                    <a:pt x="61" y="143"/>
                    <a:pt x="57" y="132"/>
                  </a:cubicBezTo>
                  <a:cubicBezTo>
                    <a:pt x="55" y="127"/>
                    <a:pt x="52" y="121"/>
                    <a:pt x="50" y="116"/>
                  </a:cubicBezTo>
                  <a:cubicBezTo>
                    <a:pt x="32" y="121"/>
                    <a:pt x="38" y="158"/>
                    <a:pt x="15" y="144"/>
                  </a:cubicBezTo>
                  <a:cubicBezTo>
                    <a:pt x="0" y="135"/>
                    <a:pt x="17" y="115"/>
                    <a:pt x="24" y="103"/>
                  </a:cubicBezTo>
                  <a:cubicBezTo>
                    <a:pt x="39" y="78"/>
                    <a:pt x="27" y="58"/>
                    <a:pt x="21" y="35"/>
                  </a:cubicBezTo>
                  <a:cubicBezTo>
                    <a:pt x="18" y="26"/>
                    <a:pt x="1" y="14"/>
                    <a:pt x="19" y="7"/>
                  </a:cubicBezTo>
                  <a:cubicBezTo>
                    <a:pt x="35" y="0"/>
                    <a:pt x="37" y="16"/>
                    <a:pt x="42" y="27"/>
                  </a:cubicBezTo>
                  <a:cubicBezTo>
                    <a:pt x="44" y="30"/>
                    <a:pt x="47" y="33"/>
                    <a:pt x="50" y="38"/>
                  </a:cubicBezTo>
                  <a:close/>
                </a:path>
              </a:pathLst>
            </a:custGeom>
            <a:solidFill>
              <a:srgbClr val="DE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CFC35E0D-7123-3FEA-5B35-DD20E6DBDFD4}"/>
                </a:ext>
              </a:extLst>
            </p:cNvPr>
            <p:cNvSpPr>
              <a:spLocks/>
            </p:cNvSpPr>
            <p:nvPr/>
          </p:nvSpPr>
          <p:spPr bwMode="auto">
            <a:xfrm>
              <a:off x="5353050" y="4038600"/>
              <a:ext cx="244475" cy="595313"/>
            </a:xfrm>
            <a:custGeom>
              <a:avLst/>
              <a:gdLst>
                <a:gd name="T0" fmla="*/ 0 w 65"/>
                <a:gd name="T1" fmla="*/ 80 h 158"/>
                <a:gd name="T2" fmla="*/ 0 w 65"/>
                <a:gd name="T3" fmla="*/ 48 h 158"/>
                <a:gd name="T4" fmla="*/ 58 w 65"/>
                <a:gd name="T5" fmla="*/ 14 h 158"/>
                <a:gd name="T6" fmla="*/ 64 w 65"/>
                <a:gd name="T7" fmla="*/ 26 h 158"/>
                <a:gd name="T8" fmla="*/ 53 w 65"/>
                <a:gd name="T9" fmla="*/ 36 h 158"/>
                <a:gd name="T10" fmla="*/ 24 w 65"/>
                <a:gd name="T11" fmla="*/ 52 h 158"/>
                <a:gd name="T12" fmla="*/ 47 w 65"/>
                <a:gd name="T13" fmla="*/ 71 h 158"/>
                <a:gd name="T14" fmla="*/ 46 w 65"/>
                <a:gd name="T15" fmla="*/ 90 h 158"/>
                <a:gd name="T16" fmla="*/ 24 w 65"/>
                <a:gd name="T17" fmla="*/ 115 h 158"/>
                <a:gd name="T18" fmla="*/ 49 w 65"/>
                <a:gd name="T19" fmla="*/ 125 h 158"/>
                <a:gd name="T20" fmla="*/ 64 w 65"/>
                <a:gd name="T21" fmla="*/ 134 h 158"/>
                <a:gd name="T22" fmla="*/ 50 w 65"/>
                <a:gd name="T23" fmla="*/ 149 h 158"/>
                <a:gd name="T24" fmla="*/ 0 w 65"/>
                <a:gd name="T25" fmla="*/ 111 h 158"/>
                <a:gd name="T26" fmla="*/ 0 w 65"/>
                <a:gd name="T27" fmla="*/ 8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58">
                  <a:moveTo>
                    <a:pt x="0" y="80"/>
                  </a:moveTo>
                  <a:cubicBezTo>
                    <a:pt x="0" y="69"/>
                    <a:pt x="0" y="59"/>
                    <a:pt x="0" y="48"/>
                  </a:cubicBezTo>
                  <a:cubicBezTo>
                    <a:pt x="0" y="17"/>
                    <a:pt x="30" y="0"/>
                    <a:pt x="58" y="14"/>
                  </a:cubicBezTo>
                  <a:cubicBezTo>
                    <a:pt x="63" y="17"/>
                    <a:pt x="65" y="21"/>
                    <a:pt x="64" y="26"/>
                  </a:cubicBezTo>
                  <a:cubicBezTo>
                    <a:pt x="63" y="32"/>
                    <a:pt x="59" y="35"/>
                    <a:pt x="53" y="36"/>
                  </a:cubicBezTo>
                  <a:cubicBezTo>
                    <a:pt x="42" y="39"/>
                    <a:pt x="25" y="30"/>
                    <a:pt x="24" y="52"/>
                  </a:cubicBezTo>
                  <a:cubicBezTo>
                    <a:pt x="22" y="71"/>
                    <a:pt x="37" y="66"/>
                    <a:pt x="47" y="71"/>
                  </a:cubicBezTo>
                  <a:cubicBezTo>
                    <a:pt x="61" y="77"/>
                    <a:pt x="55" y="88"/>
                    <a:pt x="46" y="90"/>
                  </a:cubicBezTo>
                  <a:cubicBezTo>
                    <a:pt x="31" y="94"/>
                    <a:pt x="20" y="97"/>
                    <a:pt x="24" y="115"/>
                  </a:cubicBezTo>
                  <a:cubicBezTo>
                    <a:pt x="27" y="131"/>
                    <a:pt x="40" y="124"/>
                    <a:pt x="49" y="125"/>
                  </a:cubicBezTo>
                  <a:cubicBezTo>
                    <a:pt x="56" y="126"/>
                    <a:pt x="63" y="125"/>
                    <a:pt x="64" y="134"/>
                  </a:cubicBezTo>
                  <a:cubicBezTo>
                    <a:pt x="65" y="144"/>
                    <a:pt x="58" y="147"/>
                    <a:pt x="50" y="149"/>
                  </a:cubicBezTo>
                  <a:cubicBezTo>
                    <a:pt x="11" y="158"/>
                    <a:pt x="0" y="150"/>
                    <a:pt x="0" y="111"/>
                  </a:cubicBezTo>
                  <a:cubicBezTo>
                    <a:pt x="0" y="101"/>
                    <a:pt x="0" y="90"/>
                    <a:pt x="0" y="80"/>
                  </a:cubicBezTo>
                  <a:close/>
                </a:path>
              </a:pathLst>
            </a:custGeom>
            <a:solidFill>
              <a:srgbClr val="DD17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D5941F2E-8676-8DB0-F500-9C39C2EB77C9}"/>
                </a:ext>
              </a:extLst>
            </p:cNvPr>
            <p:cNvSpPr>
              <a:spLocks/>
            </p:cNvSpPr>
            <p:nvPr/>
          </p:nvSpPr>
          <p:spPr bwMode="auto">
            <a:xfrm>
              <a:off x="5984875" y="4064000"/>
              <a:ext cx="246062" cy="512763"/>
            </a:xfrm>
            <a:custGeom>
              <a:avLst/>
              <a:gdLst>
                <a:gd name="T0" fmla="*/ 1 w 65"/>
                <a:gd name="T1" fmla="*/ 71 h 136"/>
                <a:gd name="T2" fmla="*/ 1 w 65"/>
                <a:gd name="T3" fmla="*/ 47 h 136"/>
                <a:gd name="T4" fmla="*/ 48 w 65"/>
                <a:gd name="T5" fmla="*/ 6 h 136"/>
                <a:gd name="T6" fmla="*/ 64 w 65"/>
                <a:gd name="T7" fmla="*/ 18 h 136"/>
                <a:gd name="T8" fmla="*/ 51 w 65"/>
                <a:gd name="T9" fmla="*/ 30 h 136"/>
                <a:gd name="T10" fmla="*/ 25 w 65"/>
                <a:gd name="T11" fmla="*/ 44 h 136"/>
                <a:gd name="T12" fmla="*/ 46 w 65"/>
                <a:gd name="T13" fmla="*/ 61 h 136"/>
                <a:gd name="T14" fmla="*/ 49 w 65"/>
                <a:gd name="T15" fmla="*/ 79 h 136"/>
                <a:gd name="T16" fmla="*/ 24 w 65"/>
                <a:gd name="T17" fmla="*/ 118 h 136"/>
                <a:gd name="T18" fmla="*/ 12 w 65"/>
                <a:gd name="T19" fmla="*/ 135 h 136"/>
                <a:gd name="T20" fmla="*/ 1 w 65"/>
                <a:gd name="T21" fmla="*/ 119 h 136"/>
                <a:gd name="T22" fmla="*/ 1 w 65"/>
                <a:gd name="T23" fmla="*/ 7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136">
                  <a:moveTo>
                    <a:pt x="1" y="71"/>
                  </a:moveTo>
                  <a:cubicBezTo>
                    <a:pt x="1" y="63"/>
                    <a:pt x="1" y="55"/>
                    <a:pt x="1" y="47"/>
                  </a:cubicBezTo>
                  <a:cubicBezTo>
                    <a:pt x="1" y="5"/>
                    <a:pt x="7" y="0"/>
                    <a:pt x="48" y="6"/>
                  </a:cubicBezTo>
                  <a:cubicBezTo>
                    <a:pt x="56" y="7"/>
                    <a:pt x="65" y="6"/>
                    <a:pt x="64" y="18"/>
                  </a:cubicBezTo>
                  <a:cubicBezTo>
                    <a:pt x="64" y="26"/>
                    <a:pt x="58" y="28"/>
                    <a:pt x="51" y="30"/>
                  </a:cubicBezTo>
                  <a:cubicBezTo>
                    <a:pt x="40" y="31"/>
                    <a:pt x="25" y="24"/>
                    <a:pt x="25" y="44"/>
                  </a:cubicBezTo>
                  <a:cubicBezTo>
                    <a:pt x="24" y="60"/>
                    <a:pt x="36" y="58"/>
                    <a:pt x="46" y="61"/>
                  </a:cubicBezTo>
                  <a:cubicBezTo>
                    <a:pt x="58" y="65"/>
                    <a:pt x="61" y="78"/>
                    <a:pt x="49" y="79"/>
                  </a:cubicBezTo>
                  <a:cubicBezTo>
                    <a:pt x="20" y="81"/>
                    <a:pt x="24" y="100"/>
                    <a:pt x="24" y="118"/>
                  </a:cubicBezTo>
                  <a:cubicBezTo>
                    <a:pt x="24" y="126"/>
                    <a:pt x="23" y="134"/>
                    <a:pt x="12" y="135"/>
                  </a:cubicBezTo>
                  <a:cubicBezTo>
                    <a:pt x="0" y="136"/>
                    <a:pt x="1" y="127"/>
                    <a:pt x="1" y="119"/>
                  </a:cubicBezTo>
                  <a:cubicBezTo>
                    <a:pt x="0" y="103"/>
                    <a:pt x="1" y="87"/>
                    <a:pt x="1" y="71"/>
                  </a:cubicBezTo>
                  <a:close/>
                </a:path>
              </a:pathLst>
            </a:custGeom>
            <a:solidFill>
              <a:srgbClr val="DF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A6E92413-04C9-CF6E-851D-06B056B957CB}"/>
                </a:ext>
              </a:extLst>
            </p:cNvPr>
            <p:cNvSpPr>
              <a:spLocks/>
            </p:cNvSpPr>
            <p:nvPr/>
          </p:nvSpPr>
          <p:spPr bwMode="auto">
            <a:xfrm>
              <a:off x="5638800" y="4075113"/>
              <a:ext cx="301625" cy="485775"/>
            </a:xfrm>
            <a:custGeom>
              <a:avLst/>
              <a:gdLst>
                <a:gd name="T0" fmla="*/ 31 w 80"/>
                <a:gd name="T1" fmla="*/ 84 h 129"/>
                <a:gd name="T2" fmla="*/ 8 w 80"/>
                <a:gd name="T3" fmla="*/ 21 h 129"/>
                <a:gd name="T4" fmla="*/ 18 w 80"/>
                <a:gd name="T5" fmla="*/ 3 h 129"/>
                <a:gd name="T6" fmla="*/ 54 w 80"/>
                <a:gd name="T7" fmla="*/ 3 h 129"/>
                <a:gd name="T8" fmla="*/ 75 w 80"/>
                <a:gd name="T9" fmla="*/ 9 h 129"/>
                <a:gd name="T10" fmla="*/ 61 w 80"/>
                <a:gd name="T11" fmla="*/ 28 h 129"/>
                <a:gd name="T12" fmla="*/ 52 w 80"/>
                <a:gd name="T13" fmla="*/ 75 h 129"/>
                <a:gd name="T14" fmla="*/ 41 w 80"/>
                <a:gd name="T15" fmla="*/ 129 h 129"/>
                <a:gd name="T16" fmla="*/ 31 w 80"/>
                <a:gd name="T17" fmla="*/ 8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129">
                  <a:moveTo>
                    <a:pt x="31" y="84"/>
                  </a:moveTo>
                  <a:cubicBezTo>
                    <a:pt x="25" y="57"/>
                    <a:pt x="39" y="32"/>
                    <a:pt x="8" y="21"/>
                  </a:cubicBezTo>
                  <a:cubicBezTo>
                    <a:pt x="0" y="18"/>
                    <a:pt x="5" y="4"/>
                    <a:pt x="18" y="3"/>
                  </a:cubicBezTo>
                  <a:cubicBezTo>
                    <a:pt x="30" y="3"/>
                    <a:pt x="42" y="3"/>
                    <a:pt x="54" y="3"/>
                  </a:cubicBezTo>
                  <a:cubicBezTo>
                    <a:pt x="61" y="3"/>
                    <a:pt x="71" y="0"/>
                    <a:pt x="75" y="9"/>
                  </a:cubicBezTo>
                  <a:cubicBezTo>
                    <a:pt x="80" y="21"/>
                    <a:pt x="69" y="23"/>
                    <a:pt x="61" y="28"/>
                  </a:cubicBezTo>
                  <a:cubicBezTo>
                    <a:pt x="44" y="40"/>
                    <a:pt x="56" y="59"/>
                    <a:pt x="52" y="75"/>
                  </a:cubicBezTo>
                  <a:cubicBezTo>
                    <a:pt x="48" y="94"/>
                    <a:pt x="64" y="129"/>
                    <a:pt x="41" y="129"/>
                  </a:cubicBezTo>
                  <a:cubicBezTo>
                    <a:pt x="15" y="129"/>
                    <a:pt x="36" y="95"/>
                    <a:pt x="31" y="84"/>
                  </a:cubicBezTo>
                  <a:close/>
                </a:path>
              </a:pathLst>
            </a:custGeom>
            <a:solidFill>
              <a:srgbClr val="DE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BA3F29C0-A11D-A7E8-8172-F22F6B60FED4}"/>
                </a:ext>
              </a:extLst>
            </p:cNvPr>
            <p:cNvSpPr>
              <a:spLocks/>
            </p:cNvSpPr>
            <p:nvPr/>
          </p:nvSpPr>
          <p:spPr bwMode="auto">
            <a:xfrm>
              <a:off x="6275388" y="4090988"/>
              <a:ext cx="268287" cy="508000"/>
            </a:xfrm>
            <a:custGeom>
              <a:avLst/>
              <a:gdLst>
                <a:gd name="T0" fmla="*/ 4 w 71"/>
                <a:gd name="T1" fmla="*/ 64 h 135"/>
                <a:gd name="T2" fmla="*/ 4 w 71"/>
                <a:gd name="T3" fmla="*/ 13 h 135"/>
                <a:gd name="T4" fmla="*/ 16 w 71"/>
                <a:gd name="T5" fmla="*/ 0 h 135"/>
                <a:gd name="T6" fmla="*/ 27 w 71"/>
                <a:gd name="T7" fmla="*/ 12 h 135"/>
                <a:gd name="T8" fmla="*/ 28 w 71"/>
                <a:gd name="T9" fmla="*/ 64 h 135"/>
                <a:gd name="T10" fmla="*/ 59 w 71"/>
                <a:gd name="T11" fmla="*/ 113 h 135"/>
                <a:gd name="T12" fmla="*/ 62 w 71"/>
                <a:gd name="T13" fmla="*/ 132 h 135"/>
                <a:gd name="T14" fmla="*/ 15 w 71"/>
                <a:gd name="T15" fmla="*/ 130 h 135"/>
                <a:gd name="T16" fmla="*/ 4 w 71"/>
                <a:gd name="T17" fmla="*/ 104 h 135"/>
                <a:gd name="T18" fmla="*/ 4 w 71"/>
                <a:gd name="T19" fmla="*/ 64 h 135"/>
                <a:gd name="T20" fmla="*/ 4 w 71"/>
                <a:gd name="T21" fmla="*/ 6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135">
                  <a:moveTo>
                    <a:pt x="4" y="64"/>
                  </a:moveTo>
                  <a:cubicBezTo>
                    <a:pt x="4" y="47"/>
                    <a:pt x="4" y="30"/>
                    <a:pt x="4" y="13"/>
                  </a:cubicBezTo>
                  <a:cubicBezTo>
                    <a:pt x="4" y="5"/>
                    <a:pt x="8" y="0"/>
                    <a:pt x="16" y="0"/>
                  </a:cubicBezTo>
                  <a:cubicBezTo>
                    <a:pt x="24" y="0"/>
                    <a:pt x="27" y="5"/>
                    <a:pt x="27" y="12"/>
                  </a:cubicBezTo>
                  <a:cubicBezTo>
                    <a:pt x="28" y="30"/>
                    <a:pt x="27" y="47"/>
                    <a:pt x="28" y="64"/>
                  </a:cubicBezTo>
                  <a:cubicBezTo>
                    <a:pt x="28" y="86"/>
                    <a:pt x="18" y="114"/>
                    <a:pt x="59" y="113"/>
                  </a:cubicBezTo>
                  <a:cubicBezTo>
                    <a:pt x="71" y="112"/>
                    <a:pt x="71" y="130"/>
                    <a:pt x="62" y="132"/>
                  </a:cubicBezTo>
                  <a:cubicBezTo>
                    <a:pt x="47" y="135"/>
                    <a:pt x="30" y="132"/>
                    <a:pt x="15" y="130"/>
                  </a:cubicBezTo>
                  <a:cubicBezTo>
                    <a:pt x="0" y="127"/>
                    <a:pt x="4" y="114"/>
                    <a:pt x="4" y="104"/>
                  </a:cubicBezTo>
                  <a:cubicBezTo>
                    <a:pt x="3" y="91"/>
                    <a:pt x="4" y="78"/>
                    <a:pt x="4" y="64"/>
                  </a:cubicBezTo>
                  <a:cubicBezTo>
                    <a:pt x="4" y="64"/>
                    <a:pt x="4" y="64"/>
                    <a:pt x="4" y="64"/>
                  </a:cubicBezTo>
                  <a:close/>
                </a:path>
              </a:pathLst>
            </a:custGeom>
            <a:solidFill>
              <a:srgbClr val="DC16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7315020D-8976-3F86-CD98-A9418FBEB296}"/>
                </a:ext>
              </a:extLst>
            </p:cNvPr>
            <p:cNvSpPr>
              <a:spLocks/>
            </p:cNvSpPr>
            <p:nvPr/>
          </p:nvSpPr>
          <p:spPr bwMode="auto">
            <a:xfrm>
              <a:off x="6610350" y="4090988"/>
              <a:ext cx="95250" cy="512763"/>
            </a:xfrm>
            <a:custGeom>
              <a:avLst/>
              <a:gdLst>
                <a:gd name="T0" fmla="*/ 0 w 25"/>
                <a:gd name="T1" fmla="*/ 68 h 136"/>
                <a:gd name="T2" fmla="*/ 0 w 25"/>
                <a:gd name="T3" fmla="*/ 17 h 136"/>
                <a:gd name="T4" fmla="*/ 12 w 25"/>
                <a:gd name="T5" fmla="*/ 0 h 136"/>
                <a:gd name="T6" fmla="*/ 24 w 25"/>
                <a:gd name="T7" fmla="*/ 16 h 136"/>
                <a:gd name="T8" fmla="*/ 25 w 25"/>
                <a:gd name="T9" fmla="*/ 118 h 136"/>
                <a:gd name="T10" fmla="*/ 13 w 25"/>
                <a:gd name="T11" fmla="*/ 135 h 136"/>
                <a:gd name="T12" fmla="*/ 0 w 25"/>
                <a:gd name="T13" fmla="*/ 119 h 136"/>
                <a:gd name="T14" fmla="*/ 0 w 25"/>
                <a:gd name="T15" fmla="*/ 68 h 136"/>
                <a:gd name="T16" fmla="*/ 0 w 25"/>
                <a:gd name="T17" fmla="*/ 6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36">
                  <a:moveTo>
                    <a:pt x="0" y="68"/>
                  </a:moveTo>
                  <a:cubicBezTo>
                    <a:pt x="0" y="51"/>
                    <a:pt x="0" y="34"/>
                    <a:pt x="0" y="17"/>
                  </a:cubicBezTo>
                  <a:cubicBezTo>
                    <a:pt x="0" y="9"/>
                    <a:pt x="1" y="0"/>
                    <a:pt x="12" y="0"/>
                  </a:cubicBezTo>
                  <a:cubicBezTo>
                    <a:pt x="22" y="0"/>
                    <a:pt x="24" y="7"/>
                    <a:pt x="24" y="16"/>
                  </a:cubicBezTo>
                  <a:cubicBezTo>
                    <a:pt x="25" y="50"/>
                    <a:pt x="25" y="84"/>
                    <a:pt x="25" y="118"/>
                  </a:cubicBezTo>
                  <a:cubicBezTo>
                    <a:pt x="25" y="127"/>
                    <a:pt x="23" y="135"/>
                    <a:pt x="13" y="135"/>
                  </a:cubicBezTo>
                  <a:cubicBezTo>
                    <a:pt x="2" y="136"/>
                    <a:pt x="1" y="128"/>
                    <a:pt x="0" y="119"/>
                  </a:cubicBezTo>
                  <a:cubicBezTo>
                    <a:pt x="0" y="102"/>
                    <a:pt x="0" y="85"/>
                    <a:pt x="0" y="68"/>
                  </a:cubicBezTo>
                  <a:cubicBezTo>
                    <a:pt x="0" y="68"/>
                    <a:pt x="0" y="68"/>
                    <a:pt x="0" y="68"/>
                  </a:cubicBezTo>
                  <a:close/>
                </a:path>
              </a:pathLst>
            </a:custGeom>
            <a:solidFill>
              <a:srgbClr val="D2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184600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4294967295"/>
          </p:nvPr>
        </p:nvSpPr>
        <p:spPr>
          <a:xfrm>
            <a:off x="339725" y="1992397"/>
            <a:ext cx="11572875" cy="723900"/>
          </a:xfrm>
        </p:spPr>
        <p:txBody>
          <a:bodyPr>
            <a:normAutofit/>
          </a:bodyPr>
          <a:lstStyle/>
          <a:p>
            <a:r>
              <a:rPr lang="en-US" dirty="0"/>
              <a:t>Infographic Style</a:t>
            </a:r>
          </a:p>
        </p:txBody>
      </p:sp>
      <p:sp>
        <p:nvSpPr>
          <p:cNvPr id="45" name="TextBox 44">
            <a:extLst>
              <a:ext uri="{FF2B5EF4-FFF2-40B4-BE49-F238E27FC236}">
                <a16:creationId xmlns:a16="http://schemas.microsoft.com/office/drawing/2014/main" id="{8240F3E9-DEE4-4CFD-8D1A-58362EB55230}"/>
              </a:ext>
            </a:extLst>
          </p:cNvPr>
          <p:cNvSpPr txBox="1"/>
          <p:nvPr/>
        </p:nvSpPr>
        <p:spPr>
          <a:xfrm>
            <a:off x="6898982" y="3827055"/>
            <a:ext cx="4364994" cy="738664"/>
          </a:xfrm>
          <a:prstGeom prst="rect">
            <a:avLst/>
          </a:prstGeom>
          <a:noFill/>
        </p:spPr>
        <p:txBody>
          <a:bodyPr wrap="square" rtlCol="0">
            <a:spAutoFit/>
          </a:bodyPr>
          <a:lstStyle/>
          <a:p>
            <a:r>
              <a:rPr lang="en-US" altLang="ko-KR" sz="1400" b="1" dirty="0">
                <a:solidFill>
                  <a:schemeClr val="accent3"/>
                </a:solidFill>
                <a:cs typeface="Arial" pitchFamily="34" charset="0"/>
              </a:rPr>
              <a:t>Get a modern PowerPoint  Presentation that is beautifully designed. Easy to change colors, photos and Text.</a:t>
            </a:r>
            <a:endParaRPr lang="ko-KR" altLang="en-US" sz="1400" b="1" dirty="0">
              <a:solidFill>
                <a:schemeClr val="accent3"/>
              </a:solidFill>
              <a:cs typeface="Arial" pitchFamily="34" charset="0"/>
            </a:endParaRPr>
          </a:p>
        </p:txBody>
      </p:sp>
      <p:sp>
        <p:nvSpPr>
          <p:cNvPr id="46" name="TextBox 45">
            <a:extLst>
              <a:ext uri="{FF2B5EF4-FFF2-40B4-BE49-F238E27FC236}">
                <a16:creationId xmlns:a16="http://schemas.microsoft.com/office/drawing/2014/main" id="{73C04483-89B2-4DE5-9DAB-0ABB516ED1BC}"/>
              </a:ext>
            </a:extLst>
          </p:cNvPr>
          <p:cNvSpPr txBox="1"/>
          <p:nvPr/>
        </p:nvSpPr>
        <p:spPr>
          <a:xfrm>
            <a:off x="6970368" y="2793597"/>
            <a:ext cx="3568439" cy="430887"/>
          </a:xfrm>
          <a:prstGeom prst="rect">
            <a:avLst/>
          </a:prstGeom>
          <a:noFill/>
        </p:spPr>
        <p:txBody>
          <a:bodyPr wrap="square" rtlCol="0" anchor="ctr">
            <a:spAutoFit/>
          </a:bodyPr>
          <a:lstStyle/>
          <a:p>
            <a:r>
              <a:rPr lang="en-GB" altLang="ko-KR" sz="1100" dirty="0">
                <a:cs typeface="Arial" pitchFamily="34" charset="0"/>
              </a:rPr>
              <a:t>L</a:t>
            </a:r>
            <a:r>
              <a:rPr lang="en-US" altLang="ko-KR" sz="1100" dirty="0">
                <a:cs typeface="Arial" pitchFamily="34" charset="0"/>
              </a:rPr>
              <a:t>OREM IPSUM DOLOR SIT AMET,</a:t>
            </a:r>
          </a:p>
          <a:p>
            <a:r>
              <a:rPr lang="en-US" altLang="ko-KR" sz="1100" dirty="0">
                <a:cs typeface="Arial" pitchFamily="34" charset="0"/>
              </a:rPr>
              <a:t>CU USU AGAM INTEGRE IMPEDIT.</a:t>
            </a:r>
            <a:endParaRPr lang="ko-KR" altLang="en-US" sz="1100" dirty="0">
              <a:cs typeface="Arial" pitchFamily="34" charset="0"/>
            </a:endParaRPr>
          </a:p>
        </p:txBody>
      </p:sp>
      <p:sp>
        <p:nvSpPr>
          <p:cNvPr id="47" name="TextBox 46">
            <a:extLst>
              <a:ext uri="{FF2B5EF4-FFF2-40B4-BE49-F238E27FC236}">
                <a16:creationId xmlns:a16="http://schemas.microsoft.com/office/drawing/2014/main" id="{378ACB7F-AD35-42BE-B56F-397A57627719}"/>
              </a:ext>
            </a:extLst>
          </p:cNvPr>
          <p:cNvSpPr txBox="1"/>
          <p:nvPr/>
        </p:nvSpPr>
        <p:spPr>
          <a:xfrm>
            <a:off x="6898982" y="1882450"/>
            <a:ext cx="3568440" cy="830997"/>
          </a:xfrm>
          <a:prstGeom prst="rect">
            <a:avLst/>
          </a:prstGeom>
          <a:noFill/>
        </p:spPr>
        <p:txBody>
          <a:bodyPr wrap="square" rtlCol="0" anchor="ctr">
            <a:spAutoFit/>
          </a:bodyPr>
          <a:lstStyle/>
          <a:p>
            <a:r>
              <a:rPr lang="en-GB" altLang="ko-KR" sz="2400" b="1" i="1" dirty="0">
                <a:cs typeface="Arial" pitchFamily="34" charset="0"/>
              </a:rPr>
              <a:t>L</a:t>
            </a:r>
            <a:r>
              <a:rPr lang="en-US" altLang="ko-KR" sz="2400" b="1" i="1" dirty="0">
                <a:cs typeface="Arial" pitchFamily="34" charset="0"/>
              </a:rPr>
              <a:t>OREM IPSUM</a:t>
            </a:r>
          </a:p>
          <a:p>
            <a:r>
              <a:rPr lang="en-US" altLang="ko-KR" sz="2400" b="1" i="1" dirty="0">
                <a:cs typeface="Arial" pitchFamily="34" charset="0"/>
              </a:rPr>
              <a:t>DOLOR SIT AMET, </a:t>
            </a:r>
            <a:endParaRPr lang="ko-KR" altLang="en-US" sz="2400" b="1" i="1" dirty="0">
              <a:cs typeface="Arial" pitchFamily="34" charset="0"/>
            </a:endParaRPr>
          </a:p>
        </p:txBody>
      </p:sp>
      <p:sp>
        <p:nvSpPr>
          <p:cNvPr id="48" name="Rounded Rectangle 2">
            <a:extLst>
              <a:ext uri="{FF2B5EF4-FFF2-40B4-BE49-F238E27FC236}">
                <a16:creationId xmlns:a16="http://schemas.microsoft.com/office/drawing/2014/main" id="{1AEB5ECE-254B-4D7E-8D93-C8A7D3B0EDFD}"/>
              </a:ext>
            </a:extLst>
          </p:cNvPr>
          <p:cNvSpPr>
            <a:spLocks noChangeAspect="1"/>
          </p:cNvSpPr>
          <p:nvPr/>
        </p:nvSpPr>
        <p:spPr>
          <a:xfrm>
            <a:off x="9128235" y="5254437"/>
            <a:ext cx="566911" cy="720000"/>
          </a:xfrm>
          <a:custGeom>
            <a:avLst/>
            <a:gdLst/>
            <a:ahLst/>
            <a:cxnLst/>
            <a:rect l="l" t="t" r="r" b="b"/>
            <a:pathLst>
              <a:path w="3061657" h="3888432">
                <a:moveTo>
                  <a:pt x="414828" y="3226712"/>
                </a:moveTo>
                <a:lnTo>
                  <a:pt x="2646828" y="3226712"/>
                </a:lnTo>
                <a:lnTo>
                  <a:pt x="2646828" y="3406712"/>
                </a:lnTo>
                <a:lnTo>
                  <a:pt x="414828" y="3406712"/>
                </a:lnTo>
                <a:close/>
                <a:moveTo>
                  <a:pt x="2247150" y="1785874"/>
                </a:moveTo>
                <a:lnTo>
                  <a:pt x="2535180" y="1785874"/>
                </a:lnTo>
                <a:cubicBezTo>
                  <a:pt x="2574949" y="1785874"/>
                  <a:pt x="2607189" y="1818114"/>
                  <a:pt x="2607189" y="1857883"/>
                </a:cubicBezTo>
                <a:lnTo>
                  <a:pt x="2607189" y="2145913"/>
                </a:lnTo>
                <a:cubicBezTo>
                  <a:pt x="2607189" y="2185682"/>
                  <a:pt x="2574949" y="2217922"/>
                  <a:pt x="2535180" y="2217922"/>
                </a:cubicBezTo>
                <a:lnTo>
                  <a:pt x="2247150" y="2217922"/>
                </a:lnTo>
                <a:cubicBezTo>
                  <a:pt x="2207381" y="2217922"/>
                  <a:pt x="2175141" y="2185682"/>
                  <a:pt x="2175141" y="2145913"/>
                </a:cubicBezTo>
                <a:lnTo>
                  <a:pt x="2175141" y="1857883"/>
                </a:lnTo>
                <a:cubicBezTo>
                  <a:pt x="2175141" y="1818114"/>
                  <a:pt x="2207381" y="1785874"/>
                  <a:pt x="2247150" y="1785874"/>
                </a:cubicBezTo>
                <a:close/>
                <a:moveTo>
                  <a:pt x="1693748" y="1785874"/>
                </a:moveTo>
                <a:lnTo>
                  <a:pt x="1981778" y="1785874"/>
                </a:lnTo>
                <a:cubicBezTo>
                  <a:pt x="2021547" y="1785874"/>
                  <a:pt x="2053787" y="1818114"/>
                  <a:pt x="2053787" y="1857883"/>
                </a:cubicBezTo>
                <a:lnTo>
                  <a:pt x="2053787" y="2145913"/>
                </a:lnTo>
                <a:cubicBezTo>
                  <a:pt x="2053787" y="2185682"/>
                  <a:pt x="2021547" y="2217922"/>
                  <a:pt x="1981778" y="2217922"/>
                </a:cubicBezTo>
                <a:lnTo>
                  <a:pt x="1693748" y="2217922"/>
                </a:lnTo>
                <a:cubicBezTo>
                  <a:pt x="1653979" y="2217922"/>
                  <a:pt x="1621739" y="2185682"/>
                  <a:pt x="1621739" y="2145913"/>
                </a:cubicBezTo>
                <a:lnTo>
                  <a:pt x="1621739" y="1857883"/>
                </a:lnTo>
                <a:cubicBezTo>
                  <a:pt x="1621739" y="1818114"/>
                  <a:pt x="1653979" y="1785874"/>
                  <a:pt x="1693748" y="1785874"/>
                </a:cubicBezTo>
                <a:close/>
                <a:moveTo>
                  <a:pt x="1140346" y="1785874"/>
                </a:moveTo>
                <a:lnTo>
                  <a:pt x="1428376" y="1785874"/>
                </a:lnTo>
                <a:cubicBezTo>
                  <a:pt x="1468145" y="1785874"/>
                  <a:pt x="1500385" y="1818114"/>
                  <a:pt x="1500385" y="1857883"/>
                </a:cubicBezTo>
                <a:lnTo>
                  <a:pt x="1500385" y="2145913"/>
                </a:lnTo>
                <a:cubicBezTo>
                  <a:pt x="1500385" y="2185682"/>
                  <a:pt x="1468145" y="2217922"/>
                  <a:pt x="1428376" y="2217922"/>
                </a:cubicBezTo>
                <a:lnTo>
                  <a:pt x="1140346" y="2217922"/>
                </a:lnTo>
                <a:cubicBezTo>
                  <a:pt x="1100577" y="2217922"/>
                  <a:pt x="1068337" y="2185682"/>
                  <a:pt x="1068337" y="2145913"/>
                </a:cubicBezTo>
                <a:lnTo>
                  <a:pt x="1068337" y="1857883"/>
                </a:lnTo>
                <a:cubicBezTo>
                  <a:pt x="1068337" y="1818114"/>
                  <a:pt x="1100577" y="1785874"/>
                  <a:pt x="1140346" y="1785874"/>
                </a:cubicBezTo>
                <a:close/>
                <a:moveTo>
                  <a:pt x="586944" y="1785874"/>
                </a:moveTo>
                <a:lnTo>
                  <a:pt x="874974" y="1785874"/>
                </a:lnTo>
                <a:cubicBezTo>
                  <a:pt x="914743" y="1785874"/>
                  <a:pt x="946983" y="1818114"/>
                  <a:pt x="946983" y="1857883"/>
                </a:cubicBezTo>
                <a:lnTo>
                  <a:pt x="946983" y="2145913"/>
                </a:lnTo>
                <a:cubicBezTo>
                  <a:pt x="946983" y="2185682"/>
                  <a:pt x="914743" y="2217922"/>
                  <a:pt x="874974" y="2217922"/>
                </a:cubicBezTo>
                <a:lnTo>
                  <a:pt x="586944" y="2217922"/>
                </a:lnTo>
                <a:cubicBezTo>
                  <a:pt x="547175" y="2217922"/>
                  <a:pt x="514935" y="2185682"/>
                  <a:pt x="514935" y="2145913"/>
                </a:cubicBezTo>
                <a:lnTo>
                  <a:pt x="514935" y="1857883"/>
                </a:lnTo>
                <a:cubicBezTo>
                  <a:pt x="514935" y="1818114"/>
                  <a:pt x="547175" y="1785874"/>
                  <a:pt x="586944" y="1785874"/>
                </a:cubicBezTo>
                <a:close/>
                <a:moveTo>
                  <a:pt x="2243400" y="1201426"/>
                </a:moveTo>
                <a:lnTo>
                  <a:pt x="2531430" y="1201426"/>
                </a:lnTo>
                <a:cubicBezTo>
                  <a:pt x="2571199" y="1201426"/>
                  <a:pt x="2603439" y="1233666"/>
                  <a:pt x="2603439" y="1273435"/>
                </a:cubicBezTo>
                <a:lnTo>
                  <a:pt x="2603439" y="1561465"/>
                </a:lnTo>
                <a:cubicBezTo>
                  <a:pt x="2603439" y="1601234"/>
                  <a:pt x="2571199" y="1633474"/>
                  <a:pt x="2531430" y="1633474"/>
                </a:cubicBezTo>
                <a:lnTo>
                  <a:pt x="2243400" y="1633474"/>
                </a:lnTo>
                <a:cubicBezTo>
                  <a:pt x="2203631" y="1633474"/>
                  <a:pt x="2171391" y="1601234"/>
                  <a:pt x="2171391" y="1561465"/>
                </a:cubicBezTo>
                <a:lnTo>
                  <a:pt x="2171391" y="1273435"/>
                </a:lnTo>
                <a:cubicBezTo>
                  <a:pt x="2171391" y="1233666"/>
                  <a:pt x="2203631" y="1201426"/>
                  <a:pt x="2243400" y="1201426"/>
                </a:cubicBezTo>
                <a:close/>
                <a:moveTo>
                  <a:pt x="1689998" y="1201426"/>
                </a:moveTo>
                <a:lnTo>
                  <a:pt x="1978028" y="1201426"/>
                </a:lnTo>
                <a:cubicBezTo>
                  <a:pt x="2017797" y="1201426"/>
                  <a:pt x="2050037" y="1233666"/>
                  <a:pt x="2050037" y="1273435"/>
                </a:cubicBezTo>
                <a:lnTo>
                  <a:pt x="2050037" y="1561465"/>
                </a:lnTo>
                <a:cubicBezTo>
                  <a:pt x="2050037" y="1601234"/>
                  <a:pt x="2017797" y="1633474"/>
                  <a:pt x="1978028" y="1633474"/>
                </a:cubicBezTo>
                <a:lnTo>
                  <a:pt x="1689998" y="1633474"/>
                </a:lnTo>
                <a:cubicBezTo>
                  <a:pt x="1650229" y="1633474"/>
                  <a:pt x="1617989" y="1601234"/>
                  <a:pt x="1617989" y="1561465"/>
                </a:cubicBezTo>
                <a:lnTo>
                  <a:pt x="1617989" y="1273435"/>
                </a:lnTo>
                <a:cubicBezTo>
                  <a:pt x="1617989" y="1233666"/>
                  <a:pt x="1650229" y="1201426"/>
                  <a:pt x="1689998" y="1201426"/>
                </a:cubicBezTo>
                <a:close/>
                <a:moveTo>
                  <a:pt x="1136596" y="1201426"/>
                </a:moveTo>
                <a:lnTo>
                  <a:pt x="1424626" y="1201426"/>
                </a:lnTo>
                <a:cubicBezTo>
                  <a:pt x="1464395" y="1201426"/>
                  <a:pt x="1496635" y="1233666"/>
                  <a:pt x="1496635" y="1273435"/>
                </a:cubicBezTo>
                <a:lnTo>
                  <a:pt x="1496635" y="1561465"/>
                </a:lnTo>
                <a:cubicBezTo>
                  <a:pt x="1496635" y="1601234"/>
                  <a:pt x="1464395" y="1633474"/>
                  <a:pt x="1424626" y="1633474"/>
                </a:cubicBezTo>
                <a:lnTo>
                  <a:pt x="1136596" y="1633474"/>
                </a:lnTo>
                <a:cubicBezTo>
                  <a:pt x="1096827" y="1633474"/>
                  <a:pt x="1064587" y="1601234"/>
                  <a:pt x="1064587" y="1561465"/>
                </a:cubicBezTo>
                <a:lnTo>
                  <a:pt x="1064587" y="1273435"/>
                </a:lnTo>
                <a:cubicBezTo>
                  <a:pt x="1064587" y="1233666"/>
                  <a:pt x="1096827" y="1201426"/>
                  <a:pt x="1136596" y="1201426"/>
                </a:cubicBezTo>
                <a:close/>
                <a:moveTo>
                  <a:pt x="583194" y="1201426"/>
                </a:moveTo>
                <a:lnTo>
                  <a:pt x="871224" y="1201426"/>
                </a:lnTo>
                <a:cubicBezTo>
                  <a:pt x="910993" y="1201426"/>
                  <a:pt x="943233" y="1233666"/>
                  <a:pt x="943233" y="1273435"/>
                </a:cubicBezTo>
                <a:lnTo>
                  <a:pt x="943233" y="1561465"/>
                </a:lnTo>
                <a:cubicBezTo>
                  <a:pt x="943233" y="1601234"/>
                  <a:pt x="910993" y="1633474"/>
                  <a:pt x="871224" y="1633474"/>
                </a:cubicBezTo>
                <a:lnTo>
                  <a:pt x="583194" y="1633474"/>
                </a:lnTo>
                <a:cubicBezTo>
                  <a:pt x="543425" y="1633474"/>
                  <a:pt x="511185" y="1601234"/>
                  <a:pt x="511185" y="1561465"/>
                </a:cubicBezTo>
                <a:lnTo>
                  <a:pt x="511185" y="1273435"/>
                </a:lnTo>
                <a:cubicBezTo>
                  <a:pt x="511185" y="1233666"/>
                  <a:pt x="543425" y="1201426"/>
                  <a:pt x="583194" y="1201426"/>
                </a:cubicBezTo>
                <a:close/>
                <a:moveTo>
                  <a:pt x="2226002" y="616978"/>
                </a:moveTo>
                <a:lnTo>
                  <a:pt x="2514032" y="616978"/>
                </a:lnTo>
                <a:cubicBezTo>
                  <a:pt x="2553801" y="616978"/>
                  <a:pt x="2586041" y="649218"/>
                  <a:pt x="2586041" y="688987"/>
                </a:cubicBezTo>
                <a:lnTo>
                  <a:pt x="2586041" y="977017"/>
                </a:lnTo>
                <a:cubicBezTo>
                  <a:pt x="2586041" y="1016786"/>
                  <a:pt x="2553801" y="1049026"/>
                  <a:pt x="2514032" y="1049026"/>
                </a:cubicBezTo>
                <a:lnTo>
                  <a:pt x="2226002" y="1049026"/>
                </a:lnTo>
                <a:cubicBezTo>
                  <a:pt x="2186233" y="1049026"/>
                  <a:pt x="2153993" y="1016786"/>
                  <a:pt x="2153993" y="977017"/>
                </a:cubicBezTo>
                <a:lnTo>
                  <a:pt x="2153993" y="688987"/>
                </a:lnTo>
                <a:cubicBezTo>
                  <a:pt x="2153993" y="649218"/>
                  <a:pt x="2186233" y="616978"/>
                  <a:pt x="2226002" y="616978"/>
                </a:cubicBezTo>
                <a:close/>
                <a:moveTo>
                  <a:pt x="1672600" y="616978"/>
                </a:moveTo>
                <a:lnTo>
                  <a:pt x="1960630" y="616978"/>
                </a:lnTo>
                <a:cubicBezTo>
                  <a:pt x="2000399" y="616978"/>
                  <a:pt x="2032639" y="649218"/>
                  <a:pt x="2032639" y="688987"/>
                </a:cubicBezTo>
                <a:lnTo>
                  <a:pt x="2032639" y="977017"/>
                </a:lnTo>
                <a:cubicBezTo>
                  <a:pt x="2032639" y="1016786"/>
                  <a:pt x="2000399" y="1049026"/>
                  <a:pt x="1960630" y="1049026"/>
                </a:cubicBezTo>
                <a:lnTo>
                  <a:pt x="1672600" y="1049026"/>
                </a:lnTo>
                <a:cubicBezTo>
                  <a:pt x="1632831" y="1049026"/>
                  <a:pt x="1600591" y="1016786"/>
                  <a:pt x="1600591" y="977017"/>
                </a:cubicBezTo>
                <a:lnTo>
                  <a:pt x="1600591" y="688987"/>
                </a:lnTo>
                <a:cubicBezTo>
                  <a:pt x="1600591" y="649218"/>
                  <a:pt x="1632831" y="616978"/>
                  <a:pt x="1672600" y="616978"/>
                </a:cubicBezTo>
                <a:close/>
                <a:moveTo>
                  <a:pt x="1119198" y="616978"/>
                </a:moveTo>
                <a:lnTo>
                  <a:pt x="1407228" y="616978"/>
                </a:lnTo>
                <a:cubicBezTo>
                  <a:pt x="1446997" y="616978"/>
                  <a:pt x="1479237" y="649218"/>
                  <a:pt x="1479237" y="688987"/>
                </a:cubicBezTo>
                <a:lnTo>
                  <a:pt x="1479237" y="977017"/>
                </a:lnTo>
                <a:cubicBezTo>
                  <a:pt x="1479237" y="1016786"/>
                  <a:pt x="1446997" y="1049026"/>
                  <a:pt x="1407228" y="1049026"/>
                </a:cubicBezTo>
                <a:lnTo>
                  <a:pt x="1119198" y="1049026"/>
                </a:lnTo>
                <a:cubicBezTo>
                  <a:pt x="1079429" y="1049026"/>
                  <a:pt x="1047189" y="1016786"/>
                  <a:pt x="1047189" y="977017"/>
                </a:cubicBezTo>
                <a:lnTo>
                  <a:pt x="1047189" y="688987"/>
                </a:lnTo>
                <a:cubicBezTo>
                  <a:pt x="1047189" y="649218"/>
                  <a:pt x="1079429" y="616978"/>
                  <a:pt x="1119198" y="616978"/>
                </a:cubicBezTo>
                <a:close/>
                <a:moveTo>
                  <a:pt x="565796" y="616978"/>
                </a:moveTo>
                <a:lnTo>
                  <a:pt x="853826" y="616978"/>
                </a:lnTo>
                <a:cubicBezTo>
                  <a:pt x="893595" y="616978"/>
                  <a:pt x="925835" y="649218"/>
                  <a:pt x="925835" y="688987"/>
                </a:cubicBezTo>
                <a:lnTo>
                  <a:pt x="925835" y="977017"/>
                </a:lnTo>
                <a:cubicBezTo>
                  <a:pt x="925835" y="1016786"/>
                  <a:pt x="893595" y="1049026"/>
                  <a:pt x="853826" y="1049026"/>
                </a:cubicBezTo>
                <a:lnTo>
                  <a:pt x="565796" y="1049026"/>
                </a:lnTo>
                <a:cubicBezTo>
                  <a:pt x="526027" y="1049026"/>
                  <a:pt x="493787" y="1016786"/>
                  <a:pt x="493787" y="977017"/>
                </a:cubicBezTo>
                <a:lnTo>
                  <a:pt x="493787" y="688987"/>
                </a:lnTo>
                <a:cubicBezTo>
                  <a:pt x="493787" y="649218"/>
                  <a:pt x="526027" y="616978"/>
                  <a:pt x="565796" y="616978"/>
                </a:cubicBezTo>
                <a:close/>
                <a:moveTo>
                  <a:pt x="306692" y="360040"/>
                </a:moveTo>
                <a:lnTo>
                  <a:pt x="306692" y="3528392"/>
                </a:lnTo>
                <a:lnTo>
                  <a:pt x="2754964" y="3528392"/>
                </a:lnTo>
                <a:lnTo>
                  <a:pt x="2754964" y="360040"/>
                </a:lnTo>
                <a:close/>
                <a:moveTo>
                  <a:pt x="223685" y="0"/>
                </a:moveTo>
                <a:lnTo>
                  <a:pt x="2837972" y="0"/>
                </a:lnTo>
                <a:cubicBezTo>
                  <a:pt x="2961510" y="0"/>
                  <a:pt x="3061657" y="100147"/>
                  <a:pt x="3061657" y="223685"/>
                </a:cubicBezTo>
                <a:lnTo>
                  <a:pt x="3061657" y="3664747"/>
                </a:lnTo>
                <a:cubicBezTo>
                  <a:pt x="3061657" y="3788285"/>
                  <a:pt x="2961510" y="3888432"/>
                  <a:pt x="2837972" y="3888432"/>
                </a:cubicBezTo>
                <a:lnTo>
                  <a:pt x="223685" y="3888432"/>
                </a:lnTo>
                <a:cubicBezTo>
                  <a:pt x="100147" y="3888432"/>
                  <a:pt x="0" y="3788285"/>
                  <a:pt x="0" y="3664747"/>
                </a:cubicBezTo>
                <a:lnTo>
                  <a:pt x="0" y="223685"/>
                </a:lnTo>
                <a:cubicBezTo>
                  <a:pt x="0" y="100147"/>
                  <a:pt x="100147" y="0"/>
                  <a:pt x="223685"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9" name="Rounded Rectangle 2">
            <a:extLst>
              <a:ext uri="{FF2B5EF4-FFF2-40B4-BE49-F238E27FC236}">
                <a16:creationId xmlns:a16="http://schemas.microsoft.com/office/drawing/2014/main" id="{98C62B6B-2FB2-49A1-998C-B1E5F1D54EBF}"/>
              </a:ext>
            </a:extLst>
          </p:cNvPr>
          <p:cNvSpPr>
            <a:spLocks noChangeAspect="1"/>
          </p:cNvSpPr>
          <p:nvPr/>
        </p:nvSpPr>
        <p:spPr>
          <a:xfrm>
            <a:off x="7015935" y="5254437"/>
            <a:ext cx="400799" cy="720000"/>
          </a:xfrm>
          <a:custGeom>
            <a:avLst/>
            <a:gdLst/>
            <a:ahLst/>
            <a:cxnLst/>
            <a:rect l="l" t="t" r="r" b="b"/>
            <a:pathLst>
              <a:path w="2160240" h="3880673">
                <a:moveTo>
                  <a:pt x="816120" y="3545649"/>
                </a:moveTo>
                <a:cubicBezTo>
                  <a:pt x="802865" y="3545649"/>
                  <a:pt x="792120" y="3556394"/>
                  <a:pt x="792120" y="3569649"/>
                </a:cubicBezTo>
                <a:lnTo>
                  <a:pt x="792120" y="3665649"/>
                </a:lnTo>
                <a:cubicBezTo>
                  <a:pt x="792120" y="3678904"/>
                  <a:pt x="802865" y="3689649"/>
                  <a:pt x="816120" y="3689649"/>
                </a:cubicBezTo>
                <a:lnTo>
                  <a:pt x="1344120" y="3689649"/>
                </a:lnTo>
                <a:cubicBezTo>
                  <a:pt x="1357375" y="3689649"/>
                  <a:pt x="1368120" y="3678904"/>
                  <a:pt x="1368120" y="3665649"/>
                </a:cubicBezTo>
                <a:lnTo>
                  <a:pt x="1368120" y="3569649"/>
                </a:lnTo>
                <a:cubicBezTo>
                  <a:pt x="1368120" y="3556394"/>
                  <a:pt x="1357375" y="3545649"/>
                  <a:pt x="1344120" y="3545649"/>
                </a:cubicBezTo>
                <a:close/>
                <a:moveTo>
                  <a:pt x="1458489" y="1982610"/>
                </a:moveTo>
                <a:lnTo>
                  <a:pt x="1698487" y="1982610"/>
                </a:lnTo>
                <a:cubicBezTo>
                  <a:pt x="1731625" y="1982610"/>
                  <a:pt x="1758488" y="2009473"/>
                  <a:pt x="1758488" y="2042611"/>
                </a:cubicBezTo>
                <a:lnTo>
                  <a:pt x="1758488" y="2282649"/>
                </a:lnTo>
                <a:cubicBezTo>
                  <a:pt x="1758488" y="2315787"/>
                  <a:pt x="1731625" y="2342650"/>
                  <a:pt x="1698487" y="2342650"/>
                </a:cubicBezTo>
                <a:lnTo>
                  <a:pt x="1458489" y="2342650"/>
                </a:lnTo>
                <a:cubicBezTo>
                  <a:pt x="1425351" y="2342650"/>
                  <a:pt x="1398488" y="2315787"/>
                  <a:pt x="1398488" y="2282649"/>
                </a:cubicBezTo>
                <a:lnTo>
                  <a:pt x="1398488" y="2042611"/>
                </a:lnTo>
                <a:cubicBezTo>
                  <a:pt x="1398488" y="2009473"/>
                  <a:pt x="1425351" y="1982610"/>
                  <a:pt x="1458489" y="1982610"/>
                </a:cubicBezTo>
                <a:close/>
                <a:moveTo>
                  <a:pt x="946089" y="1982610"/>
                </a:moveTo>
                <a:lnTo>
                  <a:pt x="1186087" y="1982610"/>
                </a:lnTo>
                <a:cubicBezTo>
                  <a:pt x="1219225" y="1982610"/>
                  <a:pt x="1246088" y="2009473"/>
                  <a:pt x="1246088" y="2042611"/>
                </a:cubicBezTo>
                <a:lnTo>
                  <a:pt x="1246088" y="2282649"/>
                </a:lnTo>
                <a:cubicBezTo>
                  <a:pt x="1246088" y="2315787"/>
                  <a:pt x="1219225" y="2342650"/>
                  <a:pt x="1186087" y="2342650"/>
                </a:cubicBezTo>
                <a:lnTo>
                  <a:pt x="946089" y="2342650"/>
                </a:lnTo>
                <a:cubicBezTo>
                  <a:pt x="912951" y="2342650"/>
                  <a:pt x="886088" y="2315787"/>
                  <a:pt x="886088" y="2282649"/>
                </a:cubicBezTo>
                <a:lnTo>
                  <a:pt x="886088" y="2042611"/>
                </a:lnTo>
                <a:cubicBezTo>
                  <a:pt x="886088" y="2009473"/>
                  <a:pt x="912951" y="1982610"/>
                  <a:pt x="946089" y="1982610"/>
                </a:cubicBezTo>
                <a:close/>
                <a:moveTo>
                  <a:pt x="434129" y="1982610"/>
                </a:moveTo>
                <a:lnTo>
                  <a:pt x="674127" y="1982610"/>
                </a:lnTo>
                <a:cubicBezTo>
                  <a:pt x="707265" y="1982610"/>
                  <a:pt x="734128" y="2009473"/>
                  <a:pt x="734128" y="2042611"/>
                </a:cubicBezTo>
                <a:lnTo>
                  <a:pt x="734128" y="2282649"/>
                </a:lnTo>
                <a:cubicBezTo>
                  <a:pt x="734128" y="2315787"/>
                  <a:pt x="707265" y="2342650"/>
                  <a:pt x="674127" y="2342650"/>
                </a:cubicBezTo>
                <a:lnTo>
                  <a:pt x="434129" y="2342650"/>
                </a:lnTo>
                <a:cubicBezTo>
                  <a:pt x="400991" y="2342650"/>
                  <a:pt x="374128" y="2315787"/>
                  <a:pt x="374128" y="2282649"/>
                </a:cubicBezTo>
                <a:lnTo>
                  <a:pt x="374128" y="2042611"/>
                </a:lnTo>
                <a:cubicBezTo>
                  <a:pt x="374128" y="2009473"/>
                  <a:pt x="400991" y="1982610"/>
                  <a:pt x="434129" y="1982610"/>
                </a:cubicBezTo>
                <a:close/>
                <a:moveTo>
                  <a:pt x="1458489" y="1434014"/>
                </a:moveTo>
                <a:lnTo>
                  <a:pt x="1698487" y="1434014"/>
                </a:lnTo>
                <a:cubicBezTo>
                  <a:pt x="1731625" y="1434014"/>
                  <a:pt x="1758488" y="1460877"/>
                  <a:pt x="1758488" y="1494015"/>
                </a:cubicBezTo>
                <a:lnTo>
                  <a:pt x="1758488" y="1734053"/>
                </a:lnTo>
                <a:cubicBezTo>
                  <a:pt x="1758488" y="1767191"/>
                  <a:pt x="1731625" y="1794054"/>
                  <a:pt x="1698487" y="1794054"/>
                </a:cubicBezTo>
                <a:lnTo>
                  <a:pt x="1458489" y="1794054"/>
                </a:lnTo>
                <a:cubicBezTo>
                  <a:pt x="1425351" y="1794054"/>
                  <a:pt x="1398488" y="1767191"/>
                  <a:pt x="1398488" y="1734053"/>
                </a:cubicBezTo>
                <a:lnTo>
                  <a:pt x="1398488" y="1494015"/>
                </a:lnTo>
                <a:cubicBezTo>
                  <a:pt x="1398488" y="1460877"/>
                  <a:pt x="1425351" y="1434014"/>
                  <a:pt x="1458489" y="1434014"/>
                </a:cubicBezTo>
                <a:close/>
                <a:moveTo>
                  <a:pt x="946089" y="1434014"/>
                </a:moveTo>
                <a:lnTo>
                  <a:pt x="1186087" y="1434014"/>
                </a:lnTo>
                <a:cubicBezTo>
                  <a:pt x="1219225" y="1434014"/>
                  <a:pt x="1246088" y="1460877"/>
                  <a:pt x="1246088" y="1494015"/>
                </a:cubicBezTo>
                <a:lnTo>
                  <a:pt x="1246088" y="1734053"/>
                </a:lnTo>
                <a:cubicBezTo>
                  <a:pt x="1246088" y="1767191"/>
                  <a:pt x="1219225" y="1794054"/>
                  <a:pt x="1186087" y="1794054"/>
                </a:cubicBezTo>
                <a:lnTo>
                  <a:pt x="946089" y="1794054"/>
                </a:lnTo>
                <a:cubicBezTo>
                  <a:pt x="912951" y="1794054"/>
                  <a:pt x="886088" y="1767191"/>
                  <a:pt x="886088" y="1734053"/>
                </a:cubicBezTo>
                <a:lnTo>
                  <a:pt x="886088" y="1494015"/>
                </a:lnTo>
                <a:cubicBezTo>
                  <a:pt x="886088" y="1460877"/>
                  <a:pt x="912951" y="1434014"/>
                  <a:pt x="946089" y="1434014"/>
                </a:cubicBezTo>
                <a:close/>
                <a:moveTo>
                  <a:pt x="434129" y="1434014"/>
                </a:moveTo>
                <a:lnTo>
                  <a:pt x="674127" y="1434014"/>
                </a:lnTo>
                <a:cubicBezTo>
                  <a:pt x="707265" y="1434014"/>
                  <a:pt x="734128" y="1460877"/>
                  <a:pt x="734128" y="1494015"/>
                </a:cubicBezTo>
                <a:lnTo>
                  <a:pt x="734128" y="1734053"/>
                </a:lnTo>
                <a:cubicBezTo>
                  <a:pt x="734128" y="1767191"/>
                  <a:pt x="707265" y="1794054"/>
                  <a:pt x="674127" y="1794054"/>
                </a:cubicBezTo>
                <a:lnTo>
                  <a:pt x="434129" y="1794054"/>
                </a:lnTo>
                <a:cubicBezTo>
                  <a:pt x="400991" y="1794054"/>
                  <a:pt x="374128" y="1767191"/>
                  <a:pt x="374128" y="1734053"/>
                </a:cubicBezTo>
                <a:lnTo>
                  <a:pt x="374128" y="1494015"/>
                </a:lnTo>
                <a:cubicBezTo>
                  <a:pt x="374128" y="1460877"/>
                  <a:pt x="400991" y="1434014"/>
                  <a:pt x="434129" y="1434014"/>
                </a:cubicBezTo>
                <a:close/>
                <a:moveTo>
                  <a:pt x="1458489" y="885417"/>
                </a:moveTo>
                <a:lnTo>
                  <a:pt x="1698487" y="885417"/>
                </a:lnTo>
                <a:cubicBezTo>
                  <a:pt x="1731625" y="885417"/>
                  <a:pt x="1758488" y="912280"/>
                  <a:pt x="1758488" y="945418"/>
                </a:cubicBezTo>
                <a:lnTo>
                  <a:pt x="1758488" y="1185456"/>
                </a:lnTo>
                <a:cubicBezTo>
                  <a:pt x="1758488" y="1218594"/>
                  <a:pt x="1731625" y="1245457"/>
                  <a:pt x="1698487" y="1245457"/>
                </a:cubicBezTo>
                <a:lnTo>
                  <a:pt x="1458489" y="1245457"/>
                </a:lnTo>
                <a:cubicBezTo>
                  <a:pt x="1425351" y="1245457"/>
                  <a:pt x="1398488" y="1218594"/>
                  <a:pt x="1398488" y="1185456"/>
                </a:cubicBezTo>
                <a:lnTo>
                  <a:pt x="1398488" y="945418"/>
                </a:lnTo>
                <a:cubicBezTo>
                  <a:pt x="1398488" y="912280"/>
                  <a:pt x="1425351" y="885417"/>
                  <a:pt x="1458489" y="885417"/>
                </a:cubicBezTo>
                <a:close/>
                <a:moveTo>
                  <a:pt x="946089" y="885417"/>
                </a:moveTo>
                <a:lnTo>
                  <a:pt x="1186087" y="885417"/>
                </a:lnTo>
                <a:cubicBezTo>
                  <a:pt x="1219225" y="885417"/>
                  <a:pt x="1246088" y="912280"/>
                  <a:pt x="1246088" y="945418"/>
                </a:cubicBezTo>
                <a:lnTo>
                  <a:pt x="1246088" y="1185456"/>
                </a:lnTo>
                <a:cubicBezTo>
                  <a:pt x="1246088" y="1218594"/>
                  <a:pt x="1219225" y="1245457"/>
                  <a:pt x="1186087" y="1245457"/>
                </a:cubicBezTo>
                <a:lnTo>
                  <a:pt x="946089" y="1245457"/>
                </a:lnTo>
                <a:cubicBezTo>
                  <a:pt x="912951" y="1245457"/>
                  <a:pt x="886088" y="1218594"/>
                  <a:pt x="886088" y="1185456"/>
                </a:cubicBezTo>
                <a:lnTo>
                  <a:pt x="886088" y="945418"/>
                </a:lnTo>
                <a:cubicBezTo>
                  <a:pt x="886088" y="912280"/>
                  <a:pt x="912951" y="885417"/>
                  <a:pt x="946089" y="885417"/>
                </a:cubicBezTo>
                <a:close/>
                <a:moveTo>
                  <a:pt x="434129" y="885417"/>
                </a:moveTo>
                <a:lnTo>
                  <a:pt x="674127" y="885417"/>
                </a:lnTo>
                <a:cubicBezTo>
                  <a:pt x="707265" y="885417"/>
                  <a:pt x="734128" y="912280"/>
                  <a:pt x="734128" y="945418"/>
                </a:cubicBezTo>
                <a:lnTo>
                  <a:pt x="734128" y="1185456"/>
                </a:lnTo>
                <a:cubicBezTo>
                  <a:pt x="734128" y="1218594"/>
                  <a:pt x="707265" y="1245457"/>
                  <a:pt x="674127" y="1245457"/>
                </a:cubicBezTo>
                <a:lnTo>
                  <a:pt x="434129" y="1245457"/>
                </a:lnTo>
                <a:cubicBezTo>
                  <a:pt x="400991" y="1245457"/>
                  <a:pt x="374128" y="1218594"/>
                  <a:pt x="374128" y="1185456"/>
                </a:cubicBezTo>
                <a:lnTo>
                  <a:pt x="374128" y="945418"/>
                </a:lnTo>
                <a:cubicBezTo>
                  <a:pt x="374128" y="912280"/>
                  <a:pt x="400991" y="885417"/>
                  <a:pt x="434129" y="885417"/>
                </a:cubicBezTo>
                <a:close/>
                <a:moveTo>
                  <a:pt x="216024" y="608188"/>
                </a:moveTo>
                <a:lnTo>
                  <a:pt x="216024" y="3272484"/>
                </a:lnTo>
                <a:lnTo>
                  <a:pt x="1944216" y="3272484"/>
                </a:lnTo>
                <a:lnTo>
                  <a:pt x="1944216" y="608188"/>
                </a:lnTo>
                <a:close/>
                <a:moveTo>
                  <a:pt x="912102" y="305289"/>
                </a:moveTo>
                <a:cubicBezTo>
                  <a:pt x="905473" y="305289"/>
                  <a:pt x="900100" y="310662"/>
                  <a:pt x="900100" y="317291"/>
                </a:cubicBezTo>
                <a:lnTo>
                  <a:pt x="900100" y="365295"/>
                </a:lnTo>
                <a:cubicBezTo>
                  <a:pt x="900100" y="371924"/>
                  <a:pt x="905473" y="377297"/>
                  <a:pt x="912102" y="377297"/>
                </a:cubicBezTo>
                <a:lnTo>
                  <a:pt x="1248138" y="377297"/>
                </a:lnTo>
                <a:cubicBezTo>
                  <a:pt x="1254767" y="377297"/>
                  <a:pt x="1260140" y="371924"/>
                  <a:pt x="1260140" y="365295"/>
                </a:cubicBezTo>
                <a:lnTo>
                  <a:pt x="1260140" y="317291"/>
                </a:lnTo>
                <a:cubicBezTo>
                  <a:pt x="1260140" y="310662"/>
                  <a:pt x="1254767" y="305289"/>
                  <a:pt x="1248138" y="305289"/>
                </a:cubicBezTo>
                <a:close/>
                <a:moveTo>
                  <a:pt x="278153" y="0"/>
                </a:moveTo>
                <a:lnTo>
                  <a:pt x="1882087" y="0"/>
                </a:lnTo>
                <a:cubicBezTo>
                  <a:pt x="2035707" y="0"/>
                  <a:pt x="2160240" y="124533"/>
                  <a:pt x="2160240" y="278153"/>
                </a:cubicBezTo>
                <a:lnTo>
                  <a:pt x="2160240" y="3602520"/>
                </a:lnTo>
                <a:cubicBezTo>
                  <a:pt x="2160240" y="3756140"/>
                  <a:pt x="2035707" y="3880673"/>
                  <a:pt x="1882087" y="3880673"/>
                </a:cubicBezTo>
                <a:lnTo>
                  <a:pt x="278153" y="3880673"/>
                </a:lnTo>
                <a:cubicBezTo>
                  <a:pt x="124533" y="3880673"/>
                  <a:pt x="0" y="3756140"/>
                  <a:pt x="0" y="3602520"/>
                </a:cubicBezTo>
                <a:lnTo>
                  <a:pt x="0" y="278153"/>
                </a:lnTo>
                <a:cubicBezTo>
                  <a:pt x="0" y="124533"/>
                  <a:pt x="124533" y="0"/>
                  <a:pt x="278153"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0" name="TextBox 49">
            <a:extLst>
              <a:ext uri="{FF2B5EF4-FFF2-40B4-BE49-F238E27FC236}">
                <a16:creationId xmlns:a16="http://schemas.microsoft.com/office/drawing/2014/main" id="{800E7916-2880-4C85-B216-46419C24D8A8}"/>
              </a:ext>
            </a:extLst>
          </p:cNvPr>
          <p:cNvSpPr txBox="1"/>
          <p:nvPr/>
        </p:nvSpPr>
        <p:spPr>
          <a:xfrm>
            <a:off x="7535226" y="5014272"/>
            <a:ext cx="1450337" cy="1200329"/>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a:t>
            </a:r>
            <a:endParaRPr lang="ko-KR" altLang="en-US" sz="1200" dirty="0">
              <a:cs typeface="Arial" pitchFamily="34" charset="0"/>
            </a:endParaRPr>
          </a:p>
        </p:txBody>
      </p:sp>
      <p:sp>
        <p:nvSpPr>
          <p:cNvPr id="51" name="TextBox 50">
            <a:extLst>
              <a:ext uri="{FF2B5EF4-FFF2-40B4-BE49-F238E27FC236}">
                <a16:creationId xmlns:a16="http://schemas.microsoft.com/office/drawing/2014/main" id="{375D4A53-A6C1-47FA-9B0A-E9ABFA739374}"/>
              </a:ext>
            </a:extLst>
          </p:cNvPr>
          <p:cNvSpPr txBox="1"/>
          <p:nvPr/>
        </p:nvSpPr>
        <p:spPr>
          <a:xfrm>
            <a:off x="9813639" y="5033688"/>
            <a:ext cx="1450337" cy="1200329"/>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a:t>
            </a:r>
            <a:endParaRPr lang="ko-KR" altLang="en-US" sz="1200" dirty="0">
              <a:cs typeface="Arial" pitchFamily="34" charset="0"/>
            </a:endParaRPr>
          </a:p>
        </p:txBody>
      </p:sp>
      <p:grpSp>
        <p:nvGrpSpPr>
          <p:cNvPr id="11" name="Grupo 10">
            <a:extLst>
              <a:ext uri="{FF2B5EF4-FFF2-40B4-BE49-F238E27FC236}">
                <a16:creationId xmlns:a16="http://schemas.microsoft.com/office/drawing/2014/main" id="{74D74739-BA2C-85B1-3A38-BDD1E5215C74}"/>
              </a:ext>
            </a:extLst>
          </p:cNvPr>
          <p:cNvGrpSpPr/>
          <p:nvPr/>
        </p:nvGrpSpPr>
        <p:grpSpPr>
          <a:xfrm>
            <a:off x="1041400" y="2527300"/>
            <a:ext cx="5511800" cy="3892550"/>
            <a:chOff x="1041400" y="2527300"/>
            <a:chExt cx="5511800" cy="3892550"/>
          </a:xfrm>
        </p:grpSpPr>
        <p:sp>
          <p:nvSpPr>
            <p:cNvPr id="6" name="Freeform 5">
              <a:extLst>
                <a:ext uri="{FF2B5EF4-FFF2-40B4-BE49-F238E27FC236}">
                  <a16:creationId xmlns:a16="http://schemas.microsoft.com/office/drawing/2014/main" id="{3A6A2178-595A-4EFC-636E-22F921A2CEF5}"/>
                </a:ext>
              </a:extLst>
            </p:cNvPr>
            <p:cNvSpPr>
              <a:spLocks/>
            </p:cNvSpPr>
            <p:nvPr/>
          </p:nvSpPr>
          <p:spPr bwMode="auto">
            <a:xfrm>
              <a:off x="4181475" y="3543300"/>
              <a:ext cx="2371725" cy="2771775"/>
            </a:xfrm>
            <a:custGeom>
              <a:avLst/>
              <a:gdLst>
                <a:gd name="T0" fmla="*/ 224 w 631"/>
                <a:gd name="T1" fmla="*/ 647 h 737"/>
                <a:gd name="T2" fmla="*/ 224 w 631"/>
                <a:gd name="T3" fmla="*/ 504 h 737"/>
                <a:gd name="T4" fmla="*/ 274 w 631"/>
                <a:gd name="T5" fmla="*/ 454 h 737"/>
                <a:gd name="T6" fmla="*/ 582 w 631"/>
                <a:gd name="T7" fmla="*/ 454 h 737"/>
                <a:gd name="T8" fmla="*/ 631 w 631"/>
                <a:gd name="T9" fmla="*/ 501 h 737"/>
                <a:gd name="T10" fmla="*/ 631 w 631"/>
                <a:gd name="T11" fmla="*/ 671 h 737"/>
                <a:gd name="T12" fmla="*/ 607 w 631"/>
                <a:gd name="T13" fmla="*/ 714 h 737"/>
                <a:gd name="T14" fmla="*/ 593 w 631"/>
                <a:gd name="T15" fmla="*/ 737 h 737"/>
                <a:gd name="T16" fmla="*/ 541 w 631"/>
                <a:gd name="T17" fmla="*/ 737 h 737"/>
                <a:gd name="T18" fmla="*/ 538 w 631"/>
                <a:gd name="T19" fmla="*/ 717 h 737"/>
                <a:gd name="T20" fmla="*/ 318 w 631"/>
                <a:gd name="T21" fmla="*/ 717 h 737"/>
                <a:gd name="T22" fmla="*/ 315 w 631"/>
                <a:gd name="T23" fmla="*/ 737 h 737"/>
                <a:gd name="T24" fmla="*/ 266 w 631"/>
                <a:gd name="T25" fmla="*/ 737 h 737"/>
                <a:gd name="T26" fmla="*/ 224 w 631"/>
                <a:gd name="T27" fmla="*/ 691 h 737"/>
                <a:gd name="T28" fmla="*/ 170 w 631"/>
                <a:gd name="T29" fmla="*/ 734 h 737"/>
                <a:gd name="T30" fmla="*/ 107 w 631"/>
                <a:gd name="T31" fmla="*/ 696 h 737"/>
                <a:gd name="T32" fmla="*/ 22 w 631"/>
                <a:gd name="T33" fmla="*/ 431 h 737"/>
                <a:gd name="T34" fmla="*/ 21 w 631"/>
                <a:gd name="T35" fmla="*/ 385 h 737"/>
                <a:gd name="T36" fmla="*/ 98 w 631"/>
                <a:gd name="T37" fmla="*/ 354 h 737"/>
                <a:gd name="T38" fmla="*/ 117 w 631"/>
                <a:gd name="T39" fmla="*/ 346 h 737"/>
                <a:gd name="T40" fmla="*/ 201 w 631"/>
                <a:gd name="T41" fmla="*/ 332 h 737"/>
                <a:gd name="T42" fmla="*/ 125 w 631"/>
                <a:gd name="T43" fmla="*/ 223 h 737"/>
                <a:gd name="T44" fmla="*/ 113 w 631"/>
                <a:gd name="T45" fmla="*/ 190 h 737"/>
                <a:gd name="T46" fmla="*/ 123 w 631"/>
                <a:gd name="T47" fmla="*/ 96 h 737"/>
                <a:gd name="T48" fmla="*/ 78 w 631"/>
                <a:gd name="T49" fmla="*/ 39 h 737"/>
                <a:gd name="T50" fmla="*/ 24 w 631"/>
                <a:gd name="T51" fmla="*/ 86 h 737"/>
                <a:gd name="T52" fmla="*/ 18 w 631"/>
                <a:gd name="T53" fmla="*/ 138 h 737"/>
                <a:gd name="T54" fmla="*/ 2 w 631"/>
                <a:gd name="T55" fmla="*/ 86 h 737"/>
                <a:gd name="T56" fmla="*/ 112 w 631"/>
                <a:gd name="T57" fmla="*/ 21 h 737"/>
                <a:gd name="T58" fmla="*/ 356 w 631"/>
                <a:gd name="T59" fmla="*/ 226 h 737"/>
                <a:gd name="T60" fmla="*/ 394 w 631"/>
                <a:gd name="T61" fmla="*/ 294 h 737"/>
                <a:gd name="T62" fmla="*/ 315 w 631"/>
                <a:gd name="T63" fmla="*/ 438 h 737"/>
                <a:gd name="T64" fmla="*/ 160 w 631"/>
                <a:gd name="T65" fmla="*/ 463 h 737"/>
                <a:gd name="T66" fmla="*/ 219 w 631"/>
                <a:gd name="T67" fmla="*/ 647 h 737"/>
                <a:gd name="T68" fmla="*/ 224 w 631"/>
                <a:gd name="T69" fmla="*/ 647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1" h="737">
                  <a:moveTo>
                    <a:pt x="224" y="647"/>
                  </a:moveTo>
                  <a:cubicBezTo>
                    <a:pt x="224" y="599"/>
                    <a:pt x="224" y="551"/>
                    <a:pt x="224" y="504"/>
                  </a:cubicBezTo>
                  <a:cubicBezTo>
                    <a:pt x="224" y="465"/>
                    <a:pt x="236" y="454"/>
                    <a:pt x="274" y="454"/>
                  </a:cubicBezTo>
                  <a:cubicBezTo>
                    <a:pt x="377" y="454"/>
                    <a:pt x="480" y="454"/>
                    <a:pt x="582" y="454"/>
                  </a:cubicBezTo>
                  <a:cubicBezTo>
                    <a:pt x="619" y="454"/>
                    <a:pt x="631" y="466"/>
                    <a:pt x="631" y="501"/>
                  </a:cubicBezTo>
                  <a:cubicBezTo>
                    <a:pt x="631" y="558"/>
                    <a:pt x="630" y="615"/>
                    <a:pt x="631" y="671"/>
                  </a:cubicBezTo>
                  <a:cubicBezTo>
                    <a:pt x="631" y="690"/>
                    <a:pt x="625" y="705"/>
                    <a:pt x="607" y="714"/>
                  </a:cubicBezTo>
                  <a:cubicBezTo>
                    <a:pt x="601" y="717"/>
                    <a:pt x="599" y="727"/>
                    <a:pt x="593" y="737"/>
                  </a:cubicBezTo>
                  <a:cubicBezTo>
                    <a:pt x="579" y="737"/>
                    <a:pt x="561" y="737"/>
                    <a:pt x="541" y="737"/>
                  </a:cubicBezTo>
                  <a:cubicBezTo>
                    <a:pt x="540" y="731"/>
                    <a:pt x="539" y="724"/>
                    <a:pt x="538" y="717"/>
                  </a:cubicBezTo>
                  <a:cubicBezTo>
                    <a:pt x="465" y="717"/>
                    <a:pt x="392" y="717"/>
                    <a:pt x="318" y="717"/>
                  </a:cubicBezTo>
                  <a:cubicBezTo>
                    <a:pt x="317" y="723"/>
                    <a:pt x="316" y="729"/>
                    <a:pt x="315" y="737"/>
                  </a:cubicBezTo>
                  <a:cubicBezTo>
                    <a:pt x="297" y="737"/>
                    <a:pt x="278" y="737"/>
                    <a:pt x="266" y="737"/>
                  </a:cubicBezTo>
                  <a:cubicBezTo>
                    <a:pt x="251" y="720"/>
                    <a:pt x="238" y="706"/>
                    <a:pt x="224" y="691"/>
                  </a:cubicBezTo>
                  <a:cubicBezTo>
                    <a:pt x="213" y="715"/>
                    <a:pt x="197" y="732"/>
                    <a:pt x="170" y="734"/>
                  </a:cubicBezTo>
                  <a:cubicBezTo>
                    <a:pt x="141" y="737"/>
                    <a:pt x="117" y="723"/>
                    <a:pt x="107" y="696"/>
                  </a:cubicBezTo>
                  <a:cubicBezTo>
                    <a:pt x="78" y="608"/>
                    <a:pt x="49" y="520"/>
                    <a:pt x="22" y="431"/>
                  </a:cubicBezTo>
                  <a:cubicBezTo>
                    <a:pt x="17" y="418"/>
                    <a:pt x="21" y="402"/>
                    <a:pt x="21" y="385"/>
                  </a:cubicBezTo>
                  <a:cubicBezTo>
                    <a:pt x="58" y="394"/>
                    <a:pt x="83" y="386"/>
                    <a:pt x="98" y="354"/>
                  </a:cubicBezTo>
                  <a:cubicBezTo>
                    <a:pt x="100" y="349"/>
                    <a:pt x="110" y="347"/>
                    <a:pt x="117" y="346"/>
                  </a:cubicBezTo>
                  <a:cubicBezTo>
                    <a:pt x="144" y="341"/>
                    <a:pt x="172" y="337"/>
                    <a:pt x="201" y="332"/>
                  </a:cubicBezTo>
                  <a:cubicBezTo>
                    <a:pt x="182" y="290"/>
                    <a:pt x="157" y="254"/>
                    <a:pt x="125" y="223"/>
                  </a:cubicBezTo>
                  <a:cubicBezTo>
                    <a:pt x="114" y="214"/>
                    <a:pt x="111" y="204"/>
                    <a:pt x="113" y="190"/>
                  </a:cubicBezTo>
                  <a:cubicBezTo>
                    <a:pt x="117" y="159"/>
                    <a:pt x="120" y="128"/>
                    <a:pt x="123" y="96"/>
                  </a:cubicBezTo>
                  <a:cubicBezTo>
                    <a:pt x="126" y="66"/>
                    <a:pt x="107" y="42"/>
                    <a:pt x="78" y="39"/>
                  </a:cubicBezTo>
                  <a:cubicBezTo>
                    <a:pt x="51" y="36"/>
                    <a:pt x="27" y="56"/>
                    <a:pt x="24" y="86"/>
                  </a:cubicBezTo>
                  <a:cubicBezTo>
                    <a:pt x="22" y="101"/>
                    <a:pt x="20" y="117"/>
                    <a:pt x="18" y="138"/>
                  </a:cubicBezTo>
                  <a:cubicBezTo>
                    <a:pt x="3" y="121"/>
                    <a:pt x="0" y="104"/>
                    <a:pt x="2" y="86"/>
                  </a:cubicBezTo>
                  <a:cubicBezTo>
                    <a:pt x="7" y="31"/>
                    <a:pt x="60" y="0"/>
                    <a:pt x="112" y="21"/>
                  </a:cubicBezTo>
                  <a:cubicBezTo>
                    <a:pt x="215" y="64"/>
                    <a:pt x="295" y="134"/>
                    <a:pt x="356" y="226"/>
                  </a:cubicBezTo>
                  <a:cubicBezTo>
                    <a:pt x="370" y="248"/>
                    <a:pt x="383" y="271"/>
                    <a:pt x="394" y="294"/>
                  </a:cubicBezTo>
                  <a:cubicBezTo>
                    <a:pt x="422" y="356"/>
                    <a:pt x="382" y="428"/>
                    <a:pt x="315" y="438"/>
                  </a:cubicBezTo>
                  <a:cubicBezTo>
                    <a:pt x="264" y="446"/>
                    <a:pt x="213" y="455"/>
                    <a:pt x="160" y="463"/>
                  </a:cubicBezTo>
                  <a:cubicBezTo>
                    <a:pt x="180" y="526"/>
                    <a:pt x="200" y="586"/>
                    <a:pt x="219" y="647"/>
                  </a:cubicBezTo>
                  <a:cubicBezTo>
                    <a:pt x="221" y="647"/>
                    <a:pt x="223" y="647"/>
                    <a:pt x="224" y="64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04BA2E1B-217A-5497-3566-DC7F7E0D3E74}"/>
                </a:ext>
              </a:extLst>
            </p:cNvPr>
            <p:cNvSpPr>
              <a:spLocks/>
            </p:cNvSpPr>
            <p:nvPr/>
          </p:nvSpPr>
          <p:spPr bwMode="auto">
            <a:xfrm>
              <a:off x="1041400" y="5375275"/>
              <a:ext cx="1190625" cy="1044575"/>
            </a:xfrm>
            <a:custGeom>
              <a:avLst/>
              <a:gdLst>
                <a:gd name="T0" fmla="*/ 0 w 317"/>
                <a:gd name="T1" fmla="*/ 278 h 278"/>
                <a:gd name="T2" fmla="*/ 0 w 317"/>
                <a:gd name="T3" fmla="*/ 0 h 278"/>
                <a:gd name="T4" fmla="*/ 317 w 317"/>
                <a:gd name="T5" fmla="*/ 0 h 278"/>
                <a:gd name="T6" fmla="*/ 317 w 317"/>
                <a:gd name="T7" fmla="*/ 278 h 278"/>
                <a:gd name="T8" fmla="*/ 0 w 317"/>
                <a:gd name="T9" fmla="*/ 278 h 278"/>
              </a:gdLst>
              <a:ahLst/>
              <a:cxnLst>
                <a:cxn ang="0">
                  <a:pos x="T0" y="T1"/>
                </a:cxn>
                <a:cxn ang="0">
                  <a:pos x="T2" y="T3"/>
                </a:cxn>
                <a:cxn ang="0">
                  <a:pos x="T4" y="T5"/>
                </a:cxn>
                <a:cxn ang="0">
                  <a:pos x="T6" y="T7"/>
                </a:cxn>
                <a:cxn ang="0">
                  <a:pos x="T8" y="T9"/>
                </a:cxn>
              </a:cxnLst>
              <a:rect l="0" t="0" r="r" b="b"/>
              <a:pathLst>
                <a:path w="317" h="278">
                  <a:moveTo>
                    <a:pt x="0" y="278"/>
                  </a:moveTo>
                  <a:cubicBezTo>
                    <a:pt x="0" y="185"/>
                    <a:pt x="0" y="93"/>
                    <a:pt x="0" y="0"/>
                  </a:cubicBezTo>
                  <a:cubicBezTo>
                    <a:pt x="106" y="0"/>
                    <a:pt x="210" y="0"/>
                    <a:pt x="317" y="0"/>
                  </a:cubicBezTo>
                  <a:cubicBezTo>
                    <a:pt x="317" y="92"/>
                    <a:pt x="317" y="184"/>
                    <a:pt x="317" y="278"/>
                  </a:cubicBezTo>
                  <a:cubicBezTo>
                    <a:pt x="212" y="278"/>
                    <a:pt x="107" y="278"/>
                    <a:pt x="0" y="27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497BDDD7-05C4-C1A1-F029-B0A35D86F9CF}"/>
                </a:ext>
              </a:extLst>
            </p:cNvPr>
            <p:cNvSpPr>
              <a:spLocks/>
            </p:cNvSpPr>
            <p:nvPr/>
          </p:nvSpPr>
          <p:spPr bwMode="auto">
            <a:xfrm>
              <a:off x="1160463" y="2527300"/>
              <a:ext cx="901700" cy="2817813"/>
            </a:xfrm>
            <a:custGeom>
              <a:avLst/>
              <a:gdLst>
                <a:gd name="T0" fmla="*/ 145 w 240"/>
                <a:gd name="T1" fmla="*/ 187 h 749"/>
                <a:gd name="T2" fmla="*/ 145 w 240"/>
                <a:gd name="T3" fmla="*/ 37 h 749"/>
                <a:gd name="T4" fmla="*/ 147 w 240"/>
                <a:gd name="T5" fmla="*/ 15 h 749"/>
                <a:gd name="T6" fmla="*/ 169 w 240"/>
                <a:gd name="T7" fmla="*/ 0 h 749"/>
                <a:gd name="T8" fmla="*/ 188 w 240"/>
                <a:gd name="T9" fmla="*/ 18 h 749"/>
                <a:gd name="T10" fmla="*/ 189 w 240"/>
                <a:gd name="T11" fmla="*/ 34 h 749"/>
                <a:gd name="T12" fmla="*/ 189 w 240"/>
                <a:gd name="T13" fmla="*/ 534 h 749"/>
                <a:gd name="T14" fmla="*/ 188 w 240"/>
                <a:gd name="T15" fmla="*/ 551 h 749"/>
                <a:gd name="T16" fmla="*/ 171 w 240"/>
                <a:gd name="T17" fmla="*/ 567 h 749"/>
                <a:gd name="T18" fmla="*/ 148 w 240"/>
                <a:gd name="T19" fmla="*/ 555 h 749"/>
                <a:gd name="T20" fmla="*/ 145 w 240"/>
                <a:gd name="T21" fmla="*/ 534 h 749"/>
                <a:gd name="T22" fmla="*/ 144 w 240"/>
                <a:gd name="T23" fmla="*/ 406 h 749"/>
                <a:gd name="T24" fmla="*/ 139 w 240"/>
                <a:gd name="T25" fmla="*/ 388 h 749"/>
                <a:gd name="T26" fmla="*/ 132 w 240"/>
                <a:gd name="T27" fmla="*/ 389 h 749"/>
                <a:gd name="T28" fmla="*/ 132 w 240"/>
                <a:gd name="T29" fmla="*/ 716 h 749"/>
                <a:gd name="T30" fmla="*/ 206 w 240"/>
                <a:gd name="T31" fmla="*/ 716 h 749"/>
                <a:gd name="T32" fmla="*/ 226 w 240"/>
                <a:gd name="T33" fmla="*/ 718 h 749"/>
                <a:gd name="T34" fmla="*/ 239 w 240"/>
                <a:gd name="T35" fmla="*/ 734 h 749"/>
                <a:gd name="T36" fmla="*/ 226 w 240"/>
                <a:gd name="T37" fmla="*/ 748 h 749"/>
                <a:gd name="T38" fmla="*/ 16 w 240"/>
                <a:gd name="T39" fmla="*/ 748 h 749"/>
                <a:gd name="T40" fmla="*/ 0 w 240"/>
                <a:gd name="T41" fmla="*/ 733 h 749"/>
                <a:gd name="T42" fmla="*/ 20 w 240"/>
                <a:gd name="T43" fmla="*/ 717 h 749"/>
                <a:gd name="T44" fmla="*/ 80 w 240"/>
                <a:gd name="T45" fmla="*/ 716 h 749"/>
                <a:gd name="T46" fmla="*/ 107 w 240"/>
                <a:gd name="T47" fmla="*/ 716 h 749"/>
                <a:gd name="T48" fmla="*/ 107 w 240"/>
                <a:gd name="T49" fmla="*/ 691 h 749"/>
                <a:gd name="T50" fmla="*/ 107 w 240"/>
                <a:gd name="T51" fmla="*/ 285 h 749"/>
                <a:gd name="T52" fmla="*/ 117 w 240"/>
                <a:gd name="T53" fmla="*/ 256 h 749"/>
                <a:gd name="T54" fmla="*/ 120 w 240"/>
                <a:gd name="T55" fmla="*/ 222 h 749"/>
                <a:gd name="T56" fmla="*/ 145 w 240"/>
                <a:gd name="T57" fmla="*/ 187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0" h="749">
                  <a:moveTo>
                    <a:pt x="145" y="187"/>
                  </a:moveTo>
                  <a:cubicBezTo>
                    <a:pt x="145" y="135"/>
                    <a:pt x="145" y="86"/>
                    <a:pt x="145" y="37"/>
                  </a:cubicBezTo>
                  <a:cubicBezTo>
                    <a:pt x="145" y="29"/>
                    <a:pt x="143" y="20"/>
                    <a:pt x="147" y="15"/>
                  </a:cubicBezTo>
                  <a:cubicBezTo>
                    <a:pt x="152" y="8"/>
                    <a:pt x="162" y="0"/>
                    <a:pt x="169" y="0"/>
                  </a:cubicBezTo>
                  <a:cubicBezTo>
                    <a:pt x="176" y="1"/>
                    <a:pt x="183" y="11"/>
                    <a:pt x="188" y="18"/>
                  </a:cubicBezTo>
                  <a:cubicBezTo>
                    <a:pt x="191" y="21"/>
                    <a:pt x="189" y="28"/>
                    <a:pt x="189" y="34"/>
                  </a:cubicBezTo>
                  <a:cubicBezTo>
                    <a:pt x="189" y="200"/>
                    <a:pt x="189" y="367"/>
                    <a:pt x="189" y="534"/>
                  </a:cubicBezTo>
                  <a:cubicBezTo>
                    <a:pt x="189" y="540"/>
                    <a:pt x="191" y="547"/>
                    <a:pt x="188" y="551"/>
                  </a:cubicBezTo>
                  <a:cubicBezTo>
                    <a:pt x="184" y="558"/>
                    <a:pt x="177" y="566"/>
                    <a:pt x="171" y="567"/>
                  </a:cubicBezTo>
                  <a:cubicBezTo>
                    <a:pt x="163" y="567"/>
                    <a:pt x="154" y="561"/>
                    <a:pt x="148" y="555"/>
                  </a:cubicBezTo>
                  <a:cubicBezTo>
                    <a:pt x="144" y="550"/>
                    <a:pt x="145" y="541"/>
                    <a:pt x="145" y="534"/>
                  </a:cubicBezTo>
                  <a:cubicBezTo>
                    <a:pt x="145" y="491"/>
                    <a:pt x="145" y="449"/>
                    <a:pt x="144" y="406"/>
                  </a:cubicBezTo>
                  <a:cubicBezTo>
                    <a:pt x="144" y="400"/>
                    <a:pt x="141" y="394"/>
                    <a:pt x="139" y="388"/>
                  </a:cubicBezTo>
                  <a:cubicBezTo>
                    <a:pt x="137" y="388"/>
                    <a:pt x="134" y="389"/>
                    <a:pt x="132" y="389"/>
                  </a:cubicBezTo>
                  <a:cubicBezTo>
                    <a:pt x="132" y="498"/>
                    <a:pt x="132" y="606"/>
                    <a:pt x="132" y="716"/>
                  </a:cubicBezTo>
                  <a:cubicBezTo>
                    <a:pt x="157" y="716"/>
                    <a:pt x="182" y="716"/>
                    <a:pt x="206" y="716"/>
                  </a:cubicBezTo>
                  <a:cubicBezTo>
                    <a:pt x="213" y="716"/>
                    <a:pt x="221" y="715"/>
                    <a:pt x="226" y="718"/>
                  </a:cubicBezTo>
                  <a:cubicBezTo>
                    <a:pt x="232" y="721"/>
                    <a:pt x="239" y="728"/>
                    <a:pt x="239" y="734"/>
                  </a:cubicBezTo>
                  <a:cubicBezTo>
                    <a:pt x="240" y="738"/>
                    <a:pt x="231" y="748"/>
                    <a:pt x="226" y="748"/>
                  </a:cubicBezTo>
                  <a:cubicBezTo>
                    <a:pt x="156" y="749"/>
                    <a:pt x="86" y="749"/>
                    <a:pt x="16" y="748"/>
                  </a:cubicBezTo>
                  <a:cubicBezTo>
                    <a:pt x="11" y="748"/>
                    <a:pt x="6" y="738"/>
                    <a:pt x="0" y="733"/>
                  </a:cubicBezTo>
                  <a:cubicBezTo>
                    <a:pt x="7" y="727"/>
                    <a:pt x="13" y="718"/>
                    <a:pt x="20" y="717"/>
                  </a:cubicBezTo>
                  <a:cubicBezTo>
                    <a:pt x="40" y="715"/>
                    <a:pt x="60" y="716"/>
                    <a:pt x="80" y="716"/>
                  </a:cubicBezTo>
                  <a:cubicBezTo>
                    <a:pt x="88" y="716"/>
                    <a:pt x="96" y="716"/>
                    <a:pt x="107" y="716"/>
                  </a:cubicBezTo>
                  <a:cubicBezTo>
                    <a:pt x="107" y="707"/>
                    <a:pt x="107" y="699"/>
                    <a:pt x="107" y="691"/>
                  </a:cubicBezTo>
                  <a:cubicBezTo>
                    <a:pt x="107" y="556"/>
                    <a:pt x="107" y="421"/>
                    <a:pt x="107" y="285"/>
                  </a:cubicBezTo>
                  <a:cubicBezTo>
                    <a:pt x="107" y="275"/>
                    <a:pt x="104" y="265"/>
                    <a:pt x="117" y="256"/>
                  </a:cubicBezTo>
                  <a:cubicBezTo>
                    <a:pt x="123" y="253"/>
                    <a:pt x="120" y="234"/>
                    <a:pt x="120" y="222"/>
                  </a:cubicBezTo>
                  <a:cubicBezTo>
                    <a:pt x="119" y="204"/>
                    <a:pt x="123" y="190"/>
                    <a:pt x="145" y="18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4B6D7852-C2F9-0F86-97E9-12EC37CC9833}"/>
                </a:ext>
              </a:extLst>
            </p:cNvPr>
            <p:cNvSpPr>
              <a:spLocks/>
            </p:cNvSpPr>
            <p:nvPr/>
          </p:nvSpPr>
          <p:spPr bwMode="auto">
            <a:xfrm>
              <a:off x="3384550" y="2990850"/>
              <a:ext cx="901700" cy="901700"/>
            </a:xfrm>
            <a:custGeom>
              <a:avLst/>
              <a:gdLst>
                <a:gd name="T0" fmla="*/ 240 w 240"/>
                <a:gd name="T1" fmla="*/ 120 h 240"/>
                <a:gd name="T2" fmla="*/ 121 w 240"/>
                <a:gd name="T3" fmla="*/ 240 h 240"/>
                <a:gd name="T4" fmla="*/ 1 w 240"/>
                <a:gd name="T5" fmla="*/ 121 h 240"/>
                <a:gd name="T6" fmla="*/ 121 w 240"/>
                <a:gd name="T7" fmla="*/ 0 h 240"/>
                <a:gd name="T8" fmla="*/ 240 w 240"/>
                <a:gd name="T9" fmla="*/ 120 h 240"/>
              </a:gdLst>
              <a:ahLst/>
              <a:cxnLst>
                <a:cxn ang="0">
                  <a:pos x="T0" y="T1"/>
                </a:cxn>
                <a:cxn ang="0">
                  <a:pos x="T2" y="T3"/>
                </a:cxn>
                <a:cxn ang="0">
                  <a:pos x="T4" y="T5"/>
                </a:cxn>
                <a:cxn ang="0">
                  <a:pos x="T6" y="T7"/>
                </a:cxn>
                <a:cxn ang="0">
                  <a:pos x="T8" y="T9"/>
                </a:cxn>
              </a:cxnLst>
              <a:rect l="0" t="0" r="r" b="b"/>
              <a:pathLst>
                <a:path w="240" h="240">
                  <a:moveTo>
                    <a:pt x="240" y="120"/>
                  </a:moveTo>
                  <a:cubicBezTo>
                    <a:pt x="240" y="186"/>
                    <a:pt x="187" y="240"/>
                    <a:pt x="121" y="240"/>
                  </a:cubicBezTo>
                  <a:cubicBezTo>
                    <a:pt x="55" y="240"/>
                    <a:pt x="2" y="187"/>
                    <a:pt x="1" y="121"/>
                  </a:cubicBezTo>
                  <a:cubicBezTo>
                    <a:pt x="0" y="55"/>
                    <a:pt x="54" y="0"/>
                    <a:pt x="121" y="0"/>
                  </a:cubicBezTo>
                  <a:cubicBezTo>
                    <a:pt x="187" y="0"/>
                    <a:pt x="240" y="54"/>
                    <a:pt x="240" y="1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AD11F06D-E8D7-A6D5-DA4F-44AFD738127D}"/>
                </a:ext>
              </a:extLst>
            </p:cNvPr>
            <p:cNvSpPr>
              <a:spLocks/>
            </p:cNvSpPr>
            <p:nvPr/>
          </p:nvSpPr>
          <p:spPr bwMode="auto">
            <a:xfrm>
              <a:off x="3573463" y="3708400"/>
              <a:ext cx="1047750" cy="1304925"/>
            </a:xfrm>
            <a:custGeom>
              <a:avLst/>
              <a:gdLst>
                <a:gd name="T0" fmla="*/ 173 w 279"/>
                <a:gd name="T1" fmla="*/ 234 h 347"/>
                <a:gd name="T2" fmla="*/ 190 w 279"/>
                <a:gd name="T3" fmla="*/ 66 h 347"/>
                <a:gd name="T4" fmla="*/ 193 w 279"/>
                <a:gd name="T5" fmla="*/ 38 h 347"/>
                <a:gd name="T6" fmla="*/ 238 w 279"/>
                <a:gd name="T7" fmla="*/ 2 h 347"/>
                <a:gd name="T8" fmla="*/ 278 w 279"/>
                <a:gd name="T9" fmla="*/ 46 h 347"/>
                <a:gd name="T10" fmla="*/ 269 w 279"/>
                <a:gd name="T11" fmla="*/ 146 h 347"/>
                <a:gd name="T12" fmla="*/ 254 w 279"/>
                <a:gd name="T13" fmla="*/ 291 h 347"/>
                <a:gd name="T14" fmla="*/ 188 w 279"/>
                <a:gd name="T15" fmla="*/ 332 h 347"/>
                <a:gd name="T16" fmla="*/ 30 w 279"/>
                <a:gd name="T17" fmla="*/ 270 h 347"/>
                <a:gd name="T18" fmla="*/ 2 w 279"/>
                <a:gd name="T19" fmla="*/ 224 h 347"/>
                <a:gd name="T20" fmla="*/ 39 w 279"/>
                <a:gd name="T21" fmla="*/ 187 h 347"/>
                <a:gd name="T22" fmla="*/ 68 w 279"/>
                <a:gd name="T23" fmla="*/ 193 h 347"/>
                <a:gd name="T24" fmla="*/ 173 w 279"/>
                <a:gd name="T25" fmla="*/ 234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9" h="347">
                  <a:moveTo>
                    <a:pt x="173" y="234"/>
                  </a:moveTo>
                  <a:cubicBezTo>
                    <a:pt x="179" y="176"/>
                    <a:pt x="185" y="121"/>
                    <a:pt x="190" y="66"/>
                  </a:cubicBezTo>
                  <a:cubicBezTo>
                    <a:pt x="191" y="56"/>
                    <a:pt x="192" y="47"/>
                    <a:pt x="193" y="38"/>
                  </a:cubicBezTo>
                  <a:cubicBezTo>
                    <a:pt x="198" y="15"/>
                    <a:pt x="217" y="0"/>
                    <a:pt x="238" y="2"/>
                  </a:cubicBezTo>
                  <a:cubicBezTo>
                    <a:pt x="261" y="3"/>
                    <a:pt x="279" y="22"/>
                    <a:pt x="278" y="46"/>
                  </a:cubicBezTo>
                  <a:cubicBezTo>
                    <a:pt x="276" y="79"/>
                    <a:pt x="272" y="112"/>
                    <a:pt x="269" y="146"/>
                  </a:cubicBezTo>
                  <a:cubicBezTo>
                    <a:pt x="264" y="194"/>
                    <a:pt x="259" y="242"/>
                    <a:pt x="254" y="291"/>
                  </a:cubicBezTo>
                  <a:cubicBezTo>
                    <a:pt x="251" y="331"/>
                    <a:pt x="225" y="347"/>
                    <a:pt x="188" y="332"/>
                  </a:cubicBezTo>
                  <a:cubicBezTo>
                    <a:pt x="135" y="312"/>
                    <a:pt x="82" y="291"/>
                    <a:pt x="30" y="270"/>
                  </a:cubicBezTo>
                  <a:cubicBezTo>
                    <a:pt x="10" y="262"/>
                    <a:pt x="0" y="243"/>
                    <a:pt x="2" y="224"/>
                  </a:cubicBezTo>
                  <a:cubicBezTo>
                    <a:pt x="5" y="205"/>
                    <a:pt x="20" y="189"/>
                    <a:pt x="39" y="187"/>
                  </a:cubicBezTo>
                  <a:cubicBezTo>
                    <a:pt x="49" y="187"/>
                    <a:pt x="59" y="189"/>
                    <a:pt x="68" y="193"/>
                  </a:cubicBezTo>
                  <a:cubicBezTo>
                    <a:pt x="102" y="205"/>
                    <a:pt x="136" y="219"/>
                    <a:pt x="173" y="2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737942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B85E24-B25C-4F9A-897E-080D3AB442B2}"/>
              </a:ext>
            </a:extLst>
          </p:cNvPr>
          <p:cNvSpPr/>
          <p:nvPr/>
        </p:nvSpPr>
        <p:spPr>
          <a:xfrm>
            <a:off x="1" y="0"/>
            <a:ext cx="5085806"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412F31A-6CD2-4C72-A943-BE20F103A1FD}"/>
              </a:ext>
            </a:extLst>
          </p:cNvPr>
          <p:cNvSpPr txBox="1"/>
          <p:nvPr/>
        </p:nvSpPr>
        <p:spPr>
          <a:xfrm>
            <a:off x="622664" y="3267714"/>
            <a:ext cx="3840480" cy="707886"/>
          </a:xfrm>
          <a:prstGeom prst="rect">
            <a:avLst/>
          </a:prstGeom>
          <a:noFill/>
        </p:spPr>
        <p:txBody>
          <a:bodyPr wrap="square" rtlCol="0" anchor="ctr">
            <a:spAutoFit/>
          </a:bodyPr>
          <a:lstStyle/>
          <a:p>
            <a:pPr algn="ctr"/>
            <a:r>
              <a:rPr lang="en-US" altLang="ko-KR" sz="4000" dirty="0">
                <a:solidFill>
                  <a:schemeClr val="bg1"/>
                </a:solidFill>
                <a:ea typeface="Adobe Song Std L" panose="02020300000000000000" pitchFamily="18" charset="-128"/>
                <a:cs typeface="Arial" pitchFamily="34" charset="0"/>
              </a:rPr>
              <a:t>Industry</a:t>
            </a:r>
          </a:p>
        </p:txBody>
      </p:sp>
      <p:sp>
        <p:nvSpPr>
          <p:cNvPr id="6" name="TextBox 5">
            <a:extLst>
              <a:ext uri="{FF2B5EF4-FFF2-40B4-BE49-F238E27FC236}">
                <a16:creationId xmlns:a16="http://schemas.microsoft.com/office/drawing/2014/main" id="{F9F8E11F-B4EE-4052-981F-49A3735F0CE9}"/>
              </a:ext>
            </a:extLst>
          </p:cNvPr>
          <p:cNvSpPr txBox="1"/>
          <p:nvPr/>
        </p:nvSpPr>
        <p:spPr>
          <a:xfrm>
            <a:off x="622664" y="3983662"/>
            <a:ext cx="3840480" cy="430887"/>
          </a:xfrm>
          <a:prstGeom prst="rect">
            <a:avLst/>
          </a:prstGeom>
          <a:noFill/>
        </p:spPr>
        <p:txBody>
          <a:bodyPr wrap="square" lIns="36000" tIns="0" rIns="36000" bIns="0" rtlCol="0" anchor="ctr">
            <a:spAutoFit/>
          </a:bodyPr>
          <a:lstStyle/>
          <a:p>
            <a:pPr algn="ctr"/>
            <a:r>
              <a:rPr lang="en-US" altLang="ko-KR" sz="2800" dirty="0">
                <a:solidFill>
                  <a:schemeClr val="bg1"/>
                </a:solidFill>
              </a:rPr>
              <a:t>WE CREATE</a:t>
            </a:r>
          </a:p>
        </p:txBody>
      </p:sp>
      <p:sp>
        <p:nvSpPr>
          <p:cNvPr id="7" name="TextBox 6">
            <a:extLst>
              <a:ext uri="{FF2B5EF4-FFF2-40B4-BE49-F238E27FC236}">
                <a16:creationId xmlns:a16="http://schemas.microsoft.com/office/drawing/2014/main" id="{7FDB5697-E7DB-4B47-BE56-383759955FDE}"/>
              </a:ext>
            </a:extLst>
          </p:cNvPr>
          <p:cNvSpPr txBox="1"/>
          <p:nvPr/>
        </p:nvSpPr>
        <p:spPr>
          <a:xfrm>
            <a:off x="622664" y="5535871"/>
            <a:ext cx="3840480" cy="430887"/>
          </a:xfrm>
          <a:prstGeom prst="rect">
            <a:avLst/>
          </a:prstGeom>
          <a:noFill/>
        </p:spPr>
        <p:txBody>
          <a:bodyPr wrap="square" lIns="36000" tIns="0" rIns="36000" bIns="0" rtlCol="0" anchor="ctr">
            <a:spAutoFit/>
          </a:bodyPr>
          <a:lstStyle/>
          <a:p>
            <a:pPr algn="ctr"/>
            <a:r>
              <a:rPr lang="en-US" altLang="ko-KR" sz="2800" b="1" dirty="0">
                <a:solidFill>
                  <a:schemeClr val="bg1"/>
                </a:solidFill>
              </a:rPr>
              <a:t>PRESENTATION</a:t>
            </a:r>
            <a:endParaRPr lang="ko-KR" altLang="en-US" sz="2800" b="1" dirty="0">
              <a:solidFill>
                <a:schemeClr val="bg1"/>
              </a:solidFill>
            </a:endParaRPr>
          </a:p>
        </p:txBody>
      </p:sp>
      <p:sp>
        <p:nvSpPr>
          <p:cNvPr id="8" name="TextBox 7">
            <a:extLst>
              <a:ext uri="{FF2B5EF4-FFF2-40B4-BE49-F238E27FC236}">
                <a16:creationId xmlns:a16="http://schemas.microsoft.com/office/drawing/2014/main" id="{974FAF40-EBA3-4E1B-A50B-414C1FF25812}"/>
              </a:ext>
            </a:extLst>
          </p:cNvPr>
          <p:cNvSpPr txBox="1"/>
          <p:nvPr/>
        </p:nvSpPr>
        <p:spPr>
          <a:xfrm>
            <a:off x="622664" y="2352085"/>
            <a:ext cx="3840480" cy="1015663"/>
          </a:xfrm>
          <a:prstGeom prst="rect">
            <a:avLst/>
          </a:prstGeom>
          <a:noFill/>
        </p:spPr>
        <p:txBody>
          <a:bodyPr wrap="square" rtlCol="0" anchor="ctr">
            <a:spAutoFit/>
          </a:bodyPr>
          <a:lstStyle/>
          <a:p>
            <a:pPr algn="ctr"/>
            <a:r>
              <a:rPr lang="en-US" altLang="ko-KR" sz="6000" b="1" dirty="0">
                <a:solidFill>
                  <a:schemeClr val="bg1"/>
                </a:solidFill>
                <a:ea typeface="Adobe Song Std L" panose="02020300000000000000" pitchFamily="18" charset="-128"/>
                <a:cs typeface="Arial" pitchFamily="34" charset="0"/>
              </a:rPr>
              <a:t>Robot</a:t>
            </a:r>
          </a:p>
        </p:txBody>
      </p:sp>
      <p:sp>
        <p:nvSpPr>
          <p:cNvPr id="9" name="TextBox 8">
            <a:extLst>
              <a:ext uri="{FF2B5EF4-FFF2-40B4-BE49-F238E27FC236}">
                <a16:creationId xmlns:a16="http://schemas.microsoft.com/office/drawing/2014/main" id="{5A08BEB2-A603-4927-925F-FC5A1FE117CD}"/>
              </a:ext>
            </a:extLst>
          </p:cNvPr>
          <p:cNvSpPr txBox="1"/>
          <p:nvPr/>
        </p:nvSpPr>
        <p:spPr>
          <a:xfrm>
            <a:off x="622664" y="5018468"/>
            <a:ext cx="3840480" cy="430887"/>
          </a:xfrm>
          <a:prstGeom prst="rect">
            <a:avLst/>
          </a:prstGeom>
          <a:noFill/>
        </p:spPr>
        <p:txBody>
          <a:bodyPr wrap="square" lIns="36000" tIns="0" rIns="36000" bIns="0" rtlCol="0" anchor="ctr">
            <a:spAutoFit/>
          </a:bodyPr>
          <a:lstStyle/>
          <a:p>
            <a:pPr algn="ctr"/>
            <a:r>
              <a:rPr lang="en-US" altLang="ko-KR" sz="2800" dirty="0">
                <a:solidFill>
                  <a:schemeClr val="bg1"/>
                </a:solidFill>
              </a:rPr>
              <a:t>PPT</a:t>
            </a:r>
            <a:endParaRPr lang="ko-KR" altLang="en-US" sz="2800" dirty="0">
              <a:solidFill>
                <a:schemeClr val="bg1"/>
              </a:solidFill>
            </a:endParaRPr>
          </a:p>
        </p:txBody>
      </p:sp>
      <p:sp>
        <p:nvSpPr>
          <p:cNvPr id="10" name="TextBox 9">
            <a:extLst>
              <a:ext uri="{FF2B5EF4-FFF2-40B4-BE49-F238E27FC236}">
                <a16:creationId xmlns:a16="http://schemas.microsoft.com/office/drawing/2014/main" id="{6E6AD1A5-C8EE-4174-A17B-98D574B2C2E9}"/>
              </a:ext>
            </a:extLst>
          </p:cNvPr>
          <p:cNvSpPr txBox="1"/>
          <p:nvPr/>
        </p:nvSpPr>
        <p:spPr>
          <a:xfrm>
            <a:off x="622664" y="4501065"/>
            <a:ext cx="3840480" cy="430887"/>
          </a:xfrm>
          <a:prstGeom prst="rect">
            <a:avLst/>
          </a:prstGeom>
          <a:noFill/>
        </p:spPr>
        <p:txBody>
          <a:bodyPr wrap="square" lIns="36000" tIns="0" rIns="36000" bIns="0" rtlCol="0" anchor="ctr">
            <a:spAutoFit/>
          </a:bodyPr>
          <a:lstStyle/>
          <a:p>
            <a:pPr algn="ctr"/>
            <a:r>
              <a:rPr lang="en-US" altLang="ko-KR" sz="2800" dirty="0">
                <a:solidFill>
                  <a:schemeClr val="bg1"/>
                </a:solidFill>
              </a:rPr>
              <a:t>QUALITY </a:t>
            </a:r>
          </a:p>
        </p:txBody>
      </p:sp>
      <p:sp>
        <p:nvSpPr>
          <p:cNvPr id="11" name="TextBox 10">
            <a:extLst>
              <a:ext uri="{FF2B5EF4-FFF2-40B4-BE49-F238E27FC236}">
                <a16:creationId xmlns:a16="http://schemas.microsoft.com/office/drawing/2014/main" id="{3B5D32EA-D035-470F-B600-61F1AB306549}"/>
              </a:ext>
            </a:extLst>
          </p:cNvPr>
          <p:cNvSpPr txBox="1"/>
          <p:nvPr/>
        </p:nvSpPr>
        <p:spPr>
          <a:xfrm>
            <a:off x="507426" y="805144"/>
            <a:ext cx="4070957" cy="1446550"/>
          </a:xfrm>
          <a:prstGeom prst="rect">
            <a:avLst/>
          </a:prstGeom>
          <a:noFill/>
        </p:spPr>
        <p:txBody>
          <a:bodyPr wrap="square" rtlCol="0" anchor="ctr">
            <a:spAutoFit/>
          </a:bodyPr>
          <a:lstStyle/>
          <a:p>
            <a:pPr algn="ctr"/>
            <a:r>
              <a:rPr lang="en-US" altLang="ko-KR" sz="4400" b="1" dirty="0">
                <a:solidFill>
                  <a:schemeClr val="bg1"/>
                </a:solidFill>
                <a:cs typeface="Arial" pitchFamily="34" charset="0"/>
              </a:rPr>
              <a:t>Awesome</a:t>
            </a:r>
          </a:p>
          <a:p>
            <a:pPr algn="ctr"/>
            <a:r>
              <a:rPr lang="en-GB" altLang="ko-KR" sz="4400" b="1" dirty="0">
                <a:solidFill>
                  <a:schemeClr val="bg1"/>
                </a:solidFill>
                <a:cs typeface="Arial" pitchFamily="34" charset="0"/>
              </a:rPr>
              <a:t>P</a:t>
            </a:r>
            <a:r>
              <a:rPr lang="en-US" altLang="ko-KR" sz="4400" b="1" dirty="0">
                <a:solidFill>
                  <a:schemeClr val="bg1"/>
                </a:solidFill>
                <a:cs typeface="Arial" pitchFamily="34" charset="0"/>
              </a:rPr>
              <a:t>resentation</a:t>
            </a:r>
          </a:p>
        </p:txBody>
      </p:sp>
      <p:grpSp>
        <p:nvGrpSpPr>
          <p:cNvPr id="17" name="Grupo 16">
            <a:extLst>
              <a:ext uri="{FF2B5EF4-FFF2-40B4-BE49-F238E27FC236}">
                <a16:creationId xmlns:a16="http://schemas.microsoft.com/office/drawing/2014/main" id="{36271736-0FB8-3BD5-5580-81C86075B2B9}"/>
              </a:ext>
            </a:extLst>
          </p:cNvPr>
          <p:cNvGrpSpPr/>
          <p:nvPr/>
        </p:nvGrpSpPr>
        <p:grpSpPr>
          <a:xfrm>
            <a:off x="5707063" y="2557463"/>
            <a:ext cx="5808663" cy="3894138"/>
            <a:chOff x="5707063" y="2557463"/>
            <a:chExt cx="5808663" cy="3894138"/>
          </a:xfrm>
        </p:grpSpPr>
        <p:sp>
          <p:nvSpPr>
            <p:cNvPr id="13" name="Freeform 5">
              <a:extLst>
                <a:ext uri="{FF2B5EF4-FFF2-40B4-BE49-F238E27FC236}">
                  <a16:creationId xmlns:a16="http://schemas.microsoft.com/office/drawing/2014/main" id="{B639FD02-564F-E06B-07E6-21165A4D7D66}"/>
                </a:ext>
              </a:extLst>
            </p:cNvPr>
            <p:cNvSpPr>
              <a:spLocks noEditPoints="1"/>
            </p:cNvSpPr>
            <p:nvPr/>
          </p:nvSpPr>
          <p:spPr bwMode="auto">
            <a:xfrm>
              <a:off x="8072438" y="3592513"/>
              <a:ext cx="3443288" cy="2859088"/>
            </a:xfrm>
            <a:custGeom>
              <a:avLst/>
              <a:gdLst>
                <a:gd name="T0" fmla="*/ 113 w 1475"/>
                <a:gd name="T1" fmla="*/ 1222 h 1224"/>
                <a:gd name="T2" fmla="*/ 71 w 1475"/>
                <a:gd name="T3" fmla="*/ 1202 h 1224"/>
                <a:gd name="T4" fmla="*/ 47 w 1475"/>
                <a:gd name="T5" fmla="*/ 1178 h 1224"/>
                <a:gd name="T6" fmla="*/ 60 w 1475"/>
                <a:gd name="T7" fmla="*/ 1164 h 1224"/>
                <a:gd name="T8" fmla="*/ 165 w 1475"/>
                <a:gd name="T9" fmla="*/ 1104 h 1224"/>
                <a:gd name="T10" fmla="*/ 303 w 1475"/>
                <a:gd name="T11" fmla="*/ 963 h 1224"/>
                <a:gd name="T12" fmla="*/ 306 w 1475"/>
                <a:gd name="T13" fmla="*/ 934 h 1224"/>
                <a:gd name="T14" fmla="*/ 315 w 1475"/>
                <a:gd name="T15" fmla="*/ 925 h 1224"/>
                <a:gd name="T16" fmla="*/ 392 w 1475"/>
                <a:gd name="T17" fmla="*/ 724 h 1224"/>
                <a:gd name="T18" fmla="*/ 155 w 1475"/>
                <a:gd name="T19" fmla="*/ 540 h 1224"/>
                <a:gd name="T20" fmla="*/ 63 w 1475"/>
                <a:gd name="T21" fmla="*/ 506 h 1224"/>
                <a:gd name="T22" fmla="*/ 46 w 1475"/>
                <a:gd name="T23" fmla="*/ 482 h 1224"/>
                <a:gd name="T24" fmla="*/ 3 w 1475"/>
                <a:gd name="T25" fmla="*/ 460 h 1224"/>
                <a:gd name="T26" fmla="*/ 27 w 1475"/>
                <a:gd name="T27" fmla="*/ 428 h 1224"/>
                <a:gd name="T28" fmla="*/ 169 w 1475"/>
                <a:gd name="T29" fmla="*/ 451 h 1224"/>
                <a:gd name="T30" fmla="*/ 190 w 1475"/>
                <a:gd name="T31" fmla="*/ 492 h 1224"/>
                <a:gd name="T32" fmla="*/ 418 w 1475"/>
                <a:gd name="T33" fmla="*/ 582 h 1224"/>
                <a:gd name="T34" fmla="*/ 481 w 1475"/>
                <a:gd name="T35" fmla="*/ 483 h 1224"/>
                <a:gd name="T36" fmla="*/ 530 w 1475"/>
                <a:gd name="T37" fmla="*/ 389 h 1224"/>
                <a:gd name="T38" fmla="*/ 500 w 1475"/>
                <a:gd name="T39" fmla="*/ 314 h 1224"/>
                <a:gd name="T40" fmla="*/ 452 w 1475"/>
                <a:gd name="T41" fmla="*/ 295 h 1224"/>
                <a:gd name="T42" fmla="*/ 425 w 1475"/>
                <a:gd name="T43" fmla="*/ 255 h 1224"/>
                <a:gd name="T44" fmla="*/ 423 w 1475"/>
                <a:gd name="T45" fmla="*/ 250 h 1224"/>
                <a:gd name="T46" fmla="*/ 425 w 1475"/>
                <a:gd name="T47" fmla="*/ 226 h 1224"/>
                <a:gd name="T48" fmla="*/ 410 w 1475"/>
                <a:gd name="T49" fmla="*/ 198 h 1224"/>
                <a:gd name="T50" fmla="*/ 453 w 1475"/>
                <a:gd name="T51" fmla="*/ 52 h 1224"/>
                <a:gd name="T52" fmla="*/ 659 w 1475"/>
                <a:gd name="T53" fmla="*/ 175 h 1224"/>
                <a:gd name="T54" fmla="*/ 641 w 1475"/>
                <a:gd name="T55" fmla="*/ 246 h 1224"/>
                <a:gd name="T56" fmla="*/ 687 w 1475"/>
                <a:gd name="T57" fmla="*/ 274 h 1224"/>
                <a:gd name="T58" fmla="*/ 932 w 1475"/>
                <a:gd name="T59" fmla="*/ 548 h 1224"/>
                <a:gd name="T60" fmla="*/ 958 w 1475"/>
                <a:gd name="T61" fmla="*/ 584 h 1224"/>
                <a:gd name="T62" fmla="*/ 1086 w 1475"/>
                <a:gd name="T63" fmla="*/ 587 h 1224"/>
                <a:gd name="T64" fmla="*/ 1373 w 1475"/>
                <a:gd name="T65" fmla="*/ 1041 h 1224"/>
                <a:gd name="T66" fmla="*/ 1292 w 1475"/>
                <a:gd name="T67" fmla="*/ 1160 h 1224"/>
                <a:gd name="T68" fmla="*/ 731 w 1475"/>
                <a:gd name="T69" fmla="*/ 1170 h 1224"/>
                <a:gd name="T70" fmla="*/ 587 w 1475"/>
                <a:gd name="T71" fmla="*/ 1091 h 1224"/>
                <a:gd name="T72" fmla="*/ 517 w 1475"/>
                <a:gd name="T73" fmla="*/ 1027 h 1224"/>
                <a:gd name="T74" fmla="*/ 517 w 1475"/>
                <a:gd name="T75" fmla="*/ 805 h 1224"/>
                <a:gd name="T76" fmla="*/ 482 w 1475"/>
                <a:gd name="T77" fmla="*/ 916 h 1224"/>
                <a:gd name="T78" fmla="*/ 483 w 1475"/>
                <a:gd name="T79" fmla="*/ 961 h 1224"/>
                <a:gd name="T80" fmla="*/ 421 w 1475"/>
                <a:gd name="T81" fmla="*/ 991 h 1224"/>
                <a:gd name="T82" fmla="*/ 372 w 1475"/>
                <a:gd name="T83" fmla="*/ 1061 h 1224"/>
                <a:gd name="T84" fmla="*/ 320 w 1475"/>
                <a:gd name="T85" fmla="*/ 1162 h 1224"/>
                <a:gd name="T86" fmla="*/ 156 w 1475"/>
                <a:gd name="T87" fmla="*/ 1218 h 1224"/>
                <a:gd name="T88" fmla="*/ 126 w 1475"/>
                <a:gd name="T89" fmla="*/ 1222 h 1224"/>
                <a:gd name="T90" fmla="*/ 113 w 1475"/>
                <a:gd name="T91" fmla="*/ 1222 h 1224"/>
                <a:gd name="T92" fmla="*/ 591 w 1475"/>
                <a:gd name="T93" fmla="*/ 565 h 1224"/>
                <a:gd name="T94" fmla="*/ 580 w 1475"/>
                <a:gd name="T95" fmla="*/ 576 h 1224"/>
                <a:gd name="T96" fmla="*/ 597 w 1475"/>
                <a:gd name="T97" fmla="*/ 576 h 1224"/>
                <a:gd name="T98" fmla="*/ 591 w 1475"/>
                <a:gd name="T99" fmla="*/ 565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75" h="1224">
                  <a:moveTo>
                    <a:pt x="113" y="1222"/>
                  </a:moveTo>
                  <a:cubicBezTo>
                    <a:pt x="100" y="1216"/>
                    <a:pt x="80" y="1214"/>
                    <a:pt x="71" y="1202"/>
                  </a:cubicBezTo>
                  <a:cubicBezTo>
                    <a:pt x="67" y="1191"/>
                    <a:pt x="54" y="1188"/>
                    <a:pt x="47" y="1178"/>
                  </a:cubicBezTo>
                  <a:cubicBezTo>
                    <a:pt x="51" y="1173"/>
                    <a:pt x="55" y="1166"/>
                    <a:pt x="60" y="1164"/>
                  </a:cubicBezTo>
                  <a:cubicBezTo>
                    <a:pt x="100" y="1152"/>
                    <a:pt x="130" y="1124"/>
                    <a:pt x="165" y="1104"/>
                  </a:cubicBezTo>
                  <a:cubicBezTo>
                    <a:pt x="224" y="1072"/>
                    <a:pt x="282" y="1030"/>
                    <a:pt x="303" y="963"/>
                  </a:cubicBezTo>
                  <a:cubicBezTo>
                    <a:pt x="267" y="951"/>
                    <a:pt x="275" y="942"/>
                    <a:pt x="306" y="934"/>
                  </a:cubicBezTo>
                  <a:cubicBezTo>
                    <a:pt x="310" y="932"/>
                    <a:pt x="313" y="931"/>
                    <a:pt x="315" y="925"/>
                  </a:cubicBezTo>
                  <a:cubicBezTo>
                    <a:pt x="340" y="859"/>
                    <a:pt x="367" y="790"/>
                    <a:pt x="392" y="724"/>
                  </a:cubicBezTo>
                  <a:cubicBezTo>
                    <a:pt x="304" y="675"/>
                    <a:pt x="237" y="592"/>
                    <a:pt x="155" y="540"/>
                  </a:cubicBezTo>
                  <a:cubicBezTo>
                    <a:pt x="117" y="559"/>
                    <a:pt x="89" y="528"/>
                    <a:pt x="63" y="506"/>
                  </a:cubicBezTo>
                  <a:cubicBezTo>
                    <a:pt x="44" y="501"/>
                    <a:pt x="44" y="500"/>
                    <a:pt x="46" y="482"/>
                  </a:cubicBezTo>
                  <a:cubicBezTo>
                    <a:pt x="32" y="475"/>
                    <a:pt x="0" y="481"/>
                    <a:pt x="3" y="460"/>
                  </a:cubicBezTo>
                  <a:cubicBezTo>
                    <a:pt x="6" y="446"/>
                    <a:pt x="7" y="423"/>
                    <a:pt x="27" y="428"/>
                  </a:cubicBezTo>
                  <a:cubicBezTo>
                    <a:pt x="75" y="436"/>
                    <a:pt x="122" y="443"/>
                    <a:pt x="169" y="451"/>
                  </a:cubicBezTo>
                  <a:cubicBezTo>
                    <a:pt x="190" y="454"/>
                    <a:pt x="194" y="473"/>
                    <a:pt x="190" y="492"/>
                  </a:cubicBezTo>
                  <a:cubicBezTo>
                    <a:pt x="233" y="517"/>
                    <a:pt x="377" y="637"/>
                    <a:pt x="418" y="582"/>
                  </a:cubicBezTo>
                  <a:cubicBezTo>
                    <a:pt x="439" y="549"/>
                    <a:pt x="461" y="517"/>
                    <a:pt x="481" y="483"/>
                  </a:cubicBezTo>
                  <a:cubicBezTo>
                    <a:pt x="498" y="452"/>
                    <a:pt x="505" y="415"/>
                    <a:pt x="530" y="389"/>
                  </a:cubicBezTo>
                  <a:cubicBezTo>
                    <a:pt x="554" y="362"/>
                    <a:pt x="514" y="336"/>
                    <a:pt x="500" y="314"/>
                  </a:cubicBezTo>
                  <a:cubicBezTo>
                    <a:pt x="487" y="301"/>
                    <a:pt x="470" y="297"/>
                    <a:pt x="452" y="295"/>
                  </a:cubicBezTo>
                  <a:cubicBezTo>
                    <a:pt x="416" y="290"/>
                    <a:pt x="426" y="284"/>
                    <a:pt x="425" y="255"/>
                  </a:cubicBezTo>
                  <a:cubicBezTo>
                    <a:pt x="425" y="253"/>
                    <a:pt x="422" y="250"/>
                    <a:pt x="423" y="250"/>
                  </a:cubicBezTo>
                  <a:cubicBezTo>
                    <a:pt x="432" y="243"/>
                    <a:pt x="423" y="234"/>
                    <a:pt x="425" y="226"/>
                  </a:cubicBezTo>
                  <a:cubicBezTo>
                    <a:pt x="429" y="209"/>
                    <a:pt x="397" y="216"/>
                    <a:pt x="410" y="198"/>
                  </a:cubicBezTo>
                  <a:cubicBezTo>
                    <a:pt x="454" y="159"/>
                    <a:pt x="393" y="79"/>
                    <a:pt x="453" y="52"/>
                  </a:cubicBezTo>
                  <a:cubicBezTo>
                    <a:pt x="555" y="0"/>
                    <a:pt x="685" y="45"/>
                    <a:pt x="659" y="175"/>
                  </a:cubicBezTo>
                  <a:cubicBezTo>
                    <a:pt x="657" y="198"/>
                    <a:pt x="630" y="226"/>
                    <a:pt x="641" y="246"/>
                  </a:cubicBezTo>
                  <a:cubicBezTo>
                    <a:pt x="654" y="260"/>
                    <a:pt x="669" y="270"/>
                    <a:pt x="687" y="274"/>
                  </a:cubicBezTo>
                  <a:cubicBezTo>
                    <a:pt x="811" y="313"/>
                    <a:pt x="867" y="447"/>
                    <a:pt x="932" y="548"/>
                  </a:cubicBezTo>
                  <a:cubicBezTo>
                    <a:pt x="941" y="559"/>
                    <a:pt x="942" y="582"/>
                    <a:pt x="958" y="584"/>
                  </a:cubicBezTo>
                  <a:cubicBezTo>
                    <a:pt x="1001" y="585"/>
                    <a:pt x="1043" y="585"/>
                    <a:pt x="1086" y="587"/>
                  </a:cubicBezTo>
                  <a:cubicBezTo>
                    <a:pt x="1475" y="613"/>
                    <a:pt x="1342" y="531"/>
                    <a:pt x="1373" y="1041"/>
                  </a:cubicBezTo>
                  <a:cubicBezTo>
                    <a:pt x="1377" y="1110"/>
                    <a:pt x="1373" y="1153"/>
                    <a:pt x="1292" y="1160"/>
                  </a:cubicBezTo>
                  <a:cubicBezTo>
                    <a:pt x="1105" y="1171"/>
                    <a:pt x="918" y="1165"/>
                    <a:pt x="731" y="1170"/>
                  </a:cubicBezTo>
                  <a:cubicBezTo>
                    <a:pt x="672" y="1174"/>
                    <a:pt x="634" y="1119"/>
                    <a:pt x="587" y="1091"/>
                  </a:cubicBezTo>
                  <a:cubicBezTo>
                    <a:pt x="570" y="1073"/>
                    <a:pt x="518" y="1050"/>
                    <a:pt x="517" y="1027"/>
                  </a:cubicBezTo>
                  <a:cubicBezTo>
                    <a:pt x="517" y="953"/>
                    <a:pt x="517" y="879"/>
                    <a:pt x="517" y="805"/>
                  </a:cubicBezTo>
                  <a:cubicBezTo>
                    <a:pt x="508" y="842"/>
                    <a:pt x="501" y="882"/>
                    <a:pt x="482" y="916"/>
                  </a:cubicBezTo>
                  <a:cubicBezTo>
                    <a:pt x="472" y="932"/>
                    <a:pt x="478" y="945"/>
                    <a:pt x="483" y="961"/>
                  </a:cubicBezTo>
                  <a:cubicBezTo>
                    <a:pt x="489" y="1001"/>
                    <a:pt x="440" y="978"/>
                    <a:pt x="421" y="991"/>
                  </a:cubicBezTo>
                  <a:cubicBezTo>
                    <a:pt x="404" y="1014"/>
                    <a:pt x="389" y="1038"/>
                    <a:pt x="372" y="1061"/>
                  </a:cubicBezTo>
                  <a:cubicBezTo>
                    <a:pt x="350" y="1111"/>
                    <a:pt x="416" y="1123"/>
                    <a:pt x="320" y="1162"/>
                  </a:cubicBezTo>
                  <a:cubicBezTo>
                    <a:pt x="264" y="1177"/>
                    <a:pt x="210" y="1197"/>
                    <a:pt x="156" y="1218"/>
                  </a:cubicBezTo>
                  <a:cubicBezTo>
                    <a:pt x="143" y="1224"/>
                    <a:pt x="138" y="1210"/>
                    <a:pt x="126" y="1222"/>
                  </a:cubicBezTo>
                  <a:cubicBezTo>
                    <a:pt x="122" y="1222"/>
                    <a:pt x="118" y="1222"/>
                    <a:pt x="113" y="1222"/>
                  </a:cubicBezTo>
                  <a:close/>
                  <a:moveTo>
                    <a:pt x="591" y="565"/>
                  </a:moveTo>
                  <a:cubicBezTo>
                    <a:pt x="587" y="569"/>
                    <a:pt x="584" y="572"/>
                    <a:pt x="580" y="576"/>
                  </a:cubicBezTo>
                  <a:cubicBezTo>
                    <a:pt x="587" y="576"/>
                    <a:pt x="591" y="576"/>
                    <a:pt x="597" y="576"/>
                  </a:cubicBezTo>
                  <a:cubicBezTo>
                    <a:pt x="595" y="572"/>
                    <a:pt x="593" y="569"/>
                    <a:pt x="591" y="56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Rectangle 6">
              <a:extLst>
                <a:ext uri="{FF2B5EF4-FFF2-40B4-BE49-F238E27FC236}">
                  <a16:creationId xmlns:a16="http://schemas.microsoft.com/office/drawing/2014/main" id="{4D78DF96-F027-A4AE-E58A-5D33CA827406}"/>
                </a:ext>
              </a:extLst>
            </p:cNvPr>
            <p:cNvSpPr>
              <a:spLocks noChangeArrowheads="1"/>
            </p:cNvSpPr>
            <p:nvPr/>
          </p:nvSpPr>
          <p:spPr bwMode="auto">
            <a:xfrm>
              <a:off x="6681788" y="2557463"/>
              <a:ext cx="161925" cy="22145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Rectangle 7">
              <a:extLst>
                <a:ext uri="{FF2B5EF4-FFF2-40B4-BE49-F238E27FC236}">
                  <a16:creationId xmlns:a16="http://schemas.microsoft.com/office/drawing/2014/main" id="{430FB2C2-E40A-7A8D-F339-D82791FA40FF}"/>
                </a:ext>
              </a:extLst>
            </p:cNvPr>
            <p:cNvSpPr>
              <a:spLocks noChangeArrowheads="1"/>
            </p:cNvSpPr>
            <p:nvPr/>
          </p:nvSpPr>
          <p:spPr bwMode="auto">
            <a:xfrm>
              <a:off x="5707063" y="5364163"/>
              <a:ext cx="1951038" cy="8001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8">
              <a:extLst>
                <a:ext uri="{FF2B5EF4-FFF2-40B4-BE49-F238E27FC236}">
                  <a16:creationId xmlns:a16="http://schemas.microsoft.com/office/drawing/2014/main" id="{E21A1B36-D97F-63DC-8B98-A6FC388389EE}"/>
                </a:ext>
              </a:extLst>
            </p:cNvPr>
            <p:cNvSpPr>
              <a:spLocks/>
            </p:cNvSpPr>
            <p:nvPr/>
          </p:nvSpPr>
          <p:spPr bwMode="auto">
            <a:xfrm>
              <a:off x="6591300" y="4772025"/>
              <a:ext cx="252413" cy="592138"/>
            </a:xfrm>
            <a:custGeom>
              <a:avLst/>
              <a:gdLst>
                <a:gd name="T0" fmla="*/ 39 w 108"/>
                <a:gd name="T1" fmla="*/ 0 h 253"/>
                <a:gd name="T2" fmla="*/ 44 w 108"/>
                <a:gd name="T3" fmla="*/ 230 h 253"/>
                <a:gd name="T4" fmla="*/ 0 w 108"/>
                <a:gd name="T5" fmla="*/ 253 h 253"/>
                <a:gd name="T6" fmla="*/ 108 w 108"/>
                <a:gd name="T7" fmla="*/ 253 h 253"/>
                <a:gd name="T8" fmla="*/ 71 w 108"/>
                <a:gd name="T9" fmla="*/ 0 h 253"/>
                <a:gd name="T10" fmla="*/ 39 w 108"/>
                <a:gd name="T11" fmla="*/ 0 h 253"/>
              </a:gdLst>
              <a:ahLst/>
              <a:cxnLst>
                <a:cxn ang="0">
                  <a:pos x="T0" y="T1"/>
                </a:cxn>
                <a:cxn ang="0">
                  <a:pos x="T2" y="T3"/>
                </a:cxn>
                <a:cxn ang="0">
                  <a:pos x="T4" y="T5"/>
                </a:cxn>
                <a:cxn ang="0">
                  <a:pos x="T6" y="T7"/>
                </a:cxn>
                <a:cxn ang="0">
                  <a:pos x="T8" y="T9"/>
                </a:cxn>
                <a:cxn ang="0">
                  <a:pos x="T10" y="T11"/>
                </a:cxn>
              </a:cxnLst>
              <a:rect l="0" t="0" r="r" b="b"/>
              <a:pathLst>
                <a:path w="108" h="253">
                  <a:moveTo>
                    <a:pt x="39" y="0"/>
                  </a:moveTo>
                  <a:cubicBezTo>
                    <a:pt x="39" y="0"/>
                    <a:pt x="84" y="207"/>
                    <a:pt x="44" y="230"/>
                  </a:cubicBezTo>
                  <a:cubicBezTo>
                    <a:pt x="4" y="253"/>
                    <a:pt x="0" y="253"/>
                    <a:pt x="0" y="253"/>
                  </a:cubicBezTo>
                  <a:cubicBezTo>
                    <a:pt x="108" y="253"/>
                    <a:pt x="108" y="253"/>
                    <a:pt x="108" y="253"/>
                  </a:cubicBezTo>
                  <a:cubicBezTo>
                    <a:pt x="71" y="0"/>
                    <a:pt x="71" y="0"/>
                    <a:pt x="71" y="0"/>
                  </a:cubicBez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77452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 2">
            <a:extLst>
              <a:ext uri="{FF2B5EF4-FFF2-40B4-BE49-F238E27FC236}">
                <a16:creationId xmlns:a16="http://schemas.microsoft.com/office/drawing/2014/main" id="{BFA82D13-0F0E-4566-B7A6-3B891F8BFF42}"/>
              </a:ext>
            </a:extLst>
          </p:cNvPr>
          <p:cNvSpPr/>
          <p:nvPr/>
        </p:nvSpPr>
        <p:spPr>
          <a:xfrm rot="16200000">
            <a:off x="4798405" y="2778863"/>
            <a:ext cx="3240949" cy="2793922"/>
          </a:xfrm>
          <a:prstGeom prst="hex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4" name="Straight Connector 3">
            <a:extLst>
              <a:ext uri="{FF2B5EF4-FFF2-40B4-BE49-F238E27FC236}">
                <a16:creationId xmlns:a16="http://schemas.microsoft.com/office/drawing/2014/main" id="{5856A4D2-3123-4A08-BD85-A656A908C7F3}"/>
              </a:ext>
            </a:extLst>
          </p:cNvPr>
          <p:cNvCxnSpPr>
            <a:cxnSpLocks/>
            <a:endCxn id="3" idx="5"/>
          </p:cNvCxnSpPr>
          <p:nvPr/>
        </p:nvCxnSpPr>
        <p:spPr>
          <a:xfrm>
            <a:off x="2636368" y="2262959"/>
            <a:ext cx="2385551" cy="990871"/>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F619F311-710F-45E9-B124-10CEA7A68892}"/>
              </a:ext>
            </a:extLst>
          </p:cNvPr>
          <p:cNvSpPr/>
          <p:nvPr/>
        </p:nvSpPr>
        <p:spPr>
          <a:xfrm flipH="1" flipV="1">
            <a:off x="1794388" y="1855062"/>
            <a:ext cx="702482" cy="702000"/>
          </a:xfrm>
          <a:prstGeom prst="ellipse">
            <a:avLst/>
          </a:prstGeom>
          <a:solidFill>
            <a:schemeClr val="tx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8" name="Straight Connector 7">
            <a:extLst>
              <a:ext uri="{FF2B5EF4-FFF2-40B4-BE49-F238E27FC236}">
                <a16:creationId xmlns:a16="http://schemas.microsoft.com/office/drawing/2014/main" id="{83C789B3-F521-4B9B-A469-99E3DAB4BD1D}"/>
              </a:ext>
            </a:extLst>
          </p:cNvPr>
          <p:cNvCxnSpPr>
            <a:cxnSpLocks/>
            <a:endCxn id="3" idx="4"/>
          </p:cNvCxnSpPr>
          <p:nvPr/>
        </p:nvCxnSpPr>
        <p:spPr>
          <a:xfrm flipV="1">
            <a:off x="2636368" y="5097818"/>
            <a:ext cx="2385552" cy="443092"/>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5586D7-645D-46C3-8FEA-59B0B369EA48}"/>
              </a:ext>
            </a:extLst>
          </p:cNvPr>
          <p:cNvSpPr/>
          <p:nvPr/>
        </p:nvSpPr>
        <p:spPr>
          <a:xfrm>
            <a:off x="1780778" y="5220944"/>
            <a:ext cx="702000" cy="702000"/>
          </a:xfrm>
          <a:prstGeom prst="ellipse">
            <a:avLst/>
          </a:prstGeom>
          <a:solidFill>
            <a:srgbClr val="C0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cxnSp>
        <p:nvCxnSpPr>
          <p:cNvPr id="11" name="Straight Connector 10">
            <a:extLst>
              <a:ext uri="{FF2B5EF4-FFF2-40B4-BE49-F238E27FC236}">
                <a16:creationId xmlns:a16="http://schemas.microsoft.com/office/drawing/2014/main" id="{47DCE4E3-2A6A-4240-8691-7E57ED5CF71F}"/>
              </a:ext>
            </a:extLst>
          </p:cNvPr>
          <p:cNvCxnSpPr>
            <a:cxnSpLocks/>
            <a:endCxn id="3" idx="2"/>
          </p:cNvCxnSpPr>
          <p:nvPr/>
        </p:nvCxnSpPr>
        <p:spPr>
          <a:xfrm flipH="1" flipV="1">
            <a:off x="7815840" y="5097818"/>
            <a:ext cx="1609534" cy="359300"/>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CF27207-9A17-4A30-9A27-BADFA14082B0}"/>
              </a:ext>
            </a:extLst>
          </p:cNvPr>
          <p:cNvSpPr/>
          <p:nvPr/>
        </p:nvSpPr>
        <p:spPr>
          <a:xfrm>
            <a:off x="9502488" y="5220944"/>
            <a:ext cx="702000" cy="702000"/>
          </a:xfrm>
          <a:prstGeom prst="ellipse">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cxnSp>
        <p:nvCxnSpPr>
          <p:cNvPr id="14" name="Straight Connector 13">
            <a:extLst>
              <a:ext uri="{FF2B5EF4-FFF2-40B4-BE49-F238E27FC236}">
                <a16:creationId xmlns:a16="http://schemas.microsoft.com/office/drawing/2014/main" id="{F6450485-EC91-4AB0-A7E7-68DB574C741D}"/>
              </a:ext>
            </a:extLst>
          </p:cNvPr>
          <p:cNvCxnSpPr>
            <a:cxnSpLocks/>
            <a:stCxn id="3" idx="1"/>
          </p:cNvCxnSpPr>
          <p:nvPr/>
        </p:nvCxnSpPr>
        <p:spPr>
          <a:xfrm flipV="1">
            <a:off x="7815840" y="2169779"/>
            <a:ext cx="1609534" cy="1084050"/>
          </a:xfrm>
          <a:prstGeom prst="line">
            <a:avLst/>
          </a:prstGeom>
          <a:ln w="127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D41B1E48-6319-48B5-9CBB-B6146467DE99}"/>
              </a:ext>
            </a:extLst>
          </p:cNvPr>
          <p:cNvSpPr/>
          <p:nvPr/>
        </p:nvSpPr>
        <p:spPr>
          <a:xfrm rot="10800000">
            <a:off x="9502488" y="1853349"/>
            <a:ext cx="702000" cy="70200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grpSp>
        <p:nvGrpSpPr>
          <p:cNvPr id="23" name="Group 22">
            <a:extLst>
              <a:ext uri="{FF2B5EF4-FFF2-40B4-BE49-F238E27FC236}">
                <a16:creationId xmlns:a16="http://schemas.microsoft.com/office/drawing/2014/main" id="{46548155-2708-4C46-9751-1DCF49F36C71}"/>
              </a:ext>
            </a:extLst>
          </p:cNvPr>
          <p:cNvGrpSpPr/>
          <p:nvPr/>
        </p:nvGrpSpPr>
        <p:grpSpPr>
          <a:xfrm>
            <a:off x="859097" y="4061194"/>
            <a:ext cx="2753761" cy="1088104"/>
            <a:chOff x="575693" y="4138194"/>
            <a:chExt cx="2155442" cy="1088104"/>
          </a:xfrm>
        </p:grpSpPr>
        <p:sp>
          <p:nvSpPr>
            <p:cNvPr id="24" name="TextBox 23">
              <a:extLst>
                <a:ext uri="{FF2B5EF4-FFF2-40B4-BE49-F238E27FC236}">
                  <a16:creationId xmlns:a16="http://schemas.microsoft.com/office/drawing/2014/main" id="{B584E4C1-F0AA-42F3-9B2A-1E60F6E220C1}"/>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25" name="TextBox 24">
              <a:extLst>
                <a:ext uri="{FF2B5EF4-FFF2-40B4-BE49-F238E27FC236}">
                  <a16:creationId xmlns:a16="http://schemas.microsoft.com/office/drawing/2014/main" id="{3949D2DC-7DF3-4B5F-BBDF-5FBF1BB8AA93}"/>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sp>
        <p:nvSpPr>
          <p:cNvPr id="30" name="Text Placeholder 1">
            <a:extLst>
              <a:ext uri="{FF2B5EF4-FFF2-40B4-BE49-F238E27FC236}">
                <a16:creationId xmlns:a16="http://schemas.microsoft.com/office/drawing/2014/main" id="{D735F7F3-C1B5-4B60-A00A-4EB618DDFB5A}"/>
              </a:ext>
            </a:extLst>
          </p:cNvPr>
          <p:cNvSpPr txBox="1">
            <a:spLocks/>
          </p:cNvSpPr>
          <p:nvPr/>
        </p:nvSpPr>
        <p:spPr>
          <a:xfrm>
            <a:off x="1933885" y="1890596"/>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1</a:t>
            </a:r>
          </a:p>
        </p:txBody>
      </p:sp>
      <p:sp>
        <p:nvSpPr>
          <p:cNvPr id="35" name="Text Placeholder 1">
            <a:extLst>
              <a:ext uri="{FF2B5EF4-FFF2-40B4-BE49-F238E27FC236}">
                <a16:creationId xmlns:a16="http://schemas.microsoft.com/office/drawing/2014/main" id="{D735F7F3-C1B5-4B60-A00A-4EB618DDFB5A}"/>
              </a:ext>
            </a:extLst>
          </p:cNvPr>
          <p:cNvSpPr txBox="1">
            <a:spLocks/>
          </p:cNvSpPr>
          <p:nvPr/>
        </p:nvSpPr>
        <p:spPr>
          <a:xfrm>
            <a:off x="1907083" y="5235958"/>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2</a:t>
            </a:r>
          </a:p>
        </p:txBody>
      </p:sp>
      <p:sp>
        <p:nvSpPr>
          <p:cNvPr id="36" name="Text Placeholder 1">
            <a:extLst>
              <a:ext uri="{FF2B5EF4-FFF2-40B4-BE49-F238E27FC236}">
                <a16:creationId xmlns:a16="http://schemas.microsoft.com/office/drawing/2014/main" id="{D735F7F3-C1B5-4B60-A00A-4EB618DDFB5A}"/>
              </a:ext>
            </a:extLst>
          </p:cNvPr>
          <p:cNvSpPr txBox="1">
            <a:spLocks/>
          </p:cNvSpPr>
          <p:nvPr/>
        </p:nvSpPr>
        <p:spPr>
          <a:xfrm>
            <a:off x="9609346" y="5220944"/>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4</a:t>
            </a:r>
          </a:p>
        </p:txBody>
      </p:sp>
      <p:sp>
        <p:nvSpPr>
          <p:cNvPr id="37" name="Text Placeholder 1">
            <a:extLst>
              <a:ext uri="{FF2B5EF4-FFF2-40B4-BE49-F238E27FC236}">
                <a16:creationId xmlns:a16="http://schemas.microsoft.com/office/drawing/2014/main" id="{D735F7F3-C1B5-4B60-A00A-4EB618DDFB5A}"/>
              </a:ext>
            </a:extLst>
          </p:cNvPr>
          <p:cNvSpPr txBox="1">
            <a:spLocks/>
          </p:cNvSpPr>
          <p:nvPr/>
        </p:nvSpPr>
        <p:spPr>
          <a:xfrm>
            <a:off x="9609346" y="1864450"/>
            <a:ext cx="1019175" cy="723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solidFill>
                  <a:schemeClr val="bg1"/>
                </a:solidFill>
              </a:rPr>
              <a:t>3</a:t>
            </a:r>
          </a:p>
        </p:txBody>
      </p:sp>
      <p:grpSp>
        <p:nvGrpSpPr>
          <p:cNvPr id="42" name="Group 22">
            <a:extLst>
              <a:ext uri="{FF2B5EF4-FFF2-40B4-BE49-F238E27FC236}">
                <a16:creationId xmlns:a16="http://schemas.microsoft.com/office/drawing/2014/main" id="{46548155-2708-4C46-9751-1DCF49F36C71}"/>
              </a:ext>
            </a:extLst>
          </p:cNvPr>
          <p:cNvGrpSpPr/>
          <p:nvPr/>
        </p:nvGrpSpPr>
        <p:grpSpPr>
          <a:xfrm>
            <a:off x="8476607" y="4061194"/>
            <a:ext cx="2753761" cy="1088104"/>
            <a:chOff x="575693" y="4138194"/>
            <a:chExt cx="2155442" cy="1088104"/>
          </a:xfrm>
        </p:grpSpPr>
        <p:sp>
          <p:nvSpPr>
            <p:cNvPr id="43" name="TextBox 23">
              <a:extLst>
                <a:ext uri="{FF2B5EF4-FFF2-40B4-BE49-F238E27FC236}">
                  <a16:creationId xmlns:a16="http://schemas.microsoft.com/office/drawing/2014/main" id="{B584E4C1-F0AA-42F3-9B2A-1E60F6E220C1}"/>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44" name="TextBox 24">
              <a:extLst>
                <a:ext uri="{FF2B5EF4-FFF2-40B4-BE49-F238E27FC236}">
                  <a16:creationId xmlns:a16="http://schemas.microsoft.com/office/drawing/2014/main" id="{3949D2DC-7DF3-4B5F-BBDF-5FBF1BB8AA93}"/>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grpSp>
        <p:nvGrpSpPr>
          <p:cNvPr id="45" name="Group 22">
            <a:extLst>
              <a:ext uri="{FF2B5EF4-FFF2-40B4-BE49-F238E27FC236}">
                <a16:creationId xmlns:a16="http://schemas.microsoft.com/office/drawing/2014/main" id="{46548155-2708-4C46-9751-1DCF49F36C71}"/>
              </a:ext>
            </a:extLst>
          </p:cNvPr>
          <p:cNvGrpSpPr/>
          <p:nvPr/>
        </p:nvGrpSpPr>
        <p:grpSpPr>
          <a:xfrm>
            <a:off x="1023596" y="2802722"/>
            <a:ext cx="2753761" cy="1088104"/>
            <a:chOff x="575693" y="4138194"/>
            <a:chExt cx="2155442" cy="1088104"/>
          </a:xfrm>
        </p:grpSpPr>
        <p:sp>
          <p:nvSpPr>
            <p:cNvPr id="46" name="TextBox 23">
              <a:extLst>
                <a:ext uri="{FF2B5EF4-FFF2-40B4-BE49-F238E27FC236}">
                  <a16:creationId xmlns:a16="http://schemas.microsoft.com/office/drawing/2014/main" id="{B584E4C1-F0AA-42F3-9B2A-1E60F6E220C1}"/>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47" name="TextBox 24">
              <a:extLst>
                <a:ext uri="{FF2B5EF4-FFF2-40B4-BE49-F238E27FC236}">
                  <a16:creationId xmlns:a16="http://schemas.microsoft.com/office/drawing/2014/main" id="{3949D2DC-7DF3-4B5F-BBDF-5FBF1BB8AA93}"/>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grpSp>
        <p:nvGrpSpPr>
          <p:cNvPr id="48" name="Group 22">
            <a:extLst>
              <a:ext uri="{FF2B5EF4-FFF2-40B4-BE49-F238E27FC236}">
                <a16:creationId xmlns:a16="http://schemas.microsoft.com/office/drawing/2014/main" id="{46548155-2708-4C46-9751-1DCF49F36C71}"/>
              </a:ext>
            </a:extLst>
          </p:cNvPr>
          <p:cNvGrpSpPr/>
          <p:nvPr/>
        </p:nvGrpSpPr>
        <p:grpSpPr>
          <a:xfrm>
            <a:off x="8476607" y="2636839"/>
            <a:ext cx="2753761" cy="1088104"/>
            <a:chOff x="575693" y="4138194"/>
            <a:chExt cx="2155442" cy="1088104"/>
          </a:xfrm>
        </p:grpSpPr>
        <p:sp>
          <p:nvSpPr>
            <p:cNvPr id="49" name="TextBox 23">
              <a:extLst>
                <a:ext uri="{FF2B5EF4-FFF2-40B4-BE49-F238E27FC236}">
                  <a16:creationId xmlns:a16="http://schemas.microsoft.com/office/drawing/2014/main" id="{B584E4C1-F0AA-42F3-9B2A-1E60F6E220C1}"/>
                </a:ext>
              </a:extLst>
            </p:cNvPr>
            <p:cNvSpPr txBox="1"/>
            <p:nvPr/>
          </p:nvSpPr>
          <p:spPr>
            <a:xfrm>
              <a:off x="578399" y="4395301"/>
              <a:ext cx="2144043"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ea typeface="+mj-ea"/>
                  <a:cs typeface="Arial" pitchFamily="34" charset="0"/>
                </a:rPr>
                <a:t>Get a modern PowerPoint  Presentation that is beautifully designed. I hope and I believe that this Template will your Time.</a:t>
              </a:r>
            </a:p>
          </p:txBody>
        </p:sp>
        <p:sp>
          <p:nvSpPr>
            <p:cNvPr id="50" name="TextBox 24">
              <a:extLst>
                <a:ext uri="{FF2B5EF4-FFF2-40B4-BE49-F238E27FC236}">
                  <a16:creationId xmlns:a16="http://schemas.microsoft.com/office/drawing/2014/main" id="{3949D2DC-7DF3-4B5F-BBDF-5FBF1BB8AA93}"/>
                </a:ext>
              </a:extLst>
            </p:cNvPr>
            <p:cNvSpPr txBox="1"/>
            <p:nvPr/>
          </p:nvSpPr>
          <p:spPr>
            <a:xfrm>
              <a:off x="575693" y="4138194"/>
              <a:ext cx="2155442" cy="338554"/>
            </a:xfrm>
            <a:prstGeom prst="rect">
              <a:avLst/>
            </a:prstGeom>
            <a:noFill/>
          </p:spPr>
          <p:txBody>
            <a:bodyPr wrap="square" lIns="108000" rIns="108000" rtlCol="0">
              <a:spAutoFit/>
            </a:bodyPr>
            <a:lstStyle/>
            <a:p>
              <a:pPr algn="ctr"/>
              <a:r>
                <a:rPr lang="en-US" altLang="ko-KR" sz="1600" b="1" dirty="0">
                  <a:solidFill>
                    <a:schemeClr val="tx1">
                      <a:lumMod val="75000"/>
                      <a:lumOff val="25000"/>
                    </a:schemeClr>
                  </a:solidFill>
                  <a:latin typeface="Bahnschrift SemiCondensed" panose="020B0502040204020203" pitchFamily="34" charset="0"/>
                  <a:ea typeface="+mj-ea"/>
                  <a:cs typeface="Arial" pitchFamily="34" charset="0"/>
                </a:rPr>
                <a:t>Contents Here</a:t>
              </a:r>
              <a:endParaRPr lang="ko-KR" altLang="en-US" sz="1600" b="1" dirty="0">
                <a:solidFill>
                  <a:schemeClr val="tx1">
                    <a:lumMod val="75000"/>
                    <a:lumOff val="25000"/>
                  </a:schemeClr>
                </a:solidFill>
                <a:latin typeface="Bahnschrift SemiCondensed" panose="020B0502040204020203" pitchFamily="34" charset="0"/>
                <a:ea typeface="+mj-ea"/>
                <a:cs typeface="Arial" pitchFamily="34" charset="0"/>
              </a:endParaRPr>
            </a:p>
          </p:txBody>
        </p:sp>
      </p:grpSp>
      <p:sp>
        <p:nvSpPr>
          <p:cNvPr id="51" name="TextBox 23">
            <a:extLst>
              <a:ext uri="{FF2B5EF4-FFF2-40B4-BE49-F238E27FC236}">
                <a16:creationId xmlns:a16="http://schemas.microsoft.com/office/drawing/2014/main" id="{B584E4C1-F0AA-42F3-9B2A-1E60F6E220C1}"/>
              </a:ext>
            </a:extLst>
          </p:cNvPr>
          <p:cNvSpPr txBox="1"/>
          <p:nvPr/>
        </p:nvSpPr>
        <p:spPr>
          <a:xfrm>
            <a:off x="3099935" y="6028039"/>
            <a:ext cx="6611254" cy="584775"/>
          </a:xfrm>
          <a:prstGeom prst="rect">
            <a:avLst/>
          </a:prstGeom>
          <a:noFill/>
        </p:spPr>
        <p:txBody>
          <a:bodyPr wrap="square" lIns="108000" rIns="108000" rtlCol="0">
            <a:spAutoFit/>
          </a:bodyPr>
          <a:lstStyle/>
          <a:p>
            <a:pPr algn="ctr"/>
            <a:r>
              <a:rPr lang="en-US" altLang="ko-KR" sz="1600" dirty="0">
                <a:solidFill>
                  <a:srgbClr val="000000"/>
                </a:solidFill>
                <a:latin typeface="Bahnschrift SemiCondensed" panose="020B0502040204020203" pitchFamily="34" charset="0"/>
                <a:ea typeface="+mj-ea"/>
                <a:cs typeface="Arial" pitchFamily="34" charset="0"/>
              </a:rPr>
              <a:t>Get a modern PowerPoint  Presentation that is beautifully designed. I hope and I believe that this Template will your Time.</a:t>
            </a:r>
          </a:p>
        </p:txBody>
      </p:sp>
      <p:sp>
        <p:nvSpPr>
          <p:cNvPr id="10" name="Freeform 5">
            <a:extLst>
              <a:ext uri="{FF2B5EF4-FFF2-40B4-BE49-F238E27FC236}">
                <a16:creationId xmlns:a16="http://schemas.microsoft.com/office/drawing/2014/main" id="{864CF7DA-A8FE-9020-89C1-8CF854CDA1B7}"/>
              </a:ext>
            </a:extLst>
          </p:cNvPr>
          <p:cNvSpPr>
            <a:spLocks/>
          </p:cNvSpPr>
          <p:nvPr/>
        </p:nvSpPr>
        <p:spPr bwMode="auto">
          <a:xfrm>
            <a:off x="5954713" y="3281362"/>
            <a:ext cx="946150" cy="1825626"/>
          </a:xfrm>
          <a:custGeom>
            <a:avLst/>
            <a:gdLst>
              <a:gd name="T0" fmla="*/ 187 w 249"/>
              <a:gd name="T1" fmla="*/ 16 h 484"/>
              <a:gd name="T2" fmla="*/ 166 w 249"/>
              <a:gd name="T3" fmla="*/ 36 h 484"/>
              <a:gd name="T4" fmla="*/ 169 w 249"/>
              <a:gd name="T5" fmla="*/ 175 h 484"/>
              <a:gd name="T6" fmla="*/ 162 w 249"/>
              <a:gd name="T7" fmla="*/ 222 h 484"/>
              <a:gd name="T8" fmla="*/ 103 w 249"/>
              <a:gd name="T9" fmla="*/ 55 h 484"/>
              <a:gd name="T10" fmla="*/ 45 w 249"/>
              <a:gd name="T11" fmla="*/ 16 h 484"/>
              <a:gd name="T12" fmla="*/ 2 w 249"/>
              <a:gd name="T13" fmla="*/ 32 h 484"/>
              <a:gd name="T14" fmla="*/ 0 w 249"/>
              <a:gd name="T15" fmla="*/ 448 h 484"/>
              <a:gd name="T16" fmla="*/ 21 w 249"/>
              <a:gd name="T17" fmla="*/ 470 h 484"/>
              <a:gd name="T18" fmla="*/ 84 w 249"/>
              <a:gd name="T19" fmla="*/ 445 h 484"/>
              <a:gd name="T20" fmla="*/ 83 w 249"/>
              <a:gd name="T21" fmla="*/ 295 h 484"/>
              <a:gd name="T22" fmla="*/ 84 w 249"/>
              <a:gd name="T23" fmla="*/ 272 h 484"/>
              <a:gd name="T24" fmla="*/ 84 w 249"/>
              <a:gd name="T25" fmla="*/ 272 h 484"/>
              <a:gd name="T26" fmla="*/ 84 w 249"/>
              <a:gd name="T27" fmla="*/ 272 h 484"/>
              <a:gd name="T28" fmla="*/ 143 w 249"/>
              <a:gd name="T29" fmla="*/ 420 h 484"/>
              <a:gd name="T30" fmla="*/ 244 w 249"/>
              <a:gd name="T31" fmla="*/ 469 h 484"/>
              <a:gd name="T32" fmla="*/ 248 w 249"/>
              <a:gd name="T33" fmla="*/ 456 h 484"/>
              <a:gd name="T34" fmla="*/ 249 w 249"/>
              <a:gd name="T35" fmla="*/ 74 h 484"/>
              <a:gd name="T36" fmla="*/ 187 w 249"/>
              <a:gd name="T37" fmla="*/ 1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9" h="484">
                <a:moveTo>
                  <a:pt x="187" y="16"/>
                </a:moveTo>
                <a:cubicBezTo>
                  <a:pt x="172" y="17"/>
                  <a:pt x="166" y="20"/>
                  <a:pt x="166" y="36"/>
                </a:cubicBezTo>
                <a:cubicBezTo>
                  <a:pt x="168" y="82"/>
                  <a:pt x="168" y="129"/>
                  <a:pt x="169" y="175"/>
                </a:cubicBezTo>
                <a:cubicBezTo>
                  <a:pt x="162" y="190"/>
                  <a:pt x="173" y="208"/>
                  <a:pt x="162" y="222"/>
                </a:cubicBezTo>
                <a:cubicBezTo>
                  <a:pt x="142" y="167"/>
                  <a:pt x="120" y="112"/>
                  <a:pt x="103" y="55"/>
                </a:cubicBezTo>
                <a:cubicBezTo>
                  <a:pt x="94" y="23"/>
                  <a:pt x="77" y="9"/>
                  <a:pt x="45" y="16"/>
                </a:cubicBezTo>
                <a:cubicBezTo>
                  <a:pt x="30" y="20"/>
                  <a:pt x="7" y="0"/>
                  <a:pt x="2" y="32"/>
                </a:cubicBezTo>
                <a:cubicBezTo>
                  <a:pt x="2" y="170"/>
                  <a:pt x="1" y="309"/>
                  <a:pt x="0" y="448"/>
                </a:cubicBezTo>
                <a:cubicBezTo>
                  <a:pt x="0" y="462"/>
                  <a:pt x="1" y="477"/>
                  <a:pt x="21" y="470"/>
                </a:cubicBezTo>
                <a:cubicBezTo>
                  <a:pt x="43" y="463"/>
                  <a:pt x="81" y="482"/>
                  <a:pt x="84" y="445"/>
                </a:cubicBezTo>
                <a:cubicBezTo>
                  <a:pt x="89" y="395"/>
                  <a:pt x="84" y="345"/>
                  <a:pt x="83" y="295"/>
                </a:cubicBezTo>
                <a:cubicBezTo>
                  <a:pt x="83" y="287"/>
                  <a:pt x="84" y="279"/>
                  <a:pt x="84" y="272"/>
                </a:cubicBezTo>
                <a:cubicBezTo>
                  <a:pt x="84" y="272"/>
                  <a:pt x="84" y="272"/>
                  <a:pt x="84" y="272"/>
                </a:cubicBezTo>
                <a:cubicBezTo>
                  <a:pt x="84" y="272"/>
                  <a:pt x="84" y="272"/>
                  <a:pt x="84" y="272"/>
                </a:cubicBezTo>
                <a:cubicBezTo>
                  <a:pt x="116" y="316"/>
                  <a:pt x="123" y="371"/>
                  <a:pt x="143" y="420"/>
                </a:cubicBezTo>
                <a:cubicBezTo>
                  <a:pt x="160" y="460"/>
                  <a:pt x="204" y="484"/>
                  <a:pt x="244" y="469"/>
                </a:cubicBezTo>
                <a:cubicBezTo>
                  <a:pt x="247" y="468"/>
                  <a:pt x="247" y="460"/>
                  <a:pt x="248" y="456"/>
                </a:cubicBezTo>
                <a:cubicBezTo>
                  <a:pt x="248" y="329"/>
                  <a:pt x="249" y="201"/>
                  <a:pt x="249" y="74"/>
                </a:cubicBezTo>
                <a:cubicBezTo>
                  <a:pt x="249" y="11"/>
                  <a:pt x="249" y="11"/>
                  <a:pt x="187"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2237534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619125" y="520892"/>
            <a:ext cx="11572875" cy="723900"/>
          </a:xfrm>
          <a:prstGeom prst="rect">
            <a:avLst/>
          </a:prstGeom>
        </p:spPr>
        <p:txBody>
          <a:bodyPr>
            <a:noAutofit/>
          </a:bodyPr>
          <a:lstStyle/>
          <a:p>
            <a:r>
              <a:rPr lang="en-US" sz="4800" dirty="0">
                <a:solidFill>
                  <a:schemeClr val="bg1"/>
                </a:solidFill>
              </a:rPr>
              <a:t>Infographic Style</a:t>
            </a:r>
          </a:p>
        </p:txBody>
      </p:sp>
      <p:graphicFrame>
        <p:nvGraphicFramePr>
          <p:cNvPr id="5" name="Chart 4">
            <a:extLst>
              <a:ext uri="{FF2B5EF4-FFF2-40B4-BE49-F238E27FC236}">
                <a16:creationId xmlns:a16="http://schemas.microsoft.com/office/drawing/2014/main" id="{3B9F9F9B-5F37-4E60-8D37-F4316A681518}"/>
              </a:ext>
            </a:extLst>
          </p:cNvPr>
          <p:cNvGraphicFramePr/>
          <p:nvPr>
            <p:extLst>
              <p:ext uri="{D42A27DB-BD31-4B8C-83A1-F6EECF244321}">
                <p14:modId xmlns:p14="http://schemas.microsoft.com/office/powerpoint/2010/main" val="1134976740"/>
              </p:ext>
            </p:extLst>
          </p:nvPr>
        </p:nvGraphicFramePr>
        <p:xfrm>
          <a:off x="1421725" y="3746246"/>
          <a:ext cx="2096285" cy="2016224"/>
        </p:xfrm>
        <a:graphic>
          <a:graphicData uri="http://schemas.openxmlformats.org/drawingml/2006/chart">
            <c:chart xmlns:c="http://schemas.openxmlformats.org/drawingml/2006/chart" xmlns:r="http://schemas.openxmlformats.org/officeDocument/2006/relationships" r:id="rId2"/>
          </a:graphicData>
        </a:graphic>
      </p:graphicFrame>
      <p:sp>
        <p:nvSpPr>
          <p:cNvPr id="6" name="Heart 3">
            <a:extLst>
              <a:ext uri="{FF2B5EF4-FFF2-40B4-BE49-F238E27FC236}">
                <a16:creationId xmlns:a16="http://schemas.microsoft.com/office/drawing/2014/main" id="{08A20916-98DA-47F1-BD2E-FDFDB8051648}"/>
              </a:ext>
            </a:extLst>
          </p:cNvPr>
          <p:cNvSpPr/>
          <p:nvPr/>
        </p:nvSpPr>
        <p:spPr>
          <a:xfrm>
            <a:off x="2013792" y="4355951"/>
            <a:ext cx="912149" cy="825480"/>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7" name="Heart 3">
            <a:extLst>
              <a:ext uri="{FF2B5EF4-FFF2-40B4-BE49-F238E27FC236}">
                <a16:creationId xmlns:a16="http://schemas.microsoft.com/office/drawing/2014/main" id="{0C2E4CE9-5E1E-44F7-98B8-BAE4FE1E4A8E}"/>
              </a:ext>
            </a:extLst>
          </p:cNvPr>
          <p:cNvSpPr/>
          <p:nvPr/>
        </p:nvSpPr>
        <p:spPr>
          <a:xfrm>
            <a:off x="9239688" y="4355951"/>
            <a:ext cx="912149" cy="825480"/>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8" name="Group 7">
            <a:extLst>
              <a:ext uri="{FF2B5EF4-FFF2-40B4-BE49-F238E27FC236}">
                <a16:creationId xmlns:a16="http://schemas.microsoft.com/office/drawing/2014/main" id="{1CA5AEC0-3520-43D1-8614-0BCA7A15F813}"/>
              </a:ext>
            </a:extLst>
          </p:cNvPr>
          <p:cNvGrpSpPr/>
          <p:nvPr/>
        </p:nvGrpSpPr>
        <p:grpSpPr>
          <a:xfrm>
            <a:off x="843134" y="2230788"/>
            <a:ext cx="3301597" cy="1262995"/>
            <a:chOff x="4830996" y="1683047"/>
            <a:chExt cx="1574762" cy="1262995"/>
          </a:xfrm>
        </p:grpSpPr>
        <p:sp>
          <p:nvSpPr>
            <p:cNvPr id="9" name="Rectangle 8">
              <a:extLst>
                <a:ext uri="{FF2B5EF4-FFF2-40B4-BE49-F238E27FC236}">
                  <a16:creationId xmlns:a16="http://schemas.microsoft.com/office/drawing/2014/main" id="{E8E0FA5A-A633-4FE5-9243-28C922211A51}"/>
                </a:ext>
              </a:extLst>
            </p:cNvPr>
            <p:cNvSpPr/>
            <p:nvPr/>
          </p:nvSpPr>
          <p:spPr>
            <a:xfrm>
              <a:off x="4830996" y="1930379"/>
              <a:ext cx="157476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I hope and I believe that this Template will your Time, Money and Reputation. Get a modern PowerPoint  Presentation that is beautifully designed. Easy to change colors, photos and Text.</a:t>
              </a:r>
              <a:endParaRPr lang="ko-KR" altLang="en-US" sz="1200" dirty="0">
                <a:solidFill>
                  <a:schemeClr val="tx1">
                    <a:lumMod val="75000"/>
                    <a:lumOff val="25000"/>
                  </a:schemeClr>
                </a:solidFill>
                <a:cs typeface="Arial" pitchFamily="34" charset="0"/>
              </a:endParaRPr>
            </a:p>
          </p:txBody>
        </p:sp>
        <p:sp>
          <p:nvSpPr>
            <p:cNvPr id="10" name="TextBox 9">
              <a:extLst>
                <a:ext uri="{FF2B5EF4-FFF2-40B4-BE49-F238E27FC236}">
                  <a16:creationId xmlns:a16="http://schemas.microsoft.com/office/drawing/2014/main" id="{1089782B-4002-46AB-BC64-5FF507F11B92}"/>
                </a:ext>
              </a:extLst>
            </p:cNvPr>
            <p:cNvSpPr txBox="1"/>
            <p:nvPr/>
          </p:nvSpPr>
          <p:spPr>
            <a:xfrm>
              <a:off x="4830996" y="1683047"/>
              <a:ext cx="1574762" cy="276999"/>
            </a:xfrm>
            <a:prstGeom prst="rect">
              <a:avLst/>
            </a:prstGeom>
            <a:noFill/>
          </p:spPr>
          <p:txBody>
            <a:bodyPr wrap="square" rtlCol="0" anchor="ctr">
              <a:spAutoFit/>
            </a:bodyPr>
            <a:lstStyle/>
            <a:p>
              <a:pPr algn="ctr"/>
              <a:r>
                <a:rPr lang="en-US" altLang="ko-KR" sz="1200" b="1" dirty="0">
                  <a:solidFill>
                    <a:srgbClr val="000000"/>
                  </a:solidFill>
                  <a:cs typeface="Arial" pitchFamily="34" charset="0"/>
                </a:rPr>
                <a:t>Content  Here</a:t>
              </a:r>
              <a:endParaRPr lang="ko-KR" altLang="en-US" sz="1200" b="1" dirty="0">
                <a:solidFill>
                  <a:srgbClr val="000000"/>
                </a:solidFill>
                <a:cs typeface="Arial" pitchFamily="34" charset="0"/>
              </a:endParaRPr>
            </a:p>
          </p:txBody>
        </p:sp>
      </p:grpSp>
      <p:grpSp>
        <p:nvGrpSpPr>
          <p:cNvPr id="11" name="Group 10">
            <a:extLst>
              <a:ext uri="{FF2B5EF4-FFF2-40B4-BE49-F238E27FC236}">
                <a16:creationId xmlns:a16="http://schemas.microsoft.com/office/drawing/2014/main" id="{E4C60E03-27D9-4C78-8FA7-F6306FF562A7}"/>
              </a:ext>
            </a:extLst>
          </p:cNvPr>
          <p:cNvGrpSpPr/>
          <p:nvPr/>
        </p:nvGrpSpPr>
        <p:grpSpPr>
          <a:xfrm>
            <a:off x="8044962" y="2230788"/>
            <a:ext cx="3301597" cy="1262995"/>
            <a:chOff x="4830996" y="1683047"/>
            <a:chExt cx="1574762" cy="1262995"/>
          </a:xfrm>
        </p:grpSpPr>
        <p:sp>
          <p:nvSpPr>
            <p:cNvPr id="12" name="Rectangle 11">
              <a:extLst>
                <a:ext uri="{FF2B5EF4-FFF2-40B4-BE49-F238E27FC236}">
                  <a16:creationId xmlns:a16="http://schemas.microsoft.com/office/drawing/2014/main" id="{133CB380-3E66-43BF-AB90-13445C3E1918}"/>
                </a:ext>
              </a:extLst>
            </p:cNvPr>
            <p:cNvSpPr/>
            <p:nvPr/>
          </p:nvSpPr>
          <p:spPr>
            <a:xfrm>
              <a:off x="4830996" y="1930379"/>
              <a:ext cx="157476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I hope and I believe that this Template will your Time, Money and Reputation. Get a modern PowerPoint  Presentation that is beautifully designed. Easy to change colors, photos and Text.</a:t>
              </a:r>
              <a:endParaRPr lang="ko-KR" altLang="en-US" sz="1200"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9E6AC73E-8F20-486C-9FDD-63B2CDDB9156}"/>
                </a:ext>
              </a:extLst>
            </p:cNvPr>
            <p:cNvSpPr txBox="1"/>
            <p:nvPr/>
          </p:nvSpPr>
          <p:spPr>
            <a:xfrm>
              <a:off x="4830996" y="1683047"/>
              <a:ext cx="1574762" cy="276999"/>
            </a:xfrm>
            <a:prstGeom prst="rect">
              <a:avLst/>
            </a:prstGeom>
            <a:noFill/>
          </p:spPr>
          <p:txBody>
            <a:bodyPr wrap="square" rtlCol="0" anchor="ctr">
              <a:spAutoFit/>
            </a:bodyPr>
            <a:lstStyle/>
            <a:p>
              <a:pPr algn="ctr"/>
              <a:r>
                <a:rPr lang="en-US" altLang="ko-KR" sz="1200" b="1" dirty="0">
                  <a:solidFill>
                    <a:srgbClr val="FF0000"/>
                  </a:solidFill>
                  <a:cs typeface="Arial" pitchFamily="34" charset="0"/>
                </a:rPr>
                <a:t>Content  Here</a:t>
              </a:r>
              <a:endParaRPr lang="ko-KR" altLang="en-US" sz="1200" b="1" dirty="0">
                <a:solidFill>
                  <a:srgbClr val="FF0000"/>
                </a:solidFill>
                <a:cs typeface="Arial" pitchFamily="34" charset="0"/>
              </a:endParaRPr>
            </a:p>
          </p:txBody>
        </p:sp>
      </p:grpSp>
      <p:graphicFrame>
        <p:nvGraphicFramePr>
          <p:cNvPr id="14" name="Chart 2">
            <a:extLst>
              <a:ext uri="{FF2B5EF4-FFF2-40B4-BE49-F238E27FC236}">
                <a16:creationId xmlns:a16="http://schemas.microsoft.com/office/drawing/2014/main" id="{84E810B7-1D52-4A7E-ADC6-543E631FF106}"/>
              </a:ext>
            </a:extLst>
          </p:cNvPr>
          <p:cNvGraphicFramePr/>
          <p:nvPr>
            <p:extLst>
              <p:ext uri="{D42A27DB-BD31-4B8C-83A1-F6EECF244321}">
                <p14:modId xmlns:p14="http://schemas.microsoft.com/office/powerpoint/2010/main" val="2427153982"/>
              </p:ext>
            </p:extLst>
          </p:nvPr>
        </p:nvGraphicFramePr>
        <p:xfrm>
          <a:off x="8647617" y="3741115"/>
          <a:ext cx="2096285" cy="2016224"/>
        </p:xfrm>
        <a:graphic>
          <a:graphicData uri="http://schemas.openxmlformats.org/drawingml/2006/chart">
            <c:chart xmlns:c="http://schemas.openxmlformats.org/drawingml/2006/chart" xmlns:r="http://schemas.openxmlformats.org/officeDocument/2006/relationships" r:id="rId3"/>
          </a:graphicData>
        </a:graphic>
      </p:graphicFrame>
      <p:grpSp>
        <p:nvGrpSpPr>
          <p:cNvPr id="24" name="Grupo 23">
            <a:extLst>
              <a:ext uri="{FF2B5EF4-FFF2-40B4-BE49-F238E27FC236}">
                <a16:creationId xmlns:a16="http://schemas.microsoft.com/office/drawing/2014/main" id="{1488C5DC-B4EC-227B-C387-5D75C5FFF1BA}"/>
              </a:ext>
            </a:extLst>
          </p:cNvPr>
          <p:cNvGrpSpPr/>
          <p:nvPr/>
        </p:nvGrpSpPr>
        <p:grpSpPr>
          <a:xfrm>
            <a:off x="3949700" y="3100388"/>
            <a:ext cx="4598988" cy="3336926"/>
            <a:chOff x="3949700" y="3100388"/>
            <a:chExt cx="4598988" cy="3336926"/>
          </a:xfrm>
        </p:grpSpPr>
        <p:sp>
          <p:nvSpPr>
            <p:cNvPr id="16" name="Freeform 5">
              <a:extLst>
                <a:ext uri="{FF2B5EF4-FFF2-40B4-BE49-F238E27FC236}">
                  <a16:creationId xmlns:a16="http://schemas.microsoft.com/office/drawing/2014/main" id="{70D8BC40-1C31-5293-58F0-4483D4FFEA9B}"/>
                </a:ext>
              </a:extLst>
            </p:cNvPr>
            <p:cNvSpPr>
              <a:spLocks noEditPoints="1"/>
            </p:cNvSpPr>
            <p:nvPr/>
          </p:nvSpPr>
          <p:spPr bwMode="auto">
            <a:xfrm>
              <a:off x="4694238" y="3100388"/>
              <a:ext cx="3127375" cy="1938338"/>
            </a:xfrm>
            <a:custGeom>
              <a:avLst/>
              <a:gdLst>
                <a:gd name="T0" fmla="*/ 999 w 1218"/>
                <a:gd name="T1" fmla="*/ 754 h 755"/>
                <a:gd name="T2" fmla="*/ 788 w 1218"/>
                <a:gd name="T3" fmla="*/ 754 h 755"/>
                <a:gd name="T4" fmla="*/ 773 w 1218"/>
                <a:gd name="T5" fmla="*/ 743 h 755"/>
                <a:gd name="T6" fmla="*/ 505 w 1218"/>
                <a:gd name="T7" fmla="*/ 743 h 755"/>
                <a:gd name="T8" fmla="*/ 491 w 1218"/>
                <a:gd name="T9" fmla="*/ 754 h 755"/>
                <a:gd name="T10" fmla="*/ 185 w 1218"/>
                <a:gd name="T11" fmla="*/ 754 h 755"/>
                <a:gd name="T12" fmla="*/ 241 w 1218"/>
                <a:gd name="T13" fmla="*/ 436 h 755"/>
                <a:gd name="T14" fmla="*/ 1 w 1218"/>
                <a:gd name="T15" fmla="*/ 349 h 755"/>
                <a:gd name="T16" fmla="*/ 1 w 1218"/>
                <a:gd name="T17" fmla="*/ 306 h 755"/>
                <a:gd name="T18" fmla="*/ 1 w 1218"/>
                <a:gd name="T19" fmla="*/ 132 h 755"/>
                <a:gd name="T20" fmla="*/ 124 w 1218"/>
                <a:gd name="T21" fmla="*/ 1 h 755"/>
                <a:gd name="T22" fmla="*/ 158 w 1218"/>
                <a:gd name="T23" fmla="*/ 0 h 755"/>
                <a:gd name="T24" fmla="*/ 1065 w 1218"/>
                <a:gd name="T25" fmla="*/ 0 h 755"/>
                <a:gd name="T26" fmla="*/ 1192 w 1218"/>
                <a:gd name="T27" fmla="*/ 60 h 755"/>
                <a:gd name="T28" fmla="*/ 1215 w 1218"/>
                <a:gd name="T29" fmla="*/ 133 h 755"/>
                <a:gd name="T30" fmla="*/ 1216 w 1218"/>
                <a:gd name="T31" fmla="*/ 423 h 755"/>
                <a:gd name="T32" fmla="*/ 1215 w 1218"/>
                <a:gd name="T33" fmla="*/ 432 h 755"/>
                <a:gd name="T34" fmla="*/ 997 w 1218"/>
                <a:gd name="T35" fmla="*/ 517 h 755"/>
                <a:gd name="T36" fmla="*/ 999 w 1218"/>
                <a:gd name="T37" fmla="*/ 754 h 755"/>
                <a:gd name="T38" fmla="*/ 505 w 1218"/>
                <a:gd name="T39" fmla="*/ 378 h 755"/>
                <a:gd name="T40" fmla="*/ 505 w 1218"/>
                <a:gd name="T41" fmla="*/ 486 h 755"/>
                <a:gd name="T42" fmla="*/ 532 w 1218"/>
                <a:gd name="T43" fmla="*/ 503 h 755"/>
                <a:gd name="T44" fmla="*/ 720 w 1218"/>
                <a:gd name="T45" fmla="*/ 394 h 755"/>
                <a:gd name="T46" fmla="*/ 720 w 1218"/>
                <a:gd name="T47" fmla="*/ 361 h 755"/>
                <a:gd name="T48" fmla="*/ 677 w 1218"/>
                <a:gd name="T49" fmla="*/ 336 h 755"/>
                <a:gd name="T50" fmla="*/ 541 w 1218"/>
                <a:gd name="T51" fmla="*/ 256 h 755"/>
                <a:gd name="T52" fmla="*/ 505 w 1218"/>
                <a:gd name="T53" fmla="*/ 276 h 755"/>
                <a:gd name="T54" fmla="*/ 505 w 1218"/>
                <a:gd name="T55" fmla="*/ 37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8" h="755">
                  <a:moveTo>
                    <a:pt x="999" y="754"/>
                  </a:moveTo>
                  <a:cubicBezTo>
                    <a:pt x="925" y="754"/>
                    <a:pt x="856" y="755"/>
                    <a:pt x="788" y="754"/>
                  </a:cubicBezTo>
                  <a:cubicBezTo>
                    <a:pt x="783" y="754"/>
                    <a:pt x="776" y="748"/>
                    <a:pt x="773" y="743"/>
                  </a:cubicBezTo>
                  <a:cubicBezTo>
                    <a:pt x="707" y="636"/>
                    <a:pt x="570" y="636"/>
                    <a:pt x="505" y="743"/>
                  </a:cubicBezTo>
                  <a:cubicBezTo>
                    <a:pt x="503" y="748"/>
                    <a:pt x="496" y="754"/>
                    <a:pt x="491" y="754"/>
                  </a:cubicBezTo>
                  <a:cubicBezTo>
                    <a:pt x="390" y="754"/>
                    <a:pt x="289" y="754"/>
                    <a:pt x="185" y="754"/>
                  </a:cubicBezTo>
                  <a:cubicBezTo>
                    <a:pt x="287" y="661"/>
                    <a:pt x="316" y="554"/>
                    <a:pt x="241" y="436"/>
                  </a:cubicBezTo>
                  <a:cubicBezTo>
                    <a:pt x="186" y="350"/>
                    <a:pt x="102" y="326"/>
                    <a:pt x="1" y="349"/>
                  </a:cubicBezTo>
                  <a:cubicBezTo>
                    <a:pt x="1" y="334"/>
                    <a:pt x="1" y="320"/>
                    <a:pt x="1" y="306"/>
                  </a:cubicBezTo>
                  <a:cubicBezTo>
                    <a:pt x="1" y="248"/>
                    <a:pt x="0" y="190"/>
                    <a:pt x="1" y="132"/>
                  </a:cubicBezTo>
                  <a:cubicBezTo>
                    <a:pt x="1" y="62"/>
                    <a:pt x="55" y="6"/>
                    <a:pt x="124" y="1"/>
                  </a:cubicBezTo>
                  <a:cubicBezTo>
                    <a:pt x="135" y="0"/>
                    <a:pt x="146" y="0"/>
                    <a:pt x="158" y="0"/>
                  </a:cubicBezTo>
                  <a:cubicBezTo>
                    <a:pt x="460" y="0"/>
                    <a:pt x="763" y="1"/>
                    <a:pt x="1065" y="0"/>
                  </a:cubicBezTo>
                  <a:cubicBezTo>
                    <a:pt x="1118" y="0"/>
                    <a:pt x="1164" y="13"/>
                    <a:pt x="1192" y="60"/>
                  </a:cubicBezTo>
                  <a:cubicBezTo>
                    <a:pt x="1205" y="81"/>
                    <a:pt x="1214" y="108"/>
                    <a:pt x="1215" y="133"/>
                  </a:cubicBezTo>
                  <a:cubicBezTo>
                    <a:pt x="1218" y="230"/>
                    <a:pt x="1216" y="326"/>
                    <a:pt x="1216" y="423"/>
                  </a:cubicBezTo>
                  <a:cubicBezTo>
                    <a:pt x="1216" y="425"/>
                    <a:pt x="1215" y="428"/>
                    <a:pt x="1215" y="432"/>
                  </a:cubicBezTo>
                  <a:cubicBezTo>
                    <a:pt x="1123" y="413"/>
                    <a:pt x="1048" y="440"/>
                    <a:pt x="997" y="517"/>
                  </a:cubicBezTo>
                  <a:cubicBezTo>
                    <a:pt x="947" y="593"/>
                    <a:pt x="950" y="673"/>
                    <a:pt x="999" y="754"/>
                  </a:cubicBezTo>
                  <a:close/>
                  <a:moveTo>
                    <a:pt x="505" y="378"/>
                  </a:moveTo>
                  <a:cubicBezTo>
                    <a:pt x="505" y="414"/>
                    <a:pt x="505" y="450"/>
                    <a:pt x="505" y="486"/>
                  </a:cubicBezTo>
                  <a:cubicBezTo>
                    <a:pt x="505" y="505"/>
                    <a:pt x="516" y="512"/>
                    <a:pt x="532" y="503"/>
                  </a:cubicBezTo>
                  <a:cubicBezTo>
                    <a:pt x="595" y="467"/>
                    <a:pt x="658" y="430"/>
                    <a:pt x="720" y="394"/>
                  </a:cubicBezTo>
                  <a:cubicBezTo>
                    <a:pt x="738" y="384"/>
                    <a:pt x="737" y="372"/>
                    <a:pt x="720" y="361"/>
                  </a:cubicBezTo>
                  <a:cubicBezTo>
                    <a:pt x="706" y="352"/>
                    <a:pt x="691" y="344"/>
                    <a:pt x="677" y="336"/>
                  </a:cubicBezTo>
                  <a:cubicBezTo>
                    <a:pt x="632" y="309"/>
                    <a:pt x="587" y="282"/>
                    <a:pt x="541" y="256"/>
                  </a:cubicBezTo>
                  <a:cubicBezTo>
                    <a:pt x="516" y="242"/>
                    <a:pt x="505" y="248"/>
                    <a:pt x="505" y="276"/>
                  </a:cubicBezTo>
                  <a:cubicBezTo>
                    <a:pt x="505" y="310"/>
                    <a:pt x="505" y="344"/>
                    <a:pt x="505" y="37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6">
              <a:extLst>
                <a:ext uri="{FF2B5EF4-FFF2-40B4-BE49-F238E27FC236}">
                  <a16:creationId xmlns:a16="http://schemas.microsoft.com/office/drawing/2014/main" id="{FD4A0EDE-F9BD-E0DB-AEF5-CCFCBFB848D5}"/>
                </a:ext>
              </a:extLst>
            </p:cNvPr>
            <p:cNvSpPr>
              <a:spLocks/>
            </p:cNvSpPr>
            <p:nvPr/>
          </p:nvSpPr>
          <p:spPr bwMode="auto">
            <a:xfrm>
              <a:off x="3949700" y="5283201"/>
              <a:ext cx="1863725" cy="1154113"/>
            </a:xfrm>
            <a:custGeom>
              <a:avLst/>
              <a:gdLst>
                <a:gd name="T0" fmla="*/ 726 w 726"/>
                <a:gd name="T1" fmla="*/ 449 h 450"/>
                <a:gd name="T2" fmla="*/ 699 w 726"/>
                <a:gd name="T3" fmla="*/ 449 h 450"/>
                <a:gd name="T4" fmla="*/ 331 w 726"/>
                <a:gd name="T5" fmla="*/ 450 h 450"/>
                <a:gd name="T6" fmla="*/ 52 w 726"/>
                <a:gd name="T7" fmla="*/ 448 h 450"/>
                <a:gd name="T8" fmla="*/ 1 w 726"/>
                <a:gd name="T9" fmla="*/ 400 h 450"/>
                <a:gd name="T10" fmla="*/ 64 w 726"/>
                <a:gd name="T11" fmla="*/ 116 h 450"/>
                <a:gd name="T12" fmla="*/ 244 w 726"/>
                <a:gd name="T13" fmla="*/ 3 h 450"/>
                <a:gd name="T14" fmla="*/ 378 w 726"/>
                <a:gd name="T15" fmla="*/ 1 h 450"/>
                <a:gd name="T16" fmla="*/ 484 w 726"/>
                <a:gd name="T17" fmla="*/ 3 h 450"/>
                <a:gd name="T18" fmla="*/ 655 w 726"/>
                <a:gd name="T19" fmla="*/ 130 h 450"/>
                <a:gd name="T20" fmla="*/ 718 w 726"/>
                <a:gd name="T21" fmla="*/ 353 h 450"/>
                <a:gd name="T22" fmla="*/ 726 w 726"/>
                <a:gd name="T23" fmla="*/ 449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6" h="450">
                  <a:moveTo>
                    <a:pt x="726" y="449"/>
                  </a:moveTo>
                  <a:cubicBezTo>
                    <a:pt x="716" y="449"/>
                    <a:pt x="707" y="449"/>
                    <a:pt x="699" y="449"/>
                  </a:cubicBezTo>
                  <a:cubicBezTo>
                    <a:pt x="576" y="449"/>
                    <a:pt x="454" y="450"/>
                    <a:pt x="331" y="450"/>
                  </a:cubicBezTo>
                  <a:cubicBezTo>
                    <a:pt x="238" y="449"/>
                    <a:pt x="145" y="449"/>
                    <a:pt x="52" y="448"/>
                  </a:cubicBezTo>
                  <a:cubicBezTo>
                    <a:pt x="16" y="448"/>
                    <a:pt x="0" y="435"/>
                    <a:pt x="1" y="400"/>
                  </a:cubicBezTo>
                  <a:cubicBezTo>
                    <a:pt x="4" y="301"/>
                    <a:pt x="17" y="204"/>
                    <a:pt x="64" y="116"/>
                  </a:cubicBezTo>
                  <a:cubicBezTo>
                    <a:pt x="102" y="44"/>
                    <a:pt x="158" y="0"/>
                    <a:pt x="244" y="3"/>
                  </a:cubicBezTo>
                  <a:cubicBezTo>
                    <a:pt x="289" y="4"/>
                    <a:pt x="333" y="1"/>
                    <a:pt x="378" y="1"/>
                  </a:cubicBezTo>
                  <a:cubicBezTo>
                    <a:pt x="413" y="1"/>
                    <a:pt x="449" y="2"/>
                    <a:pt x="484" y="3"/>
                  </a:cubicBezTo>
                  <a:cubicBezTo>
                    <a:pt x="568" y="8"/>
                    <a:pt x="618" y="60"/>
                    <a:pt x="655" y="130"/>
                  </a:cubicBezTo>
                  <a:cubicBezTo>
                    <a:pt x="691" y="200"/>
                    <a:pt x="709" y="275"/>
                    <a:pt x="718" y="353"/>
                  </a:cubicBezTo>
                  <a:cubicBezTo>
                    <a:pt x="722" y="384"/>
                    <a:pt x="723" y="415"/>
                    <a:pt x="726" y="4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7">
              <a:extLst>
                <a:ext uri="{FF2B5EF4-FFF2-40B4-BE49-F238E27FC236}">
                  <a16:creationId xmlns:a16="http://schemas.microsoft.com/office/drawing/2014/main" id="{165AA5BD-0368-3A3B-FD0E-1FCDE3AA35F9}"/>
                </a:ext>
              </a:extLst>
            </p:cNvPr>
            <p:cNvSpPr>
              <a:spLocks/>
            </p:cNvSpPr>
            <p:nvPr/>
          </p:nvSpPr>
          <p:spPr bwMode="auto">
            <a:xfrm>
              <a:off x="6840538" y="5384801"/>
              <a:ext cx="1708150" cy="1050925"/>
            </a:xfrm>
            <a:custGeom>
              <a:avLst/>
              <a:gdLst>
                <a:gd name="T0" fmla="*/ 1 w 665"/>
                <a:gd name="T1" fmla="*/ 409 h 409"/>
                <a:gd name="T2" fmla="*/ 18 w 665"/>
                <a:gd name="T3" fmla="*/ 221 h 409"/>
                <a:gd name="T4" fmla="*/ 75 w 665"/>
                <a:gd name="T5" fmla="*/ 79 h 409"/>
                <a:gd name="T6" fmla="*/ 221 w 665"/>
                <a:gd name="T7" fmla="*/ 0 h 409"/>
                <a:gd name="T8" fmla="*/ 429 w 665"/>
                <a:gd name="T9" fmla="*/ 0 h 409"/>
                <a:gd name="T10" fmla="*/ 577 w 665"/>
                <a:gd name="T11" fmla="*/ 78 h 409"/>
                <a:gd name="T12" fmla="*/ 652 w 665"/>
                <a:gd name="T13" fmla="*/ 278 h 409"/>
                <a:gd name="T14" fmla="*/ 663 w 665"/>
                <a:gd name="T15" fmla="*/ 355 h 409"/>
                <a:gd name="T16" fmla="*/ 617 w 665"/>
                <a:gd name="T17" fmla="*/ 408 h 409"/>
                <a:gd name="T18" fmla="*/ 481 w 665"/>
                <a:gd name="T19" fmla="*/ 409 h 409"/>
                <a:gd name="T20" fmla="*/ 117 w 665"/>
                <a:gd name="T21" fmla="*/ 409 h 409"/>
                <a:gd name="T22" fmla="*/ 1 w 665"/>
                <a:gd name="T23"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5" h="409">
                  <a:moveTo>
                    <a:pt x="1" y="409"/>
                  </a:moveTo>
                  <a:cubicBezTo>
                    <a:pt x="0" y="343"/>
                    <a:pt x="5" y="282"/>
                    <a:pt x="18" y="221"/>
                  </a:cubicBezTo>
                  <a:cubicBezTo>
                    <a:pt x="29" y="171"/>
                    <a:pt x="45" y="122"/>
                    <a:pt x="75" y="79"/>
                  </a:cubicBezTo>
                  <a:cubicBezTo>
                    <a:pt x="110" y="28"/>
                    <a:pt x="158" y="0"/>
                    <a:pt x="221" y="0"/>
                  </a:cubicBezTo>
                  <a:cubicBezTo>
                    <a:pt x="290" y="1"/>
                    <a:pt x="360" y="0"/>
                    <a:pt x="429" y="0"/>
                  </a:cubicBezTo>
                  <a:cubicBezTo>
                    <a:pt x="492" y="0"/>
                    <a:pt x="540" y="27"/>
                    <a:pt x="577" y="78"/>
                  </a:cubicBezTo>
                  <a:cubicBezTo>
                    <a:pt x="619" y="138"/>
                    <a:pt x="639" y="206"/>
                    <a:pt x="652" y="278"/>
                  </a:cubicBezTo>
                  <a:cubicBezTo>
                    <a:pt x="657" y="303"/>
                    <a:pt x="660" y="329"/>
                    <a:pt x="663" y="355"/>
                  </a:cubicBezTo>
                  <a:cubicBezTo>
                    <a:pt x="665" y="388"/>
                    <a:pt x="650" y="407"/>
                    <a:pt x="617" y="408"/>
                  </a:cubicBezTo>
                  <a:cubicBezTo>
                    <a:pt x="572" y="409"/>
                    <a:pt x="526" y="409"/>
                    <a:pt x="481" y="409"/>
                  </a:cubicBezTo>
                  <a:cubicBezTo>
                    <a:pt x="360" y="409"/>
                    <a:pt x="238" y="409"/>
                    <a:pt x="117" y="409"/>
                  </a:cubicBezTo>
                  <a:cubicBezTo>
                    <a:pt x="79" y="409"/>
                    <a:pt x="42" y="409"/>
                    <a:pt x="1" y="40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8">
              <a:extLst>
                <a:ext uri="{FF2B5EF4-FFF2-40B4-BE49-F238E27FC236}">
                  <a16:creationId xmlns:a16="http://schemas.microsoft.com/office/drawing/2014/main" id="{2489AFC5-91B5-BB1A-E72E-3471B2894D27}"/>
                </a:ext>
              </a:extLst>
            </p:cNvPr>
            <p:cNvSpPr>
              <a:spLocks/>
            </p:cNvSpPr>
            <p:nvPr/>
          </p:nvSpPr>
          <p:spPr bwMode="auto">
            <a:xfrm>
              <a:off x="4386263" y="4054476"/>
              <a:ext cx="949325" cy="984250"/>
            </a:xfrm>
            <a:custGeom>
              <a:avLst/>
              <a:gdLst>
                <a:gd name="T0" fmla="*/ 184 w 370"/>
                <a:gd name="T1" fmla="*/ 1 h 383"/>
                <a:gd name="T2" fmla="*/ 369 w 370"/>
                <a:gd name="T3" fmla="*/ 195 h 383"/>
                <a:gd name="T4" fmla="*/ 183 w 370"/>
                <a:gd name="T5" fmla="*/ 383 h 383"/>
                <a:gd name="T6" fmla="*/ 1 w 370"/>
                <a:gd name="T7" fmla="*/ 191 h 383"/>
                <a:gd name="T8" fmla="*/ 184 w 370"/>
                <a:gd name="T9" fmla="*/ 1 h 383"/>
              </a:gdLst>
              <a:ahLst/>
              <a:cxnLst>
                <a:cxn ang="0">
                  <a:pos x="T0" y="T1"/>
                </a:cxn>
                <a:cxn ang="0">
                  <a:pos x="T2" y="T3"/>
                </a:cxn>
                <a:cxn ang="0">
                  <a:pos x="T4" y="T5"/>
                </a:cxn>
                <a:cxn ang="0">
                  <a:pos x="T6" y="T7"/>
                </a:cxn>
                <a:cxn ang="0">
                  <a:pos x="T8" y="T9"/>
                </a:cxn>
              </a:cxnLst>
              <a:rect l="0" t="0" r="r" b="b"/>
              <a:pathLst>
                <a:path w="370" h="383">
                  <a:moveTo>
                    <a:pt x="184" y="1"/>
                  </a:moveTo>
                  <a:cubicBezTo>
                    <a:pt x="290" y="1"/>
                    <a:pt x="370" y="86"/>
                    <a:pt x="369" y="195"/>
                  </a:cubicBezTo>
                  <a:cubicBezTo>
                    <a:pt x="368" y="299"/>
                    <a:pt x="285" y="383"/>
                    <a:pt x="183" y="383"/>
                  </a:cubicBezTo>
                  <a:cubicBezTo>
                    <a:pt x="82" y="382"/>
                    <a:pt x="0" y="296"/>
                    <a:pt x="1" y="191"/>
                  </a:cubicBezTo>
                  <a:cubicBezTo>
                    <a:pt x="1" y="86"/>
                    <a:pt x="84" y="0"/>
                    <a:pt x="184"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9">
              <a:extLst>
                <a:ext uri="{FF2B5EF4-FFF2-40B4-BE49-F238E27FC236}">
                  <a16:creationId xmlns:a16="http://schemas.microsoft.com/office/drawing/2014/main" id="{0AF77FD5-92A1-5D17-D2E8-4246DE4F7F52}"/>
                </a:ext>
              </a:extLst>
            </p:cNvPr>
            <p:cNvSpPr>
              <a:spLocks/>
            </p:cNvSpPr>
            <p:nvPr/>
          </p:nvSpPr>
          <p:spPr bwMode="auto">
            <a:xfrm>
              <a:off x="5824538" y="5667376"/>
              <a:ext cx="998538" cy="765175"/>
            </a:xfrm>
            <a:custGeom>
              <a:avLst/>
              <a:gdLst>
                <a:gd name="T0" fmla="*/ 362 w 389"/>
                <a:gd name="T1" fmla="*/ 298 h 298"/>
                <a:gd name="T2" fmla="*/ 28 w 389"/>
                <a:gd name="T3" fmla="*/ 298 h 298"/>
                <a:gd name="T4" fmla="*/ 21 w 389"/>
                <a:gd name="T5" fmla="*/ 212 h 298"/>
                <a:gd name="T6" fmla="*/ 1 w 389"/>
                <a:gd name="T7" fmla="*/ 90 h 298"/>
                <a:gd name="T8" fmla="*/ 3 w 389"/>
                <a:gd name="T9" fmla="*/ 68 h 298"/>
                <a:gd name="T10" fmla="*/ 111 w 389"/>
                <a:gd name="T11" fmla="*/ 1 h 298"/>
                <a:gd name="T12" fmla="*/ 285 w 389"/>
                <a:gd name="T13" fmla="*/ 1 h 298"/>
                <a:gd name="T14" fmla="*/ 385 w 389"/>
                <a:gd name="T15" fmla="*/ 65 h 298"/>
                <a:gd name="T16" fmla="*/ 388 w 389"/>
                <a:gd name="T17" fmla="*/ 80 h 298"/>
                <a:gd name="T18" fmla="*/ 363 w 389"/>
                <a:gd name="T19" fmla="*/ 290 h 298"/>
                <a:gd name="T20" fmla="*/ 362 w 389"/>
                <a:gd name="T21"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 h="298">
                  <a:moveTo>
                    <a:pt x="362" y="298"/>
                  </a:moveTo>
                  <a:cubicBezTo>
                    <a:pt x="250" y="298"/>
                    <a:pt x="140" y="298"/>
                    <a:pt x="28" y="298"/>
                  </a:cubicBezTo>
                  <a:cubicBezTo>
                    <a:pt x="26" y="269"/>
                    <a:pt x="25" y="240"/>
                    <a:pt x="21" y="212"/>
                  </a:cubicBezTo>
                  <a:cubicBezTo>
                    <a:pt x="16" y="171"/>
                    <a:pt x="7" y="131"/>
                    <a:pt x="1" y="90"/>
                  </a:cubicBezTo>
                  <a:cubicBezTo>
                    <a:pt x="0" y="83"/>
                    <a:pt x="0" y="74"/>
                    <a:pt x="3" y="68"/>
                  </a:cubicBezTo>
                  <a:cubicBezTo>
                    <a:pt x="27" y="27"/>
                    <a:pt x="61" y="1"/>
                    <a:pt x="111" y="1"/>
                  </a:cubicBezTo>
                  <a:cubicBezTo>
                    <a:pt x="169" y="1"/>
                    <a:pt x="227" y="0"/>
                    <a:pt x="285" y="1"/>
                  </a:cubicBezTo>
                  <a:cubicBezTo>
                    <a:pt x="331" y="2"/>
                    <a:pt x="362" y="28"/>
                    <a:pt x="385" y="65"/>
                  </a:cubicBezTo>
                  <a:cubicBezTo>
                    <a:pt x="388" y="69"/>
                    <a:pt x="389" y="75"/>
                    <a:pt x="388" y="80"/>
                  </a:cubicBezTo>
                  <a:cubicBezTo>
                    <a:pt x="370" y="148"/>
                    <a:pt x="366" y="219"/>
                    <a:pt x="363" y="290"/>
                  </a:cubicBezTo>
                  <a:cubicBezTo>
                    <a:pt x="363" y="292"/>
                    <a:pt x="363" y="295"/>
                    <a:pt x="362" y="29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0">
              <a:extLst>
                <a:ext uri="{FF2B5EF4-FFF2-40B4-BE49-F238E27FC236}">
                  <a16:creationId xmlns:a16="http://schemas.microsoft.com/office/drawing/2014/main" id="{9E4BC8F8-392A-E67B-CE25-50E68ADC86C2}"/>
                </a:ext>
              </a:extLst>
            </p:cNvPr>
            <p:cNvSpPr>
              <a:spLocks/>
            </p:cNvSpPr>
            <p:nvPr/>
          </p:nvSpPr>
          <p:spPr bwMode="auto">
            <a:xfrm>
              <a:off x="7243763" y="4275138"/>
              <a:ext cx="865188" cy="901700"/>
            </a:xfrm>
            <a:custGeom>
              <a:avLst/>
              <a:gdLst>
                <a:gd name="T0" fmla="*/ 337 w 337"/>
                <a:gd name="T1" fmla="*/ 174 h 351"/>
                <a:gd name="T2" fmla="*/ 169 w 337"/>
                <a:gd name="T3" fmla="*/ 350 h 351"/>
                <a:gd name="T4" fmla="*/ 0 w 337"/>
                <a:gd name="T5" fmla="*/ 175 h 351"/>
                <a:gd name="T6" fmla="*/ 168 w 337"/>
                <a:gd name="T7" fmla="*/ 0 h 351"/>
                <a:gd name="T8" fmla="*/ 337 w 337"/>
                <a:gd name="T9" fmla="*/ 174 h 351"/>
              </a:gdLst>
              <a:ahLst/>
              <a:cxnLst>
                <a:cxn ang="0">
                  <a:pos x="T0" y="T1"/>
                </a:cxn>
                <a:cxn ang="0">
                  <a:pos x="T2" y="T3"/>
                </a:cxn>
                <a:cxn ang="0">
                  <a:pos x="T4" y="T5"/>
                </a:cxn>
                <a:cxn ang="0">
                  <a:pos x="T6" y="T7"/>
                </a:cxn>
                <a:cxn ang="0">
                  <a:pos x="T8" y="T9"/>
                </a:cxn>
              </a:cxnLst>
              <a:rect l="0" t="0" r="r" b="b"/>
              <a:pathLst>
                <a:path w="337" h="351">
                  <a:moveTo>
                    <a:pt x="337" y="174"/>
                  </a:moveTo>
                  <a:cubicBezTo>
                    <a:pt x="337" y="270"/>
                    <a:pt x="260" y="351"/>
                    <a:pt x="169" y="350"/>
                  </a:cubicBezTo>
                  <a:cubicBezTo>
                    <a:pt x="77" y="348"/>
                    <a:pt x="0" y="269"/>
                    <a:pt x="0" y="175"/>
                  </a:cubicBezTo>
                  <a:cubicBezTo>
                    <a:pt x="0" y="79"/>
                    <a:pt x="76" y="0"/>
                    <a:pt x="168" y="0"/>
                  </a:cubicBezTo>
                  <a:cubicBezTo>
                    <a:pt x="262" y="0"/>
                    <a:pt x="336" y="77"/>
                    <a:pt x="337" y="1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1">
              <a:extLst>
                <a:ext uri="{FF2B5EF4-FFF2-40B4-BE49-F238E27FC236}">
                  <a16:creationId xmlns:a16="http://schemas.microsoft.com/office/drawing/2014/main" id="{55DED8F7-E364-C07A-F0FE-76690BBB8833}"/>
                </a:ext>
              </a:extLst>
            </p:cNvPr>
            <p:cNvSpPr>
              <a:spLocks/>
            </p:cNvSpPr>
            <p:nvPr/>
          </p:nvSpPr>
          <p:spPr bwMode="auto">
            <a:xfrm>
              <a:off x="6019800" y="4881563"/>
              <a:ext cx="631825" cy="660400"/>
            </a:xfrm>
            <a:custGeom>
              <a:avLst/>
              <a:gdLst>
                <a:gd name="T0" fmla="*/ 245 w 246"/>
                <a:gd name="T1" fmla="*/ 130 h 257"/>
                <a:gd name="T2" fmla="*/ 121 w 246"/>
                <a:gd name="T3" fmla="*/ 256 h 257"/>
                <a:gd name="T4" fmla="*/ 1 w 246"/>
                <a:gd name="T5" fmla="*/ 127 h 257"/>
                <a:gd name="T6" fmla="*/ 122 w 246"/>
                <a:gd name="T7" fmla="*/ 1 h 257"/>
                <a:gd name="T8" fmla="*/ 245 w 246"/>
                <a:gd name="T9" fmla="*/ 130 h 257"/>
              </a:gdLst>
              <a:ahLst/>
              <a:cxnLst>
                <a:cxn ang="0">
                  <a:pos x="T0" y="T1"/>
                </a:cxn>
                <a:cxn ang="0">
                  <a:pos x="T2" y="T3"/>
                </a:cxn>
                <a:cxn ang="0">
                  <a:pos x="T4" y="T5"/>
                </a:cxn>
                <a:cxn ang="0">
                  <a:pos x="T6" y="T7"/>
                </a:cxn>
                <a:cxn ang="0">
                  <a:pos x="T8" y="T9"/>
                </a:cxn>
              </a:cxnLst>
              <a:rect l="0" t="0" r="r" b="b"/>
              <a:pathLst>
                <a:path w="246" h="257">
                  <a:moveTo>
                    <a:pt x="245" y="130"/>
                  </a:moveTo>
                  <a:cubicBezTo>
                    <a:pt x="245" y="201"/>
                    <a:pt x="190" y="257"/>
                    <a:pt x="121" y="256"/>
                  </a:cubicBezTo>
                  <a:cubicBezTo>
                    <a:pt x="54" y="255"/>
                    <a:pt x="0" y="197"/>
                    <a:pt x="1" y="127"/>
                  </a:cubicBezTo>
                  <a:cubicBezTo>
                    <a:pt x="1" y="59"/>
                    <a:pt x="57" y="0"/>
                    <a:pt x="122" y="1"/>
                  </a:cubicBezTo>
                  <a:cubicBezTo>
                    <a:pt x="192" y="1"/>
                    <a:pt x="246" y="58"/>
                    <a:pt x="245" y="13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2">
              <a:extLst>
                <a:ext uri="{FF2B5EF4-FFF2-40B4-BE49-F238E27FC236}">
                  <a16:creationId xmlns:a16="http://schemas.microsoft.com/office/drawing/2014/main" id="{745B228B-7877-DD94-E95D-21913620731E}"/>
                </a:ext>
              </a:extLst>
            </p:cNvPr>
            <p:cNvSpPr>
              <a:spLocks/>
            </p:cNvSpPr>
            <p:nvPr/>
          </p:nvSpPr>
          <p:spPr bwMode="auto">
            <a:xfrm>
              <a:off x="6075363" y="3852863"/>
              <a:ext cx="377825" cy="433388"/>
            </a:xfrm>
            <a:custGeom>
              <a:avLst/>
              <a:gdLst>
                <a:gd name="T0" fmla="*/ 147 w 147"/>
                <a:gd name="T1" fmla="*/ 84 h 169"/>
                <a:gd name="T2" fmla="*/ 0 w 147"/>
                <a:gd name="T3" fmla="*/ 169 h 169"/>
                <a:gd name="T4" fmla="*/ 0 w 147"/>
                <a:gd name="T5" fmla="*/ 0 h 169"/>
                <a:gd name="T6" fmla="*/ 147 w 147"/>
                <a:gd name="T7" fmla="*/ 84 h 169"/>
              </a:gdLst>
              <a:ahLst/>
              <a:cxnLst>
                <a:cxn ang="0">
                  <a:pos x="T0" y="T1"/>
                </a:cxn>
                <a:cxn ang="0">
                  <a:pos x="T2" y="T3"/>
                </a:cxn>
                <a:cxn ang="0">
                  <a:pos x="T4" y="T5"/>
                </a:cxn>
                <a:cxn ang="0">
                  <a:pos x="T6" y="T7"/>
                </a:cxn>
              </a:cxnLst>
              <a:rect l="0" t="0" r="r" b="b"/>
              <a:pathLst>
                <a:path w="147" h="169">
                  <a:moveTo>
                    <a:pt x="147" y="84"/>
                  </a:moveTo>
                  <a:cubicBezTo>
                    <a:pt x="97" y="114"/>
                    <a:pt x="50" y="141"/>
                    <a:pt x="0" y="169"/>
                  </a:cubicBezTo>
                  <a:cubicBezTo>
                    <a:pt x="0" y="112"/>
                    <a:pt x="0" y="57"/>
                    <a:pt x="0" y="0"/>
                  </a:cubicBezTo>
                  <a:cubicBezTo>
                    <a:pt x="49" y="28"/>
                    <a:pt x="96" y="55"/>
                    <a:pt x="147" y="8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878066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8B56C8-2ECC-40CE-8512-1AB853C9BE30}"/>
              </a:ext>
            </a:extLst>
          </p:cNvPr>
          <p:cNvSpPr txBox="1"/>
          <p:nvPr/>
        </p:nvSpPr>
        <p:spPr>
          <a:xfrm>
            <a:off x="484665" y="322617"/>
            <a:ext cx="6888593" cy="1200329"/>
          </a:xfrm>
          <a:prstGeom prst="rect">
            <a:avLst/>
          </a:prstGeom>
          <a:noFill/>
        </p:spPr>
        <p:txBody>
          <a:bodyPr wrap="square" rtlCol="0" anchor="ctr">
            <a:spAutoFit/>
          </a:bodyPr>
          <a:lstStyle/>
          <a:p>
            <a:r>
              <a:rPr lang="en-US" altLang="ko-KR" sz="7200" b="1" dirty="0">
                <a:solidFill>
                  <a:schemeClr val="bg1"/>
                </a:solidFill>
                <a:latin typeface="+mj-lt"/>
                <a:cs typeface="Arial" pitchFamily="34" charset="0"/>
              </a:rPr>
              <a:t>Column  Style</a:t>
            </a:r>
            <a:endParaRPr lang="ko-KR" altLang="en-US" sz="7200" b="1" dirty="0">
              <a:solidFill>
                <a:schemeClr val="bg1"/>
              </a:solidFill>
              <a:latin typeface="+mj-lt"/>
              <a:cs typeface="Arial" pitchFamily="34" charset="0"/>
            </a:endParaRPr>
          </a:p>
        </p:txBody>
      </p:sp>
      <p:sp>
        <p:nvSpPr>
          <p:cNvPr id="13" name="TextBox 12">
            <a:extLst>
              <a:ext uri="{FF2B5EF4-FFF2-40B4-BE49-F238E27FC236}">
                <a16:creationId xmlns:a16="http://schemas.microsoft.com/office/drawing/2014/main" id="{9B62E73C-85D1-4026-89B7-A7B111BE60CA}"/>
              </a:ext>
            </a:extLst>
          </p:cNvPr>
          <p:cNvSpPr txBox="1"/>
          <p:nvPr/>
        </p:nvSpPr>
        <p:spPr>
          <a:xfrm>
            <a:off x="147209" y="1883698"/>
            <a:ext cx="7226049" cy="923330"/>
          </a:xfrm>
          <a:prstGeom prst="rect">
            <a:avLst/>
          </a:prstGeom>
          <a:solidFill>
            <a:srgbClr val="000000"/>
          </a:solidFill>
        </p:spPr>
        <p:txBody>
          <a:bodyPr wrap="square" rtlCol="0" anchor="ctr">
            <a:spAutoFit/>
          </a:bodyPr>
          <a:lstStyle/>
          <a:p>
            <a:pPr algn="ctr"/>
            <a:r>
              <a:rPr lang="en-US" altLang="ko-KR" dirty="0">
                <a:solidFill>
                  <a:schemeClr val="bg1"/>
                </a:solidFill>
                <a:cs typeface="Arial" pitchFamily="34" charset="0"/>
              </a:rPr>
              <a:t>You can simply impress your audience and add a unique zing and appeal to your Presentations. </a:t>
            </a:r>
            <a:r>
              <a:rPr lang="en-US" altLang="ko-KR" sz="1800" dirty="0">
                <a:solidFill>
                  <a:schemeClr val="bg1"/>
                </a:solidFill>
                <a:cs typeface="Arial" pitchFamily="34" charset="0"/>
              </a:rPr>
              <a:t>Get a modern PowerPoint  Presentation that is beautifully designed.</a:t>
            </a:r>
            <a:endParaRPr lang="en-US" altLang="ko-KR" dirty="0">
              <a:solidFill>
                <a:schemeClr val="bg1"/>
              </a:solidFill>
            </a:endParaRPr>
          </a:p>
        </p:txBody>
      </p:sp>
      <p:sp>
        <p:nvSpPr>
          <p:cNvPr id="14" name="TextBox 13">
            <a:extLst>
              <a:ext uri="{FF2B5EF4-FFF2-40B4-BE49-F238E27FC236}">
                <a16:creationId xmlns:a16="http://schemas.microsoft.com/office/drawing/2014/main" id="{FA5C6652-9804-438B-8B9D-057A24936957}"/>
              </a:ext>
            </a:extLst>
          </p:cNvPr>
          <p:cNvSpPr txBox="1"/>
          <p:nvPr/>
        </p:nvSpPr>
        <p:spPr>
          <a:xfrm>
            <a:off x="147209" y="2810895"/>
            <a:ext cx="7226049" cy="3754874"/>
          </a:xfrm>
          <a:prstGeom prst="rect">
            <a:avLst/>
          </a:prstGeom>
          <a:noFill/>
        </p:spPr>
        <p:txBody>
          <a:bodyPr wrap="square" rtlCol="0" anchor="ctr">
            <a:spAutoFit/>
          </a:bodyPr>
          <a:lstStyle/>
          <a:p>
            <a:pPr algn="just"/>
            <a:r>
              <a:rPr lang="en-US" altLang="ko-KR" sz="1400" b="1" dirty="0">
                <a:latin typeface="Bahnschrift SemiBold Condensed" panose="020B0502040204020203" pitchFamily="34" charset="0"/>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You can simply impress your audience and add a unique zing and appeal to your Presentations. You can simply impress your audience and add a unique zing and appeal to your Presentations. Get a modern PowerPoint  Presentation that is beautifully designed. I hope and I believe that this Template will your Time, Money and Reputation. You can simply impress your audience and add a unique zing and appeal to your Presentations. Get a modern PowerPoint  Presentation that is beautifully designed. You can simply impress your audience and add a unique zing and appeal to your Presentations. I hope and I believe that this Template will your Time, Money and Reputation. Get a modern PowerPoint  Presentation that is beautifully designed. Get a modern PowerPoint  Presentation that is beautifully designed. I hope and I believe that this Template will your Time, Money and Reputation. You can simply impress your audience and add a unique zing and appeal to your Presentations. You can simply impress your audience and add a unique zing and appeal to your Presentations. Get a modern PowerPoint  Presentation that is beautifully designed. I hope and I believe that this Template will your Time, Money and Reputation. </a:t>
            </a:r>
          </a:p>
          <a:p>
            <a:pPr algn="just"/>
            <a:endParaRPr lang="en-US" altLang="ko-KR" sz="1400" b="1" dirty="0">
              <a:latin typeface="Bahnschrift SemiBold Condensed" panose="020B0502040204020203" pitchFamily="34" charset="0"/>
              <a:cs typeface="Arial" pitchFamily="34" charset="0"/>
            </a:endParaRPr>
          </a:p>
          <a:p>
            <a:pPr algn="just"/>
            <a:r>
              <a:rPr lang="en-US" altLang="ko-KR" sz="1400" b="1" dirty="0">
                <a:latin typeface="Bahnschrift SemiBold Condensed" panose="020B0502040204020203" pitchFamily="34" charset="0"/>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a:t>
            </a:r>
            <a:r>
              <a:rPr lang="en-US" altLang="ko-KR" sz="1400" b="1" dirty="0">
                <a:latin typeface="Bahnschrift SemiBold Condensed" panose="020B0502040204020203" pitchFamily="34" charset="0"/>
              </a:rPr>
              <a:t>Easy to change colors, photos and Text.</a:t>
            </a:r>
            <a:endParaRPr lang="en-US" altLang="ko-KR" sz="1400" b="1" dirty="0">
              <a:latin typeface="Bahnschrift SemiBold Condensed" panose="020B0502040204020203" pitchFamily="34" charset="0"/>
              <a:cs typeface="Arial" pitchFamily="34" charset="0"/>
            </a:endParaRPr>
          </a:p>
        </p:txBody>
      </p:sp>
      <p:grpSp>
        <p:nvGrpSpPr>
          <p:cNvPr id="17" name="Grupo 16">
            <a:extLst>
              <a:ext uri="{FF2B5EF4-FFF2-40B4-BE49-F238E27FC236}">
                <a16:creationId xmlns:a16="http://schemas.microsoft.com/office/drawing/2014/main" id="{5929EBA2-4199-E96A-3A71-D758437B6D8E}"/>
              </a:ext>
            </a:extLst>
          </p:cNvPr>
          <p:cNvGrpSpPr/>
          <p:nvPr/>
        </p:nvGrpSpPr>
        <p:grpSpPr>
          <a:xfrm>
            <a:off x="7472363" y="3275013"/>
            <a:ext cx="4311650" cy="3292475"/>
            <a:chOff x="7472363" y="3275013"/>
            <a:chExt cx="4311650" cy="3292475"/>
          </a:xfrm>
        </p:grpSpPr>
        <p:sp>
          <p:nvSpPr>
            <p:cNvPr id="6" name="Freeform 5">
              <a:extLst>
                <a:ext uri="{FF2B5EF4-FFF2-40B4-BE49-F238E27FC236}">
                  <a16:creationId xmlns:a16="http://schemas.microsoft.com/office/drawing/2014/main" id="{70F0926D-9AA2-98EB-2BD0-11ED89C0EFF8}"/>
                </a:ext>
              </a:extLst>
            </p:cNvPr>
            <p:cNvSpPr>
              <a:spLocks/>
            </p:cNvSpPr>
            <p:nvPr/>
          </p:nvSpPr>
          <p:spPr bwMode="auto">
            <a:xfrm>
              <a:off x="9332913" y="4375150"/>
              <a:ext cx="2451100" cy="2192338"/>
            </a:xfrm>
            <a:custGeom>
              <a:avLst/>
              <a:gdLst>
                <a:gd name="T0" fmla="*/ 677 w 1130"/>
                <a:gd name="T1" fmla="*/ 174 h 1010"/>
                <a:gd name="T2" fmla="*/ 675 w 1130"/>
                <a:gd name="T3" fmla="*/ 160 h 1010"/>
                <a:gd name="T4" fmla="*/ 288 w 1130"/>
                <a:gd name="T5" fmla="*/ 133 h 1010"/>
                <a:gd name="T6" fmla="*/ 211 w 1130"/>
                <a:gd name="T7" fmla="*/ 62 h 1010"/>
                <a:gd name="T8" fmla="*/ 0 w 1130"/>
                <a:gd name="T9" fmla="*/ 32 h 1010"/>
                <a:gd name="T10" fmla="*/ 4 w 1130"/>
                <a:gd name="T11" fmla="*/ 0 h 1010"/>
                <a:gd name="T12" fmla="*/ 76 w 1130"/>
                <a:gd name="T13" fmla="*/ 10 h 1010"/>
                <a:gd name="T14" fmla="*/ 204 w 1130"/>
                <a:gd name="T15" fmla="*/ 28 h 1010"/>
                <a:gd name="T16" fmla="*/ 237 w 1130"/>
                <a:gd name="T17" fmla="*/ 20 h 1010"/>
                <a:gd name="T18" fmla="*/ 283 w 1130"/>
                <a:gd name="T19" fmla="*/ 6 h 1010"/>
                <a:gd name="T20" fmla="*/ 506 w 1130"/>
                <a:gd name="T21" fmla="*/ 23 h 1010"/>
                <a:gd name="T22" fmla="*/ 721 w 1130"/>
                <a:gd name="T23" fmla="*/ 33 h 1010"/>
                <a:gd name="T24" fmla="*/ 740 w 1130"/>
                <a:gd name="T25" fmla="*/ 28 h 1010"/>
                <a:gd name="T26" fmla="*/ 850 w 1130"/>
                <a:gd name="T27" fmla="*/ 34 h 1010"/>
                <a:gd name="T28" fmla="*/ 894 w 1130"/>
                <a:gd name="T29" fmla="*/ 137 h 1010"/>
                <a:gd name="T30" fmla="*/ 887 w 1130"/>
                <a:gd name="T31" fmla="*/ 408 h 1010"/>
                <a:gd name="T32" fmla="*/ 922 w 1130"/>
                <a:gd name="T33" fmla="*/ 408 h 1010"/>
                <a:gd name="T34" fmla="*/ 922 w 1130"/>
                <a:gd name="T35" fmla="*/ 384 h 1010"/>
                <a:gd name="T36" fmla="*/ 922 w 1130"/>
                <a:gd name="T37" fmla="*/ 80 h 1010"/>
                <a:gd name="T38" fmla="*/ 984 w 1130"/>
                <a:gd name="T39" fmla="*/ 17 h 1010"/>
                <a:gd name="T40" fmla="*/ 1076 w 1130"/>
                <a:gd name="T41" fmla="*/ 17 h 1010"/>
                <a:gd name="T42" fmla="*/ 1129 w 1130"/>
                <a:gd name="T43" fmla="*/ 69 h 1010"/>
                <a:gd name="T44" fmla="*/ 1129 w 1130"/>
                <a:gd name="T45" fmla="*/ 267 h 1010"/>
                <a:gd name="T46" fmla="*/ 1130 w 1130"/>
                <a:gd name="T47" fmla="*/ 947 h 1010"/>
                <a:gd name="T48" fmla="*/ 1066 w 1130"/>
                <a:gd name="T49" fmla="*/ 1010 h 1010"/>
                <a:gd name="T50" fmla="*/ 482 w 1130"/>
                <a:gd name="T51" fmla="*/ 1009 h 1010"/>
                <a:gd name="T52" fmla="*/ 420 w 1130"/>
                <a:gd name="T53" fmla="*/ 949 h 1010"/>
                <a:gd name="T54" fmla="*/ 420 w 1130"/>
                <a:gd name="T55" fmla="*/ 625 h 1010"/>
                <a:gd name="T56" fmla="*/ 420 w 1130"/>
                <a:gd name="T57" fmla="*/ 603 h 1010"/>
                <a:gd name="T58" fmla="*/ 416 w 1130"/>
                <a:gd name="T59" fmla="*/ 603 h 1010"/>
                <a:gd name="T60" fmla="*/ 401 w 1130"/>
                <a:gd name="T61" fmla="*/ 739 h 1010"/>
                <a:gd name="T62" fmla="*/ 392 w 1130"/>
                <a:gd name="T63" fmla="*/ 898 h 1010"/>
                <a:gd name="T64" fmla="*/ 304 w 1130"/>
                <a:gd name="T65" fmla="*/ 981 h 1010"/>
                <a:gd name="T66" fmla="*/ 217 w 1130"/>
                <a:gd name="T67" fmla="*/ 895 h 1010"/>
                <a:gd name="T68" fmla="*/ 235 w 1130"/>
                <a:gd name="T69" fmla="*/ 680 h 1010"/>
                <a:gd name="T70" fmla="*/ 261 w 1130"/>
                <a:gd name="T71" fmla="*/ 517 h 1010"/>
                <a:gd name="T72" fmla="*/ 339 w 1130"/>
                <a:gd name="T73" fmla="*/ 421 h 1010"/>
                <a:gd name="T74" fmla="*/ 395 w 1130"/>
                <a:gd name="T75" fmla="*/ 418 h 1010"/>
                <a:gd name="T76" fmla="*/ 468 w 1130"/>
                <a:gd name="T77" fmla="*/ 419 h 1010"/>
                <a:gd name="T78" fmla="*/ 650 w 1130"/>
                <a:gd name="T79" fmla="*/ 414 h 1010"/>
                <a:gd name="T80" fmla="*/ 720 w 1130"/>
                <a:gd name="T81" fmla="*/ 379 h 1010"/>
                <a:gd name="T82" fmla="*/ 858 w 1130"/>
                <a:gd name="T83" fmla="*/ 124 h 1010"/>
                <a:gd name="T84" fmla="*/ 818 w 1130"/>
                <a:gd name="T85" fmla="*/ 33 h 1010"/>
                <a:gd name="T86" fmla="*/ 726 w 1130"/>
                <a:gd name="T87" fmla="*/ 72 h 1010"/>
                <a:gd name="T88" fmla="*/ 682 w 1130"/>
                <a:gd name="T89" fmla="*/ 168 h 1010"/>
                <a:gd name="T90" fmla="*/ 677 w 1130"/>
                <a:gd name="T91" fmla="*/ 174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30" h="1010">
                  <a:moveTo>
                    <a:pt x="677" y="174"/>
                  </a:moveTo>
                  <a:cubicBezTo>
                    <a:pt x="676" y="167"/>
                    <a:pt x="676" y="163"/>
                    <a:pt x="675" y="160"/>
                  </a:cubicBezTo>
                  <a:cubicBezTo>
                    <a:pt x="545" y="151"/>
                    <a:pt x="417" y="142"/>
                    <a:pt x="288" y="133"/>
                  </a:cubicBezTo>
                  <a:cubicBezTo>
                    <a:pt x="238" y="130"/>
                    <a:pt x="219" y="113"/>
                    <a:pt x="211" y="62"/>
                  </a:cubicBezTo>
                  <a:cubicBezTo>
                    <a:pt x="142" y="53"/>
                    <a:pt x="72" y="43"/>
                    <a:pt x="0" y="32"/>
                  </a:cubicBezTo>
                  <a:cubicBezTo>
                    <a:pt x="2" y="22"/>
                    <a:pt x="3" y="13"/>
                    <a:pt x="4" y="0"/>
                  </a:cubicBezTo>
                  <a:cubicBezTo>
                    <a:pt x="29" y="4"/>
                    <a:pt x="52" y="6"/>
                    <a:pt x="76" y="10"/>
                  </a:cubicBezTo>
                  <a:cubicBezTo>
                    <a:pt x="118" y="16"/>
                    <a:pt x="161" y="22"/>
                    <a:pt x="204" y="28"/>
                  </a:cubicBezTo>
                  <a:cubicBezTo>
                    <a:pt x="216" y="30"/>
                    <a:pt x="226" y="28"/>
                    <a:pt x="237" y="20"/>
                  </a:cubicBezTo>
                  <a:cubicBezTo>
                    <a:pt x="250" y="12"/>
                    <a:pt x="268" y="5"/>
                    <a:pt x="283" y="6"/>
                  </a:cubicBezTo>
                  <a:cubicBezTo>
                    <a:pt x="357" y="10"/>
                    <a:pt x="431" y="18"/>
                    <a:pt x="506" y="23"/>
                  </a:cubicBezTo>
                  <a:cubicBezTo>
                    <a:pt x="578" y="27"/>
                    <a:pt x="649" y="30"/>
                    <a:pt x="721" y="33"/>
                  </a:cubicBezTo>
                  <a:cubicBezTo>
                    <a:pt x="728" y="33"/>
                    <a:pt x="734" y="31"/>
                    <a:pt x="740" y="28"/>
                  </a:cubicBezTo>
                  <a:cubicBezTo>
                    <a:pt x="778" y="9"/>
                    <a:pt x="815" y="10"/>
                    <a:pt x="850" y="34"/>
                  </a:cubicBezTo>
                  <a:cubicBezTo>
                    <a:pt x="885" y="59"/>
                    <a:pt x="896" y="94"/>
                    <a:pt x="894" y="137"/>
                  </a:cubicBezTo>
                  <a:cubicBezTo>
                    <a:pt x="890" y="227"/>
                    <a:pt x="890" y="316"/>
                    <a:pt x="887" y="408"/>
                  </a:cubicBezTo>
                  <a:cubicBezTo>
                    <a:pt x="902" y="408"/>
                    <a:pt x="911" y="408"/>
                    <a:pt x="922" y="408"/>
                  </a:cubicBezTo>
                  <a:cubicBezTo>
                    <a:pt x="922" y="399"/>
                    <a:pt x="922" y="392"/>
                    <a:pt x="922" y="384"/>
                  </a:cubicBezTo>
                  <a:cubicBezTo>
                    <a:pt x="922" y="282"/>
                    <a:pt x="922" y="181"/>
                    <a:pt x="922" y="80"/>
                  </a:cubicBezTo>
                  <a:cubicBezTo>
                    <a:pt x="922" y="33"/>
                    <a:pt x="938" y="17"/>
                    <a:pt x="984" y="17"/>
                  </a:cubicBezTo>
                  <a:cubicBezTo>
                    <a:pt x="1015" y="17"/>
                    <a:pt x="1046" y="17"/>
                    <a:pt x="1076" y="17"/>
                  </a:cubicBezTo>
                  <a:cubicBezTo>
                    <a:pt x="1109" y="17"/>
                    <a:pt x="1129" y="36"/>
                    <a:pt x="1129" y="69"/>
                  </a:cubicBezTo>
                  <a:cubicBezTo>
                    <a:pt x="1129" y="135"/>
                    <a:pt x="1129" y="201"/>
                    <a:pt x="1129" y="267"/>
                  </a:cubicBezTo>
                  <a:cubicBezTo>
                    <a:pt x="1129" y="493"/>
                    <a:pt x="1128" y="720"/>
                    <a:pt x="1130" y="947"/>
                  </a:cubicBezTo>
                  <a:cubicBezTo>
                    <a:pt x="1130" y="987"/>
                    <a:pt x="1113" y="1010"/>
                    <a:pt x="1066" y="1010"/>
                  </a:cubicBezTo>
                  <a:cubicBezTo>
                    <a:pt x="871" y="1008"/>
                    <a:pt x="676" y="1009"/>
                    <a:pt x="482" y="1009"/>
                  </a:cubicBezTo>
                  <a:cubicBezTo>
                    <a:pt x="436" y="1009"/>
                    <a:pt x="420" y="994"/>
                    <a:pt x="420" y="949"/>
                  </a:cubicBezTo>
                  <a:cubicBezTo>
                    <a:pt x="420" y="841"/>
                    <a:pt x="420" y="733"/>
                    <a:pt x="420" y="625"/>
                  </a:cubicBezTo>
                  <a:cubicBezTo>
                    <a:pt x="420" y="617"/>
                    <a:pt x="420" y="610"/>
                    <a:pt x="420" y="603"/>
                  </a:cubicBezTo>
                  <a:cubicBezTo>
                    <a:pt x="419" y="603"/>
                    <a:pt x="417" y="603"/>
                    <a:pt x="416" y="603"/>
                  </a:cubicBezTo>
                  <a:cubicBezTo>
                    <a:pt x="411" y="648"/>
                    <a:pt x="404" y="693"/>
                    <a:pt x="401" y="739"/>
                  </a:cubicBezTo>
                  <a:cubicBezTo>
                    <a:pt x="397" y="792"/>
                    <a:pt x="395" y="845"/>
                    <a:pt x="392" y="898"/>
                  </a:cubicBezTo>
                  <a:cubicBezTo>
                    <a:pt x="390" y="944"/>
                    <a:pt x="350" y="981"/>
                    <a:pt x="304" y="981"/>
                  </a:cubicBezTo>
                  <a:cubicBezTo>
                    <a:pt x="256" y="980"/>
                    <a:pt x="214" y="942"/>
                    <a:pt x="217" y="895"/>
                  </a:cubicBezTo>
                  <a:cubicBezTo>
                    <a:pt x="221" y="823"/>
                    <a:pt x="227" y="751"/>
                    <a:pt x="235" y="680"/>
                  </a:cubicBezTo>
                  <a:cubicBezTo>
                    <a:pt x="241" y="625"/>
                    <a:pt x="250" y="571"/>
                    <a:pt x="261" y="517"/>
                  </a:cubicBezTo>
                  <a:cubicBezTo>
                    <a:pt x="271" y="473"/>
                    <a:pt x="291" y="434"/>
                    <a:pt x="339" y="421"/>
                  </a:cubicBezTo>
                  <a:cubicBezTo>
                    <a:pt x="356" y="416"/>
                    <a:pt x="376" y="418"/>
                    <a:pt x="395" y="418"/>
                  </a:cubicBezTo>
                  <a:cubicBezTo>
                    <a:pt x="419" y="418"/>
                    <a:pt x="444" y="419"/>
                    <a:pt x="468" y="419"/>
                  </a:cubicBezTo>
                  <a:cubicBezTo>
                    <a:pt x="529" y="417"/>
                    <a:pt x="589" y="414"/>
                    <a:pt x="650" y="414"/>
                  </a:cubicBezTo>
                  <a:cubicBezTo>
                    <a:pt x="680" y="414"/>
                    <a:pt x="702" y="403"/>
                    <a:pt x="720" y="379"/>
                  </a:cubicBezTo>
                  <a:cubicBezTo>
                    <a:pt x="779" y="301"/>
                    <a:pt x="821" y="214"/>
                    <a:pt x="858" y="124"/>
                  </a:cubicBezTo>
                  <a:cubicBezTo>
                    <a:pt x="873" y="87"/>
                    <a:pt x="853" y="47"/>
                    <a:pt x="818" y="33"/>
                  </a:cubicBezTo>
                  <a:cubicBezTo>
                    <a:pt x="782" y="19"/>
                    <a:pt x="743" y="36"/>
                    <a:pt x="726" y="72"/>
                  </a:cubicBezTo>
                  <a:cubicBezTo>
                    <a:pt x="711" y="104"/>
                    <a:pt x="697" y="136"/>
                    <a:pt x="682" y="168"/>
                  </a:cubicBezTo>
                  <a:cubicBezTo>
                    <a:pt x="681" y="170"/>
                    <a:pt x="680" y="171"/>
                    <a:pt x="677" y="1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42A0AE4D-D4CE-3BBD-5605-194EADD1EC59}"/>
                </a:ext>
              </a:extLst>
            </p:cNvPr>
            <p:cNvSpPr>
              <a:spLocks/>
            </p:cNvSpPr>
            <p:nvPr/>
          </p:nvSpPr>
          <p:spPr bwMode="auto">
            <a:xfrm>
              <a:off x="7472363" y="3275013"/>
              <a:ext cx="695325" cy="3151188"/>
            </a:xfrm>
            <a:custGeom>
              <a:avLst/>
              <a:gdLst>
                <a:gd name="T0" fmla="*/ 179 w 321"/>
                <a:gd name="T1" fmla="*/ 1414 h 1452"/>
                <a:gd name="T2" fmla="*/ 321 w 321"/>
                <a:gd name="T3" fmla="*/ 1414 h 1452"/>
                <a:gd name="T4" fmla="*/ 321 w 321"/>
                <a:gd name="T5" fmla="*/ 1452 h 1452"/>
                <a:gd name="T6" fmla="*/ 0 w 321"/>
                <a:gd name="T7" fmla="*/ 1452 h 1452"/>
                <a:gd name="T8" fmla="*/ 0 w 321"/>
                <a:gd name="T9" fmla="*/ 1415 h 1452"/>
                <a:gd name="T10" fmla="*/ 139 w 321"/>
                <a:gd name="T11" fmla="*/ 1415 h 1452"/>
                <a:gd name="T12" fmla="*/ 140 w 321"/>
                <a:gd name="T13" fmla="*/ 1394 h 1452"/>
                <a:gd name="T14" fmla="*/ 139 w 321"/>
                <a:gd name="T15" fmla="*/ 886 h 1452"/>
                <a:gd name="T16" fmla="*/ 130 w 321"/>
                <a:gd name="T17" fmla="*/ 859 h 1452"/>
                <a:gd name="T18" fmla="*/ 119 w 321"/>
                <a:gd name="T19" fmla="*/ 826 h 1452"/>
                <a:gd name="T20" fmla="*/ 118 w 321"/>
                <a:gd name="T21" fmla="*/ 46 h 1452"/>
                <a:gd name="T22" fmla="*/ 160 w 321"/>
                <a:gd name="T23" fmla="*/ 0 h 1452"/>
                <a:gd name="T24" fmla="*/ 202 w 321"/>
                <a:gd name="T25" fmla="*/ 46 h 1452"/>
                <a:gd name="T26" fmla="*/ 202 w 321"/>
                <a:gd name="T27" fmla="*/ 828 h 1452"/>
                <a:gd name="T28" fmla="*/ 193 w 321"/>
                <a:gd name="T29" fmla="*/ 855 h 1452"/>
                <a:gd name="T30" fmla="*/ 179 w 321"/>
                <a:gd name="T31" fmla="*/ 898 h 1452"/>
                <a:gd name="T32" fmla="*/ 179 w 321"/>
                <a:gd name="T33" fmla="*/ 1386 h 1452"/>
                <a:gd name="T34" fmla="*/ 179 w 321"/>
                <a:gd name="T35" fmla="*/ 1414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1" h="1452">
                  <a:moveTo>
                    <a:pt x="179" y="1414"/>
                  </a:moveTo>
                  <a:cubicBezTo>
                    <a:pt x="228" y="1414"/>
                    <a:pt x="274" y="1414"/>
                    <a:pt x="321" y="1414"/>
                  </a:cubicBezTo>
                  <a:cubicBezTo>
                    <a:pt x="321" y="1428"/>
                    <a:pt x="321" y="1439"/>
                    <a:pt x="321" y="1452"/>
                  </a:cubicBezTo>
                  <a:cubicBezTo>
                    <a:pt x="214" y="1452"/>
                    <a:pt x="108" y="1452"/>
                    <a:pt x="0" y="1452"/>
                  </a:cubicBezTo>
                  <a:cubicBezTo>
                    <a:pt x="0" y="1440"/>
                    <a:pt x="0" y="1429"/>
                    <a:pt x="0" y="1415"/>
                  </a:cubicBezTo>
                  <a:cubicBezTo>
                    <a:pt x="45" y="1415"/>
                    <a:pt x="91" y="1415"/>
                    <a:pt x="139" y="1415"/>
                  </a:cubicBezTo>
                  <a:cubicBezTo>
                    <a:pt x="139" y="1406"/>
                    <a:pt x="140" y="1400"/>
                    <a:pt x="140" y="1394"/>
                  </a:cubicBezTo>
                  <a:cubicBezTo>
                    <a:pt x="140" y="1224"/>
                    <a:pt x="140" y="1055"/>
                    <a:pt x="139" y="886"/>
                  </a:cubicBezTo>
                  <a:cubicBezTo>
                    <a:pt x="139" y="877"/>
                    <a:pt x="133" y="868"/>
                    <a:pt x="130" y="859"/>
                  </a:cubicBezTo>
                  <a:cubicBezTo>
                    <a:pt x="126" y="848"/>
                    <a:pt x="119" y="837"/>
                    <a:pt x="119" y="826"/>
                  </a:cubicBezTo>
                  <a:cubicBezTo>
                    <a:pt x="118" y="566"/>
                    <a:pt x="118" y="306"/>
                    <a:pt x="118" y="46"/>
                  </a:cubicBezTo>
                  <a:cubicBezTo>
                    <a:pt x="118" y="19"/>
                    <a:pt x="135" y="0"/>
                    <a:pt x="160" y="0"/>
                  </a:cubicBezTo>
                  <a:cubicBezTo>
                    <a:pt x="185" y="0"/>
                    <a:pt x="202" y="18"/>
                    <a:pt x="202" y="46"/>
                  </a:cubicBezTo>
                  <a:cubicBezTo>
                    <a:pt x="202" y="307"/>
                    <a:pt x="202" y="567"/>
                    <a:pt x="202" y="828"/>
                  </a:cubicBezTo>
                  <a:cubicBezTo>
                    <a:pt x="202" y="837"/>
                    <a:pt x="199" y="850"/>
                    <a:pt x="193" y="855"/>
                  </a:cubicBezTo>
                  <a:cubicBezTo>
                    <a:pt x="179" y="868"/>
                    <a:pt x="179" y="882"/>
                    <a:pt x="179" y="898"/>
                  </a:cubicBezTo>
                  <a:cubicBezTo>
                    <a:pt x="179" y="1061"/>
                    <a:pt x="179" y="1224"/>
                    <a:pt x="179" y="1386"/>
                  </a:cubicBezTo>
                  <a:cubicBezTo>
                    <a:pt x="179" y="1394"/>
                    <a:pt x="179" y="1402"/>
                    <a:pt x="179" y="14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1773F078-76A6-37ED-0E53-AE2A618414CE}"/>
                </a:ext>
              </a:extLst>
            </p:cNvPr>
            <p:cNvSpPr>
              <a:spLocks/>
            </p:cNvSpPr>
            <p:nvPr/>
          </p:nvSpPr>
          <p:spPr bwMode="auto">
            <a:xfrm>
              <a:off x="10650538" y="3671888"/>
              <a:ext cx="701675" cy="703263"/>
            </a:xfrm>
            <a:custGeom>
              <a:avLst/>
              <a:gdLst>
                <a:gd name="T0" fmla="*/ 163 w 324"/>
                <a:gd name="T1" fmla="*/ 0 h 324"/>
                <a:gd name="T2" fmla="*/ 323 w 324"/>
                <a:gd name="T3" fmla="*/ 162 h 324"/>
                <a:gd name="T4" fmla="*/ 161 w 324"/>
                <a:gd name="T5" fmla="*/ 323 h 324"/>
                <a:gd name="T6" fmla="*/ 1 w 324"/>
                <a:gd name="T7" fmla="*/ 160 h 324"/>
                <a:gd name="T8" fmla="*/ 163 w 324"/>
                <a:gd name="T9" fmla="*/ 0 h 324"/>
              </a:gdLst>
              <a:ahLst/>
              <a:cxnLst>
                <a:cxn ang="0">
                  <a:pos x="T0" y="T1"/>
                </a:cxn>
                <a:cxn ang="0">
                  <a:pos x="T2" y="T3"/>
                </a:cxn>
                <a:cxn ang="0">
                  <a:pos x="T4" y="T5"/>
                </a:cxn>
                <a:cxn ang="0">
                  <a:pos x="T6" y="T7"/>
                </a:cxn>
                <a:cxn ang="0">
                  <a:pos x="T8" y="T9"/>
                </a:cxn>
              </a:cxnLst>
              <a:rect l="0" t="0" r="r" b="b"/>
              <a:pathLst>
                <a:path w="324" h="324">
                  <a:moveTo>
                    <a:pt x="163" y="0"/>
                  </a:moveTo>
                  <a:cubicBezTo>
                    <a:pt x="252" y="0"/>
                    <a:pt x="324" y="73"/>
                    <a:pt x="323" y="162"/>
                  </a:cubicBezTo>
                  <a:cubicBezTo>
                    <a:pt x="323" y="251"/>
                    <a:pt x="249" y="324"/>
                    <a:pt x="161" y="323"/>
                  </a:cubicBezTo>
                  <a:cubicBezTo>
                    <a:pt x="72" y="322"/>
                    <a:pt x="0" y="249"/>
                    <a:pt x="1" y="160"/>
                  </a:cubicBezTo>
                  <a:cubicBezTo>
                    <a:pt x="1" y="71"/>
                    <a:pt x="73" y="0"/>
                    <a:pt x="163"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47CAAD24-3D7C-6B37-327F-2445D333CE75}"/>
                </a:ext>
              </a:extLst>
            </p:cNvPr>
            <p:cNvSpPr>
              <a:spLocks/>
            </p:cNvSpPr>
            <p:nvPr/>
          </p:nvSpPr>
          <p:spPr bwMode="auto">
            <a:xfrm>
              <a:off x="10088563" y="4427538"/>
              <a:ext cx="1114425" cy="844550"/>
            </a:xfrm>
            <a:custGeom>
              <a:avLst/>
              <a:gdLst>
                <a:gd name="T0" fmla="*/ 187 w 514"/>
                <a:gd name="T1" fmla="*/ 389 h 389"/>
                <a:gd name="T2" fmla="*/ 73 w 514"/>
                <a:gd name="T3" fmla="*/ 389 h 389"/>
                <a:gd name="T4" fmla="*/ 1 w 514"/>
                <a:gd name="T5" fmla="*/ 326 h 389"/>
                <a:gd name="T6" fmla="*/ 71 w 514"/>
                <a:gd name="T7" fmla="*/ 262 h 389"/>
                <a:gd name="T8" fmla="*/ 265 w 514"/>
                <a:gd name="T9" fmla="*/ 257 h 389"/>
                <a:gd name="T10" fmla="*/ 287 w 514"/>
                <a:gd name="T11" fmla="*/ 242 h 389"/>
                <a:gd name="T12" fmla="*/ 384 w 514"/>
                <a:gd name="T13" fmla="*/ 53 h 389"/>
                <a:gd name="T14" fmla="*/ 481 w 514"/>
                <a:gd name="T15" fmla="*/ 24 h 389"/>
                <a:gd name="T16" fmla="*/ 503 w 514"/>
                <a:gd name="T17" fmla="*/ 97 h 389"/>
                <a:gd name="T18" fmla="*/ 366 w 514"/>
                <a:gd name="T19" fmla="*/ 351 h 389"/>
                <a:gd name="T20" fmla="*/ 302 w 514"/>
                <a:gd name="T21" fmla="*/ 382 h 389"/>
                <a:gd name="T22" fmla="*/ 187 w 514"/>
                <a:gd name="T23" fmla="*/ 382 h 389"/>
                <a:gd name="T24" fmla="*/ 187 w 514"/>
                <a:gd name="T25" fmla="*/ 389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4" h="389">
                  <a:moveTo>
                    <a:pt x="187" y="389"/>
                  </a:moveTo>
                  <a:cubicBezTo>
                    <a:pt x="149" y="389"/>
                    <a:pt x="111" y="389"/>
                    <a:pt x="73" y="389"/>
                  </a:cubicBezTo>
                  <a:cubicBezTo>
                    <a:pt x="30" y="389"/>
                    <a:pt x="1" y="364"/>
                    <a:pt x="1" y="326"/>
                  </a:cubicBezTo>
                  <a:cubicBezTo>
                    <a:pt x="0" y="288"/>
                    <a:pt x="29" y="262"/>
                    <a:pt x="71" y="262"/>
                  </a:cubicBezTo>
                  <a:cubicBezTo>
                    <a:pt x="136" y="260"/>
                    <a:pt x="200" y="259"/>
                    <a:pt x="265" y="257"/>
                  </a:cubicBezTo>
                  <a:cubicBezTo>
                    <a:pt x="273" y="256"/>
                    <a:pt x="284" y="249"/>
                    <a:pt x="287" y="242"/>
                  </a:cubicBezTo>
                  <a:cubicBezTo>
                    <a:pt x="320" y="179"/>
                    <a:pt x="353" y="116"/>
                    <a:pt x="384" y="53"/>
                  </a:cubicBezTo>
                  <a:cubicBezTo>
                    <a:pt x="404" y="14"/>
                    <a:pt x="447" y="0"/>
                    <a:pt x="481" y="24"/>
                  </a:cubicBezTo>
                  <a:cubicBezTo>
                    <a:pt x="503" y="40"/>
                    <a:pt x="514" y="71"/>
                    <a:pt x="503" y="97"/>
                  </a:cubicBezTo>
                  <a:cubicBezTo>
                    <a:pt x="465" y="186"/>
                    <a:pt x="424" y="273"/>
                    <a:pt x="366" y="351"/>
                  </a:cubicBezTo>
                  <a:cubicBezTo>
                    <a:pt x="349" y="372"/>
                    <a:pt x="330" y="383"/>
                    <a:pt x="302" y="382"/>
                  </a:cubicBezTo>
                  <a:cubicBezTo>
                    <a:pt x="264" y="381"/>
                    <a:pt x="225" y="382"/>
                    <a:pt x="187" y="382"/>
                  </a:cubicBezTo>
                  <a:cubicBezTo>
                    <a:pt x="187" y="384"/>
                    <a:pt x="187" y="386"/>
                    <a:pt x="187" y="38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F39EBB6D-DB20-EF14-6570-D23A56F710FB}"/>
                </a:ext>
              </a:extLst>
            </p:cNvPr>
            <p:cNvSpPr>
              <a:spLocks/>
            </p:cNvSpPr>
            <p:nvPr/>
          </p:nvSpPr>
          <p:spPr bwMode="auto">
            <a:xfrm>
              <a:off x="8602663" y="3921125"/>
              <a:ext cx="274638" cy="792163"/>
            </a:xfrm>
            <a:custGeom>
              <a:avLst/>
              <a:gdLst>
                <a:gd name="T0" fmla="*/ 59 w 127"/>
                <a:gd name="T1" fmla="*/ 365 h 365"/>
                <a:gd name="T2" fmla="*/ 115 w 127"/>
                <a:gd name="T3" fmla="*/ 0 h 365"/>
                <a:gd name="T4" fmla="*/ 118 w 127"/>
                <a:gd name="T5" fmla="*/ 25 h 365"/>
                <a:gd name="T6" fmla="*/ 69 w 127"/>
                <a:gd name="T7" fmla="*/ 342 h 365"/>
                <a:gd name="T8" fmla="*/ 59 w 127"/>
                <a:gd name="T9" fmla="*/ 365 h 365"/>
              </a:gdLst>
              <a:ahLst/>
              <a:cxnLst>
                <a:cxn ang="0">
                  <a:pos x="T0" y="T1"/>
                </a:cxn>
                <a:cxn ang="0">
                  <a:pos x="T2" y="T3"/>
                </a:cxn>
                <a:cxn ang="0">
                  <a:pos x="T4" y="T5"/>
                </a:cxn>
                <a:cxn ang="0">
                  <a:pos x="T6" y="T7"/>
                </a:cxn>
                <a:cxn ang="0">
                  <a:pos x="T8" y="T9"/>
                </a:cxn>
              </a:cxnLst>
              <a:rect l="0" t="0" r="r" b="b"/>
              <a:pathLst>
                <a:path w="127" h="365">
                  <a:moveTo>
                    <a:pt x="59" y="365"/>
                  </a:moveTo>
                  <a:cubicBezTo>
                    <a:pt x="0" y="257"/>
                    <a:pt x="27" y="84"/>
                    <a:pt x="115" y="0"/>
                  </a:cubicBezTo>
                  <a:cubicBezTo>
                    <a:pt x="125" y="8"/>
                    <a:pt x="127" y="14"/>
                    <a:pt x="118" y="25"/>
                  </a:cubicBezTo>
                  <a:cubicBezTo>
                    <a:pt x="44" y="122"/>
                    <a:pt x="26" y="228"/>
                    <a:pt x="69" y="342"/>
                  </a:cubicBezTo>
                  <a:cubicBezTo>
                    <a:pt x="74" y="355"/>
                    <a:pt x="71" y="361"/>
                    <a:pt x="59" y="36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0DA35BA4-4AC8-A577-4051-658E9C9AEAC0}"/>
                </a:ext>
              </a:extLst>
            </p:cNvPr>
            <p:cNvSpPr>
              <a:spLocks/>
            </p:cNvSpPr>
            <p:nvPr/>
          </p:nvSpPr>
          <p:spPr bwMode="auto">
            <a:xfrm>
              <a:off x="8723313" y="4027488"/>
              <a:ext cx="223838" cy="612775"/>
            </a:xfrm>
            <a:custGeom>
              <a:avLst/>
              <a:gdLst>
                <a:gd name="T0" fmla="*/ 101 w 103"/>
                <a:gd name="T1" fmla="*/ 0 h 282"/>
                <a:gd name="T2" fmla="*/ 99 w 103"/>
                <a:gd name="T3" fmla="*/ 20 h 282"/>
                <a:gd name="T4" fmla="*/ 66 w 103"/>
                <a:gd name="T5" fmla="*/ 272 h 282"/>
                <a:gd name="T6" fmla="*/ 52 w 103"/>
                <a:gd name="T7" fmla="*/ 282 h 282"/>
                <a:gd name="T8" fmla="*/ 101 w 103"/>
                <a:gd name="T9" fmla="*/ 0 h 282"/>
              </a:gdLst>
              <a:ahLst/>
              <a:cxnLst>
                <a:cxn ang="0">
                  <a:pos x="T0" y="T1"/>
                </a:cxn>
                <a:cxn ang="0">
                  <a:pos x="T2" y="T3"/>
                </a:cxn>
                <a:cxn ang="0">
                  <a:pos x="T4" y="T5"/>
                </a:cxn>
                <a:cxn ang="0">
                  <a:pos x="T6" y="T7"/>
                </a:cxn>
                <a:cxn ang="0">
                  <a:pos x="T8" y="T9"/>
                </a:cxn>
              </a:cxnLst>
              <a:rect l="0" t="0" r="r" b="b"/>
              <a:pathLst>
                <a:path w="103" h="282">
                  <a:moveTo>
                    <a:pt x="101" y="0"/>
                  </a:moveTo>
                  <a:cubicBezTo>
                    <a:pt x="101" y="7"/>
                    <a:pt x="103" y="16"/>
                    <a:pt x="99" y="20"/>
                  </a:cubicBezTo>
                  <a:cubicBezTo>
                    <a:pt x="37" y="97"/>
                    <a:pt x="27" y="180"/>
                    <a:pt x="66" y="272"/>
                  </a:cubicBezTo>
                  <a:cubicBezTo>
                    <a:pt x="61" y="275"/>
                    <a:pt x="57" y="278"/>
                    <a:pt x="52" y="282"/>
                  </a:cubicBezTo>
                  <a:cubicBezTo>
                    <a:pt x="0" y="206"/>
                    <a:pt x="21" y="63"/>
                    <a:pt x="10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72BDB248-13D3-B72E-D7CD-DFF4684908A1}"/>
                </a:ext>
              </a:extLst>
            </p:cNvPr>
            <p:cNvSpPr>
              <a:spLocks/>
            </p:cNvSpPr>
            <p:nvPr/>
          </p:nvSpPr>
          <p:spPr bwMode="auto">
            <a:xfrm>
              <a:off x="8847138" y="4121150"/>
              <a:ext cx="179388" cy="447675"/>
            </a:xfrm>
            <a:custGeom>
              <a:avLst/>
              <a:gdLst>
                <a:gd name="T0" fmla="*/ 39 w 83"/>
                <a:gd name="T1" fmla="*/ 206 h 206"/>
                <a:gd name="T2" fmla="*/ 70 w 83"/>
                <a:gd name="T3" fmla="*/ 0 h 206"/>
                <a:gd name="T4" fmla="*/ 74 w 83"/>
                <a:gd name="T5" fmla="*/ 24 h 206"/>
                <a:gd name="T6" fmla="*/ 48 w 83"/>
                <a:gd name="T7" fmla="*/ 184 h 206"/>
                <a:gd name="T8" fmla="*/ 39 w 83"/>
                <a:gd name="T9" fmla="*/ 206 h 206"/>
              </a:gdLst>
              <a:ahLst/>
              <a:cxnLst>
                <a:cxn ang="0">
                  <a:pos x="T0" y="T1"/>
                </a:cxn>
                <a:cxn ang="0">
                  <a:pos x="T2" y="T3"/>
                </a:cxn>
                <a:cxn ang="0">
                  <a:pos x="T4" y="T5"/>
                </a:cxn>
                <a:cxn ang="0">
                  <a:pos x="T6" y="T7"/>
                </a:cxn>
                <a:cxn ang="0">
                  <a:pos x="T8" y="T9"/>
                </a:cxn>
              </a:cxnLst>
              <a:rect l="0" t="0" r="r" b="b"/>
              <a:pathLst>
                <a:path w="83" h="206">
                  <a:moveTo>
                    <a:pt x="39" y="206"/>
                  </a:moveTo>
                  <a:cubicBezTo>
                    <a:pt x="0" y="139"/>
                    <a:pt x="13" y="54"/>
                    <a:pt x="70" y="0"/>
                  </a:cubicBezTo>
                  <a:cubicBezTo>
                    <a:pt x="81" y="6"/>
                    <a:pt x="83" y="12"/>
                    <a:pt x="74" y="24"/>
                  </a:cubicBezTo>
                  <a:cubicBezTo>
                    <a:pt x="34" y="72"/>
                    <a:pt x="25" y="126"/>
                    <a:pt x="48" y="184"/>
                  </a:cubicBezTo>
                  <a:cubicBezTo>
                    <a:pt x="54" y="198"/>
                    <a:pt x="54" y="198"/>
                    <a:pt x="39" y="20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38F4A897-E553-0C66-5ED3-2439432282DB}"/>
                </a:ext>
              </a:extLst>
            </p:cNvPr>
            <p:cNvSpPr>
              <a:spLocks/>
            </p:cNvSpPr>
            <p:nvPr/>
          </p:nvSpPr>
          <p:spPr bwMode="auto">
            <a:xfrm>
              <a:off x="8966200" y="4210050"/>
              <a:ext cx="128588" cy="301625"/>
            </a:xfrm>
            <a:custGeom>
              <a:avLst/>
              <a:gdLst>
                <a:gd name="T0" fmla="*/ 59 w 59"/>
                <a:gd name="T1" fmla="*/ 13 h 139"/>
                <a:gd name="T2" fmla="*/ 38 w 59"/>
                <a:gd name="T3" fmla="*/ 120 h 139"/>
                <a:gd name="T4" fmla="*/ 30 w 59"/>
                <a:gd name="T5" fmla="*/ 139 h 139"/>
                <a:gd name="T6" fmla="*/ 48 w 59"/>
                <a:gd name="T7" fmla="*/ 0 h 139"/>
                <a:gd name="T8" fmla="*/ 59 w 59"/>
                <a:gd name="T9" fmla="*/ 13 h 139"/>
              </a:gdLst>
              <a:ahLst/>
              <a:cxnLst>
                <a:cxn ang="0">
                  <a:pos x="T0" y="T1"/>
                </a:cxn>
                <a:cxn ang="0">
                  <a:pos x="T2" y="T3"/>
                </a:cxn>
                <a:cxn ang="0">
                  <a:pos x="T4" y="T5"/>
                </a:cxn>
                <a:cxn ang="0">
                  <a:pos x="T6" y="T7"/>
                </a:cxn>
                <a:cxn ang="0">
                  <a:pos x="T8" y="T9"/>
                </a:cxn>
              </a:cxnLst>
              <a:rect l="0" t="0" r="r" b="b"/>
              <a:pathLst>
                <a:path w="59" h="139">
                  <a:moveTo>
                    <a:pt x="59" y="13"/>
                  </a:moveTo>
                  <a:cubicBezTo>
                    <a:pt x="30" y="46"/>
                    <a:pt x="22" y="80"/>
                    <a:pt x="38" y="120"/>
                  </a:cubicBezTo>
                  <a:cubicBezTo>
                    <a:pt x="40" y="124"/>
                    <a:pt x="34" y="131"/>
                    <a:pt x="30" y="139"/>
                  </a:cubicBezTo>
                  <a:cubicBezTo>
                    <a:pt x="0" y="103"/>
                    <a:pt x="8" y="28"/>
                    <a:pt x="48" y="0"/>
                  </a:cubicBezTo>
                  <a:cubicBezTo>
                    <a:pt x="51" y="4"/>
                    <a:pt x="55" y="8"/>
                    <a:pt x="59" y="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3">
              <a:extLst>
                <a:ext uri="{FF2B5EF4-FFF2-40B4-BE49-F238E27FC236}">
                  <a16:creationId xmlns:a16="http://schemas.microsoft.com/office/drawing/2014/main" id="{00FE6BD4-5029-1AFA-B2E7-5B845D39AE28}"/>
                </a:ext>
              </a:extLst>
            </p:cNvPr>
            <p:cNvSpPr>
              <a:spLocks/>
            </p:cNvSpPr>
            <p:nvPr/>
          </p:nvSpPr>
          <p:spPr bwMode="auto">
            <a:xfrm>
              <a:off x="9082088" y="4297363"/>
              <a:ext cx="82550" cy="147638"/>
            </a:xfrm>
            <a:custGeom>
              <a:avLst/>
              <a:gdLst>
                <a:gd name="T0" fmla="*/ 25 w 38"/>
                <a:gd name="T1" fmla="*/ 0 h 68"/>
                <a:gd name="T2" fmla="*/ 30 w 38"/>
                <a:gd name="T3" fmla="*/ 22 h 68"/>
                <a:gd name="T4" fmla="*/ 26 w 38"/>
                <a:gd name="T5" fmla="*/ 47 h 68"/>
                <a:gd name="T6" fmla="*/ 18 w 38"/>
                <a:gd name="T7" fmla="*/ 68 h 68"/>
                <a:gd name="T8" fmla="*/ 25 w 38"/>
                <a:gd name="T9" fmla="*/ 0 h 68"/>
              </a:gdLst>
              <a:ahLst/>
              <a:cxnLst>
                <a:cxn ang="0">
                  <a:pos x="T0" y="T1"/>
                </a:cxn>
                <a:cxn ang="0">
                  <a:pos x="T2" y="T3"/>
                </a:cxn>
                <a:cxn ang="0">
                  <a:pos x="T4" y="T5"/>
                </a:cxn>
                <a:cxn ang="0">
                  <a:pos x="T6" y="T7"/>
                </a:cxn>
                <a:cxn ang="0">
                  <a:pos x="T8" y="T9"/>
                </a:cxn>
              </a:cxnLst>
              <a:rect l="0" t="0" r="r" b="b"/>
              <a:pathLst>
                <a:path w="38" h="68">
                  <a:moveTo>
                    <a:pt x="25" y="0"/>
                  </a:moveTo>
                  <a:cubicBezTo>
                    <a:pt x="33" y="6"/>
                    <a:pt x="38" y="11"/>
                    <a:pt x="30" y="22"/>
                  </a:cubicBezTo>
                  <a:cubicBezTo>
                    <a:pt x="26" y="29"/>
                    <a:pt x="27" y="39"/>
                    <a:pt x="26" y="47"/>
                  </a:cubicBezTo>
                  <a:cubicBezTo>
                    <a:pt x="24" y="54"/>
                    <a:pt x="22" y="61"/>
                    <a:pt x="18" y="68"/>
                  </a:cubicBezTo>
                  <a:cubicBezTo>
                    <a:pt x="0" y="43"/>
                    <a:pt x="3" y="19"/>
                    <a:pt x="2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179153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4294967295"/>
          </p:nvPr>
        </p:nvSpPr>
        <p:spPr>
          <a:xfrm>
            <a:off x="619125" y="531813"/>
            <a:ext cx="11572875" cy="723900"/>
          </a:xfrm>
        </p:spPr>
        <p:txBody>
          <a:bodyPr>
            <a:normAutofit/>
          </a:bodyPr>
          <a:lstStyle/>
          <a:p>
            <a:r>
              <a:rPr lang="en-US" sz="3600" dirty="0">
                <a:solidFill>
                  <a:schemeClr val="bg1"/>
                </a:solidFill>
              </a:rPr>
              <a:t>Infographic Style</a:t>
            </a:r>
          </a:p>
        </p:txBody>
      </p:sp>
      <p:grpSp>
        <p:nvGrpSpPr>
          <p:cNvPr id="3" name="Group 2">
            <a:extLst>
              <a:ext uri="{FF2B5EF4-FFF2-40B4-BE49-F238E27FC236}">
                <a16:creationId xmlns:a16="http://schemas.microsoft.com/office/drawing/2014/main" id="{4130DC67-2183-45B5-B335-B95BC1725E21}"/>
              </a:ext>
            </a:extLst>
          </p:cNvPr>
          <p:cNvGrpSpPr/>
          <p:nvPr/>
        </p:nvGrpSpPr>
        <p:grpSpPr>
          <a:xfrm>
            <a:off x="4351036" y="2932922"/>
            <a:ext cx="3500774" cy="2022882"/>
            <a:chOff x="2771800" y="2419161"/>
            <a:chExt cx="3500774" cy="2022882"/>
          </a:xfrm>
        </p:grpSpPr>
        <p:sp>
          <p:nvSpPr>
            <p:cNvPr id="4" name="Oval 3">
              <a:extLst>
                <a:ext uri="{FF2B5EF4-FFF2-40B4-BE49-F238E27FC236}">
                  <a16:creationId xmlns:a16="http://schemas.microsoft.com/office/drawing/2014/main" id="{9343AB8E-C18F-48ED-85F6-3AE1ECDFA9D2}"/>
                </a:ext>
              </a:extLst>
            </p:cNvPr>
            <p:cNvSpPr/>
            <p:nvPr/>
          </p:nvSpPr>
          <p:spPr>
            <a:xfrm>
              <a:off x="2771800" y="2419161"/>
              <a:ext cx="2016224" cy="2016224"/>
            </a:xfrm>
            <a:prstGeom prst="ellipse">
              <a:avLst/>
            </a:prstGeom>
            <a:solidFill>
              <a:srgbClr val="0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Oval 4">
              <a:extLst>
                <a:ext uri="{FF2B5EF4-FFF2-40B4-BE49-F238E27FC236}">
                  <a16:creationId xmlns:a16="http://schemas.microsoft.com/office/drawing/2014/main" id="{33BD4A6E-6684-44C8-8D09-5AE4538FB0C4}"/>
                </a:ext>
              </a:extLst>
            </p:cNvPr>
            <p:cNvSpPr/>
            <p:nvPr/>
          </p:nvSpPr>
          <p:spPr>
            <a:xfrm>
              <a:off x="4256350" y="2425819"/>
              <a:ext cx="2016224" cy="2016224"/>
            </a:xfrm>
            <a:prstGeom prst="ellips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cxnSp>
        <p:nvCxnSpPr>
          <p:cNvPr id="6" name="Elbow Connector 10">
            <a:extLst>
              <a:ext uri="{FF2B5EF4-FFF2-40B4-BE49-F238E27FC236}">
                <a16:creationId xmlns:a16="http://schemas.microsoft.com/office/drawing/2014/main" id="{328D7A2C-DADE-49F3-B98C-337FDA325AD0}"/>
              </a:ext>
            </a:extLst>
          </p:cNvPr>
          <p:cNvCxnSpPr>
            <a:cxnSpLocks/>
          </p:cNvCxnSpPr>
          <p:nvPr/>
        </p:nvCxnSpPr>
        <p:spPr>
          <a:xfrm rot="5400000" flipH="1" flipV="1">
            <a:off x="5872858" y="2182273"/>
            <a:ext cx="1022354" cy="576067"/>
          </a:xfrm>
          <a:prstGeom prst="bentConnector3">
            <a:avLst>
              <a:gd name="adj1" fmla="val 99152"/>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141EFB2-6E63-4990-9C31-0C8193F96A7D}"/>
              </a:ext>
            </a:extLst>
          </p:cNvPr>
          <p:cNvGrpSpPr/>
          <p:nvPr/>
        </p:nvGrpSpPr>
        <p:grpSpPr>
          <a:xfrm>
            <a:off x="6771690" y="1802606"/>
            <a:ext cx="4143637" cy="839106"/>
            <a:chOff x="5247690" y="1714185"/>
            <a:chExt cx="2924710" cy="839106"/>
          </a:xfrm>
        </p:grpSpPr>
        <p:sp>
          <p:nvSpPr>
            <p:cNvPr id="8" name="TextBox 7">
              <a:extLst>
                <a:ext uri="{FF2B5EF4-FFF2-40B4-BE49-F238E27FC236}">
                  <a16:creationId xmlns:a16="http://schemas.microsoft.com/office/drawing/2014/main" id="{46502435-1B22-42C9-8FE8-398EA27E76F9}"/>
                </a:ext>
              </a:extLst>
            </p:cNvPr>
            <p:cNvSpPr txBox="1"/>
            <p:nvPr/>
          </p:nvSpPr>
          <p:spPr>
            <a:xfrm>
              <a:off x="5247690" y="1714185"/>
              <a:ext cx="2924710" cy="307777"/>
            </a:xfrm>
            <a:prstGeom prst="rect">
              <a:avLst/>
            </a:prstGeom>
            <a:noFill/>
          </p:spPr>
          <p:txBody>
            <a:bodyPr wrap="square" rtlCol="0">
              <a:spAutoFit/>
            </a:bodyPr>
            <a:lstStyle/>
            <a:p>
              <a:r>
                <a:rPr lang="en-US" altLang="ko-KR" sz="1400" b="1" dirty="0">
                  <a:solidFill>
                    <a:schemeClr val="tx1">
                      <a:lumMod val="75000"/>
                      <a:lumOff val="25000"/>
                    </a:schemeClr>
                  </a:solidFill>
                </a:rPr>
                <a:t>Content  Here</a:t>
              </a:r>
              <a:endParaRPr lang="ko-KR" altLang="en-US" sz="1400" b="1" dirty="0">
                <a:solidFill>
                  <a:schemeClr val="tx1">
                    <a:lumMod val="75000"/>
                    <a:lumOff val="25000"/>
                  </a:schemeClr>
                </a:solidFill>
              </a:endParaRPr>
            </a:p>
          </p:txBody>
        </p:sp>
        <p:sp>
          <p:nvSpPr>
            <p:cNvPr id="9" name="TextBox 8">
              <a:extLst>
                <a:ext uri="{FF2B5EF4-FFF2-40B4-BE49-F238E27FC236}">
                  <a16:creationId xmlns:a16="http://schemas.microsoft.com/office/drawing/2014/main" id="{5133FF11-A339-4FB9-903E-960BFF7AE850}"/>
                </a:ext>
              </a:extLst>
            </p:cNvPr>
            <p:cNvSpPr txBox="1"/>
            <p:nvPr/>
          </p:nvSpPr>
          <p:spPr>
            <a:xfrm>
              <a:off x="5247690" y="1906960"/>
              <a:ext cx="2924710"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Presentations. Easy to change colors, photos and Text.</a:t>
              </a:r>
              <a:r>
                <a:rPr lang="ko-KR" altLang="en-US" sz="1200" dirty="0">
                  <a:solidFill>
                    <a:schemeClr val="tx1">
                      <a:lumMod val="75000"/>
                      <a:lumOff val="25000"/>
                    </a:schemeClr>
                  </a:solidFill>
                </a:rPr>
                <a:t> </a:t>
              </a:r>
            </a:p>
          </p:txBody>
        </p:sp>
      </p:grpSp>
      <p:grpSp>
        <p:nvGrpSpPr>
          <p:cNvPr id="10" name="Group 9">
            <a:extLst>
              <a:ext uri="{FF2B5EF4-FFF2-40B4-BE49-F238E27FC236}">
                <a16:creationId xmlns:a16="http://schemas.microsoft.com/office/drawing/2014/main" id="{27C01348-2354-4C81-B6EA-2A73938A545F}"/>
              </a:ext>
            </a:extLst>
          </p:cNvPr>
          <p:cNvGrpSpPr/>
          <p:nvPr/>
        </p:nvGrpSpPr>
        <p:grpSpPr>
          <a:xfrm>
            <a:off x="7380144" y="5205673"/>
            <a:ext cx="4119875" cy="858550"/>
            <a:chOff x="5247690" y="1753071"/>
            <a:chExt cx="2907938" cy="858550"/>
          </a:xfrm>
        </p:grpSpPr>
        <p:sp>
          <p:nvSpPr>
            <p:cNvPr id="11" name="TextBox 10">
              <a:extLst>
                <a:ext uri="{FF2B5EF4-FFF2-40B4-BE49-F238E27FC236}">
                  <a16:creationId xmlns:a16="http://schemas.microsoft.com/office/drawing/2014/main" id="{94570DCA-906C-461F-9769-5114467B3D84}"/>
                </a:ext>
              </a:extLst>
            </p:cNvPr>
            <p:cNvSpPr txBox="1"/>
            <p:nvPr/>
          </p:nvSpPr>
          <p:spPr>
            <a:xfrm>
              <a:off x="5247690" y="1753071"/>
              <a:ext cx="2907938" cy="307777"/>
            </a:xfrm>
            <a:prstGeom prst="rect">
              <a:avLst/>
            </a:prstGeom>
            <a:noFill/>
          </p:spPr>
          <p:txBody>
            <a:bodyPr wrap="square" rtlCol="0">
              <a:spAutoFit/>
            </a:bodyPr>
            <a:lstStyle/>
            <a:p>
              <a:r>
                <a:rPr lang="en-US" altLang="ko-KR" sz="1400" b="1" dirty="0">
                  <a:solidFill>
                    <a:schemeClr val="tx1">
                      <a:lumMod val="75000"/>
                      <a:lumOff val="25000"/>
                    </a:schemeClr>
                  </a:solidFill>
                </a:rPr>
                <a:t>Content  Here</a:t>
              </a:r>
              <a:endParaRPr lang="ko-KR" altLang="en-US" sz="1400" b="1" dirty="0">
                <a:solidFill>
                  <a:schemeClr val="tx1">
                    <a:lumMod val="75000"/>
                    <a:lumOff val="25000"/>
                  </a:schemeClr>
                </a:solidFill>
              </a:endParaRPr>
            </a:p>
          </p:txBody>
        </p:sp>
        <p:sp>
          <p:nvSpPr>
            <p:cNvPr id="12" name="TextBox 11">
              <a:extLst>
                <a:ext uri="{FF2B5EF4-FFF2-40B4-BE49-F238E27FC236}">
                  <a16:creationId xmlns:a16="http://schemas.microsoft.com/office/drawing/2014/main" id="{2AC17D57-9BBA-4351-B5A4-2AE0D6F2E14A}"/>
                </a:ext>
              </a:extLst>
            </p:cNvPr>
            <p:cNvSpPr txBox="1"/>
            <p:nvPr/>
          </p:nvSpPr>
          <p:spPr>
            <a:xfrm>
              <a:off x="5247690" y="1965290"/>
              <a:ext cx="2907938"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Presentations. Easy to change colors, photos and Text.</a:t>
              </a:r>
              <a:r>
                <a:rPr lang="ko-KR" altLang="en-US" sz="1200" dirty="0">
                  <a:solidFill>
                    <a:schemeClr val="tx1">
                      <a:lumMod val="75000"/>
                      <a:lumOff val="25000"/>
                    </a:schemeClr>
                  </a:solidFill>
                </a:rPr>
                <a:t> </a:t>
              </a:r>
            </a:p>
          </p:txBody>
        </p:sp>
      </p:grpSp>
      <p:grpSp>
        <p:nvGrpSpPr>
          <p:cNvPr id="13" name="Group 12">
            <a:extLst>
              <a:ext uri="{FF2B5EF4-FFF2-40B4-BE49-F238E27FC236}">
                <a16:creationId xmlns:a16="http://schemas.microsoft.com/office/drawing/2014/main" id="{A8D38EBA-5C20-4017-97E8-BE9235CDA6F4}"/>
              </a:ext>
            </a:extLst>
          </p:cNvPr>
          <p:cNvGrpSpPr/>
          <p:nvPr/>
        </p:nvGrpSpPr>
        <p:grpSpPr>
          <a:xfrm>
            <a:off x="815548" y="4385348"/>
            <a:ext cx="2801006" cy="858550"/>
            <a:chOff x="6096920" y="1753071"/>
            <a:chExt cx="2463137" cy="858550"/>
          </a:xfrm>
        </p:grpSpPr>
        <p:sp>
          <p:nvSpPr>
            <p:cNvPr id="14" name="TextBox 13">
              <a:extLst>
                <a:ext uri="{FF2B5EF4-FFF2-40B4-BE49-F238E27FC236}">
                  <a16:creationId xmlns:a16="http://schemas.microsoft.com/office/drawing/2014/main" id="{85F9E3A1-3F2B-4B2D-97A2-14B1D9382AD5}"/>
                </a:ext>
              </a:extLst>
            </p:cNvPr>
            <p:cNvSpPr txBox="1"/>
            <p:nvPr/>
          </p:nvSpPr>
          <p:spPr>
            <a:xfrm>
              <a:off x="6096920" y="1753071"/>
              <a:ext cx="2463137" cy="307777"/>
            </a:xfrm>
            <a:prstGeom prst="rect">
              <a:avLst/>
            </a:prstGeom>
            <a:noFill/>
          </p:spPr>
          <p:txBody>
            <a:bodyPr wrap="square" rtlCol="0">
              <a:spAutoFit/>
            </a:bodyPr>
            <a:lstStyle/>
            <a:p>
              <a:pPr algn="r"/>
              <a:r>
                <a:rPr lang="en-US" altLang="ko-KR" sz="1400" b="1" dirty="0">
                  <a:solidFill>
                    <a:schemeClr val="tx1">
                      <a:lumMod val="75000"/>
                      <a:lumOff val="25000"/>
                    </a:schemeClr>
                  </a:solidFill>
                </a:rPr>
                <a:t>Content  Here</a:t>
              </a:r>
              <a:endParaRPr lang="ko-KR" altLang="en-US" sz="1400" b="1" dirty="0">
                <a:solidFill>
                  <a:schemeClr val="tx1">
                    <a:lumMod val="75000"/>
                    <a:lumOff val="25000"/>
                  </a:schemeClr>
                </a:solidFill>
              </a:endParaRPr>
            </a:p>
          </p:txBody>
        </p:sp>
        <p:sp>
          <p:nvSpPr>
            <p:cNvPr id="15" name="TextBox 14">
              <a:extLst>
                <a:ext uri="{FF2B5EF4-FFF2-40B4-BE49-F238E27FC236}">
                  <a16:creationId xmlns:a16="http://schemas.microsoft.com/office/drawing/2014/main" id="{F1538F96-1C9C-4CED-A62F-396AF9F3A9E4}"/>
                </a:ext>
              </a:extLst>
            </p:cNvPr>
            <p:cNvSpPr txBox="1"/>
            <p:nvPr/>
          </p:nvSpPr>
          <p:spPr>
            <a:xfrm>
              <a:off x="6096920" y="1965290"/>
              <a:ext cx="2463137" cy="646331"/>
            </a:xfrm>
            <a:prstGeom prst="rect">
              <a:avLst/>
            </a:prstGeom>
            <a:noFill/>
          </p:spPr>
          <p:txBody>
            <a:bodyPr wrap="square" rtlCol="0">
              <a:spAutoFit/>
            </a:bodyPr>
            <a:lstStyle/>
            <a:p>
              <a:pPr algn="r"/>
              <a:r>
                <a:rPr lang="en-US" altLang="ko-KR" sz="1200" dirty="0">
                  <a:solidFill>
                    <a:schemeClr val="tx1">
                      <a:lumMod val="75000"/>
                      <a:lumOff val="25000"/>
                    </a:schemeClr>
                  </a:solidFill>
                </a:rPr>
                <a:t>You can simply impress your audience and add a unique zing and appeal to your Presentations.</a:t>
              </a:r>
              <a:endParaRPr lang="ko-KR" altLang="en-US" sz="1200" dirty="0">
                <a:solidFill>
                  <a:schemeClr val="tx1">
                    <a:lumMod val="75000"/>
                    <a:lumOff val="25000"/>
                  </a:schemeClr>
                </a:solidFill>
              </a:endParaRPr>
            </a:p>
          </p:txBody>
        </p:sp>
      </p:grpSp>
      <p:cxnSp>
        <p:nvCxnSpPr>
          <p:cNvPr id="16" name="Elbow Connector 32">
            <a:extLst>
              <a:ext uri="{FF2B5EF4-FFF2-40B4-BE49-F238E27FC236}">
                <a16:creationId xmlns:a16="http://schemas.microsoft.com/office/drawing/2014/main" id="{DE4414E4-2454-4693-9775-249250E81D14}"/>
              </a:ext>
            </a:extLst>
          </p:cNvPr>
          <p:cNvCxnSpPr/>
          <p:nvPr/>
        </p:nvCxnSpPr>
        <p:spPr>
          <a:xfrm flipV="1">
            <a:off x="3485402" y="3859062"/>
            <a:ext cx="793081" cy="461888"/>
          </a:xfrm>
          <a:prstGeom prst="bentConnector3">
            <a:avLst>
              <a:gd name="adj1" fmla="val 747"/>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7" name="Elbow Connector 39">
            <a:extLst>
              <a:ext uri="{FF2B5EF4-FFF2-40B4-BE49-F238E27FC236}">
                <a16:creationId xmlns:a16="http://schemas.microsoft.com/office/drawing/2014/main" id="{3E68D1C5-2962-4431-8DB5-6AA070D53086}"/>
              </a:ext>
            </a:extLst>
          </p:cNvPr>
          <p:cNvCxnSpPr>
            <a:cxnSpLocks/>
          </p:cNvCxnSpPr>
          <p:nvPr/>
        </p:nvCxnSpPr>
        <p:spPr>
          <a:xfrm rot="10800000">
            <a:off x="6672068" y="4997719"/>
            <a:ext cx="666504" cy="420175"/>
          </a:xfrm>
          <a:prstGeom prst="bentConnector3">
            <a:avLst>
              <a:gd name="adj1" fmla="val 98203"/>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8" name="Rounded Rectangle 25">
            <a:extLst>
              <a:ext uri="{FF2B5EF4-FFF2-40B4-BE49-F238E27FC236}">
                <a16:creationId xmlns:a16="http://schemas.microsoft.com/office/drawing/2014/main" id="{EEB73073-1062-435D-9047-7339F78A2A8E}"/>
              </a:ext>
            </a:extLst>
          </p:cNvPr>
          <p:cNvSpPr/>
          <p:nvPr/>
        </p:nvSpPr>
        <p:spPr>
          <a:xfrm>
            <a:off x="6771690" y="3750929"/>
            <a:ext cx="575857" cy="422012"/>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9" name="Freeform 53">
            <a:extLst>
              <a:ext uri="{FF2B5EF4-FFF2-40B4-BE49-F238E27FC236}">
                <a16:creationId xmlns:a16="http://schemas.microsoft.com/office/drawing/2014/main" id="{E8EC1E58-28E8-4216-8493-F6A50B457ED3}"/>
              </a:ext>
            </a:extLst>
          </p:cNvPr>
          <p:cNvSpPr/>
          <p:nvPr/>
        </p:nvSpPr>
        <p:spPr>
          <a:xfrm>
            <a:off x="5012965" y="3687778"/>
            <a:ext cx="534804" cy="548314"/>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80220 w 2296986"/>
              <a:gd name="connsiteY0" fmla="*/ 1747818 h 2354521"/>
              <a:gd name="connsiteX1" fmla="*/ 1828126 w 2296986"/>
              <a:gd name="connsiteY1" fmla="*/ 1826304 h 2354521"/>
              <a:gd name="connsiteX2" fmla="*/ 1955684 w 2296986"/>
              <a:gd name="connsiteY2" fmla="*/ 2095900 h 2354521"/>
              <a:gd name="connsiteX3" fmla="*/ 1683117 w 2296986"/>
              <a:gd name="connsiteY3" fmla="*/ 1962549 h 2354521"/>
              <a:gd name="connsiteX4" fmla="*/ 1529193 w 2296986"/>
              <a:gd name="connsiteY4" fmla="*/ 2354521 h 2354521"/>
              <a:gd name="connsiteX5" fmla="*/ 1381062 w 2296986"/>
              <a:gd name="connsiteY5" fmla="*/ 2120816 h 2354521"/>
              <a:gd name="connsiteX6" fmla="*/ 1496122 w 2296986"/>
              <a:gd name="connsiteY6" fmla="*/ 1788127 h 2354521"/>
              <a:gd name="connsiteX7" fmla="*/ 910069 w 2296986"/>
              <a:gd name="connsiteY7" fmla="*/ 1225390 h 2354521"/>
              <a:gd name="connsiteX8" fmla="*/ 415531 w 2296986"/>
              <a:gd name="connsiteY8" fmla="*/ 2322212 h 2354521"/>
              <a:gd name="connsiteX9" fmla="*/ 293764 w 2296986"/>
              <a:gd name="connsiteY9" fmla="*/ 2052845 h 2354521"/>
              <a:gd name="connsiteX10" fmla="*/ 497994 w 2296986"/>
              <a:gd name="connsiteY10" fmla="*/ 836420 h 2354521"/>
              <a:gd name="connsiteX11" fmla="*/ 11747 w 2296986"/>
              <a:gd name="connsiteY11" fmla="*/ 5505 h 2354521"/>
              <a:gd name="connsiteX12" fmla="*/ 772299 w 2296986"/>
              <a:gd name="connsiteY12" fmla="*/ 578452 h 2354521"/>
              <a:gd name="connsiteX13" fmla="*/ 2042020 w 2296986"/>
              <a:gd name="connsiteY13" fmla="*/ 514597 h 2354521"/>
              <a:gd name="connsiteX14" fmla="*/ 2296986 w 2296986"/>
              <a:gd name="connsiteY14" fmla="*/ 662729 h 2354521"/>
              <a:gd name="connsiteX15" fmla="*/ 1125486 w 2296986"/>
              <a:gd name="connsiteY15" fmla="*/ 1004182 h 2354521"/>
              <a:gd name="connsiteX16" fmla="*/ 1677097 w 2296986"/>
              <a:gd name="connsiteY16" fmla="*/ 1608523 h 2354521"/>
              <a:gd name="connsiteX17" fmla="*/ 2095511 w 2296986"/>
              <a:gd name="connsiteY17" fmla="*/ 1557316 h 2354521"/>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910069 w 2296986"/>
              <a:gd name="connsiteY7" fmla="*/ 1225483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209809 w 2296986"/>
              <a:gd name="connsiteY15" fmla="*/ 996610 h 2354614"/>
              <a:gd name="connsiteX16" fmla="*/ 1677097 w 2296986"/>
              <a:gd name="connsiteY16" fmla="*/ 1608616 h 2354614"/>
              <a:gd name="connsiteX17" fmla="*/ 2095511 w 2296986"/>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63683 w 2296594"/>
              <a:gd name="connsiteY7" fmla="*/ 1325138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56016 w 2296594"/>
              <a:gd name="connsiteY7" fmla="*/ 1302141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594" h="2354614">
                <a:moveTo>
                  <a:pt x="2279828" y="1747911"/>
                </a:moveTo>
                <a:lnTo>
                  <a:pt x="1827734" y="1826397"/>
                </a:lnTo>
                <a:cubicBezTo>
                  <a:pt x="1873911" y="1907728"/>
                  <a:pt x="1985925" y="2047581"/>
                  <a:pt x="1955292" y="2095993"/>
                </a:cubicBezTo>
                <a:cubicBezTo>
                  <a:pt x="1897354" y="2139325"/>
                  <a:pt x="1773581" y="2007092"/>
                  <a:pt x="1682725" y="1962642"/>
                </a:cubicBezTo>
                <a:lnTo>
                  <a:pt x="1528801" y="2354614"/>
                </a:lnTo>
                <a:lnTo>
                  <a:pt x="1380670" y="2120909"/>
                </a:lnTo>
                <a:lnTo>
                  <a:pt x="1495730" y="1788220"/>
                </a:lnTo>
                <a:lnTo>
                  <a:pt x="856016" y="1302141"/>
                </a:lnTo>
                <a:lnTo>
                  <a:pt x="415139" y="2322305"/>
                </a:lnTo>
                <a:lnTo>
                  <a:pt x="293372" y="2052938"/>
                </a:lnTo>
                <a:cubicBezTo>
                  <a:pt x="369114" y="1624466"/>
                  <a:pt x="437192" y="1303314"/>
                  <a:pt x="512934" y="874842"/>
                </a:cubicBezTo>
                <a:cubicBezTo>
                  <a:pt x="317583" y="650129"/>
                  <a:pt x="-71270" y="102295"/>
                  <a:pt x="11355" y="5598"/>
                </a:cubicBezTo>
                <a:cubicBezTo>
                  <a:pt x="111253" y="-52136"/>
                  <a:pt x="623957" y="350637"/>
                  <a:pt x="840899" y="570880"/>
                </a:cubicBezTo>
                <a:lnTo>
                  <a:pt x="2041628" y="514690"/>
                </a:lnTo>
                <a:lnTo>
                  <a:pt x="2296594" y="662822"/>
                </a:lnTo>
                <a:lnTo>
                  <a:pt x="1209417" y="996610"/>
                </a:lnTo>
                <a:lnTo>
                  <a:pt x="1676705" y="1608616"/>
                </a:lnTo>
                <a:cubicBezTo>
                  <a:pt x="1795450" y="1589109"/>
                  <a:pt x="2095119" y="1557409"/>
                  <a:pt x="2095119" y="1557409"/>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00527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619125" y="507351"/>
            <a:ext cx="11572875" cy="723900"/>
          </a:xfrm>
          <a:prstGeom prst="rect">
            <a:avLst/>
          </a:prstGeom>
        </p:spPr>
        <p:txBody>
          <a:bodyPr>
            <a:noAutofit/>
          </a:bodyPr>
          <a:lstStyle/>
          <a:p>
            <a:r>
              <a:rPr lang="en-US" sz="4800" dirty="0">
                <a:solidFill>
                  <a:schemeClr val="bg1"/>
                </a:solidFill>
              </a:rPr>
              <a:t>Infographic Style</a:t>
            </a:r>
          </a:p>
        </p:txBody>
      </p:sp>
      <p:sp>
        <p:nvSpPr>
          <p:cNvPr id="49" name="TextBox 48">
            <a:extLst>
              <a:ext uri="{FF2B5EF4-FFF2-40B4-BE49-F238E27FC236}">
                <a16:creationId xmlns:a16="http://schemas.microsoft.com/office/drawing/2014/main" id="{138F7507-C5D6-484D-A04C-C46E05B07B4B}"/>
              </a:ext>
            </a:extLst>
          </p:cNvPr>
          <p:cNvSpPr txBox="1"/>
          <p:nvPr/>
        </p:nvSpPr>
        <p:spPr>
          <a:xfrm>
            <a:off x="5345424" y="2164489"/>
            <a:ext cx="5890592" cy="523220"/>
          </a:xfrm>
          <a:prstGeom prst="rect">
            <a:avLst/>
          </a:prstGeom>
          <a:noFill/>
        </p:spPr>
        <p:txBody>
          <a:bodyPr wrap="square" rtlCol="0">
            <a:spAutoFit/>
          </a:bodyPr>
          <a:lstStyle/>
          <a:p>
            <a:r>
              <a:rPr lang="en-US" altLang="ko-KR" sz="2800" b="1" dirty="0">
                <a:solidFill>
                  <a:srgbClr val="FF0000"/>
                </a:solidFill>
                <a:cs typeface="Arial" pitchFamily="34" charset="0"/>
              </a:rPr>
              <a:t>NO.1 Presentation</a:t>
            </a:r>
            <a:endParaRPr lang="ko-KR" altLang="en-US" sz="2800" b="1" dirty="0">
              <a:solidFill>
                <a:srgbClr val="FF0000"/>
              </a:solidFill>
              <a:cs typeface="Arial" pitchFamily="34" charset="0"/>
            </a:endParaRPr>
          </a:p>
        </p:txBody>
      </p:sp>
      <p:sp>
        <p:nvSpPr>
          <p:cNvPr id="50" name="TextBox 49">
            <a:extLst>
              <a:ext uri="{FF2B5EF4-FFF2-40B4-BE49-F238E27FC236}">
                <a16:creationId xmlns:a16="http://schemas.microsoft.com/office/drawing/2014/main" id="{756510F6-94B0-4DF0-9840-008C110EAF46}"/>
              </a:ext>
            </a:extLst>
          </p:cNvPr>
          <p:cNvSpPr txBox="1"/>
          <p:nvPr/>
        </p:nvSpPr>
        <p:spPr>
          <a:xfrm>
            <a:off x="5345424" y="1762434"/>
            <a:ext cx="5890592" cy="338554"/>
          </a:xfrm>
          <a:prstGeom prst="rect">
            <a:avLst/>
          </a:prstGeom>
          <a:noFill/>
        </p:spPr>
        <p:txBody>
          <a:bodyPr wrap="square" rtlCol="0">
            <a:spAutoFit/>
          </a:bodyPr>
          <a:lstStyle/>
          <a:p>
            <a:r>
              <a:rPr lang="en-US" altLang="ko-KR" sz="1600" b="1" dirty="0">
                <a:solidFill>
                  <a:schemeClr val="tx1">
                    <a:lumMod val="75000"/>
                    <a:lumOff val="25000"/>
                  </a:schemeClr>
                </a:solidFill>
                <a:cs typeface="Arial" pitchFamily="34" charset="0"/>
              </a:rPr>
              <a:t>Modern  PowerPoint  Presentation</a:t>
            </a:r>
            <a:endParaRPr lang="ko-KR" altLang="en-US" sz="1600" b="1" dirty="0">
              <a:solidFill>
                <a:srgbClr val="C00000"/>
              </a:solidFill>
              <a:cs typeface="Arial" pitchFamily="34" charset="0"/>
            </a:endParaRPr>
          </a:p>
        </p:txBody>
      </p:sp>
      <p:sp>
        <p:nvSpPr>
          <p:cNvPr id="51" name="TextBox 50">
            <a:extLst>
              <a:ext uri="{FF2B5EF4-FFF2-40B4-BE49-F238E27FC236}">
                <a16:creationId xmlns:a16="http://schemas.microsoft.com/office/drawing/2014/main" id="{ECAF9740-C69A-4E91-A7C4-A970872A23B3}"/>
              </a:ext>
            </a:extLst>
          </p:cNvPr>
          <p:cNvSpPr txBox="1"/>
          <p:nvPr/>
        </p:nvSpPr>
        <p:spPr>
          <a:xfrm>
            <a:off x="5345424" y="2687839"/>
            <a:ext cx="589059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Easy to change colors, photos and Text. </a:t>
            </a:r>
          </a:p>
        </p:txBody>
      </p:sp>
      <p:sp>
        <p:nvSpPr>
          <p:cNvPr id="52" name="AutoShape 92">
            <a:extLst>
              <a:ext uri="{FF2B5EF4-FFF2-40B4-BE49-F238E27FC236}">
                <a16:creationId xmlns:a16="http://schemas.microsoft.com/office/drawing/2014/main" id="{678AABE7-6B66-4CFB-BE8A-884D2EC52A77}"/>
              </a:ext>
            </a:extLst>
          </p:cNvPr>
          <p:cNvSpPr>
            <a:spLocks noChangeArrowheads="1"/>
          </p:cNvSpPr>
          <p:nvPr/>
        </p:nvSpPr>
        <p:spPr bwMode="auto">
          <a:xfrm flipH="1">
            <a:off x="5707339" y="3549228"/>
            <a:ext cx="560666" cy="560666"/>
          </a:xfrm>
          <a:prstGeom prst="rect">
            <a:avLst/>
          </a:prstGeom>
          <a:noFill/>
          <a:ln w="38100">
            <a:solidFill>
              <a:srgbClr val="FF0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accent2"/>
              </a:solidFill>
            </a:endParaRPr>
          </a:p>
        </p:txBody>
      </p:sp>
      <p:sp>
        <p:nvSpPr>
          <p:cNvPr id="53" name="AutoShape 92">
            <a:extLst>
              <a:ext uri="{FF2B5EF4-FFF2-40B4-BE49-F238E27FC236}">
                <a16:creationId xmlns:a16="http://schemas.microsoft.com/office/drawing/2014/main" id="{0E1D471E-F4AB-4033-A502-3C724417B83F}"/>
              </a:ext>
            </a:extLst>
          </p:cNvPr>
          <p:cNvSpPr>
            <a:spLocks noChangeArrowheads="1"/>
          </p:cNvSpPr>
          <p:nvPr/>
        </p:nvSpPr>
        <p:spPr bwMode="auto">
          <a:xfrm flipH="1">
            <a:off x="8719221" y="3549228"/>
            <a:ext cx="560666" cy="560666"/>
          </a:xfrm>
          <a:prstGeom prst="rect">
            <a:avLst/>
          </a:prstGeom>
          <a:solidFill>
            <a:srgbClr val="EAEAEA"/>
          </a:solidFill>
          <a:ln w="38100">
            <a:solidFill>
              <a:srgbClr val="FF0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accent2"/>
              </a:solidFill>
            </a:endParaRPr>
          </a:p>
        </p:txBody>
      </p:sp>
      <p:sp>
        <p:nvSpPr>
          <p:cNvPr id="54" name="AutoShape 92">
            <a:extLst>
              <a:ext uri="{FF2B5EF4-FFF2-40B4-BE49-F238E27FC236}">
                <a16:creationId xmlns:a16="http://schemas.microsoft.com/office/drawing/2014/main" id="{737227B4-291A-42B7-BA0E-5C984DB416C3}"/>
              </a:ext>
            </a:extLst>
          </p:cNvPr>
          <p:cNvSpPr>
            <a:spLocks noChangeArrowheads="1"/>
          </p:cNvSpPr>
          <p:nvPr/>
        </p:nvSpPr>
        <p:spPr bwMode="auto">
          <a:xfrm flipH="1">
            <a:off x="10225162" y="3549166"/>
            <a:ext cx="560666" cy="560728"/>
          </a:xfrm>
          <a:prstGeom prst="rect">
            <a:avLst/>
          </a:prstGeom>
          <a:noFill/>
          <a:ln w="38100">
            <a:solidFill>
              <a:srgbClr val="FF0000"/>
            </a:solidFill>
            <a:prstDash val="solid"/>
            <a:headEnd/>
            <a:tailEnd/>
          </a:ln>
          <a:effectLst/>
        </p:spPr>
        <p:style>
          <a:lnRef idx="2">
            <a:schemeClr val="accent2">
              <a:shade val="50000"/>
            </a:schemeClr>
          </a:lnRef>
          <a:fillRef idx="1">
            <a:schemeClr val="accent2"/>
          </a:fillRef>
          <a:effectRef idx="0">
            <a:schemeClr val="accent2"/>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accent2"/>
              </a:solidFill>
            </a:endParaRPr>
          </a:p>
        </p:txBody>
      </p:sp>
      <p:sp>
        <p:nvSpPr>
          <p:cNvPr id="55" name="AutoShape 92">
            <a:extLst>
              <a:ext uri="{FF2B5EF4-FFF2-40B4-BE49-F238E27FC236}">
                <a16:creationId xmlns:a16="http://schemas.microsoft.com/office/drawing/2014/main" id="{EDA4DD0B-FB93-41DA-B193-CAAED85C28D1}"/>
              </a:ext>
            </a:extLst>
          </p:cNvPr>
          <p:cNvSpPr>
            <a:spLocks noChangeArrowheads="1"/>
          </p:cNvSpPr>
          <p:nvPr/>
        </p:nvSpPr>
        <p:spPr bwMode="auto">
          <a:xfrm flipH="1">
            <a:off x="7213280" y="3549166"/>
            <a:ext cx="560666" cy="560728"/>
          </a:xfrm>
          <a:prstGeom prst="rect">
            <a:avLst/>
          </a:prstGeom>
          <a:noFill/>
          <a:ln w="38100">
            <a:solidFill>
              <a:srgbClr val="FF0000"/>
            </a:solidFill>
            <a:prstDash val="solid"/>
            <a:headEnd/>
            <a:tailEnd/>
          </a:ln>
          <a:effectLst/>
        </p:spPr>
        <p:style>
          <a:lnRef idx="2">
            <a:schemeClr val="accent2">
              <a:shade val="50000"/>
            </a:schemeClr>
          </a:lnRef>
          <a:fillRef idx="1">
            <a:schemeClr val="accent2"/>
          </a:fillRef>
          <a:effectRef idx="0">
            <a:schemeClr val="accent2"/>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accent2"/>
              </a:solidFill>
            </a:endParaRPr>
          </a:p>
        </p:txBody>
      </p:sp>
      <p:sp>
        <p:nvSpPr>
          <p:cNvPr id="56" name="TextBox 55">
            <a:extLst>
              <a:ext uri="{FF2B5EF4-FFF2-40B4-BE49-F238E27FC236}">
                <a16:creationId xmlns:a16="http://schemas.microsoft.com/office/drawing/2014/main" id="{1336695E-5BEE-4D1F-A1F2-72DBC46DCC02}"/>
              </a:ext>
            </a:extLst>
          </p:cNvPr>
          <p:cNvSpPr txBox="1"/>
          <p:nvPr/>
        </p:nvSpPr>
        <p:spPr>
          <a:xfrm>
            <a:off x="5345423" y="4970383"/>
            <a:ext cx="5147549"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You can simply impress your audience and add a unique zing and appeal to your Presentations. </a:t>
            </a:r>
          </a:p>
        </p:txBody>
      </p:sp>
      <p:sp>
        <p:nvSpPr>
          <p:cNvPr id="61" name="TextBox 60">
            <a:extLst>
              <a:ext uri="{FF2B5EF4-FFF2-40B4-BE49-F238E27FC236}">
                <a16:creationId xmlns:a16="http://schemas.microsoft.com/office/drawing/2014/main" id="{0DEDCDC7-D4BA-4DFC-8036-D1EC12016D3C}"/>
              </a:ext>
            </a:extLst>
          </p:cNvPr>
          <p:cNvSpPr txBox="1"/>
          <p:nvPr/>
        </p:nvSpPr>
        <p:spPr>
          <a:xfrm>
            <a:off x="5345425" y="4227303"/>
            <a:ext cx="1250733"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r>
              <a:rPr lang="ko-KR" altLang="en-US"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cs typeface="Arial" pitchFamily="34" charset="0"/>
            </a:endParaRPr>
          </a:p>
        </p:txBody>
      </p:sp>
      <p:sp>
        <p:nvSpPr>
          <p:cNvPr id="62" name="TextBox 61">
            <a:extLst>
              <a:ext uri="{FF2B5EF4-FFF2-40B4-BE49-F238E27FC236}">
                <a16:creationId xmlns:a16="http://schemas.microsoft.com/office/drawing/2014/main" id="{C70A4886-FB61-4FFA-ACC3-7714D929DCE4}"/>
              </a:ext>
            </a:extLst>
          </p:cNvPr>
          <p:cNvSpPr txBox="1"/>
          <p:nvPr/>
        </p:nvSpPr>
        <p:spPr>
          <a:xfrm>
            <a:off x="6841219" y="4197515"/>
            <a:ext cx="1250733"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r>
              <a:rPr lang="ko-KR" altLang="en-US"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cs typeface="Arial" pitchFamily="34" charset="0"/>
            </a:endParaRPr>
          </a:p>
        </p:txBody>
      </p:sp>
      <p:sp>
        <p:nvSpPr>
          <p:cNvPr id="63" name="TextBox 62">
            <a:extLst>
              <a:ext uri="{FF2B5EF4-FFF2-40B4-BE49-F238E27FC236}">
                <a16:creationId xmlns:a16="http://schemas.microsoft.com/office/drawing/2014/main" id="{30ED67E7-A2F2-493C-95F6-A57A5CC59B9E}"/>
              </a:ext>
            </a:extLst>
          </p:cNvPr>
          <p:cNvSpPr txBox="1"/>
          <p:nvPr/>
        </p:nvSpPr>
        <p:spPr>
          <a:xfrm>
            <a:off x="8368559" y="4227303"/>
            <a:ext cx="1250733"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r>
              <a:rPr lang="ko-KR" altLang="en-US"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cs typeface="Arial" pitchFamily="34" charset="0"/>
            </a:endParaRPr>
          </a:p>
        </p:txBody>
      </p:sp>
      <p:sp>
        <p:nvSpPr>
          <p:cNvPr id="64" name="TextBox 63">
            <a:extLst>
              <a:ext uri="{FF2B5EF4-FFF2-40B4-BE49-F238E27FC236}">
                <a16:creationId xmlns:a16="http://schemas.microsoft.com/office/drawing/2014/main" id="{7752F4C2-11BF-42EB-BC36-5247B5D5EE9B}"/>
              </a:ext>
            </a:extLst>
          </p:cNvPr>
          <p:cNvSpPr txBox="1"/>
          <p:nvPr/>
        </p:nvSpPr>
        <p:spPr>
          <a:xfrm>
            <a:off x="9880125" y="4227303"/>
            <a:ext cx="1250733"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r>
              <a:rPr lang="ko-KR" altLang="en-US"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cs typeface="Arial" pitchFamily="34" charset="0"/>
            </a:endParaRPr>
          </a:p>
        </p:txBody>
      </p:sp>
      <p:sp>
        <p:nvSpPr>
          <p:cNvPr id="79" name="Rectangle 78">
            <a:extLst>
              <a:ext uri="{FF2B5EF4-FFF2-40B4-BE49-F238E27FC236}">
                <a16:creationId xmlns:a16="http://schemas.microsoft.com/office/drawing/2014/main" id="{11EF7D5D-CEB6-4DB8-894D-8958DCFE8676}"/>
              </a:ext>
            </a:extLst>
          </p:cNvPr>
          <p:cNvSpPr/>
          <p:nvPr/>
        </p:nvSpPr>
        <p:spPr>
          <a:xfrm>
            <a:off x="5424940" y="2153819"/>
            <a:ext cx="822960" cy="457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upo 11">
            <a:extLst>
              <a:ext uri="{FF2B5EF4-FFF2-40B4-BE49-F238E27FC236}">
                <a16:creationId xmlns:a16="http://schemas.microsoft.com/office/drawing/2014/main" id="{B9974442-E237-97C6-CD3D-E7464C6FE529}"/>
              </a:ext>
            </a:extLst>
          </p:cNvPr>
          <p:cNvGrpSpPr/>
          <p:nvPr/>
        </p:nvGrpSpPr>
        <p:grpSpPr>
          <a:xfrm>
            <a:off x="650876" y="3905250"/>
            <a:ext cx="4368800" cy="2265363"/>
            <a:chOff x="650876" y="3905250"/>
            <a:chExt cx="4368800" cy="2265363"/>
          </a:xfrm>
        </p:grpSpPr>
        <p:sp>
          <p:nvSpPr>
            <p:cNvPr id="6" name="Freeform 5">
              <a:extLst>
                <a:ext uri="{FF2B5EF4-FFF2-40B4-BE49-F238E27FC236}">
                  <a16:creationId xmlns:a16="http://schemas.microsoft.com/office/drawing/2014/main" id="{0E181BCF-A725-AC45-1C84-11D7649E7DD1}"/>
                </a:ext>
              </a:extLst>
            </p:cNvPr>
            <p:cNvSpPr>
              <a:spLocks/>
            </p:cNvSpPr>
            <p:nvPr/>
          </p:nvSpPr>
          <p:spPr bwMode="auto">
            <a:xfrm>
              <a:off x="650876" y="5073650"/>
              <a:ext cx="1771650" cy="1096963"/>
            </a:xfrm>
            <a:custGeom>
              <a:avLst/>
              <a:gdLst>
                <a:gd name="T0" fmla="*/ 726 w 726"/>
                <a:gd name="T1" fmla="*/ 449 h 449"/>
                <a:gd name="T2" fmla="*/ 698 w 726"/>
                <a:gd name="T3" fmla="*/ 449 h 449"/>
                <a:gd name="T4" fmla="*/ 331 w 726"/>
                <a:gd name="T5" fmla="*/ 449 h 449"/>
                <a:gd name="T6" fmla="*/ 52 w 726"/>
                <a:gd name="T7" fmla="*/ 447 h 449"/>
                <a:gd name="T8" fmla="*/ 1 w 726"/>
                <a:gd name="T9" fmla="*/ 399 h 449"/>
                <a:gd name="T10" fmla="*/ 64 w 726"/>
                <a:gd name="T11" fmla="*/ 115 h 449"/>
                <a:gd name="T12" fmla="*/ 244 w 726"/>
                <a:gd name="T13" fmla="*/ 2 h 449"/>
                <a:gd name="T14" fmla="*/ 378 w 726"/>
                <a:gd name="T15" fmla="*/ 1 h 449"/>
                <a:gd name="T16" fmla="*/ 484 w 726"/>
                <a:gd name="T17" fmla="*/ 3 h 449"/>
                <a:gd name="T18" fmla="*/ 654 w 726"/>
                <a:gd name="T19" fmla="*/ 129 h 449"/>
                <a:gd name="T20" fmla="*/ 718 w 726"/>
                <a:gd name="T21" fmla="*/ 353 h 449"/>
                <a:gd name="T22" fmla="*/ 726 w 726"/>
                <a:gd name="T23" fmla="*/ 449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6" h="449">
                  <a:moveTo>
                    <a:pt x="726" y="449"/>
                  </a:moveTo>
                  <a:cubicBezTo>
                    <a:pt x="715" y="449"/>
                    <a:pt x="707" y="449"/>
                    <a:pt x="698" y="449"/>
                  </a:cubicBezTo>
                  <a:cubicBezTo>
                    <a:pt x="576" y="449"/>
                    <a:pt x="453" y="449"/>
                    <a:pt x="331" y="449"/>
                  </a:cubicBezTo>
                  <a:cubicBezTo>
                    <a:pt x="238" y="449"/>
                    <a:pt x="145" y="448"/>
                    <a:pt x="52" y="447"/>
                  </a:cubicBezTo>
                  <a:cubicBezTo>
                    <a:pt x="15" y="447"/>
                    <a:pt x="0" y="434"/>
                    <a:pt x="1" y="399"/>
                  </a:cubicBezTo>
                  <a:cubicBezTo>
                    <a:pt x="4" y="301"/>
                    <a:pt x="17" y="204"/>
                    <a:pt x="64" y="115"/>
                  </a:cubicBezTo>
                  <a:cubicBezTo>
                    <a:pt x="102" y="44"/>
                    <a:pt x="158" y="0"/>
                    <a:pt x="244" y="2"/>
                  </a:cubicBezTo>
                  <a:cubicBezTo>
                    <a:pt x="289" y="3"/>
                    <a:pt x="333" y="1"/>
                    <a:pt x="378" y="1"/>
                  </a:cubicBezTo>
                  <a:cubicBezTo>
                    <a:pt x="413" y="1"/>
                    <a:pt x="448" y="1"/>
                    <a:pt x="484" y="3"/>
                  </a:cubicBezTo>
                  <a:cubicBezTo>
                    <a:pt x="568" y="8"/>
                    <a:pt x="618" y="60"/>
                    <a:pt x="654" y="129"/>
                  </a:cubicBezTo>
                  <a:cubicBezTo>
                    <a:pt x="691" y="199"/>
                    <a:pt x="708" y="275"/>
                    <a:pt x="718" y="353"/>
                  </a:cubicBezTo>
                  <a:cubicBezTo>
                    <a:pt x="722" y="383"/>
                    <a:pt x="723" y="415"/>
                    <a:pt x="726" y="4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B5D9AB15-99C7-503F-ECB7-D6135CB04E5E}"/>
                </a:ext>
              </a:extLst>
            </p:cNvPr>
            <p:cNvSpPr>
              <a:spLocks/>
            </p:cNvSpPr>
            <p:nvPr/>
          </p:nvSpPr>
          <p:spPr bwMode="auto">
            <a:xfrm>
              <a:off x="3395663" y="5170488"/>
              <a:ext cx="1624013" cy="1000125"/>
            </a:xfrm>
            <a:custGeom>
              <a:avLst/>
              <a:gdLst>
                <a:gd name="T0" fmla="*/ 2 w 666"/>
                <a:gd name="T1" fmla="*/ 409 h 409"/>
                <a:gd name="T2" fmla="*/ 19 w 666"/>
                <a:gd name="T3" fmla="*/ 221 h 409"/>
                <a:gd name="T4" fmla="*/ 76 w 666"/>
                <a:gd name="T5" fmla="*/ 79 h 409"/>
                <a:gd name="T6" fmla="*/ 222 w 666"/>
                <a:gd name="T7" fmla="*/ 0 h 409"/>
                <a:gd name="T8" fmla="*/ 430 w 666"/>
                <a:gd name="T9" fmla="*/ 0 h 409"/>
                <a:gd name="T10" fmla="*/ 577 w 666"/>
                <a:gd name="T11" fmla="*/ 77 h 409"/>
                <a:gd name="T12" fmla="*/ 653 w 666"/>
                <a:gd name="T13" fmla="*/ 277 h 409"/>
                <a:gd name="T14" fmla="*/ 663 w 666"/>
                <a:gd name="T15" fmla="*/ 354 h 409"/>
                <a:gd name="T16" fmla="*/ 617 w 666"/>
                <a:gd name="T17" fmla="*/ 407 h 409"/>
                <a:gd name="T18" fmla="*/ 482 w 666"/>
                <a:gd name="T19" fmla="*/ 409 h 409"/>
                <a:gd name="T20" fmla="*/ 118 w 666"/>
                <a:gd name="T21" fmla="*/ 409 h 409"/>
                <a:gd name="T22" fmla="*/ 2 w 666"/>
                <a:gd name="T23"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6" h="409">
                  <a:moveTo>
                    <a:pt x="2" y="409"/>
                  </a:moveTo>
                  <a:cubicBezTo>
                    <a:pt x="0" y="343"/>
                    <a:pt x="6" y="281"/>
                    <a:pt x="19" y="221"/>
                  </a:cubicBezTo>
                  <a:cubicBezTo>
                    <a:pt x="30" y="170"/>
                    <a:pt x="46" y="122"/>
                    <a:pt x="76" y="79"/>
                  </a:cubicBezTo>
                  <a:cubicBezTo>
                    <a:pt x="111" y="27"/>
                    <a:pt x="159" y="0"/>
                    <a:pt x="222" y="0"/>
                  </a:cubicBezTo>
                  <a:cubicBezTo>
                    <a:pt x="291" y="0"/>
                    <a:pt x="360" y="0"/>
                    <a:pt x="430" y="0"/>
                  </a:cubicBezTo>
                  <a:cubicBezTo>
                    <a:pt x="493" y="0"/>
                    <a:pt x="541" y="27"/>
                    <a:pt x="577" y="77"/>
                  </a:cubicBezTo>
                  <a:cubicBezTo>
                    <a:pt x="620" y="137"/>
                    <a:pt x="640" y="206"/>
                    <a:pt x="653" y="277"/>
                  </a:cubicBezTo>
                  <a:cubicBezTo>
                    <a:pt x="658" y="303"/>
                    <a:pt x="661" y="328"/>
                    <a:pt x="663" y="354"/>
                  </a:cubicBezTo>
                  <a:cubicBezTo>
                    <a:pt x="666" y="387"/>
                    <a:pt x="650" y="406"/>
                    <a:pt x="617" y="407"/>
                  </a:cubicBezTo>
                  <a:cubicBezTo>
                    <a:pt x="572" y="409"/>
                    <a:pt x="527" y="409"/>
                    <a:pt x="482" y="409"/>
                  </a:cubicBezTo>
                  <a:cubicBezTo>
                    <a:pt x="360" y="409"/>
                    <a:pt x="239" y="409"/>
                    <a:pt x="118" y="409"/>
                  </a:cubicBezTo>
                  <a:cubicBezTo>
                    <a:pt x="80" y="409"/>
                    <a:pt x="42" y="409"/>
                    <a:pt x="2" y="40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517F17BB-125C-E773-EDEC-9E76A6BF47FE}"/>
                </a:ext>
              </a:extLst>
            </p:cNvPr>
            <p:cNvSpPr>
              <a:spLocks/>
            </p:cNvSpPr>
            <p:nvPr/>
          </p:nvSpPr>
          <p:spPr bwMode="auto">
            <a:xfrm>
              <a:off x="1065213" y="3905250"/>
              <a:ext cx="903288" cy="936625"/>
            </a:xfrm>
            <a:custGeom>
              <a:avLst/>
              <a:gdLst>
                <a:gd name="T0" fmla="*/ 184 w 370"/>
                <a:gd name="T1" fmla="*/ 0 h 383"/>
                <a:gd name="T2" fmla="*/ 369 w 370"/>
                <a:gd name="T3" fmla="*/ 195 h 383"/>
                <a:gd name="T4" fmla="*/ 183 w 370"/>
                <a:gd name="T5" fmla="*/ 382 h 383"/>
                <a:gd name="T6" fmla="*/ 1 w 370"/>
                <a:gd name="T7" fmla="*/ 190 h 383"/>
                <a:gd name="T8" fmla="*/ 184 w 370"/>
                <a:gd name="T9" fmla="*/ 0 h 383"/>
              </a:gdLst>
              <a:ahLst/>
              <a:cxnLst>
                <a:cxn ang="0">
                  <a:pos x="T0" y="T1"/>
                </a:cxn>
                <a:cxn ang="0">
                  <a:pos x="T2" y="T3"/>
                </a:cxn>
                <a:cxn ang="0">
                  <a:pos x="T4" y="T5"/>
                </a:cxn>
                <a:cxn ang="0">
                  <a:pos x="T6" y="T7"/>
                </a:cxn>
                <a:cxn ang="0">
                  <a:pos x="T8" y="T9"/>
                </a:cxn>
              </a:cxnLst>
              <a:rect l="0" t="0" r="r" b="b"/>
              <a:pathLst>
                <a:path w="370" h="383">
                  <a:moveTo>
                    <a:pt x="184" y="0"/>
                  </a:moveTo>
                  <a:cubicBezTo>
                    <a:pt x="289" y="1"/>
                    <a:pt x="370" y="85"/>
                    <a:pt x="369" y="195"/>
                  </a:cubicBezTo>
                  <a:cubicBezTo>
                    <a:pt x="368" y="299"/>
                    <a:pt x="285" y="383"/>
                    <a:pt x="183" y="382"/>
                  </a:cubicBezTo>
                  <a:cubicBezTo>
                    <a:pt x="82" y="381"/>
                    <a:pt x="0" y="296"/>
                    <a:pt x="1" y="190"/>
                  </a:cubicBezTo>
                  <a:cubicBezTo>
                    <a:pt x="1" y="85"/>
                    <a:pt x="84" y="0"/>
                    <a:pt x="18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71E0BAB8-26B4-BC91-7608-67AFFD31C864}"/>
                </a:ext>
              </a:extLst>
            </p:cNvPr>
            <p:cNvSpPr>
              <a:spLocks/>
            </p:cNvSpPr>
            <p:nvPr/>
          </p:nvSpPr>
          <p:spPr bwMode="auto">
            <a:xfrm>
              <a:off x="2428876" y="5440363"/>
              <a:ext cx="952500" cy="727075"/>
            </a:xfrm>
            <a:custGeom>
              <a:avLst/>
              <a:gdLst>
                <a:gd name="T0" fmla="*/ 362 w 390"/>
                <a:gd name="T1" fmla="*/ 298 h 298"/>
                <a:gd name="T2" fmla="*/ 29 w 390"/>
                <a:gd name="T3" fmla="*/ 298 h 298"/>
                <a:gd name="T4" fmla="*/ 22 w 390"/>
                <a:gd name="T5" fmla="*/ 211 h 298"/>
                <a:gd name="T6" fmla="*/ 1 w 390"/>
                <a:gd name="T7" fmla="*/ 89 h 298"/>
                <a:gd name="T8" fmla="*/ 4 w 390"/>
                <a:gd name="T9" fmla="*/ 67 h 298"/>
                <a:gd name="T10" fmla="*/ 112 w 390"/>
                <a:gd name="T11" fmla="*/ 0 h 298"/>
                <a:gd name="T12" fmla="*/ 286 w 390"/>
                <a:gd name="T13" fmla="*/ 1 h 298"/>
                <a:gd name="T14" fmla="*/ 386 w 390"/>
                <a:gd name="T15" fmla="*/ 64 h 298"/>
                <a:gd name="T16" fmla="*/ 389 w 390"/>
                <a:gd name="T17" fmla="*/ 79 h 298"/>
                <a:gd name="T18" fmla="*/ 364 w 390"/>
                <a:gd name="T19" fmla="*/ 289 h 298"/>
                <a:gd name="T20" fmla="*/ 362 w 390"/>
                <a:gd name="T21"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298">
                  <a:moveTo>
                    <a:pt x="362" y="298"/>
                  </a:moveTo>
                  <a:cubicBezTo>
                    <a:pt x="251" y="298"/>
                    <a:pt x="140" y="298"/>
                    <a:pt x="29" y="298"/>
                  </a:cubicBezTo>
                  <a:cubicBezTo>
                    <a:pt x="26" y="268"/>
                    <a:pt x="26" y="240"/>
                    <a:pt x="22" y="211"/>
                  </a:cubicBezTo>
                  <a:cubicBezTo>
                    <a:pt x="16" y="171"/>
                    <a:pt x="8" y="130"/>
                    <a:pt x="1" y="89"/>
                  </a:cubicBezTo>
                  <a:cubicBezTo>
                    <a:pt x="0" y="82"/>
                    <a:pt x="0" y="73"/>
                    <a:pt x="4" y="67"/>
                  </a:cubicBezTo>
                  <a:cubicBezTo>
                    <a:pt x="28" y="26"/>
                    <a:pt x="62" y="0"/>
                    <a:pt x="112" y="0"/>
                  </a:cubicBezTo>
                  <a:cubicBezTo>
                    <a:pt x="170" y="1"/>
                    <a:pt x="228" y="0"/>
                    <a:pt x="286" y="1"/>
                  </a:cubicBezTo>
                  <a:cubicBezTo>
                    <a:pt x="331" y="2"/>
                    <a:pt x="362" y="28"/>
                    <a:pt x="386" y="64"/>
                  </a:cubicBezTo>
                  <a:cubicBezTo>
                    <a:pt x="389" y="68"/>
                    <a:pt x="390" y="75"/>
                    <a:pt x="389" y="79"/>
                  </a:cubicBezTo>
                  <a:cubicBezTo>
                    <a:pt x="371" y="148"/>
                    <a:pt x="367" y="218"/>
                    <a:pt x="364" y="289"/>
                  </a:cubicBezTo>
                  <a:cubicBezTo>
                    <a:pt x="364" y="292"/>
                    <a:pt x="363" y="294"/>
                    <a:pt x="362" y="29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084FBDE4-DDC7-9A48-6DF2-E70F832EB9D6}"/>
                </a:ext>
              </a:extLst>
            </p:cNvPr>
            <p:cNvSpPr>
              <a:spLocks/>
            </p:cNvSpPr>
            <p:nvPr/>
          </p:nvSpPr>
          <p:spPr bwMode="auto">
            <a:xfrm>
              <a:off x="3781426" y="4113213"/>
              <a:ext cx="819150" cy="857250"/>
            </a:xfrm>
            <a:custGeom>
              <a:avLst/>
              <a:gdLst>
                <a:gd name="T0" fmla="*/ 336 w 336"/>
                <a:gd name="T1" fmla="*/ 175 h 351"/>
                <a:gd name="T2" fmla="*/ 169 w 336"/>
                <a:gd name="T3" fmla="*/ 350 h 351"/>
                <a:gd name="T4" fmla="*/ 0 w 336"/>
                <a:gd name="T5" fmla="*/ 176 h 351"/>
                <a:gd name="T6" fmla="*/ 168 w 336"/>
                <a:gd name="T7" fmla="*/ 0 h 351"/>
                <a:gd name="T8" fmla="*/ 336 w 336"/>
                <a:gd name="T9" fmla="*/ 175 h 351"/>
              </a:gdLst>
              <a:ahLst/>
              <a:cxnLst>
                <a:cxn ang="0">
                  <a:pos x="T0" y="T1"/>
                </a:cxn>
                <a:cxn ang="0">
                  <a:pos x="T2" y="T3"/>
                </a:cxn>
                <a:cxn ang="0">
                  <a:pos x="T4" y="T5"/>
                </a:cxn>
                <a:cxn ang="0">
                  <a:pos x="T6" y="T7"/>
                </a:cxn>
                <a:cxn ang="0">
                  <a:pos x="T8" y="T9"/>
                </a:cxn>
              </a:cxnLst>
              <a:rect l="0" t="0" r="r" b="b"/>
              <a:pathLst>
                <a:path w="336" h="351">
                  <a:moveTo>
                    <a:pt x="336" y="175"/>
                  </a:moveTo>
                  <a:cubicBezTo>
                    <a:pt x="336" y="271"/>
                    <a:pt x="260" y="351"/>
                    <a:pt x="169" y="350"/>
                  </a:cubicBezTo>
                  <a:cubicBezTo>
                    <a:pt x="77" y="349"/>
                    <a:pt x="0" y="270"/>
                    <a:pt x="0" y="176"/>
                  </a:cubicBezTo>
                  <a:cubicBezTo>
                    <a:pt x="0" y="80"/>
                    <a:pt x="76" y="0"/>
                    <a:pt x="168" y="0"/>
                  </a:cubicBezTo>
                  <a:cubicBezTo>
                    <a:pt x="261" y="1"/>
                    <a:pt x="336" y="78"/>
                    <a:pt x="336" y="17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3EDEA47B-DA7F-D4AE-B37C-B7B23D5DE82E}"/>
                </a:ext>
              </a:extLst>
            </p:cNvPr>
            <p:cNvSpPr>
              <a:spLocks/>
            </p:cNvSpPr>
            <p:nvPr/>
          </p:nvSpPr>
          <p:spPr bwMode="auto">
            <a:xfrm>
              <a:off x="2617788" y="4692650"/>
              <a:ext cx="600075" cy="625475"/>
            </a:xfrm>
            <a:custGeom>
              <a:avLst/>
              <a:gdLst>
                <a:gd name="T0" fmla="*/ 245 w 246"/>
                <a:gd name="T1" fmla="*/ 129 h 256"/>
                <a:gd name="T2" fmla="*/ 121 w 246"/>
                <a:gd name="T3" fmla="*/ 255 h 256"/>
                <a:gd name="T4" fmla="*/ 1 w 246"/>
                <a:gd name="T5" fmla="*/ 127 h 256"/>
                <a:gd name="T6" fmla="*/ 121 w 246"/>
                <a:gd name="T7" fmla="*/ 0 h 256"/>
                <a:gd name="T8" fmla="*/ 245 w 246"/>
                <a:gd name="T9" fmla="*/ 129 h 256"/>
              </a:gdLst>
              <a:ahLst/>
              <a:cxnLst>
                <a:cxn ang="0">
                  <a:pos x="T0" y="T1"/>
                </a:cxn>
                <a:cxn ang="0">
                  <a:pos x="T2" y="T3"/>
                </a:cxn>
                <a:cxn ang="0">
                  <a:pos x="T4" y="T5"/>
                </a:cxn>
                <a:cxn ang="0">
                  <a:pos x="T6" y="T7"/>
                </a:cxn>
                <a:cxn ang="0">
                  <a:pos x="T8" y="T9"/>
                </a:cxn>
              </a:cxnLst>
              <a:rect l="0" t="0" r="r" b="b"/>
              <a:pathLst>
                <a:path w="246" h="256">
                  <a:moveTo>
                    <a:pt x="245" y="129"/>
                  </a:moveTo>
                  <a:cubicBezTo>
                    <a:pt x="244" y="201"/>
                    <a:pt x="190" y="256"/>
                    <a:pt x="121" y="255"/>
                  </a:cubicBezTo>
                  <a:cubicBezTo>
                    <a:pt x="54" y="255"/>
                    <a:pt x="0" y="197"/>
                    <a:pt x="1" y="127"/>
                  </a:cubicBezTo>
                  <a:cubicBezTo>
                    <a:pt x="1" y="58"/>
                    <a:pt x="57" y="0"/>
                    <a:pt x="121" y="0"/>
                  </a:cubicBezTo>
                  <a:cubicBezTo>
                    <a:pt x="192" y="1"/>
                    <a:pt x="246" y="57"/>
                    <a:pt x="245" y="1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0" name="Grupo 19">
            <a:extLst>
              <a:ext uri="{FF2B5EF4-FFF2-40B4-BE49-F238E27FC236}">
                <a16:creationId xmlns:a16="http://schemas.microsoft.com/office/drawing/2014/main" id="{4C257420-1E6D-EEF4-F473-5619995CB4F8}"/>
              </a:ext>
            </a:extLst>
          </p:cNvPr>
          <p:cNvGrpSpPr/>
          <p:nvPr/>
        </p:nvGrpSpPr>
        <p:grpSpPr>
          <a:xfrm>
            <a:off x="5891213" y="3657601"/>
            <a:ext cx="192088" cy="366712"/>
            <a:chOff x="5891213" y="3657601"/>
            <a:chExt cx="192088" cy="366712"/>
          </a:xfrm>
        </p:grpSpPr>
        <p:sp>
          <p:nvSpPr>
            <p:cNvPr id="15" name="Freeform 14">
              <a:extLst>
                <a:ext uri="{FF2B5EF4-FFF2-40B4-BE49-F238E27FC236}">
                  <a16:creationId xmlns:a16="http://schemas.microsoft.com/office/drawing/2014/main" id="{A5B398A8-4F24-1CBD-FA09-6200C80D0996}"/>
                </a:ext>
              </a:extLst>
            </p:cNvPr>
            <p:cNvSpPr>
              <a:spLocks/>
            </p:cNvSpPr>
            <p:nvPr/>
          </p:nvSpPr>
          <p:spPr bwMode="auto">
            <a:xfrm>
              <a:off x="5894388" y="3657601"/>
              <a:ext cx="187325" cy="366712"/>
            </a:xfrm>
            <a:custGeom>
              <a:avLst/>
              <a:gdLst>
                <a:gd name="T0" fmla="*/ 245 w 246"/>
                <a:gd name="T1" fmla="*/ 456 h 484"/>
                <a:gd name="T2" fmla="*/ 245 w 246"/>
                <a:gd name="T3" fmla="*/ 467 h 484"/>
                <a:gd name="T4" fmla="*/ 143 w 246"/>
                <a:gd name="T5" fmla="*/ 428 h 484"/>
                <a:gd name="T6" fmla="*/ 87 w 246"/>
                <a:gd name="T7" fmla="*/ 272 h 484"/>
                <a:gd name="T8" fmla="*/ 38 w 246"/>
                <a:gd name="T9" fmla="*/ 162 h 484"/>
                <a:gd name="T10" fmla="*/ 20 w 246"/>
                <a:gd name="T11" fmla="*/ 110 h 484"/>
                <a:gd name="T12" fmla="*/ 0 w 246"/>
                <a:gd name="T13" fmla="*/ 25 h 484"/>
                <a:gd name="T14" fmla="*/ 103 w 246"/>
                <a:gd name="T15" fmla="*/ 64 h 484"/>
                <a:gd name="T16" fmla="*/ 134 w 246"/>
                <a:gd name="T17" fmla="*/ 144 h 484"/>
                <a:gd name="T18" fmla="*/ 152 w 246"/>
                <a:gd name="T19" fmla="*/ 199 h 484"/>
                <a:gd name="T20" fmla="*/ 159 w 246"/>
                <a:gd name="T21" fmla="*/ 220 h 484"/>
                <a:gd name="T22" fmla="*/ 208 w 246"/>
                <a:gd name="T23" fmla="*/ 330 h 484"/>
                <a:gd name="T24" fmla="*/ 230 w 246"/>
                <a:gd name="T25" fmla="*/ 394 h 484"/>
                <a:gd name="T26" fmla="*/ 245 w 246"/>
                <a:gd name="T27" fmla="*/ 45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6" h="484">
                  <a:moveTo>
                    <a:pt x="245" y="456"/>
                  </a:moveTo>
                  <a:cubicBezTo>
                    <a:pt x="245" y="460"/>
                    <a:pt x="246" y="466"/>
                    <a:pt x="245" y="467"/>
                  </a:cubicBezTo>
                  <a:cubicBezTo>
                    <a:pt x="211" y="484"/>
                    <a:pt x="156" y="462"/>
                    <a:pt x="143" y="428"/>
                  </a:cubicBezTo>
                  <a:cubicBezTo>
                    <a:pt x="125" y="376"/>
                    <a:pt x="106" y="324"/>
                    <a:pt x="87" y="272"/>
                  </a:cubicBezTo>
                  <a:cubicBezTo>
                    <a:pt x="57" y="242"/>
                    <a:pt x="57" y="198"/>
                    <a:pt x="38" y="162"/>
                  </a:cubicBezTo>
                  <a:cubicBezTo>
                    <a:pt x="30" y="146"/>
                    <a:pt x="26" y="128"/>
                    <a:pt x="20" y="110"/>
                  </a:cubicBezTo>
                  <a:cubicBezTo>
                    <a:pt x="9" y="83"/>
                    <a:pt x="6" y="54"/>
                    <a:pt x="0" y="25"/>
                  </a:cubicBezTo>
                  <a:cubicBezTo>
                    <a:pt x="52" y="0"/>
                    <a:pt x="88" y="14"/>
                    <a:pt x="103" y="64"/>
                  </a:cubicBezTo>
                  <a:cubicBezTo>
                    <a:pt x="112" y="91"/>
                    <a:pt x="124" y="117"/>
                    <a:pt x="134" y="144"/>
                  </a:cubicBezTo>
                  <a:cubicBezTo>
                    <a:pt x="154" y="158"/>
                    <a:pt x="152" y="179"/>
                    <a:pt x="152" y="199"/>
                  </a:cubicBezTo>
                  <a:cubicBezTo>
                    <a:pt x="154" y="206"/>
                    <a:pt x="157" y="213"/>
                    <a:pt x="159" y="220"/>
                  </a:cubicBezTo>
                  <a:cubicBezTo>
                    <a:pt x="188" y="251"/>
                    <a:pt x="194" y="293"/>
                    <a:pt x="208" y="330"/>
                  </a:cubicBezTo>
                  <a:cubicBezTo>
                    <a:pt x="216" y="351"/>
                    <a:pt x="223" y="373"/>
                    <a:pt x="230" y="394"/>
                  </a:cubicBezTo>
                  <a:cubicBezTo>
                    <a:pt x="238" y="414"/>
                    <a:pt x="239" y="436"/>
                    <a:pt x="245" y="456"/>
                  </a:cubicBezTo>
                  <a:close/>
                </a:path>
              </a:pathLst>
            </a:custGeom>
            <a:solidFill>
              <a:srgbClr val="E3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A1264B3C-F843-DBAE-2B15-960A513D3750}"/>
                </a:ext>
              </a:extLst>
            </p:cNvPr>
            <p:cNvSpPr>
              <a:spLocks/>
            </p:cNvSpPr>
            <p:nvPr/>
          </p:nvSpPr>
          <p:spPr bwMode="auto">
            <a:xfrm>
              <a:off x="5891213" y="3676650"/>
              <a:ext cx="68263" cy="346075"/>
            </a:xfrm>
            <a:custGeom>
              <a:avLst/>
              <a:gdLst>
                <a:gd name="T0" fmla="*/ 3 w 90"/>
                <a:gd name="T1" fmla="*/ 0 h 456"/>
                <a:gd name="T2" fmla="*/ 32 w 90"/>
                <a:gd name="T3" fmla="*/ 80 h 456"/>
                <a:gd name="T4" fmla="*/ 49 w 90"/>
                <a:gd name="T5" fmla="*/ 148 h 456"/>
                <a:gd name="T6" fmla="*/ 76 w 90"/>
                <a:gd name="T7" fmla="*/ 270 h 456"/>
                <a:gd name="T8" fmla="*/ 78 w 90"/>
                <a:gd name="T9" fmla="*/ 272 h 456"/>
                <a:gd name="T10" fmla="*/ 77 w 90"/>
                <a:gd name="T11" fmla="*/ 268 h 456"/>
                <a:gd name="T12" fmla="*/ 83 w 90"/>
                <a:gd name="T13" fmla="*/ 255 h 456"/>
                <a:gd name="T14" fmla="*/ 85 w 90"/>
                <a:gd name="T15" fmla="*/ 421 h 456"/>
                <a:gd name="T16" fmla="*/ 21 w 90"/>
                <a:gd name="T17" fmla="*/ 446 h 456"/>
                <a:gd name="T18" fmla="*/ 1 w 90"/>
                <a:gd name="T19" fmla="*/ 422 h 456"/>
                <a:gd name="T20" fmla="*/ 3 w 90"/>
                <a:gd name="T21"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456">
                  <a:moveTo>
                    <a:pt x="3" y="0"/>
                  </a:moveTo>
                  <a:cubicBezTo>
                    <a:pt x="13" y="27"/>
                    <a:pt x="22" y="53"/>
                    <a:pt x="32" y="80"/>
                  </a:cubicBezTo>
                  <a:cubicBezTo>
                    <a:pt x="30" y="105"/>
                    <a:pt x="41" y="126"/>
                    <a:pt x="49" y="148"/>
                  </a:cubicBezTo>
                  <a:cubicBezTo>
                    <a:pt x="64" y="188"/>
                    <a:pt x="72" y="230"/>
                    <a:pt x="76" y="270"/>
                  </a:cubicBezTo>
                  <a:cubicBezTo>
                    <a:pt x="74" y="278"/>
                    <a:pt x="83" y="272"/>
                    <a:pt x="78" y="272"/>
                  </a:cubicBezTo>
                  <a:cubicBezTo>
                    <a:pt x="77" y="272"/>
                    <a:pt x="77" y="271"/>
                    <a:pt x="77" y="268"/>
                  </a:cubicBezTo>
                  <a:cubicBezTo>
                    <a:pt x="77" y="263"/>
                    <a:pt x="78" y="258"/>
                    <a:pt x="83" y="255"/>
                  </a:cubicBezTo>
                  <a:cubicBezTo>
                    <a:pt x="90" y="310"/>
                    <a:pt x="90" y="366"/>
                    <a:pt x="85" y="421"/>
                  </a:cubicBezTo>
                  <a:cubicBezTo>
                    <a:pt x="82" y="456"/>
                    <a:pt x="43" y="440"/>
                    <a:pt x="21" y="446"/>
                  </a:cubicBezTo>
                  <a:cubicBezTo>
                    <a:pt x="0" y="451"/>
                    <a:pt x="1" y="435"/>
                    <a:pt x="1" y="422"/>
                  </a:cubicBezTo>
                  <a:cubicBezTo>
                    <a:pt x="2" y="281"/>
                    <a:pt x="2" y="141"/>
                    <a:pt x="3" y="0"/>
                  </a:cubicBezTo>
                  <a:close/>
                </a:path>
              </a:pathLst>
            </a:custGeom>
            <a:solidFill>
              <a:srgbClr val="B41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3EE1942E-B3BD-EB98-36A3-DAB4995006FA}"/>
                </a:ext>
              </a:extLst>
            </p:cNvPr>
            <p:cNvSpPr>
              <a:spLocks/>
            </p:cNvSpPr>
            <p:nvPr/>
          </p:nvSpPr>
          <p:spPr bwMode="auto">
            <a:xfrm>
              <a:off x="6018213" y="3665538"/>
              <a:ext cx="65088" cy="338137"/>
            </a:xfrm>
            <a:custGeom>
              <a:avLst/>
              <a:gdLst>
                <a:gd name="T0" fmla="*/ 83 w 86"/>
                <a:gd name="T1" fmla="*/ 447 h 447"/>
                <a:gd name="T2" fmla="*/ 61 w 86"/>
                <a:gd name="T3" fmla="*/ 389 h 447"/>
                <a:gd name="T4" fmla="*/ 40 w 86"/>
                <a:gd name="T5" fmla="*/ 314 h 447"/>
                <a:gd name="T6" fmla="*/ 4 w 86"/>
                <a:gd name="T7" fmla="*/ 167 h 447"/>
                <a:gd name="T8" fmla="*/ 1 w 86"/>
                <a:gd name="T9" fmla="*/ 28 h 447"/>
                <a:gd name="T10" fmla="*/ 21 w 86"/>
                <a:gd name="T11" fmla="*/ 7 h 447"/>
                <a:gd name="T12" fmla="*/ 85 w 86"/>
                <a:gd name="T13" fmla="*/ 63 h 447"/>
                <a:gd name="T14" fmla="*/ 83 w 86"/>
                <a:gd name="T15" fmla="*/ 447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447">
                  <a:moveTo>
                    <a:pt x="83" y="447"/>
                  </a:moveTo>
                  <a:cubicBezTo>
                    <a:pt x="73" y="429"/>
                    <a:pt x="64" y="410"/>
                    <a:pt x="61" y="389"/>
                  </a:cubicBezTo>
                  <a:cubicBezTo>
                    <a:pt x="61" y="362"/>
                    <a:pt x="48" y="339"/>
                    <a:pt x="40" y="314"/>
                  </a:cubicBezTo>
                  <a:cubicBezTo>
                    <a:pt x="25" y="266"/>
                    <a:pt x="10" y="217"/>
                    <a:pt x="4" y="167"/>
                  </a:cubicBezTo>
                  <a:cubicBezTo>
                    <a:pt x="3" y="120"/>
                    <a:pt x="2" y="74"/>
                    <a:pt x="1" y="28"/>
                  </a:cubicBezTo>
                  <a:cubicBezTo>
                    <a:pt x="0" y="13"/>
                    <a:pt x="5" y="8"/>
                    <a:pt x="21" y="7"/>
                  </a:cubicBezTo>
                  <a:cubicBezTo>
                    <a:pt x="86" y="1"/>
                    <a:pt x="86" y="0"/>
                    <a:pt x="85" y="63"/>
                  </a:cubicBezTo>
                  <a:cubicBezTo>
                    <a:pt x="85" y="191"/>
                    <a:pt x="84" y="319"/>
                    <a:pt x="83" y="447"/>
                  </a:cubicBezTo>
                  <a:close/>
                </a:path>
              </a:pathLst>
            </a:custGeom>
            <a:solidFill>
              <a:srgbClr val="B4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1266100C-8BA6-CF11-915E-D964752F9BAF}"/>
                </a:ext>
              </a:extLst>
            </p:cNvPr>
            <p:cNvSpPr>
              <a:spLocks/>
            </p:cNvSpPr>
            <p:nvPr/>
          </p:nvSpPr>
          <p:spPr bwMode="auto">
            <a:xfrm>
              <a:off x="5915025" y="3736975"/>
              <a:ext cx="44450" cy="150812"/>
            </a:xfrm>
            <a:custGeom>
              <a:avLst/>
              <a:gdLst>
                <a:gd name="T0" fmla="*/ 51 w 58"/>
                <a:gd name="T1" fmla="*/ 175 h 198"/>
                <a:gd name="T2" fmla="*/ 48 w 58"/>
                <a:gd name="T3" fmla="*/ 198 h 198"/>
                <a:gd name="T4" fmla="*/ 0 w 58"/>
                <a:gd name="T5" fmla="*/ 0 h 198"/>
                <a:gd name="T6" fmla="*/ 58 w 58"/>
                <a:gd name="T7" fmla="*/ 167 h 198"/>
                <a:gd name="T8" fmla="*/ 51 w 58"/>
                <a:gd name="T9" fmla="*/ 175 h 198"/>
              </a:gdLst>
              <a:ahLst/>
              <a:cxnLst>
                <a:cxn ang="0">
                  <a:pos x="T0" y="T1"/>
                </a:cxn>
                <a:cxn ang="0">
                  <a:pos x="T2" y="T3"/>
                </a:cxn>
                <a:cxn ang="0">
                  <a:pos x="T4" y="T5"/>
                </a:cxn>
                <a:cxn ang="0">
                  <a:pos x="T6" y="T7"/>
                </a:cxn>
                <a:cxn ang="0">
                  <a:pos x="T8" y="T9"/>
                </a:cxn>
              </a:cxnLst>
              <a:rect l="0" t="0" r="r" b="b"/>
              <a:pathLst>
                <a:path w="58" h="198">
                  <a:moveTo>
                    <a:pt x="51" y="175"/>
                  </a:moveTo>
                  <a:cubicBezTo>
                    <a:pt x="50" y="182"/>
                    <a:pt x="49" y="190"/>
                    <a:pt x="48" y="198"/>
                  </a:cubicBezTo>
                  <a:cubicBezTo>
                    <a:pt x="30" y="132"/>
                    <a:pt x="1" y="70"/>
                    <a:pt x="0" y="0"/>
                  </a:cubicBezTo>
                  <a:cubicBezTo>
                    <a:pt x="20" y="56"/>
                    <a:pt x="39" y="111"/>
                    <a:pt x="58" y="167"/>
                  </a:cubicBezTo>
                  <a:cubicBezTo>
                    <a:pt x="56" y="170"/>
                    <a:pt x="53" y="172"/>
                    <a:pt x="51" y="175"/>
                  </a:cubicBezTo>
                  <a:close/>
                </a:path>
              </a:pathLst>
            </a:custGeom>
            <a:solidFill>
              <a:srgbClr val="961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C514C98B-E7A3-4F26-B9A8-DF36DB516B52}"/>
                </a:ext>
              </a:extLst>
            </p:cNvPr>
            <p:cNvSpPr>
              <a:spLocks/>
            </p:cNvSpPr>
            <p:nvPr/>
          </p:nvSpPr>
          <p:spPr bwMode="auto">
            <a:xfrm>
              <a:off x="6015038" y="3790950"/>
              <a:ext cx="53975" cy="168275"/>
            </a:xfrm>
            <a:custGeom>
              <a:avLst/>
              <a:gdLst>
                <a:gd name="T0" fmla="*/ 7 w 71"/>
                <a:gd name="T1" fmla="*/ 0 h 222"/>
                <a:gd name="T2" fmla="*/ 69 w 71"/>
                <a:gd name="T3" fmla="*/ 209 h 222"/>
                <a:gd name="T4" fmla="*/ 64 w 71"/>
                <a:gd name="T5" fmla="*/ 222 h 222"/>
                <a:gd name="T6" fmla="*/ 0 w 71"/>
                <a:gd name="T7" fmla="*/ 44 h 222"/>
                <a:gd name="T8" fmla="*/ 7 w 71"/>
                <a:gd name="T9" fmla="*/ 0 h 222"/>
              </a:gdLst>
              <a:ahLst/>
              <a:cxnLst>
                <a:cxn ang="0">
                  <a:pos x="T0" y="T1"/>
                </a:cxn>
                <a:cxn ang="0">
                  <a:pos x="T2" y="T3"/>
                </a:cxn>
                <a:cxn ang="0">
                  <a:pos x="T4" y="T5"/>
                </a:cxn>
                <a:cxn ang="0">
                  <a:pos x="T6" y="T7"/>
                </a:cxn>
                <a:cxn ang="0">
                  <a:pos x="T8" y="T9"/>
                </a:cxn>
              </a:cxnLst>
              <a:rect l="0" t="0" r="r" b="b"/>
              <a:pathLst>
                <a:path w="71" h="222">
                  <a:moveTo>
                    <a:pt x="7" y="0"/>
                  </a:moveTo>
                  <a:cubicBezTo>
                    <a:pt x="28" y="69"/>
                    <a:pt x="49" y="139"/>
                    <a:pt x="69" y="209"/>
                  </a:cubicBezTo>
                  <a:cubicBezTo>
                    <a:pt x="71" y="213"/>
                    <a:pt x="66" y="218"/>
                    <a:pt x="64" y="222"/>
                  </a:cubicBezTo>
                  <a:cubicBezTo>
                    <a:pt x="43" y="163"/>
                    <a:pt x="21" y="103"/>
                    <a:pt x="0" y="44"/>
                  </a:cubicBezTo>
                  <a:cubicBezTo>
                    <a:pt x="11" y="31"/>
                    <a:pt x="1" y="14"/>
                    <a:pt x="7" y="0"/>
                  </a:cubicBezTo>
                  <a:close/>
                </a:path>
              </a:pathLst>
            </a:custGeom>
            <a:solidFill>
              <a:srgbClr val="901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8" name="Grupo 37">
            <a:extLst>
              <a:ext uri="{FF2B5EF4-FFF2-40B4-BE49-F238E27FC236}">
                <a16:creationId xmlns:a16="http://schemas.microsoft.com/office/drawing/2014/main" id="{A6F7A0CD-1224-CC7E-A49C-59D274889BFD}"/>
              </a:ext>
            </a:extLst>
          </p:cNvPr>
          <p:cNvGrpSpPr/>
          <p:nvPr/>
        </p:nvGrpSpPr>
        <p:grpSpPr>
          <a:xfrm>
            <a:off x="7395085" y="3636963"/>
            <a:ext cx="192088" cy="366712"/>
            <a:chOff x="5891213" y="3657601"/>
            <a:chExt cx="192088" cy="366712"/>
          </a:xfrm>
        </p:grpSpPr>
        <p:sp>
          <p:nvSpPr>
            <p:cNvPr id="39" name="Freeform 14">
              <a:extLst>
                <a:ext uri="{FF2B5EF4-FFF2-40B4-BE49-F238E27FC236}">
                  <a16:creationId xmlns:a16="http://schemas.microsoft.com/office/drawing/2014/main" id="{595D33D8-768F-71C5-CA45-B9EB7D088523}"/>
                </a:ext>
              </a:extLst>
            </p:cNvPr>
            <p:cNvSpPr>
              <a:spLocks/>
            </p:cNvSpPr>
            <p:nvPr/>
          </p:nvSpPr>
          <p:spPr bwMode="auto">
            <a:xfrm>
              <a:off x="5894388" y="3657601"/>
              <a:ext cx="187325" cy="366712"/>
            </a:xfrm>
            <a:custGeom>
              <a:avLst/>
              <a:gdLst>
                <a:gd name="T0" fmla="*/ 245 w 246"/>
                <a:gd name="T1" fmla="*/ 456 h 484"/>
                <a:gd name="T2" fmla="*/ 245 w 246"/>
                <a:gd name="T3" fmla="*/ 467 h 484"/>
                <a:gd name="T4" fmla="*/ 143 w 246"/>
                <a:gd name="T5" fmla="*/ 428 h 484"/>
                <a:gd name="T6" fmla="*/ 87 w 246"/>
                <a:gd name="T7" fmla="*/ 272 h 484"/>
                <a:gd name="T8" fmla="*/ 38 w 246"/>
                <a:gd name="T9" fmla="*/ 162 h 484"/>
                <a:gd name="T10" fmla="*/ 20 w 246"/>
                <a:gd name="T11" fmla="*/ 110 h 484"/>
                <a:gd name="T12" fmla="*/ 0 w 246"/>
                <a:gd name="T13" fmla="*/ 25 h 484"/>
                <a:gd name="T14" fmla="*/ 103 w 246"/>
                <a:gd name="T15" fmla="*/ 64 h 484"/>
                <a:gd name="T16" fmla="*/ 134 w 246"/>
                <a:gd name="T17" fmla="*/ 144 h 484"/>
                <a:gd name="T18" fmla="*/ 152 w 246"/>
                <a:gd name="T19" fmla="*/ 199 h 484"/>
                <a:gd name="T20" fmla="*/ 159 w 246"/>
                <a:gd name="T21" fmla="*/ 220 h 484"/>
                <a:gd name="T22" fmla="*/ 208 w 246"/>
                <a:gd name="T23" fmla="*/ 330 h 484"/>
                <a:gd name="T24" fmla="*/ 230 w 246"/>
                <a:gd name="T25" fmla="*/ 394 h 484"/>
                <a:gd name="T26" fmla="*/ 245 w 246"/>
                <a:gd name="T27" fmla="*/ 45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6" h="484">
                  <a:moveTo>
                    <a:pt x="245" y="456"/>
                  </a:moveTo>
                  <a:cubicBezTo>
                    <a:pt x="245" y="460"/>
                    <a:pt x="246" y="466"/>
                    <a:pt x="245" y="467"/>
                  </a:cubicBezTo>
                  <a:cubicBezTo>
                    <a:pt x="211" y="484"/>
                    <a:pt x="156" y="462"/>
                    <a:pt x="143" y="428"/>
                  </a:cubicBezTo>
                  <a:cubicBezTo>
                    <a:pt x="125" y="376"/>
                    <a:pt x="106" y="324"/>
                    <a:pt x="87" y="272"/>
                  </a:cubicBezTo>
                  <a:cubicBezTo>
                    <a:pt x="57" y="242"/>
                    <a:pt x="57" y="198"/>
                    <a:pt x="38" y="162"/>
                  </a:cubicBezTo>
                  <a:cubicBezTo>
                    <a:pt x="30" y="146"/>
                    <a:pt x="26" y="128"/>
                    <a:pt x="20" y="110"/>
                  </a:cubicBezTo>
                  <a:cubicBezTo>
                    <a:pt x="9" y="83"/>
                    <a:pt x="6" y="54"/>
                    <a:pt x="0" y="25"/>
                  </a:cubicBezTo>
                  <a:cubicBezTo>
                    <a:pt x="52" y="0"/>
                    <a:pt x="88" y="14"/>
                    <a:pt x="103" y="64"/>
                  </a:cubicBezTo>
                  <a:cubicBezTo>
                    <a:pt x="112" y="91"/>
                    <a:pt x="124" y="117"/>
                    <a:pt x="134" y="144"/>
                  </a:cubicBezTo>
                  <a:cubicBezTo>
                    <a:pt x="154" y="158"/>
                    <a:pt x="152" y="179"/>
                    <a:pt x="152" y="199"/>
                  </a:cubicBezTo>
                  <a:cubicBezTo>
                    <a:pt x="154" y="206"/>
                    <a:pt x="157" y="213"/>
                    <a:pt x="159" y="220"/>
                  </a:cubicBezTo>
                  <a:cubicBezTo>
                    <a:pt x="188" y="251"/>
                    <a:pt x="194" y="293"/>
                    <a:pt x="208" y="330"/>
                  </a:cubicBezTo>
                  <a:cubicBezTo>
                    <a:pt x="216" y="351"/>
                    <a:pt x="223" y="373"/>
                    <a:pt x="230" y="394"/>
                  </a:cubicBezTo>
                  <a:cubicBezTo>
                    <a:pt x="238" y="414"/>
                    <a:pt x="239" y="436"/>
                    <a:pt x="245" y="456"/>
                  </a:cubicBezTo>
                  <a:close/>
                </a:path>
              </a:pathLst>
            </a:custGeom>
            <a:solidFill>
              <a:srgbClr val="E3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15">
              <a:extLst>
                <a:ext uri="{FF2B5EF4-FFF2-40B4-BE49-F238E27FC236}">
                  <a16:creationId xmlns:a16="http://schemas.microsoft.com/office/drawing/2014/main" id="{D69258B8-1EEE-269E-8217-5847194A5731}"/>
                </a:ext>
              </a:extLst>
            </p:cNvPr>
            <p:cNvSpPr>
              <a:spLocks/>
            </p:cNvSpPr>
            <p:nvPr/>
          </p:nvSpPr>
          <p:spPr bwMode="auto">
            <a:xfrm>
              <a:off x="5891213" y="3676650"/>
              <a:ext cx="68263" cy="346075"/>
            </a:xfrm>
            <a:custGeom>
              <a:avLst/>
              <a:gdLst>
                <a:gd name="T0" fmla="*/ 3 w 90"/>
                <a:gd name="T1" fmla="*/ 0 h 456"/>
                <a:gd name="T2" fmla="*/ 32 w 90"/>
                <a:gd name="T3" fmla="*/ 80 h 456"/>
                <a:gd name="T4" fmla="*/ 49 w 90"/>
                <a:gd name="T5" fmla="*/ 148 h 456"/>
                <a:gd name="T6" fmla="*/ 76 w 90"/>
                <a:gd name="T7" fmla="*/ 270 h 456"/>
                <a:gd name="T8" fmla="*/ 78 w 90"/>
                <a:gd name="T9" fmla="*/ 272 h 456"/>
                <a:gd name="T10" fmla="*/ 77 w 90"/>
                <a:gd name="T11" fmla="*/ 268 h 456"/>
                <a:gd name="T12" fmla="*/ 83 w 90"/>
                <a:gd name="T13" fmla="*/ 255 h 456"/>
                <a:gd name="T14" fmla="*/ 85 w 90"/>
                <a:gd name="T15" fmla="*/ 421 h 456"/>
                <a:gd name="T16" fmla="*/ 21 w 90"/>
                <a:gd name="T17" fmla="*/ 446 h 456"/>
                <a:gd name="T18" fmla="*/ 1 w 90"/>
                <a:gd name="T19" fmla="*/ 422 h 456"/>
                <a:gd name="T20" fmla="*/ 3 w 90"/>
                <a:gd name="T21"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456">
                  <a:moveTo>
                    <a:pt x="3" y="0"/>
                  </a:moveTo>
                  <a:cubicBezTo>
                    <a:pt x="13" y="27"/>
                    <a:pt x="22" y="53"/>
                    <a:pt x="32" y="80"/>
                  </a:cubicBezTo>
                  <a:cubicBezTo>
                    <a:pt x="30" y="105"/>
                    <a:pt x="41" y="126"/>
                    <a:pt x="49" y="148"/>
                  </a:cubicBezTo>
                  <a:cubicBezTo>
                    <a:pt x="64" y="188"/>
                    <a:pt x="72" y="230"/>
                    <a:pt x="76" y="270"/>
                  </a:cubicBezTo>
                  <a:cubicBezTo>
                    <a:pt x="74" y="278"/>
                    <a:pt x="83" y="272"/>
                    <a:pt x="78" y="272"/>
                  </a:cubicBezTo>
                  <a:cubicBezTo>
                    <a:pt x="77" y="272"/>
                    <a:pt x="77" y="271"/>
                    <a:pt x="77" y="268"/>
                  </a:cubicBezTo>
                  <a:cubicBezTo>
                    <a:pt x="77" y="263"/>
                    <a:pt x="78" y="258"/>
                    <a:pt x="83" y="255"/>
                  </a:cubicBezTo>
                  <a:cubicBezTo>
                    <a:pt x="90" y="310"/>
                    <a:pt x="90" y="366"/>
                    <a:pt x="85" y="421"/>
                  </a:cubicBezTo>
                  <a:cubicBezTo>
                    <a:pt x="82" y="456"/>
                    <a:pt x="43" y="440"/>
                    <a:pt x="21" y="446"/>
                  </a:cubicBezTo>
                  <a:cubicBezTo>
                    <a:pt x="0" y="451"/>
                    <a:pt x="1" y="435"/>
                    <a:pt x="1" y="422"/>
                  </a:cubicBezTo>
                  <a:cubicBezTo>
                    <a:pt x="2" y="281"/>
                    <a:pt x="2" y="141"/>
                    <a:pt x="3" y="0"/>
                  </a:cubicBezTo>
                  <a:close/>
                </a:path>
              </a:pathLst>
            </a:custGeom>
            <a:solidFill>
              <a:srgbClr val="B41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16">
              <a:extLst>
                <a:ext uri="{FF2B5EF4-FFF2-40B4-BE49-F238E27FC236}">
                  <a16:creationId xmlns:a16="http://schemas.microsoft.com/office/drawing/2014/main" id="{BE2DAF8A-4D13-CE4A-9BD0-E842532DBE86}"/>
                </a:ext>
              </a:extLst>
            </p:cNvPr>
            <p:cNvSpPr>
              <a:spLocks/>
            </p:cNvSpPr>
            <p:nvPr/>
          </p:nvSpPr>
          <p:spPr bwMode="auto">
            <a:xfrm>
              <a:off x="6018213" y="3665538"/>
              <a:ext cx="65088" cy="338137"/>
            </a:xfrm>
            <a:custGeom>
              <a:avLst/>
              <a:gdLst>
                <a:gd name="T0" fmla="*/ 83 w 86"/>
                <a:gd name="T1" fmla="*/ 447 h 447"/>
                <a:gd name="T2" fmla="*/ 61 w 86"/>
                <a:gd name="T3" fmla="*/ 389 h 447"/>
                <a:gd name="T4" fmla="*/ 40 w 86"/>
                <a:gd name="T5" fmla="*/ 314 h 447"/>
                <a:gd name="T6" fmla="*/ 4 w 86"/>
                <a:gd name="T7" fmla="*/ 167 h 447"/>
                <a:gd name="T8" fmla="*/ 1 w 86"/>
                <a:gd name="T9" fmla="*/ 28 h 447"/>
                <a:gd name="T10" fmla="*/ 21 w 86"/>
                <a:gd name="T11" fmla="*/ 7 h 447"/>
                <a:gd name="T12" fmla="*/ 85 w 86"/>
                <a:gd name="T13" fmla="*/ 63 h 447"/>
                <a:gd name="T14" fmla="*/ 83 w 86"/>
                <a:gd name="T15" fmla="*/ 447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447">
                  <a:moveTo>
                    <a:pt x="83" y="447"/>
                  </a:moveTo>
                  <a:cubicBezTo>
                    <a:pt x="73" y="429"/>
                    <a:pt x="64" y="410"/>
                    <a:pt x="61" y="389"/>
                  </a:cubicBezTo>
                  <a:cubicBezTo>
                    <a:pt x="61" y="362"/>
                    <a:pt x="48" y="339"/>
                    <a:pt x="40" y="314"/>
                  </a:cubicBezTo>
                  <a:cubicBezTo>
                    <a:pt x="25" y="266"/>
                    <a:pt x="10" y="217"/>
                    <a:pt x="4" y="167"/>
                  </a:cubicBezTo>
                  <a:cubicBezTo>
                    <a:pt x="3" y="120"/>
                    <a:pt x="2" y="74"/>
                    <a:pt x="1" y="28"/>
                  </a:cubicBezTo>
                  <a:cubicBezTo>
                    <a:pt x="0" y="13"/>
                    <a:pt x="5" y="8"/>
                    <a:pt x="21" y="7"/>
                  </a:cubicBezTo>
                  <a:cubicBezTo>
                    <a:pt x="86" y="1"/>
                    <a:pt x="86" y="0"/>
                    <a:pt x="85" y="63"/>
                  </a:cubicBezTo>
                  <a:cubicBezTo>
                    <a:pt x="85" y="191"/>
                    <a:pt x="84" y="319"/>
                    <a:pt x="83" y="447"/>
                  </a:cubicBezTo>
                  <a:close/>
                </a:path>
              </a:pathLst>
            </a:custGeom>
            <a:solidFill>
              <a:srgbClr val="B4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17">
              <a:extLst>
                <a:ext uri="{FF2B5EF4-FFF2-40B4-BE49-F238E27FC236}">
                  <a16:creationId xmlns:a16="http://schemas.microsoft.com/office/drawing/2014/main" id="{2FDC47BF-8E3D-D510-5AB3-749409845613}"/>
                </a:ext>
              </a:extLst>
            </p:cNvPr>
            <p:cNvSpPr>
              <a:spLocks/>
            </p:cNvSpPr>
            <p:nvPr/>
          </p:nvSpPr>
          <p:spPr bwMode="auto">
            <a:xfrm>
              <a:off x="5915025" y="3736975"/>
              <a:ext cx="44450" cy="150812"/>
            </a:xfrm>
            <a:custGeom>
              <a:avLst/>
              <a:gdLst>
                <a:gd name="T0" fmla="*/ 51 w 58"/>
                <a:gd name="T1" fmla="*/ 175 h 198"/>
                <a:gd name="T2" fmla="*/ 48 w 58"/>
                <a:gd name="T3" fmla="*/ 198 h 198"/>
                <a:gd name="T4" fmla="*/ 0 w 58"/>
                <a:gd name="T5" fmla="*/ 0 h 198"/>
                <a:gd name="T6" fmla="*/ 58 w 58"/>
                <a:gd name="T7" fmla="*/ 167 h 198"/>
                <a:gd name="T8" fmla="*/ 51 w 58"/>
                <a:gd name="T9" fmla="*/ 175 h 198"/>
              </a:gdLst>
              <a:ahLst/>
              <a:cxnLst>
                <a:cxn ang="0">
                  <a:pos x="T0" y="T1"/>
                </a:cxn>
                <a:cxn ang="0">
                  <a:pos x="T2" y="T3"/>
                </a:cxn>
                <a:cxn ang="0">
                  <a:pos x="T4" y="T5"/>
                </a:cxn>
                <a:cxn ang="0">
                  <a:pos x="T6" y="T7"/>
                </a:cxn>
                <a:cxn ang="0">
                  <a:pos x="T8" y="T9"/>
                </a:cxn>
              </a:cxnLst>
              <a:rect l="0" t="0" r="r" b="b"/>
              <a:pathLst>
                <a:path w="58" h="198">
                  <a:moveTo>
                    <a:pt x="51" y="175"/>
                  </a:moveTo>
                  <a:cubicBezTo>
                    <a:pt x="50" y="182"/>
                    <a:pt x="49" y="190"/>
                    <a:pt x="48" y="198"/>
                  </a:cubicBezTo>
                  <a:cubicBezTo>
                    <a:pt x="30" y="132"/>
                    <a:pt x="1" y="70"/>
                    <a:pt x="0" y="0"/>
                  </a:cubicBezTo>
                  <a:cubicBezTo>
                    <a:pt x="20" y="56"/>
                    <a:pt x="39" y="111"/>
                    <a:pt x="58" y="167"/>
                  </a:cubicBezTo>
                  <a:cubicBezTo>
                    <a:pt x="56" y="170"/>
                    <a:pt x="53" y="172"/>
                    <a:pt x="51" y="175"/>
                  </a:cubicBezTo>
                  <a:close/>
                </a:path>
              </a:pathLst>
            </a:custGeom>
            <a:solidFill>
              <a:srgbClr val="961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18">
              <a:extLst>
                <a:ext uri="{FF2B5EF4-FFF2-40B4-BE49-F238E27FC236}">
                  <a16:creationId xmlns:a16="http://schemas.microsoft.com/office/drawing/2014/main" id="{992F65F3-0075-2B6B-F66C-7D3E63204139}"/>
                </a:ext>
              </a:extLst>
            </p:cNvPr>
            <p:cNvSpPr>
              <a:spLocks/>
            </p:cNvSpPr>
            <p:nvPr/>
          </p:nvSpPr>
          <p:spPr bwMode="auto">
            <a:xfrm>
              <a:off x="6015038" y="3790950"/>
              <a:ext cx="53975" cy="168275"/>
            </a:xfrm>
            <a:custGeom>
              <a:avLst/>
              <a:gdLst>
                <a:gd name="T0" fmla="*/ 7 w 71"/>
                <a:gd name="T1" fmla="*/ 0 h 222"/>
                <a:gd name="T2" fmla="*/ 69 w 71"/>
                <a:gd name="T3" fmla="*/ 209 h 222"/>
                <a:gd name="T4" fmla="*/ 64 w 71"/>
                <a:gd name="T5" fmla="*/ 222 h 222"/>
                <a:gd name="T6" fmla="*/ 0 w 71"/>
                <a:gd name="T7" fmla="*/ 44 h 222"/>
                <a:gd name="T8" fmla="*/ 7 w 71"/>
                <a:gd name="T9" fmla="*/ 0 h 222"/>
              </a:gdLst>
              <a:ahLst/>
              <a:cxnLst>
                <a:cxn ang="0">
                  <a:pos x="T0" y="T1"/>
                </a:cxn>
                <a:cxn ang="0">
                  <a:pos x="T2" y="T3"/>
                </a:cxn>
                <a:cxn ang="0">
                  <a:pos x="T4" y="T5"/>
                </a:cxn>
                <a:cxn ang="0">
                  <a:pos x="T6" y="T7"/>
                </a:cxn>
                <a:cxn ang="0">
                  <a:pos x="T8" y="T9"/>
                </a:cxn>
              </a:cxnLst>
              <a:rect l="0" t="0" r="r" b="b"/>
              <a:pathLst>
                <a:path w="71" h="222">
                  <a:moveTo>
                    <a:pt x="7" y="0"/>
                  </a:moveTo>
                  <a:cubicBezTo>
                    <a:pt x="28" y="69"/>
                    <a:pt x="49" y="139"/>
                    <a:pt x="69" y="209"/>
                  </a:cubicBezTo>
                  <a:cubicBezTo>
                    <a:pt x="71" y="213"/>
                    <a:pt x="66" y="218"/>
                    <a:pt x="64" y="222"/>
                  </a:cubicBezTo>
                  <a:cubicBezTo>
                    <a:pt x="43" y="163"/>
                    <a:pt x="21" y="103"/>
                    <a:pt x="0" y="44"/>
                  </a:cubicBezTo>
                  <a:cubicBezTo>
                    <a:pt x="11" y="31"/>
                    <a:pt x="1" y="14"/>
                    <a:pt x="7" y="0"/>
                  </a:cubicBezTo>
                  <a:close/>
                </a:path>
              </a:pathLst>
            </a:custGeom>
            <a:solidFill>
              <a:srgbClr val="901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4" name="Grupo 43">
            <a:extLst>
              <a:ext uri="{FF2B5EF4-FFF2-40B4-BE49-F238E27FC236}">
                <a16:creationId xmlns:a16="http://schemas.microsoft.com/office/drawing/2014/main" id="{8D7E6102-1749-58EA-8387-09DD93D690CF}"/>
              </a:ext>
            </a:extLst>
          </p:cNvPr>
          <p:cNvGrpSpPr/>
          <p:nvPr/>
        </p:nvGrpSpPr>
        <p:grpSpPr>
          <a:xfrm>
            <a:off x="8903510" y="3636963"/>
            <a:ext cx="192088" cy="366712"/>
            <a:chOff x="5891213" y="3657601"/>
            <a:chExt cx="192088" cy="366712"/>
          </a:xfrm>
        </p:grpSpPr>
        <p:sp>
          <p:nvSpPr>
            <p:cNvPr id="45" name="Freeform 14">
              <a:extLst>
                <a:ext uri="{FF2B5EF4-FFF2-40B4-BE49-F238E27FC236}">
                  <a16:creationId xmlns:a16="http://schemas.microsoft.com/office/drawing/2014/main" id="{8E5174F0-6E14-1979-4DE7-B02EDA954299}"/>
                </a:ext>
              </a:extLst>
            </p:cNvPr>
            <p:cNvSpPr>
              <a:spLocks/>
            </p:cNvSpPr>
            <p:nvPr/>
          </p:nvSpPr>
          <p:spPr bwMode="auto">
            <a:xfrm>
              <a:off x="5894388" y="3657601"/>
              <a:ext cx="187325" cy="366712"/>
            </a:xfrm>
            <a:custGeom>
              <a:avLst/>
              <a:gdLst>
                <a:gd name="T0" fmla="*/ 245 w 246"/>
                <a:gd name="T1" fmla="*/ 456 h 484"/>
                <a:gd name="T2" fmla="*/ 245 w 246"/>
                <a:gd name="T3" fmla="*/ 467 h 484"/>
                <a:gd name="T4" fmla="*/ 143 w 246"/>
                <a:gd name="T5" fmla="*/ 428 h 484"/>
                <a:gd name="T6" fmla="*/ 87 w 246"/>
                <a:gd name="T7" fmla="*/ 272 h 484"/>
                <a:gd name="T8" fmla="*/ 38 w 246"/>
                <a:gd name="T9" fmla="*/ 162 h 484"/>
                <a:gd name="T10" fmla="*/ 20 w 246"/>
                <a:gd name="T11" fmla="*/ 110 h 484"/>
                <a:gd name="T12" fmla="*/ 0 w 246"/>
                <a:gd name="T13" fmla="*/ 25 h 484"/>
                <a:gd name="T14" fmla="*/ 103 w 246"/>
                <a:gd name="T15" fmla="*/ 64 h 484"/>
                <a:gd name="T16" fmla="*/ 134 w 246"/>
                <a:gd name="T17" fmla="*/ 144 h 484"/>
                <a:gd name="T18" fmla="*/ 152 w 246"/>
                <a:gd name="T19" fmla="*/ 199 h 484"/>
                <a:gd name="T20" fmla="*/ 159 w 246"/>
                <a:gd name="T21" fmla="*/ 220 h 484"/>
                <a:gd name="T22" fmla="*/ 208 w 246"/>
                <a:gd name="T23" fmla="*/ 330 h 484"/>
                <a:gd name="T24" fmla="*/ 230 w 246"/>
                <a:gd name="T25" fmla="*/ 394 h 484"/>
                <a:gd name="T26" fmla="*/ 245 w 246"/>
                <a:gd name="T27" fmla="*/ 45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6" h="484">
                  <a:moveTo>
                    <a:pt x="245" y="456"/>
                  </a:moveTo>
                  <a:cubicBezTo>
                    <a:pt x="245" y="460"/>
                    <a:pt x="246" y="466"/>
                    <a:pt x="245" y="467"/>
                  </a:cubicBezTo>
                  <a:cubicBezTo>
                    <a:pt x="211" y="484"/>
                    <a:pt x="156" y="462"/>
                    <a:pt x="143" y="428"/>
                  </a:cubicBezTo>
                  <a:cubicBezTo>
                    <a:pt x="125" y="376"/>
                    <a:pt x="106" y="324"/>
                    <a:pt x="87" y="272"/>
                  </a:cubicBezTo>
                  <a:cubicBezTo>
                    <a:pt x="57" y="242"/>
                    <a:pt x="57" y="198"/>
                    <a:pt x="38" y="162"/>
                  </a:cubicBezTo>
                  <a:cubicBezTo>
                    <a:pt x="30" y="146"/>
                    <a:pt x="26" y="128"/>
                    <a:pt x="20" y="110"/>
                  </a:cubicBezTo>
                  <a:cubicBezTo>
                    <a:pt x="9" y="83"/>
                    <a:pt x="6" y="54"/>
                    <a:pt x="0" y="25"/>
                  </a:cubicBezTo>
                  <a:cubicBezTo>
                    <a:pt x="52" y="0"/>
                    <a:pt x="88" y="14"/>
                    <a:pt x="103" y="64"/>
                  </a:cubicBezTo>
                  <a:cubicBezTo>
                    <a:pt x="112" y="91"/>
                    <a:pt x="124" y="117"/>
                    <a:pt x="134" y="144"/>
                  </a:cubicBezTo>
                  <a:cubicBezTo>
                    <a:pt x="154" y="158"/>
                    <a:pt x="152" y="179"/>
                    <a:pt x="152" y="199"/>
                  </a:cubicBezTo>
                  <a:cubicBezTo>
                    <a:pt x="154" y="206"/>
                    <a:pt x="157" y="213"/>
                    <a:pt x="159" y="220"/>
                  </a:cubicBezTo>
                  <a:cubicBezTo>
                    <a:pt x="188" y="251"/>
                    <a:pt x="194" y="293"/>
                    <a:pt x="208" y="330"/>
                  </a:cubicBezTo>
                  <a:cubicBezTo>
                    <a:pt x="216" y="351"/>
                    <a:pt x="223" y="373"/>
                    <a:pt x="230" y="394"/>
                  </a:cubicBezTo>
                  <a:cubicBezTo>
                    <a:pt x="238" y="414"/>
                    <a:pt x="239" y="436"/>
                    <a:pt x="245" y="456"/>
                  </a:cubicBezTo>
                  <a:close/>
                </a:path>
              </a:pathLst>
            </a:custGeom>
            <a:solidFill>
              <a:srgbClr val="E3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15">
              <a:extLst>
                <a:ext uri="{FF2B5EF4-FFF2-40B4-BE49-F238E27FC236}">
                  <a16:creationId xmlns:a16="http://schemas.microsoft.com/office/drawing/2014/main" id="{CC25F2BB-EEDD-9424-0E30-78CE9ED0269A}"/>
                </a:ext>
              </a:extLst>
            </p:cNvPr>
            <p:cNvSpPr>
              <a:spLocks/>
            </p:cNvSpPr>
            <p:nvPr/>
          </p:nvSpPr>
          <p:spPr bwMode="auto">
            <a:xfrm>
              <a:off x="5891213" y="3676650"/>
              <a:ext cx="68263" cy="346075"/>
            </a:xfrm>
            <a:custGeom>
              <a:avLst/>
              <a:gdLst>
                <a:gd name="T0" fmla="*/ 3 w 90"/>
                <a:gd name="T1" fmla="*/ 0 h 456"/>
                <a:gd name="T2" fmla="*/ 32 w 90"/>
                <a:gd name="T3" fmla="*/ 80 h 456"/>
                <a:gd name="T4" fmla="*/ 49 w 90"/>
                <a:gd name="T5" fmla="*/ 148 h 456"/>
                <a:gd name="T6" fmla="*/ 76 w 90"/>
                <a:gd name="T7" fmla="*/ 270 h 456"/>
                <a:gd name="T8" fmla="*/ 78 w 90"/>
                <a:gd name="T9" fmla="*/ 272 h 456"/>
                <a:gd name="T10" fmla="*/ 77 w 90"/>
                <a:gd name="T11" fmla="*/ 268 h 456"/>
                <a:gd name="T12" fmla="*/ 83 w 90"/>
                <a:gd name="T13" fmla="*/ 255 h 456"/>
                <a:gd name="T14" fmla="*/ 85 w 90"/>
                <a:gd name="T15" fmla="*/ 421 h 456"/>
                <a:gd name="T16" fmla="*/ 21 w 90"/>
                <a:gd name="T17" fmla="*/ 446 h 456"/>
                <a:gd name="T18" fmla="*/ 1 w 90"/>
                <a:gd name="T19" fmla="*/ 422 h 456"/>
                <a:gd name="T20" fmla="*/ 3 w 90"/>
                <a:gd name="T21"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456">
                  <a:moveTo>
                    <a:pt x="3" y="0"/>
                  </a:moveTo>
                  <a:cubicBezTo>
                    <a:pt x="13" y="27"/>
                    <a:pt x="22" y="53"/>
                    <a:pt x="32" y="80"/>
                  </a:cubicBezTo>
                  <a:cubicBezTo>
                    <a:pt x="30" y="105"/>
                    <a:pt x="41" y="126"/>
                    <a:pt x="49" y="148"/>
                  </a:cubicBezTo>
                  <a:cubicBezTo>
                    <a:pt x="64" y="188"/>
                    <a:pt x="72" y="230"/>
                    <a:pt x="76" y="270"/>
                  </a:cubicBezTo>
                  <a:cubicBezTo>
                    <a:pt x="74" y="278"/>
                    <a:pt x="83" y="272"/>
                    <a:pt x="78" y="272"/>
                  </a:cubicBezTo>
                  <a:cubicBezTo>
                    <a:pt x="77" y="272"/>
                    <a:pt x="77" y="271"/>
                    <a:pt x="77" y="268"/>
                  </a:cubicBezTo>
                  <a:cubicBezTo>
                    <a:pt x="77" y="263"/>
                    <a:pt x="78" y="258"/>
                    <a:pt x="83" y="255"/>
                  </a:cubicBezTo>
                  <a:cubicBezTo>
                    <a:pt x="90" y="310"/>
                    <a:pt x="90" y="366"/>
                    <a:pt x="85" y="421"/>
                  </a:cubicBezTo>
                  <a:cubicBezTo>
                    <a:pt x="82" y="456"/>
                    <a:pt x="43" y="440"/>
                    <a:pt x="21" y="446"/>
                  </a:cubicBezTo>
                  <a:cubicBezTo>
                    <a:pt x="0" y="451"/>
                    <a:pt x="1" y="435"/>
                    <a:pt x="1" y="422"/>
                  </a:cubicBezTo>
                  <a:cubicBezTo>
                    <a:pt x="2" y="281"/>
                    <a:pt x="2" y="141"/>
                    <a:pt x="3" y="0"/>
                  </a:cubicBezTo>
                  <a:close/>
                </a:path>
              </a:pathLst>
            </a:custGeom>
            <a:solidFill>
              <a:srgbClr val="B41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16">
              <a:extLst>
                <a:ext uri="{FF2B5EF4-FFF2-40B4-BE49-F238E27FC236}">
                  <a16:creationId xmlns:a16="http://schemas.microsoft.com/office/drawing/2014/main" id="{FA787A17-9939-3EB9-F3F0-77DDB4318319}"/>
                </a:ext>
              </a:extLst>
            </p:cNvPr>
            <p:cNvSpPr>
              <a:spLocks/>
            </p:cNvSpPr>
            <p:nvPr/>
          </p:nvSpPr>
          <p:spPr bwMode="auto">
            <a:xfrm>
              <a:off x="6018213" y="3665538"/>
              <a:ext cx="65088" cy="338137"/>
            </a:xfrm>
            <a:custGeom>
              <a:avLst/>
              <a:gdLst>
                <a:gd name="T0" fmla="*/ 83 w 86"/>
                <a:gd name="T1" fmla="*/ 447 h 447"/>
                <a:gd name="T2" fmla="*/ 61 w 86"/>
                <a:gd name="T3" fmla="*/ 389 h 447"/>
                <a:gd name="T4" fmla="*/ 40 w 86"/>
                <a:gd name="T5" fmla="*/ 314 h 447"/>
                <a:gd name="T6" fmla="*/ 4 w 86"/>
                <a:gd name="T7" fmla="*/ 167 h 447"/>
                <a:gd name="T8" fmla="*/ 1 w 86"/>
                <a:gd name="T9" fmla="*/ 28 h 447"/>
                <a:gd name="T10" fmla="*/ 21 w 86"/>
                <a:gd name="T11" fmla="*/ 7 h 447"/>
                <a:gd name="T12" fmla="*/ 85 w 86"/>
                <a:gd name="T13" fmla="*/ 63 h 447"/>
                <a:gd name="T14" fmla="*/ 83 w 86"/>
                <a:gd name="T15" fmla="*/ 447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447">
                  <a:moveTo>
                    <a:pt x="83" y="447"/>
                  </a:moveTo>
                  <a:cubicBezTo>
                    <a:pt x="73" y="429"/>
                    <a:pt x="64" y="410"/>
                    <a:pt x="61" y="389"/>
                  </a:cubicBezTo>
                  <a:cubicBezTo>
                    <a:pt x="61" y="362"/>
                    <a:pt x="48" y="339"/>
                    <a:pt x="40" y="314"/>
                  </a:cubicBezTo>
                  <a:cubicBezTo>
                    <a:pt x="25" y="266"/>
                    <a:pt x="10" y="217"/>
                    <a:pt x="4" y="167"/>
                  </a:cubicBezTo>
                  <a:cubicBezTo>
                    <a:pt x="3" y="120"/>
                    <a:pt x="2" y="74"/>
                    <a:pt x="1" y="28"/>
                  </a:cubicBezTo>
                  <a:cubicBezTo>
                    <a:pt x="0" y="13"/>
                    <a:pt x="5" y="8"/>
                    <a:pt x="21" y="7"/>
                  </a:cubicBezTo>
                  <a:cubicBezTo>
                    <a:pt x="86" y="1"/>
                    <a:pt x="86" y="0"/>
                    <a:pt x="85" y="63"/>
                  </a:cubicBezTo>
                  <a:cubicBezTo>
                    <a:pt x="85" y="191"/>
                    <a:pt x="84" y="319"/>
                    <a:pt x="83" y="447"/>
                  </a:cubicBezTo>
                  <a:close/>
                </a:path>
              </a:pathLst>
            </a:custGeom>
            <a:solidFill>
              <a:srgbClr val="B4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17">
              <a:extLst>
                <a:ext uri="{FF2B5EF4-FFF2-40B4-BE49-F238E27FC236}">
                  <a16:creationId xmlns:a16="http://schemas.microsoft.com/office/drawing/2014/main" id="{AE1F5A3E-2AAD-02D2-C235-FA84625FADA5}"/>
                </a:ext>
              </a:extLst>
            </p:cNvPr>
            <p:cNvSpPr>
              <a:spLocks/>
            </p:cNvSpPr>
            <p:nvPr/>
          </p:nvSpPr>
          <p:spPr bwMode="auto">
            <a:xfrm>
              <a:off x="5915025" y="3736975"/>
              <a:ext cx="44450" cy="150812"/>
            </a:xfrm>
            <a:custGeom>
              <a:avLst/>
              <a:gdLst>
                <a:gd name="T0" fmla="*/ 51 w 58"/>
                <a:gd name="T1" fmla="*/ 175 h 198"/>
                <a:gd name="T2" fmla="*/ 48 w 58"/>
                <a:gd name="T3" fmla="*/ 198 h 198"/>
                <a:gd name="T4" fmla="*/ 0 w 58"/>
                <a:gd name="T5" fmla="*/ 0 h 198"/>
                <a:gd name="T6" fmla="*/ 58 w 58"/>
                <a:gd name="T7" fmla="*/ 167 h 198"/>
                <a:gd name="T8" fmla="*/ 51 w 58"/>
                <a:gd name="T9" fmla="*/ 175 h 198"/>
              </a:gdLst>
              <a:ahLst/>
              <a:cxnLst>
                <a:cxn ang="0">
                  <a:pos x="T0" y="T1"/>
                </a:cxn>
                <a:cxn ang="0">
                  <a:pos x="T2" y="T3"/>
                </a:cxn>
                <a:cxn ang="0">
                  <a:pos x="T4" y="T5"/>
                </a:cxn>
                <a:cxn ang="0">
                  <a:pos x="T6" y="T7"/>
                </a:cxn>
                <a:cxn ang="0">
                  <a:pos x="T8" y="T9"/>
                </a:cxn>
              </a:cxnLst>
              <a:rect l="0" t="0" r="r" b="b"/>
              <a:pathLst>
                <a:path w="58" h="198">
                  <a:moveTo>
                    <a:pt x="51" y="175"/>
                  </a:moveTo>
                  <a:cubicBezTo>
                    <a:pt x="50" y="182"/>
                    <a:pt x="49" y="190"/>
                    <a:pt x="48" y="198"/>
                  </a:cubicBezTo>
                  <a:cubicBezTo>
                    <a:pt x="30" y="132"/>
                    <a:pt x="1" y="70"/>
                    <a:pt x="0" y="0"/>
                  </a:cubicBezTo>
                  <a:cubicBezTo>
                    <a:pt x="20" y="56"/>
                    <a:pt x="39" y="111"/>
                    <a:pt x="58" y="167"/>
                  </a:cubicBezTo>
                  <a:cubicBezTo>
                    <a:pt x="56" y="170"/>
                    <a:pt x="53" y="172"/>
                    <a:pt x="51" y="175"/>
                  </a:cubicBezTo>
                  <a:close/>
                </a:path>
              </a:pathLst>
            </a:custGeom>
            <a:solidFill>
              <a:srgbClr val="961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18">
              <a:extLst>
                <a:ext uri="{FF2B5EF4-FFF2-40B4-BE49-F238E27FC236}">
                  <a16:creationId xmlns:a16="http://schemas.microsoft.com/office/drawing/2014/main" id="{3AE20D49-1473-2618-9019-6BC7CDBFD7DA}"/>
                </a:ext>
              </a:extLst>
            </p:cNvPr>
            <p:cNvSpPr>
              <a:spLocks/>
            </p:cNvSpPr>
            <p:nvPr/>
          </p:nvSpPr>
          <p:spPr bwMode="auto">
            <a:xfrm>
              <a:off x="6015038" y="3790950"/>
              <a:ext cx="53975" cy="168275"/>
            </a:xfrm>
            <a:custGeom>
              <a:avLst/>
              <a:gdLst>
                <a:gd name="T0" fmla="*/ 7 w 71"/>
                <a:gd name="T1" fmla="*/ 0 h 222"/>
                <a:gd name="T2" fmla="*/ 69 w 71"/>
                <a:gd name="T3" fmla="*/ 209 h 222"/>
                <a:gd name="T4" fmla="*/ 64 w 71"/>
                <a:gd name="T5" fmla="*/ 222 h 222"/>
                <a:gd name="T6" fmla="*/ 0 w 71"/>
                <a:gd name="T7" fmla="*/ 44 h 222"/>
                <a:gd name="T8" fmla="*/ 7 w 71"/>
                <a:gd name="T9" fmla="*/ 0 h 222"/>
              </a:gdLst>
              <a:ahLst/>
              <a:cxnLst>
                <a:cxn ang="0">
                  <a:pos x="T0" y="T1"/>
                </a:cxn>
                <a:cxn ang="0">
                  <a:pos x="T2" y="T3"/>
                </a:cxn>
                <a:cxn ang="0">
                  <a:pos x="T4" y="T5"/>
                </a:cxn>
                <a:cxn ang="0">
                  <a:pos x="T6" y="T7"/>
                </a:cxn>
                <a:cxn ang="0">
                  <a:pos x="T8" y="T9"/>
                </a:cxn>
              </a:cxnLst>
              <a:rect l="0" t="0" r="r" b="b"/>
              <a:pathLst>
                <a:path w="71" h="222">
                  <a:moveTo>
                    <a:pt x="7" y="0"/>
                  </a:moveTo>
                  <a:cubicBezTo>
                    <a:pt x="28" y="69"/>
                    <a:pt x="49" y="139"/>
                    <a:pt x="69" y="209"/>
                  </a:cubicBezTo>
                  <a:cubicBezTo>
                    <a:pt x="71" y="213"/>
                    <a:pt x="66" y="218"/>
                    <a:pt x="64" y="222"/>
                  </a:cubicBezTo>
                  <a:cubicBezTo>
                    <a:pt x="43" y="163"/>
                    <a:pt x="21" y="103"/>
                    <a:pt x="0" y="44"/>
                  </a:cubicBezTo>
                  <a:cubicBezTo>
                    <a:pt x="11" y="31"/>
                    <a:pt x="1" y="14"/>
                    <a:pt x="7" y="0"/>
                  </a:cubicBezTo>
                  <a:close/>
                </a:path>
              </a:pathLst>
            </a:custGeom>
            <a:solidFill>
              <a:srgbClr val="901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8" name="Grupo 57">
            <a:extLst>
              <a:ext uri="{FF2B5EF4-FFF2-40B4-BE49-F238E27FC236}">
                <a16:creationId xmlns:a16="http://schemas.microsoft.com/office/drawing/2014/main" id="{171075B2-7CDD-922B-B3C5-929033DEEE69}"/>
              </a:ext>
            </a:extLst>
          </p:cNvPr>
          <p:cNvGrpSpPr/>
          <p:nvPr/>
        </p:nvGrpSpPr>
        <p:grpSpPr>
          <a:xfrm>
            <a:off x="10422699" y="3636963"/>
            <a:ext cx="192088" cy="366712"/>
            <a:chOff x="5891213" y="3657601"/>
            <a:chExt cx="192088" cy="366712"/>
          </a:xfrm>
        </p:grpSpPr>
        <p:sp>
          <p:nvSpPr>
            <p:cNvPr id="59" name="Freeform 14">
              <a:extLst>
                <a:ext uri="{FF2B5EF4-FFF2-40B4-BE49-F238E27FC236}">
                  <a16:creationId xmlns:a16="http://schemas.microsoft.com/office/drawing/2014/main" id="{BDCD3DC7-4575-071D-2077-61299C07173A}"/>
                </a:ext>
              </a:extLst>
            </p:cNvPr>
            <p:cNvSpPr>
              <a:spLocks/>
            </p:cNvSpPr>
            <p:nvPr/>
          </p:nvSpPr>
          <p:spPr bwMode="auto">
            <a:xfrm>
              <a:off x="5894388" y="3657601"/>
              <a:ext cx="187325" cy="366712"/>
            </a:xfrm>
            <a:custGeom>
              <a:avLst/>
              <a:gdLst>
                <a:gd name="T0" fmla="*/ 245 w 246"/>
                <a:gd name="T1" fmla="*/ 456 h 484"/>
                <a:gd name="T2" fmla="*/ 245 w 246"/>
                <a:gd name="T3" fmla="*/ 467 h 484"/>
                <a:gd name="T4" fmla="*/ 143 w 246"/>
                <a:gd name="T5" fmla="*/ 428 h 484"/>
                <a:gd name="T6" fmla="*/ 87 w 246"/>
                <a:gd name="T7" fmla="*/ 272 h 484"/>
                <a:gd name="T8" fmla="*/ 38 w 246"/>
                <a:gd name="T9" fmla="*/ 162 h 484"/>
                <a:gd name="T10" fmla="*/ 20 w 246"/>
                <a:gd name="T11" fmla="*/ 110 h 484"/>
                <a:gd name="T12" fmla="*/ 0 w 246"/>
                <a:gd name="T13" fmla="*/ 25 h 484"/>
                <a:gd name="T14" fmla="*/ 103 w 246"/>
                <a:gd name="T15" fmla="*/ 64 h 484"/>
                <a:gd name="T16" fmla="*/ 134 w 246"/>
                <a:gd name="T17" fmla="*/ 144 h 484"/>
                <a:gd name="T18" fmla="*/ 152 w 246"/>
                <a:gd name="T19" fmla="*/ 199 h 484"/>
                <a:gd name="T20" fmla="*/ 159 w 246"/>
                <a:gd name="T21" fmla="*/ 220 h 484"/>
                <a:gd name="T22" fmla="*/ 208 w 246"/>
                <a:gd name="T23" fmla="*/ 330 h 484"/>
                <a:gd name="T24" fmla="*/ 230 w 246"/>
                <a:gd name="T25" fmla="*/ 394 h 484"/>
                <a:gd name="T26" fmla="*/ 245 w 246"/>
                <a:gd name="T27" fmla="*/ 45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6" h="484">
                  <a:moveTo>
                    <a:pt x="245" y="456"/>
                  </a:moveTo>
                  <a:cubicBezTo>
                    <a:pt x="245" y="460"/>
                    <a:pt x="246" y="466"/>
                    <a:pt x="245" y="467"/>
                  </a:cubicBezTo>
                  <a:cubicBezTo>
                    <a:pt x="211" y="484"/>
                    <a:pt x="156" y="462"/>
                    <a:pt x="143" y="428"/>
                  </a:cubicBezTo>
                  <a:cubicBezTo>
                    <a:pt x="125" y="376"/>
                    <a:pt x="106" y="324"/>
                    <a:pt x="87" y="272"/>
                  </a:cubicBezTo>
                  <a:cubicBezTo>
                    <a:pt x="57" y="242"/>
                    <a:pt x="57" y="198"/>
                    <a:pt x="38" y="162"/>
                  </a:cubicBezTo>
                  <a:cubicBezTo>
                    <a:pt x="30" y="146"/>
                    <a:pt x="26" y="128"/>
                    <a:pt x="20" y="110"/>
                  </a:cubicBezTo>
                  <a:cubicBezTo>
                    <a:pt x="9" y="83"/>
                    <a:pt x="6" y="54"/>
                    <a:pt x="0" y="25"/>
                  </a:cubicBezTo>
                  <a:cubicBezTo>
                    <a:pt x="52" y="0"/>
                    <a:pt x="88" y="14"/>
                    <a:pt x="103" y="64"/>
                  </a:cubicBezTo>
                  <a:cubicBezTo>
                    <a:pt x="112" y="91"/>
                    <a:pt x="124" y="117"/>
                    <a:pt x="134" y="144"/>
                  </a:cubicBezTo>
                  <a:cubicBezTo>
                    <a:pt x="154" y="158"/>
                    <a:pt x="152" y="179"/>
                    <a:pt x="152" y="199"/>
                  </a:cubicBezTo>
                  <a:cubicBezTo>
                    <a:pt x="154" y="206"/>
                    <a:pt x="157" y="213"/>
                    <a:pt x="159" y="220"/>
                  </a:cubicBezTo>
                  <a:cubicBezTo>
                    <a:pt x="188" y="251"/>
                    <a:pt x="194" y="293"/>
                    <a:pt x="208" y="330"/>
                  </a:cubicBezTo>
                  <a:cubicBezTo>
                    <a:pt x="216" y="351"/>
                    <a:pt x="223" y="373"/>
                    <a:pt x="230" y="394"/>
                  </a:cubicBezTo>
                  <a:cubicBezTo>
                    <a:pt x="238" y="414"/>
                    <a:pt x="239" y="436"/>
                    <a:pt x="245" y="456"/>
                  </a:cubicBezTo>
                  <a:close/>
                </a:path>
              </a:pathLst>
            </a:custGeom>
            <a:solidFill>
              <a:srgbClr val="E31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15">
              <a:extLst>
                <a:ext uri="{FF2B5EF4-FFF2-40B4-BE49-F238E27FC236}">
                  <a16:creationId xmlns:a16="http://schemas.microsoft.com/office/drawing/2014/main" id="{6BAE3FFC-DD80-F40F-788F-B5A37B7E465B}"/>
                </a:ext>
              </a:extLst>
            </p:cNvPr>
            <p:cNvSpPr>
              <a:spLocks/>
            </p:cNvSpPr>
            <p:nvPr/>
          </p:nvSpPr>
          <p:spPr bwMode="auto">
            <a:xfrm>
              <a:off x="5891213" y="3676650"/>
              <a:ext cx="68263" cy="346075"/>
            </a:xfrm>
            <a:custGeom>
              <a:avLst/>
              <a:gdLst>
                <a:gd name="T0" fmla="*/ 3 w 90"/>
                <a:gd name="T1" fmla="*/ 0 h 456"/>
                <a:gd name="T2" fmla="*/ 32 w 90"/>
                <a:gd name="T3" fmla="*/ 80 h 456"/>
                <a:gd name="T4" fmla="*/ 49 w 90"/>
                <a:gd name="T5" fmla="*/ 148 h 456"/>
                <a:gd name="T6" fmla="*/ 76 w 90"/>
                <a:gd name="T7" fmla="*/ 270 h 456"/>
                <a:gd name="T8" fmla="*/ 78 w 90"/>
                <a:gd name="T9" fmla="*/ 272 h 456"/>
                <a:gd name="T10" fmla="*/ 77 w 90"/>
                <a:gd name="T11" fmla="*/ 268 h 456"/>
                <a:gd name="T12" fmla="*/ 83 w 90"/>
                <a:gd name="T13" fmla="*/ 255 h 456"/>
                <a:gd name="T14" fmla="*/ 85 w 90"/>
                <a:gd name="T15" fmla="*/ 421 h 456"/>
                <a:gd name="T16" fmla="*/ 21 w 90"/>
                <a:gd name="T17" fmla="*/ 446 h 456"/>
                <a:gd name="T18" fmla="*/ 1 w 90"/>
                <a:gd name="T19" fmla="*/ 422 h 456"/>
                <a:gd name="T20" fmla="*/ 3 w 90"/>
                <a:gd name="T21"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456">
                  <a:moveTo>
                    <a:pt x="3" y="0"/>
                  </a:moveTo>
                  <a:cubicBezTo>
                    <a:pt x="13" y="27"/>
                    <a:pt x="22" y="53"/>
                    <a:pt x="32" y="80"/>
                  </a:cubicBezTo>
                  <a:cubicBezTo>
                    <a:pt x="30" y="105"/>
                    <a:pt x="41" y="126"/>
                    <a:pt x="49" y="148"/>
                  </a:cubicBezTo>
                  <a:cubicBezTo>
                    <a:pt x="64" y="188"/>
                    <a:pt x="72" y="230"/>
                    <a:pt x="76" y="270"/>
                  </a:cubicBezTo>
                  <a:cubicBezTo>
                    <a:pt x="74" y="278"/>
                    <a:pt x="83" y="272"/>
                    <a:pt x="78" y="272"/>
                  </a:cubicBezTo>
                  <a:cubicBezTo>
                    <a:pt x="77" y="272"/>
                    <a:pt x="77" y="271"/>
                    <a:pt x="77" y="268"/>
                  </a:cubicBezTo>
                  <a:cubicBezTo>
                    <a:pt x="77" y="263"/>
                    <a:pt x="78" y="258"/>
                    <a:pt x="83" y="255"/>
                  </a:cubicBezTo>
                  <a:cubicBezTo>
                    <a:pt x="90" y="310"/>
                    <a:pt x="90" y="366"/>
                    <a:pt x="85" y="421"/>
                  </a:cubicBezTo>
                  <a:cubicBezTo>
                    <a:pt x="82" y="456"/>
                    <a:pt x="43" y="440"/>
                    <a:pt x="21" y="446"/>
                  </a:cubicBezTo>
                  <a:cubicBezTo>
                    <a:pt x="0" y="451"/>
                    <a:pt x="1" y="435"/>
                    <a:pt x="1" y="422"/>
                  </a:cubicBezTo>
                  <a:cubicBezTo>
                    <a:pt x="2" y="281"/>
                    <a:pt x="2" y="141"/>
                    <a:pt x="3" y="0"/>
                  </a:cubicBezTo>
                  <a:close/>
                </a:path>
              </a:pathLst>
            </a:custGeom>
            <a:solidFill>
              <a:srgbClr val="B41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16">
              <a:extLst>
                <a:ext uri="{FF2B5EF4-FFF2-40B4-BE49-F238E27FC236}">
                  <a16:creationId xmlns:a16="http://schemas.microsoft.com/office/drawing/2014/main" id="{61CAB5FA-AA60-3632-20E3-A521BFEC25E5}"/>
                </a:ext>
              </a:extLst>
            </p:cNvPr>
            <p:cNvSpPr>
              <a:spLocks/>
            </p:cNvSpPr>
            <p:nvPr/>
          </p:nvSpPr>
          <p:spPr bwMode="auto">
            <a:xfrm>
              <a:off x="6018213" y="3665538"/>
              <a:ext cx="65088" cy="338137"/>
            </a:xfrm>
            <a:custGeom>
              <a:avLst/>
              <a:gdLst>
                <a:gd name="T0" fmla="*/ 83 w 86"/>
                <a:gd name="T1" fmla="*/ 447 h 447"/>
                <a:gd name="T2" fmla="*/ 61 w 86"/>
                <a:gd name="T3" fmla="*/ 389 h 447"/>
                <a:gd name="T4" fmla="*/ 40 w 86"/>
                <a:gd name="T5" fmla="*/ 314 h 447"/>
                <a:gd name="T6" fmla="*/ 4 w 86"/>
                <a:gd name="T7" fmla="*/ 167 h 447"/>
                <a:gd name="T8" fmla="*/ 1 w 86"/>
                <a:gd name="T9" fmla="*/ 28 h 447"/>
                <a:gd name="T10" fmla="*/ 21 w 86"/>
                <a:gd name="T11" fmla="*/ 7 h 447"/>
                <a:gd name="T12" fmla="*/ 85 w 86"/>
                <a:gd name="T13" fmla="*/ 63 h 447"/>
                <a:gd name="T14" fmla="*/ 83 w 86"/>
                <a:gd name="T15" fmla="*/ 447 h 4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447">
                  <a:moveTo>
                    <a:pt x="83" y="447"/>
                  </a:moveTo>
                  <a:cubicBezTo>
                    <a:pt x="73" y="429"/>
                    <a:pt x="64" y="410"/>
                    <a:pt x="61" y="389"/>
                  </a:cubicBezTo>
                  <a:cubicBezTo>
                    <a:pt x="61" y="362"/>
                    <a:pt x="48" y="339"/>
                    <a:pt x="40" y="314"/>
                  </a:cubicBezTo>
                  <a:cubicBezTo>
                    <a:pt x="25" y="266"/>
                    <a:pt x="10" y="217"/>
                    <a:pt x="4" y="167"/>
                  </a:cubicBezTo>
                  <a:cubicBezTo>
                    <a:pt x="3" y="120"/>
                    <a:pt x="2" y="74"/>
                    <a:pt x="1" y="28"/>
                  </a:cubicBezTo>
                  <a:cubicBezTo>
                    <a:pt x="0" y="13"/>
                    <a:pt x="5" y="8"/>
                    <a:pt x="21" y="7"/>
                  </a:cubicBezTo>
                  <a:cubicBezTo>
                    <a:pt x="86" y="1"/>
                    <a:pt x="86" y="0"/>
                    <a:pt x="85" y="63"/>
                  </a:cubicBezTo>
                  <a:cubicBezTo>
                    <a:pt x="85" y="191"/>
                    <a:pt x="84" y="319"/>
                    <a:pt x="83" y="447"/>
                  </a:cubicBezTo>
                  <a:close/>
                </a:path>
              </a:pathLst>
            </a:custGeom>
            <a:solidFill>
              <a:srgbClr val="B4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17">
              <a:extLst>
                <a:ext uri="{FF2B5EF4-FFF2-40B4-BE49-F238E27FC236}">
                  <a16:creationId xmlns:a16="http://schemas.microsoft.com/office/drawing/2014/main" id="{FCEB5D36-B5B7-D4F3-2A39-7C669B0CC380}"/>
                </a:ext>
              </a:extLst>
            </p:cNvPr>
            <p:cNvSpPr>
              <a:spLocks/>
            </p:cNvSpPr>
            <p:nvPr/>
          </p:nvSpPr>
          <p:spPr bwMode="auto">
            <a:xfrm>
              <a:off x="5915025" y="3736975"/>
              <a:ext cx="44450" cy="150812"/>
            </a:xfrm>
            <a:custGeom>
              <a:avLst/>
              <a:gdLst>
                <a:gd name="T0" fmla="*/ 51 w 58"/>
                <a:gd name="T1" fmla="*/ 175 h 198"/>
                <a:gd name="T2" fmla="*/ 48 w 58"/>
                <a:gd name="T3" fmla="*/ 198 h 198"/>
                <a:gd name="T4" fmla="*/ 0 w 58"/>
                <a:gd name="T5" fmla="*/ 0 h 198"/>
                <a:gd name="T6" fmla="*/ 58 w 58"/>
                <a:gd name="T7" fmla="*/ 167 h 198"/>
                <a:gd name="T8" fmla="*/ 51 w 58"/>
                <a:gd name="T9" fmla="*/ 175 h 198"/>
              </a:gdLst>
              <a:ahLst/>
              <a:cxnLst>
                <a:cxn ang="0">
                  <a:pos x="T0" y="T1"/>
                </a:cxn>
                <a:cxn ang="0">
                  <a:pos x="T2" y="T3"/>
                </a:cxn>
                <a:cxn ang="0">
                  <a:pos x="T4" y="T5"/>
                </a:cxn>
                <a:cxn ang="0">
                  <a:pos x="T6" y="T7"/>
                </a:cxn>
                <a:cxn ang="0">
                  <a:pos x="T8" y="T9"/>
                </a:cxn>
              </a:cxnLst>
              <a:rect l="0" t="0" r="r" b="b"/>
              <a:pathLst>
                <a:path w="58" h="198">
                  <a:moveTo>
                    <a:pt x="51" y="175"/>
                  </a:moveTo>
                  <a:cubicBezTo>
                    <a:pt x="50" y="182"/>
                    <a:pt x="49" y="190"/>
                    <a:pt x="48" y="198"/>
                  </a:cubicBezTo>
                  <a:cubicBezTo>
                    <a:pt x="30" y="132"/>
                    <a:pt x="1" y="70"/>
                    <a:pt x="0" y="0"/>
                  </a:cubicBezTo>
                  <a:cubicBezTo>
                    <a:pt x="20" y="56"/>
                    <a:pt x="39" y="111"/>
                    <a:pt x="58" y="167"/>
                  </a:cubicBezTo>
                  <a:cubicBezTo>
                    <a:pt x="56" y="170"/>
                    <a:pt x="53" y="172"/>
                    <a:pt x="51" y="175"/>
                  </a:cubicBezTo>
                  <a:close/>
                </a:path>
              </a:pathLst>
            </a:custGeom>
            <a:solidFill>
              <a:srgbClr val="961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18">
              <a:extLst>
                <a:ext uri="{FF2B5EF4-FFF2-40B4-BE49-F238E27FC236}">
                  <a16:creationId xmlns:a16="http://schemas.microsoft.com/office/drawing/2014/main" id="{93AA7E1F-B591-70FA-507B-702DC1662600}"/>
                </a:ext>
              </a:extLst>
            </p:cNvPr>
            <p:cNvSpPr>
              <a:spLocks/>
            </p:cNvSpPr>
            <p:nvPr/>
          </p:nvSpPr>
          <p:spPr bwMode="auto">
            <a:xfrm>
              <a:off x="6015038" y="3790950"/>
              <a:ext cx="53975" cy="168275"/>
            </a:xfrm>
            <a:custGeom>
              <a:avLst/>
              <a:gdLst>
                <a:gd name="T0" fmla="*/ 7 w 71"/>
                <a:gd name="T1" fmla="*/ 0 h 222"/>
                <a:gd name="T2" fmla="*/ 69 w 71"/>
                <a:gd name="T3" fmla="*/ 209 h 222"/>
                <a:gd name="T4" fmla="*/ 64 w 71"/>
                <a:gd name="T5" fmla="*/ 222 h 222"/>
                <a:gd name="T6" fmla="*/ 0 w 71"/>
                <a:gd name="T7" fmla="*/ 44 h 222"/>
                <a:gd name="T8" fmla="*/ 7 w 71"/>
                <a:gd name="T9" fmla="*/ 0 h 222"/>
              </a:gdLst>
              <a:ahLst/>
              <a:cxnLst>
                <a:cxn ang="0">
                  <a:pos x="T0" y="T1"/>
                </a:cxn>
                <a:cxn ang="0">
                  <a:pos x="T2" y="T3"/>
                </a:cxn>
                <a:cxn ang="0">
                  <a:pos x="T4" y="T5"/>
                </a:cxn>
                <a:cxn ang="0">
                  <a:pos x="T6" y="T7"/>
                </a:cxn>
                <a:cxn ang="0">
                  <a:pos x="T8" y="T9"/>
                </a:cxn>
              </a:cxnLst>
              <a:rect l="0" t="0" r="r" b="b"/>
              <a:pathLst>
                <a:path w="71" h="222">
                  <a:moveTo>
                    <a:pt x="7" y="0"/>
                  </a:moveTo>
                  <a:cubicBezTo>
                    <a:pt x="28" y="69"/>
                    <a:pt x="49" y="139"/>
                    <a:pt x="69" y="209"/>
                  </a:cubicBezTo>
                  <a:cubicBezTo>
                    <a:pt x="71" y="213"/>
                    <a:pt x="66" y="218"/>
                    <a:pt x="64" y="222"/>
                  </a:cubicBezTo>
                  <a:cubicBezTo>
                    <a:pt x="43" y="163"/>
                    <a:pt x="21" y="103"/>
                    <a:pt x="0" y="44"/>
                  </a:cubicBezTo>
                  <a:cubicBezTo>
                    <a:pt x="11" y="31"/>
                    <a:pt x="1" y="14"/>
                    <a:pt x="7" y="0"/>
                  </a:cubicBezTo>
                  <a:close/>
                </a:path>
              </a:pathLst>
            </a:custGeom>
            <a:solidFill>
              <a:srgbClr val="901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859090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9" name="Imagen 8"/>
          <p:cNvPicPr>
            <a:picLocks noChangeAspect="1"/>
          </p:cNvPicPr>
          <p:nvPr/>
        </p:nvPicPr>
        <p:blipFill>
          <a:blip r:embed="rId3"/>
          <a:stretch>
            <a:fillRect/>
          </a:stretch>
        </p:blipFill>
        <p:spPr>
          <a:xfrm>
            <a:off x="76200" y="127822"/>
            <a:ext cx="12052300" cy="6653977"/>
          </a:xfrm>
          <a:prstGeom prst="rect">
            <a:avLst/>
          </a:prstGeom>
        </p:spPr>
      </p:pic>
      <p:sp>
        <p:nvSpPr>
          <p:cNvPr id="5" name="TextBox 3">
            <a:extLst>
              <a:ext uri="{FF2B5EF4-FFF2-40B4-BE49-F238E27FC236}">
                <a16:creationId xmlns:a16="http://schemas.microsoft.com/office/drawing/2014/main" id="{1DF8EF26-7AD5-4E7F-95B3-9A57CF80C483}"/>
              </a:ext>
            </a:extLst>
          </p:cNvPr>
          <p:cNvSpPr txBox="1"/>
          <p:nvPr/>
        </p:nvSpPr>
        <p:spPr>
          <a:xfrm>
            <a:off x="-8347" y="4231878"/>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
        <p:nvSpPr>
          <p:cNvPr id="6" name="TextBox 4">
            <a:extLst>
              <a:ext uri="{FF2B5EF4-FFF2-40B4-BE49-F238E27FC236}">
                <a16:creationId xmlns:a16="http://schemas.microsoft.com/office/drawing/2014/main" id="{BADEB2CA-D11F-4CA5-BC5A-6C38FF4BF392}"/>
              </a:ext>
            </a:extLst>
          </p:cNvPr>
          <p:cNvSpPr txBox="1"/>
          <p:nvPr/>
        </p:nvSpPr>
        <p:spPr>
          <a:xfrm>
            <a:off x="-8297" y="5171209"/>
            <a:ext cx="12191852" cy="379656"/>
          </a:xfrm>
          <a:prstGeom prst="rect">
            <a:avLst/>
          </a:prstGeom>
          <a:solidFill>
            <a:srgbClr val="FF0000"/>
          </a:solidFill>
        </p:spPr>
        <p:txBody>
          <a:bodyPr wrap="square" rtlCol="0" anchor="ctr">
            <a:spAutoFit/>
          </a:bodyPr>
          <a:lstStyle/>
          <a:p>
            <a:pPr algn="ctr"/>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sp>
        <p:nvSpPr>
          <p:cNvPr id="7" name="Triángulo isósceles 6"/>
          <p:cNvSpPr/>
          <p:nvPr/>
        </p:nvSpPr>
        <p:spPr>
          <a:xfrm rot="5400000">
            <a:off x="544118" y="-544118"/>
            <a:ext cx="1329378" cy="241761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Triángulo isósceles 7"/>
          <p:cNvSpPr/>
          <p:nvPr/>
        </p:nvSpPr>
        <p:spPr>
          <a:xfrm rot="16200000">
            <a:off x="10310156" y="-544118"/>
            <a:ext cx="1329378" cy="241761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AutoShape 3">
            <a:extLst>
              <a:ext uri="{FF2B5EF4-FFF2-40B4-BE49-F238E27FC236}">
                <a16:creationId xmlns:a16="http://schemas.microsoft.com/office/drawing/2014/main" id="{647DEC8C-E0DD-7D62-D0FC-81413A8CDDF5}"/>
              </a:ext>
            </a:extLst>
          </p:cNvPr>
          <p:cNvSpPr>
            <a:spLocks noChangeAspect="1" noChangeArrowheads="1" noTextEdit="1"/>
          </p:cNvSpPr>
          <p:nvPr/>
        </p:nvSpPr>
        <p:spPr bwMode="auto">
          <a:xfrm>
            <a:off x="2919413" y="1328738"/>
            <a:ext cx="6197600" cy="290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5">
            <a:extLst>
              <a:ext uri="{FF2B5EF4-FFF2-40B4-BE49-F238E27FC236}">
                <a16:creationId xmlns:a16="http://schemas.microsoft.com/office/drawing/2014/main" id="{659105AA-942B-5CEC-5C41-34085269018C}"/>
              </a:ext>
            </a:extLst>
          </p:cNvPr>
          <p:cNvSpPr>
            <a:spLocks/>
          </p:cNvSpPr>
          <p:nvPr/>
        </p:nvSpPr>
        <p:spPr bwMode="auto">
          <a:xfrm>
            <a:off x="2922588" y="1317626"/>
            <a:ext cx="6186488" cy="33337"/>
          </a:xfrm>
          <a:custGeom>
            <a:avLst/>
            <a:gdLst>
              <a:gd name="T0" fmla="*/ 0 w 1647"/>
              <a:gd name="T1" fmla="*/ 6 h 9"/>
              <a:gd name="T2" fmla="*/ 12 w 1647"/>
              <a:gd name="T3" fmla="*/ 3 h 9"/>
              <a:gd name="T4" fmla="*/ 887 w 1647"/>
              <a:gd name="T5" fmla="*/ 3 h 9"/>
              <a:gd name="T6" fmla="*/ 1636 w 1647"/>
              <a:gd name="T7" fmla="*/ 3 h 9"/>
              <a:gd name="T8" fmla="*/ 1647 w 1647"/>
              <a:gd name="T9" fmla="*/ 6 h 9"/>
              <a:gd name="T10" fmla="*/ 1644 w 1647"/>
              <a:gd name="T11" fmla="*/ 8 h 9"/>
              <a:gd name="T12" fmla="*/ 1627 w 1647"/>
              <a:gd name="T13" fmla="*/ 9 h 9"/>
              <a:gd name="T14" fmla="*/ 20 w 1647"/>
              <a:gd name="T15" fmla="*/ 9 h 9"/>
              <a:gd name="T16" fmla="*/ 3 w 1647"/>
              <a:gd name="T17" fmla="*/ 8 h 9"/>
              <a:gd name="T18" fmla="*/ 0 w 1647"/>
              <a:gd name="T19"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7" h="9">
                <a:moveTo>
                  <a:pt x="0" y="6"/>
                </a:moveTo>
                <a:cubicBezTo>
                  <a:pt x="3" y="0"/>
                  <a:pt x="8" y="3"/>
                  <a:pt x="12" y="3"/>
                </a:cubicBezTo>
                <a:cubicBezTo>
                  <a:pt x="304" y="3"/>
                  <a:pt x="596" y="3"/>
                  <a:pt x="887" y="3"/>
                </a:cubicBezTo>
                <a:cubicBezTo>
                  <a:pt x="1137" y="3"/>
                  <a:pt x="1386" y="3"/>
                  <a:pt x="1636" y="3"/>
                </a:cubicBezTo>
                <a:cubicBezTo>
                  <a:pt x="1640" y="3"/>
                  <a:pt x="1645" y="1"/>
                  <a:pt x="1647" y="6"/>
                </a:cubicBezTo>
                <a:cubicBezTo>
                  <a:pt x="1646" y="7"/>
                  <a:pt x="1645" y="7"/>
                  <a:pt x="1644" y="8"/>
                </a:cubicBezTo>
                <a:cubicBezTo>
                  <a:pt x="1638" y="9"/>
                  <a:pt x="1633" y="9"/>
                  <a:pt x="1627" y="9"/>
                </a:cubicBezTo>
                <a:cubicBezTo>
                  <a:pt x="1091" y="9"/>
                  <a:pt x="556" y="9"/>
                  <a:pt x="20" y="9"/>
                </a:cubicBezTo>
                <a:cubicBezTo>
                  <a:pt x="14" y="9"/>
                  <a:pt x="9" y="9"/>
                  <a:pt x="3" y="8"/>
                </a:cubicBezTo>
                <a:cubicBezTo>
                  <a:pt x="2" y="7"/>
                  <a:pt x="1" y="7"/>
                  <a:pt x="0" y="6"/>
                </a:cubicBezTo>
                <a:close/>
              </a:path>
            </a:pathLst>
          </a:custGeom>
          <a:solidFill>
            <a:srgbClr val="A53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6">
            <a:extLst>
              <a:ext uri="{FF2B5EF4-FFF2-40B4-BE49-F238E27FC236}">
                <a16:creationId xmlns:a16="http://schemas.microsoft.com/office/drawing/2014/main" id="{86C17D89-6647-9A08-DA70-A4BAE32ED57B}"/>
              </a:ext>
            </a:extLst>
          </p:cNvPr>
          <p:cNvSpPr>
            <a:spLocks/>
          </p:cNvSpPr>
          <p:nvPr/>
        </p:nvSpPr>
        <p:spPr bwMode="auto">
          <a:xfrm>
            <a:off x="2922588" y="4210050"/>
            <a:ext cx="6186488" cy="30162"/>
          </a:xfrm>
          <a:custGeom>
            <a:avLst/>
            <a:gdLst>
              <a:gd name="T0" fmla="*/ 1647 w 1647"/>
              <a:gd name="T1" fmla="*/ 3 h 8"/>
              <a:gd name="T2" fmla="*/ 1638 w 1647"/>
              <a:gd name="T3" fmla="*/ 6 h 8"/>
              <a:gd name="T4" fmla="*/ 10 w 1647"/>
              <a:gd name="T5" fmla="*/ 6 h 8"/>
              <a:gd name="T6" fmla="*/ 0 w 1647"/>
              <a:gd name="T7" fmla="*/ 3 h 8"/>
              <a:gd name="T8" fmla="*/ 3 w 1647"/>
              <a:gd name="T9" fmla="*/ 1 h 8"/>
              <a:gd name="T10" fmla="*/ 20 w 1647"/>
              <a:gd name="T11" fmla="*/ 0 h 8"/>
              <a:gd name="T12" fmla="*/ 1627 w 1647"/>
              <a:gd name="T13" fmla="*/ 0 h 8"/>
              <a:gd name="T14" fmla="*/ 1644 w 1647"/>
              <a:gd name="T15" fmla="*/ 1 h 8"/>
              <a:gd name="T16" fmla="*/ 1647 w 1647"/>
              <a:gd name="T17"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7" h="8">
                <a:moveTo>
                  <a:pt x="1647" y="3"/>
                </a:moveTo>
                <a:cubicBezTo>
                  <a:pt x="1645" y="8"/>
                  <a:pt x="1641" y="6"/>
                  <a:pt x="1638" y="6"/>
                </a:cubicBezTo>
                <a:cubicBezTo>
                  <a:pt x="1095" y="6"/>
                  <a:pt x="553" y="6"/>
                  <a:pt x="10" y="6"/>
                </a:cubicBezTo>
                <a:cubicBezTo>
                  <a:pt x="7" y="6"/>
                  <a:pt x="2" y="8"/>
                  <a:pt x="0" y="3"/>
                </a:cubicBezTo>
                <a:cubicBezTo>
                  <a:pt x="1" y="2"/>
                  <a:pt x="2" y="2"/>
                  <a:pt x="3" y="1"/>
                </a:cubicBezTo>
                <a:cubicBezTo>
                  <a:pt x="9" y="0"/>
                  <a:pt x="14" y="0"/>
                  <a:pt x="20" y="0"/>
                </a:cubicBezTo>
                <a:cubicBezTo>
                  <a:pt x="556" y="0"/>
                  <a:pt x="1091" y="0"/>
                  <a:pt x="1627" y="0"/>
                </a:cubicBezTo>
                <a:cubicBezTo>
                  <a:pt x="1633" y="0"/>
                  <a:pt x="1638" y="0"/>
                  <a:pt x="1644" y="1"/>
                </a:cubicBezTo>
                <a:cubicBezTo>
                  <a:pt x="1645" y="2"/>
                  <a:pt x="1646" y="2"/>
                  <a:pt x="1647" y="3"/>
                </a:cubicBezTo>
                <a:close/>
              </a:path>
            </a:pathLst>
          </a:custGeom>
          <a:solidFill>
            <a:srgbClr val="A53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7">
            <a:extLst>
              <a:ext uri="{FF2B5EF4-FFF2-40B4-BE49-F238E27FC236}">
                <a16:creationId xmlns:a16="http://schemas.microsoft.com/office/drawing/2014/main" id="{ACDD1913-FD24-0AEC-B987-3910FFF7BEA6}"/>
              </a:ext>
            </a:extLst>
          </p:cNvPr>
          <p:cNvSpPr>
            <a:spLocks/>
          </p:cNvSpPr>
          <p:nvPr/>
        </p:nvSpPr>
        <p:spPr bwMode="auto">
          <a:xfrm>
            <a:off x="2919413" y="1339850"/>
            <a:ext cx="30163" cy="2881312"/>
          </a:xfrm>
          <a:custGeom>
            <a:avLst/>
            <a:gdLst>
              <a:gd name="T0" fmla="*/ 3 w 8"/>
              <a:gd name="T1" fmla="*/ 765 h 765"/>
              <a:gd name="T2" fmla="*/ 1 w 8"/>
              <a:gd name="T3" fmla="*/ 765 h 765"/>
              <a:gd name="T4" fmla="*/ 0 w 8"/>
              <a:gd name="T5" fmla="*/ 753 h 765"/>
              <a:gd name="T6" fmla="*/ 0 w 8"/>
              <a:gd name="T7" fmla="*/ 12 h 765"/>
              <a:gd name="T8" fmla="*/ 1 w 8"/>
              <a:gd name="T9" fmla="*/ 0 h 765"/>
              <a:gd name="T10" fmla="*/ 3 w 8"/>
              <a:gd name="T11" fmla="*/ 0 h 765"/>
              <a:gd name="T12" fmla="*/ 6 w 8"/>
              <a:gd name="T13" fmla="*/ 20 h 765"/>
              <a:gd name="T14" fmla="*/ 6 w 8"/>
              <a:gd name="T15" fmla="*/ 401 h 765"/>
              <a:gd name="T16" fmla="*/ 6 w 8"/>
              <a:gd name="T17" fmla="*/ 745 h 765"/>
              <a:gd name="T18" fmla="*/ 3 w 8"/>
              <a:gd name="T19" fmla="*/ 76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65">
                <a:moveTo>
                  <a:pt x="3" y="765"/>
                </a:moveTo>
                <a:cubicBezTo>
                  <a:pt x="2" y="765"/>
                  <a:pt x="1" y="765"/>
                  <a:pt x="1" y="765"/>
                </a:cubicBezTo>
                <a:cubicBezTo>
                  <a:pt x="0" y="761"/>
                  <a:pt x="0" y="757"/>
                  <a:pt x="0" y="753"/>
                </a:cubicBezTo>
                <a:cubicBezTo>
                  <a:pt x="0" y="506"/>
                  <a:pt x="0" y="259"/>
                  <a:pt x="0" y="12"/>
                </a:cubicBezTo>
                <a:cubicBezTo>
                  <a:pt x="0" y="8"/>
                  <a:pt x="0" y="4"/>
                  <a:pt x="1" y="0"/>
                </a:cubicBezTo>
                <a:cubicBezTo>
                  <a:pt x="1" y="0"/>
                  <a:pt x="2" y="0"/>
                  <a:pt x="3" y="0"/>
                </a:cubicBezTo>
                <a:cubicBezTo>
                  <a:pt x="8" y="6"/>
                  <a:pt x="6" y="13"/>
                  <a:pt x="6" y="20"/>
                </a:cubicBezTo>
                <a:cubicBezTo>
                  <a:pt x="6" y="147"/>
                  <a:pt x="6" y="274"/>
                  <a:pt x="6" y="401"/>
                </a:cubicBezTo>
                <a:cubicBezTo>
                  <a:pt x="6" y="516"/>
                  <a:pt x="6" y="631"/>
                  <a:pt x="6" y="745"/>
                </a:cubicBezTo>
                <a:cubicBezTo>
                  <a:pt x="6" y="752"/>
                  <a:pt x="8" y="759"/>
                  <a:pt x="3" y="765"/>
                </a:cubicBezTo>
                <a:close/>
              </a:path>
            </a:pathLst>
          </a:custGeom>
          <a:solidFill>
            <a:srgbClr val="C32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8">
            <a:extLst>
              <a:ext uri="{FF2B5EF4-FFF2-40B4-BE49-F238E27FC236}">
                <a16:creationId xmlns:a16="http://schemas.microsoft.com/office/drawing/2014/main" id="{8E53C08F-8C80-099D-4C87-0027A3990A5C}"/>
              </a:ext>
            </a:extLst>
          </p:cNvPr>
          <p:cNvSpPr>
            <a:spLocks/>
          </p:cNvSpPr>
          <p:nvPr/>
        </p:nvSpPr>
        <p:spPr bwMode="auto">
          <a:xfrm>
            <a:off x="9083676" y="1339850"/>
            <a:ext cx="30163" cy="2881312"/>
          </a:xfrm>
          <a:custGeom>
            <a:avLst/>
            <a:gdLst>
              <a:gd name="T0" fmla="*/ 7 w 8"/>
              <a:gd name="T1" fmla="*/ 765 h 765"/>
              <a:gd name="T2" fmla="*/ 5 w 8"/>
              <a:gd name="T3" fmla="*/ 765 h 765"/>
              <a:gd name="T4" fmla="*/ 2 w 8"/>
              <a:gd name="T5" fmla="*/ 745 h 765"/>
              <a:gd name="T6" fmla="*/ 2 w 8"/>
              <a:gd name="T7" fmla="*/ 411 h 765"/>
              <a:gd name="T8" fmla="*/ 2 w 8"/>
              <a:gd name="T9" fmla="*/ 20 h 765"/>
              <a:gd name="T10" fmla="*/ 5 w 8"/>
              <a:gd name="T11" fmla="*/ 0 h 765"/>
              <a:gd name="T12" fmla="*/ 7 w 8"/>
              <a:gd name="T13" fmla="*/ 0 h 765"/>
              <a:gd name="T14" fmla="*/ 8 w 8"/>
              <a:gd name="T15" fmla="*/ 11 h 765"/>
              <a:gd name="T16" fmla="*/ 8 w 8"/>
              <a:gd name="T17" fmla="*/ 754 h 765"/>
              <a:gd name="T18" fmla="*/ 7 w 8"/>
              <a:gd name="T19" fmla="*/ 76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65">
                <a:moveTo>
                  <a:pt x="7" y="765"/>
                </a:moveTo>
                <a:cubicBezTo>
                  <a:pt x="7" y="765"/>
                  <a:pt x="6" y="765"/>
                  <a:pt x="5" y="765"/>
                </a:cubicBezTo>
                <a:cubicBezTo>
                  <a:pt x="0" y="759"/>
                  <a:pt x="2" y="752"/>
                  <a:pt x="2" y="745"/>
                </a:cubicBezTo>
                <a:cubicBezTo>
                  <a:pt x="2" y="634"/>
                  <a:pt x="2" y="523"/>
                  <a:pt x="2" y="411"/>
                </a:cubicBezTo>
                <a:cubicBezTo>
                  <a:pt x="2" y="281"/>
                  <a:pt x="2" y="150"/>
                  <a:pt x="2" y="20"/>
                </a:cubicBezTo>
                <a:cubicBezTo>
                  <a:pt x="2" y="13"/>
                  <a:pt x="0" y="6"/>
                  <a:pt x="5" y="0"/>
                </a:cubicBezTo>
                <a:cubicBezTo>
                  <a:pt x="6" y="0"/>
                  <a:pt x="7" y="0"/>
                  <a:pt x="7" y="0"/>
                </a:cubicBezTo>
                <a:cubicBezTo>
                  <a:pt x="8" y="3"/>
                  <a:pt x="8" y="7"/>
                  <a:pt x="8" y="11"/>
                </a:cubicBezTo>
                <a:cubicBezTo>
                  <a:pt x="8" y="259"/>
                  <a:pt x="8" y="506"/>
                  <a:pt x="8" y="754"/>
                </a:cubicBezTo>
                <a:cubicBezTo>
                  <a:pt x="8" y="758"/>
                  <a:pt x="8" y="762"/>
                  <a:pt x="7" y="765"/>
                </a:cubicBezTo>
                <a:close/>
              </a:path>
            </a:pathLst>
          </a:custGeom>
          <a:solidFill>
            <a:srgbClr val="C62E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9">
            <a:extLst>
              <a:ext uri="{FF2B5EF4-FFF2-40B4-BE49-F238E27FC236}">
                <a16:creationId xmlns:a16="http://schemas.microsoft.com/office/drawing/2014/main" id="{CB25D17A-9F2B-24B7-9CEC-8D47DB4066A8}"/>
              </a:ext>
            </a:extLst>
          </p:cNvPr>
          <p:cNvSpPr>
            <a:spLocks/>
          </p:cNvSpPr>
          <p:nvPr/>
        </p:nvSpPr>
        <p:spPr bwMode="auto">
          <a:xfrm>
            <a:off x="2930526" y="1336675"/>
            <a:ext cx="6170613" cy="2887662"/>
          </a:xfrm>
          <a:custGeom>
            <a:avLst/>
            <a:gdLst>
              <a:gd name="T0" fmla="*/ 1643 w 1643"/>
              <a:gd name="T1" fmla="*/ 1 h 767"/>
              <a:gd name="T2" fmla="*/ 1643 w 1643"/>
              <a:gd name="T3" fmla="*/ 548 h 767"/>
              <a:gd name="T4" fmla="*/ 1643 w 1643"/>
              <a:gd name="T5" fmla="*/ 766 h 767"/>
              <a:gd name="T6" fmla="*/ 1632 w 1643"/>
              <a:gd name="T7" fmla="*/ 767 h 767"/>
              <a:gd name="T8" fmla="*/ 11 w 1643"/>
              <a:gd name="T9" fmla="*/ 767 h 767"/>
              <a:gd name="T10" fmla="*/ 0 w 1643"/>
              <a:gd name="T11" fmla="*/ 766 h 767"/>
              <a:gd name="T12" fmla="*/ 0 w 1643"/>
              <a:gd name="T13" fmla="*/ 678 h 767"/>
              <a:gd name="T14" fmla="*/ 0 w 1643"/>
              <a:gd name="T15" fmla="*/ 22 h 767"/>
              <a:gd name="T16" fmla="*/ 0 w 1643"/>
              <a:gd name="T17" fmla="*/ 1 h 767"/>
              <a:gd name="T18" fmla="*/ 11 w 1643"/>
              <a:gd name="T19" fmla="*/ 0 h 767"/>
              <a:gd name="T20" fmla="*/ 1632 w 1643"/>
              <a:gd name="T21" fmla="*/ 0 h 767"/>
              <a:gd name="T22" fmla="*/ 1643 w 1643"/>
              <a:gd name="T23" fmla="*/ 1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3" h="767">
                <a:moveTo>
                  <a:pt x="1643" y="1"/>
                </a:moveTo>
                <a:cubicBezTo>
                  <a:pt x="1643" y="183"/>
                  <a:pt x="1643" y="366"/>
                  <a:pt x="1643" y="548"/>
                </a:cubicBezTo>
                <a:cubicBezTo>
                  <a:pt x="1643" y="621"/>
                  <a:pt x="1643" y="694"/>
                  <a:pt x="1643" y="766"/>
                </a:cubicBezTo>
                <a:cubicBezTo>
                  <a:pt x="1640" y="767"/>
                  <a:pt x="1636" y="767"/>
                  <a:pt x="1632" y="767"/>
                </a:cubicBezTo>
                <a:cubicBezTo>
                  <a:pt x="1092" y="767"/>
                  <a:pt x="551" y="767"/>
                  <a:pt x="11" y="767"/>
                </a:cubicBezTo>
                <a:cubicBezTo>
                  <a:pt x="7" y="767"/>
                  <a:pt x="4" y="767"/>
                  <a:pt x="0" y="766"/>
                </a:cubicBezTo>
                <a:cubicBezTo>
                  <a:pt x="0" y="737"/>
                  <a:pt x="0" y="707"/>
                  <a:pt x="0" y="678"/>
                </a:cubicBezTo>
                <a:cubicBezTo>
                  <a:pt x="0" y="459"/>
                  <a:pt x="0" y="240"/>
                  <a:pt x="0" y="22"/>
                </a:cubicBezTo>
                <a:cubicBezTo>
                  <a:pt x="0" y="15"/>
                  <a:pt x="0" y="8"/>
                  <a:pt x="0" y="1"/>
                </a:cubicBezTo>
                <a:cubicBezTo>
                  <a:pt x="4" y="1"/>
                  <a:pt x="7" y="0"/>
                  <a:pt x="11" y="0"/>
                </a:cubicBezTo>
                <a:cubicBezTo>
                  <a:pt x="551" y="0"/>
                  <a:pt x="1092" y="0"/>
                  <a:pt x="1632" y="0"/>
                </a:cubicBezTo>
                <a:cubicBezTo>
                  <a:pt x="1636" y="0"/>
                  <a:pt x="1640" y="1"/>
                  <a:pt x="1643" y="1"/>
                </a:cubicBezTo>
                <a:close/>
              </a:path>
            </a:pathLst>
          </a:custGeom>
          <a:solidFill>
            <a:srgbClr val="E73E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33" name="Grupo 32">
            <a:extLst>
              <a:ext uri="{FF2B5EF4-FFF2-40B4-BE49-F238E27FC236}">
                <a16:creationId xmlns:a16="http://schemas.microsoft.com/office/drawing/2014/main" id="{07FF9B7E-9FFD-AB6E-E668-0CA55DEEB4A4}"/>
              </a:ext>
            </a:extLst>
          </p:cNvPr>
          <p:cNvGrpSpPr/>
          <p:nvPr/>
        </p:nvGrpSpPr>
        <p:grpSpPr>
          <a:xfrm>
            <a:off x="3648076" y="2022475"/>
            <a:ext cx="4737100" cy="1471612"/>
            <a:chOff x="3648076" y="2022475"/>
            <a:chExt cx="4737100" cy="1471612"/>
          </a:xfrm>
        </p:grpSpPr>
        <p:sp>
          <p:nvSpPr>
            <p:cNvPr id="16" name="Freeform 10">
              <a:extLst>
                <a:ext uri="{FF2B5EF4-FFF2-40B4-BE49-F238E27FC236}">
                  <a16:creationId xmlns:a16="http://schemas.microsoft.com/office/drawing/2014/main" id="{850A71A5-A65E-619E-00B2-ECB49153080D}"/>
                </a:ext>
              </a:extLst>
            </p:cNvPr>
            <p:cNvSpPr>
              <a:spLocks/>
            </p:cNvSpPr>
            <p:nvPr/>
          </p:nvSpPr>
          <p:spPr bwMode="auto">
            <a:xfrm>
              <a:off x="3648076" y="2039938"/>
              <a:ext cx="698500" cy="1416050"/>
            </a:xfrm>
            <a:custGeom>
              <a:avLst/>
              <a:gdLst>
                <a:gd name="T0" fmla="*/ 141 w 186"/>
                <a:gd name="T1" fmla="*/ 2 h 376"/>
                <a:gd name="T2" fmla="*/ 183 w 186"/>
                <a:gd name="T3" fmla="*/ 41 h 376"/>
                <a:gd name="T4" fmla="*/ 185 w 186"/>
                <a:gd name="T5" fmla="*/ 50 h 376"/>
                <a:gd name="T6" fmla="*/ 185 w 186"/>
                <a:gd name="T7" fmla="*/ 357 h 376"/>
                <a:gd name="T8" fmla="*/ 176 w 186"/>
                <a:gd name="T9" fmla="*/ 365 h 376"/>
                <a:gd name="T10" fmla="*/ 109 w 186"/>
                <a:gd name="T11" fmla="*/ 365 h 376"/>
                <a:gd name="T12" fmla="*/ 94 w 186"/>
                <a:gd name="T13" fmla="*/ 357 h 376"/>
                <a:gd name="T14" fmla="*/ 77 w 186"/>
                <a:gd name="T15" fmla="*/ 337 h 376"/>
                <a:gd name="T16" fmla="*/ 77 w 186"/>
                <a:gd name="T17" fmla="*/ 368 h 376"/>
                <a:gd name="T18" fmla="*/ 69 w 186"/>
                <a:gd name="T19" fmla="*/ 376 h 376"/>
                <a:gd name="T20" fmla="*/ 41 w 186"/>
                <a:gd name="T21" fmla="*/ 376 h 376"/>
                <a:gd name="T22" fmla="*/ 23 w 186"/>
                <a:gd name="T23" fmla="*/ 367 h 376"/>
                <a:gd name="T24" fmla="*/ 1 w 186"/>
                <a:gd name="T25" fmla="*/ 321 h 376"/>
                <a:gd name="T26" fmla="*/ 1 w 186"/>
                <a:gd name="T27" fmla="*/ 15 h 376"/>
                <a:gd name="T28" fmla="*/ 2 w 186"/>
                <a:gd name="T29" fmla="*/ 2 h 376"/>
                <a:gd name="T30" fmla="*/ 7 w 186"/>
                <a:gd name="T31" fmla="*/ 2 h 376"/>
                <a:gd name="T32" fmla="*/ 9 w 186"/>
                <a:gd name="T33" fmla="*/ 21 h 376"/>
                <a:gd name="T34" fmla="*/ 9 w 186"/>
                <a:gd name="T35" fmla="*/ 305 h 376"/>
                <a:gd name="T36" fmla="*/ 9 w 186"/>
                <a:gd name="T37" fmla="*/ 316 h 376"/>
                <a:gd name="T38" fmla="*/ 20 w 186"/>
                <a:gd name="T39" fmla="*/ 328 h 376"/>
                <a:gd name="T40" fmla="*/ 31 w 186"/>
                <a:gd name="T41" fmla="*/ 317 h 376"/>
                <a:gd name="T42" fmla="*/ 31 w 186"/>
                <a:gd name="T43" fmla="*/ 250 h 376"/>
                <a:gd name="T44" fmla="*/ 31 w 186"/>
                <a:gd name="T45" fmla="*/ 115 h 376"/>
                <a:gd name="T46" fmla="*/ 32 w 186"/>
                <a:gd name="T47" fmla="*/ 102 h 376"/>
                <a:gd name="T48" fmla="*/ 36 w 186"/>
                <a:gd name="T49" fmla="*/ 97 h 376"/>
                <a:gd name="T50" fmla="*/ 41 w 186"/>
                <a:gd name="T51" fmla="*/ 101 h 376"/>
                <a:gd name="T52" fmla="*/ 43 w 186"/>
                <a:gd name="T53" fmla="*/ 112 h 376"/>
                <a:gd name="T54" fmla="*/ 77 w 186"/>
                <a:gd name="T55" fmla="*/ 313 h 376"/>
                <a:gd name="T56" fmla="*/ 95 w 186"/>
                <a:gd name="T57" fmla="*/ 328 h 376"/>
                <a:gd name="T58" fmla="*/ 123 w 186"/>
                <a:gd name="T59" fmla="*/ 328 h 376"/>
                <a:gd name="T60" fmla="*/ 135 w 186"/>
                <a:gd name="T61" fmla="*/ 316 h 376"/>
                <a:gd name="T62" fmla="*/ 135 w 186"/>
                <a:gd name="T63" fmla="*/ 288 h 376"/>
                <a:gd name="T64" fmla="*/ 135 w 186"/>
                <a:gd name="T65" fmla="*/ 21 h 376"/>
                <a:gd name="T66" fmla="*/ 137 w 186"/>
                <a:gd name="T67" fmla="*/ 3 h 376"/>
                <a:gd name="T68" fmla="*/ 141 w 186"/>
                <a:gd name="T69" fmla="*/ 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376">
                  <a:moveTo>
                    <a:pt x="141" y="2"/>
                  </a:moveTo>
                  <a:cubicBezTo>
                    <a:pt x="155" y="15"/>
                    <a:pt x="168" y="28"/>
                    <a:pt x="183" y="41"/>
                  </a:cubicBezTo>
                  <a:cubicBezTo>
                    <a:pt x="185" y="44"/>
                    <a:pt x="185" y="47"/>
                    <a:pt x="185" y="50"/>
                  </a:cubicBezTo>
                  <a:cubicBezTo>
                    <a:pt x="185" y="153"/>
                    <a:pt x="185" y="255"/>
                    <a:pt x="185" y="357"/>
                  </a:cubicBezTo>
                  <a:cubicBezTo>
                    <a:pt x="186" y="364"/>
                    <a:pt x="183" y="365"/>
                    <a:pt x="176" y="365"/>
                  </a:cubicBezTo>
                  <a:cubicBezTo>
                    <a:pt x="154" y="365"/>
                    <a:pt x="131" y="365"/>
                    <a:pt x="109" y="365"/>
                  </a:cubicBezTo>
                  <a:cubicBezTo>
                    <a:pt x="102" y="365"/>
                    <a:pt x="97" y="364"/>
                    <a:pt x="94" y="357"/>
                  </a:cubicBezTo>
                  <a:cubicBezTo>
                    <a:pt x="89" y="350"/>
                    <a:pt x="84" y="344"/>
                    <a:pt x="77" y="337"/>
                  </a:cubicBezTo>
                  <a:cubicBezTo>
                    <a:pt x="77" y="347"/>
                    <a:pt x="77" y="358"/>
                    <a:pt x="77" y="368"/>
                  </a:cubicBezTo>
                  <a:cubicBezTo>
                    <a:pt x="77" y="374"/>
                    <a:pt x="75" y="376"/>
                    <a:pt x="69" y="376"/>
                  </a:cubicBezTo>
                  <a:cubicBezTo>
                    <a:pt x="60" y="375"/>
                    <a:pt x="50" y="375"/>
                    <a:pt x="41" y="376"/>
                  </a:cubicBezTo>
                  <a:cubicBezTo>
                    <a:pt x="33" y="376"/>
                    <a:pt x="29" y="370"/>
                    <a:pt x="23" y="367"/>
                  </a:cubicBezTo>
                  <a:cubicBezTo>
                    <a:pt x="5" y="357"/>
                    <a:pt x="0" y="341"/>
                    <a:pt x="1" y="321"/>
                  </a:cubicBezTo>
                  <a:cubicBezTo>
                    <a:pt x="2" y="219"/>
                    <a:pt x="1" y="117"/>
                    <a:pt x="1" y="15"/>
                  </a:cubicBezTo>
                  <a:cubicBezTo>
                    <a:pt x="1" y="11"/>
                    <a:pt x="1" y="6"/>
                    <a:pt x="2" y="2"/>
                  </a:cubicBezTo>
                  <a:cubicBezTo>
                    <a:pt x="4" y="0"/>
                    <a:pt x="5" y="0"/>
                    <a:pt x="7" y="2"/>
                  </a:cubicBezTo>
                  <a:cubicBezTo>
                    <a:pt x="10" y="8"/>
                    <a:pt x="9" y="15"/>
                    <a:pt x="9" y="21"/>
                  </a:cubicBezTo>
                  <a:cubicBezTo>
                    <a:pt x="9" y="116"/>
                    <a:pt x="9" y="210"/>
                    <a:pt x="9" y="305"/>
                  </a:cubicBezTo>
                  <a:cubicBezTo>
                    <a:pt x="9" y="309"/>
                    <a:pt x="10" y="313"/>
                    <a:pt x="9" y="316"/>
                  </a:cubicBezTo>
                  <a:cubicBezTo>
                    <a:pt x="9" y="324"/>
                    <a:pt x="12" y="328"/>
                    <a:pt x="20" y="328"/>
                  </a:cubicBezTo>
                  <a:cubicBezTo>
                    <a:pt x="29" y="328"/>
                    <a:pt x="31" y="324"/>
                    <a:pt x="31" y="317"/>
                  </a:cubicBezTo>
                  <a:cubicBezTo>
                    <a:pt x="31" y="294"/>
                    <a:pt x="31" y="272"/>
                    <a:pt x="31" y="250"/>
                  </a:cubicBezTo>
                  <a:cubicBezTo>
                    <a:pt x="31" y="205"/>
                    <a:pt x="31" y="160"/>
                    <a:pt x="31" y="115"/>
                  </a:cubicBezTo>
                  <a:cubicBezTo>
                    <a:pt x="31" y="111"/>
                    <a:pt x="31" y="106"/>
                    <a:pt x="32" y="102"/>
                  </a:cubicBezTo>
                  <a:cubicBezTo>
                    <a:pt x="33" y="100"/>
                    <a:pt x="33" y="97"/>
                    <a:pt x="36" y="97"/>
                  </a:cubicBezTo>
                  <a:cubicBezTo>
                    <a:pt x="39" y="97"/>
                    <a:pt x="40" y="99"/>
                    <a:pt x="41" y="101"/>
                  </a:cubicBezTo>
                  <a:cubicBezTo>
                    <a:pt x="42" y="105"/>
                    <a:pt x="43" y="108"/>
                    <a:pt x="43" y="112"/>
                  </a:cubicBezTo>
                  <a:cubicBezTo>
                    <a:pt x="54" y="179"/>
                    <a:pt x="66" y="246"/>
                    <a:pt x="77" y="313"/>
                  </a:cubicBezTo>
                  <a:cubicBezTo>
                    <a:pt x="80" y="327"/>
                    <a:pt x="81" y="328"/>
                    <a:pt x="95" y="328"/>
                  </a:cubicBezTo>
                  <a:cubicBezTo>
                    <a:pt x="104" y="328"/>
                    <a:pt x="114" y="328"/>
                    <a:pt x="123" y="328"/>
                  </a:cubicBezTo>
                  <a:cubicBezTo>
                    <a:pt x="132" y="328"/>
                    <a:pt x="136" y="325"/>
                    <a:pt x="135" y="316"/>
                  </a:cubicBezTo>
                  <a:cubicBezTo>
                    <a:pt x="135" y="307"/>
                    <a:pt x="135" y="297"/>
                    <a:pt x="135" y="288"/>
                  </a:cubicBezTo>
                  <a:cubicBezTo>
                    <a:pt x="135" y="199"/>
                    <a:pt x="135" y="110"/>
                    <a:pt x="135" y="21"/>
                  </a:cubicBezTo>
                  <a:cubicBezTo>
                    <a:pt x="135" y="15"/>
                    <a:pt x="134" y="9"/>
                    <a:pt x="137" y="3"/>
                  </a:cubicBezTo>
                  <a:cubicBezTo>
                    <a:pt x="138" y="1"/>
                    <a:pt x="139" y="1"/>
                    <a:pt x="141" y="2"/>
                  </a:cubicBezTo>
                  <a:close/>
                </a:path>
              </a:pathLst>
            </a:custGeom>
            <a:solidFill>
              <a:srgbClr val="02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1">
              <a:extLst>
                <a:ext uri="{FF2B5EF4-FFF2-40B4-BE49-F238E27FC236}">
                  <a16:creationId xmlns:a16="http://schemas.microsoft.com/office/drawing/2014/main" id="{0A7B4610-C54C-1ED5-B78E-3FFFCEF7E9BE}"/>
                </a:ext>
              </a:extLst>
            </p:cNvPr>
            <p:cNvSpPr>
              <a:spLocks/>
            </p:cNvSpPr>
            <p:nvPr/>
          </p:nvSpPr>
          <p:spPr bwMode="auto">
            <a:xfrm>
              <a:off x="7727951" y="2022475"/>
              <a:ext cx="657225" cy="1471612"/>
            </a:xfrm>
            <a:custGeom>
              <a:avLst/>
              <a:gdLst>
                <a:gd name="T0" fmla="*/ 92 w 175"/>
                <a:gd name="T1" fmla="*/ 351 h 391"/>
                <a:gd name="T2" fmla="*/ 92 w 175"/>
                <a:gd name="T3" fmla="*/ 373 h 391"/>
                <a:gd name="T4" fmla="*/ 88 w 175"/>
                <a:gd name="T5" fmla="*/ 379 h 391"/>
                <a:gd name="T6" fmla="*/ 52 w 175"/>
                <a:gd name="T7" fmla="*/ 373 h 391"/>
                <a:gd name="T8" fmla="*/ 10 w 175"/>
                <a:gd name="T9" fmla="*/ 346 h 391"/>
                <a:gd name="T10" fmla="*/ 4 w 175"/>
                <a:gd name="T11" fmla="*/ 331 h 391"/>
                <a:gd name="T12" fmla="*/ 32 w 175"/>
                <a:gd name="T13" fmla="*/ 172 h 391"/>
                <a:gd name="T14" fmla="*/ 31 w 175"/>
                <a:gd name="T15" fmla="*/ 151 h 391"/>
                <a:gd name="T16" fmla="*/ 2 w 175"/>
                <a:gd name="T17" fmla="*/ 17 h 391"/>
                <a:gd name="T18" fmla="*/ 8 w 175"/>
                <a:gd name="T19" fmla="*/ 9 h 391"/>
                <a:gd name="T20" fmla="*/ 29 w 175"/>
                <a:gd name="T21" fmla="*/ 9 h 391"/>
                <a:gd name="T22" fmla="*/ 66 w 175"/>
                <a:gd name="T23" fmla="*/ 23 h 391"/>
                <a:gd name="T24" fmla="*/ 81 w 175"/>
                <a:gd name="T25" fmla="*/ 26 h 391"/>
                <a:gd name="T26" fmla="*/ 85 w 175"/>
                <a:gd name="T27" fmla="*/ 16 h 391"/>
                <a:gd name="T28" fmla="*/ 92 w 175"/>
                <a:gd name="T29" fmla="*/ 9 h 391"/>
                <a:gd name="T30" fmla="*/ 94 w 175"/>
                <a:gd name="T31" fmla="*/ 9 h 391"/>
                <a:gd name="T32" fmla="*/ 169 w 175"/>
                <a:gd name="T33" fmla="*/ 45 h 391"/>
                <a:gd name="T34" fmla="*/ 170 w 175"/>
                <a:gd name="T35" fmla="*/ 54 h 391"/>
                <a:gd name="T36" fmla="*/ 143 w 175"/>
                <a:gd name="T37" fmla="*/ 191 h 391"/>
                <a:gd name="T38" fmla="*/ 148 w 175"/>
                <a:gd name="T39" fmla="*/ 237 h 391"/>
                <a:gd name="T40" fmla="*/ 173 w 175"/>
                <a:gd name="T41" fmla="*/ 379 h 391"/>
                <a:gd name="T42" fmla="*/ 164 w 175"/>
                <a:gd name="T43" fmla="*/ 390 h 391"/>
                <a:gd name="T44" fmla="*/ 122 w 175"/>
                <a:gd name="T45" fmla="*/ 375 h 391"/>
                <a:gd name="T46" fmla="*/ 92 w 175"/>
                <a:gd name="T47" fmla="*/ 35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5" h="391">
                  <a:moveTo>
                    <a:pt x="92" y="351"/>
                  </a:moveTo>
                  <a:cubicBezTo>
                    <a:pt x="92" y="360"/>
                    <a:pt x="92" y="366"/>
                    <a:pt x="92" y="373"/>
                  </a:cubicBezTo>
                  <a:cubicBezTo>
                    <a:pt x="92" y="376"/>
                    <a:pt x="92" y="379"/>
                    <a:pt x="88" y="379"/>
                  </a:cubicBezTo>
                  <a:cubicBezTo>
                    <a:pt x="76" y="379"/>
                    <a:pt x="64" y="382"/>
                    <a:pt x="52" y="373"/>
                  </a:cubicBezTo>
                  <a:cubicBezTo>
                    <a:pt x="39" y="363"/>
                    <a:pt x="25" y="355"/>
                    <a:pt x="10" y="346"/>
                  </a:cubicBezTo>
                  <a:cubicBezTo>
                    <a:pt x="4" y="343"/>
                    <a:pt x="2" y="338"/>
                    <a:pt x="4" y="331"/>
                  </a:cubicBezTo>
                  <a:cubicBezTo>
                    <a:pt x="13" y="278"/>
                    <a:pt x="22" y="225"/>
                    <a:pt x="32" y="172"/>
                  </a:cubicBezTo>
                  <a:cubicBezTo>
                    <a:pt x="33" y="165"/>
                    <a:pt x="33" y="158"/>
                    <a:pt x="31" y="151"/>
                  </a:cubicBezTo>
                  <a:cubicBezTo>
                    <a:pt x="21" y="106"/>
                    <a:pt x="12" y="62"/>
                    <a:pt x="2" y="17"/>
                  </a:cubicBezTo>
                  <a:cubicBezTo>
                    <a:pt x="0" y="11"/>
                    <a:pt x="1" y="8"/>
                    <a:pt x="8" y="9"/>
                  </a:cubicBezTo>
                  <a:cubicBezTo>
                    <a:pt x="15" y="9"/>
                    <a:pt x="22" y="10"/>
                    <a:pt x="29" y="9"/>
                  </a:cubicBezTo>
                  <a:cubicBezTo>
                    <a:pt x="44" y="7"/>
                    <a:pt x="57" y="10"/>
                    <a:pt x="66" y="23"/>
                  </a:cubicBezTo>
                  <a:cubicBezTo>
                    <a:pt x="70" y="28"/>
                    <a:pt x="76" y="27"/>
                    <a:pt x="81" y="26"/>
                  </a:cubicBezTo>
                  <a:cubicBezTo>
                    <a:pt x="87" y="25"/>
                    <a:pt x="85" y="19"/>
                    <a:pt x="85" y="16"/>
                  </a:cubicBezTo>
                  <a:cubicBezTo>
                    <a:pt x="84" y="10"/>
                    <a:pt x="87" y="8"/>
                    <a:pt x="92" y="9"/>
                  </a:cubicBezTo>
                  <a:cubicBezTo>
                    <a:pt x="93" y="9"/>
                    <a:pt x="93" y="9"/>
                    <a:pt x="94" y="9"/>
                  </a:cubicBezTo>
                  <a:cubicBezTo>
                    <a:pt x="129" y="0"/>
                    <a:pt x="148" y="24"/>
                    <a:pt x="169" y="45"/>
                  </a:cubicBezTo>
                  <a:cubicBezTo>
                    <a:pt x="172" y="48"/>
                    <a:pt x="171" y="51"/>
                    <a:pt x="170" y="54"/>
                  </a:cubicBezTo>
                  <a:cubicBezTo>
                    <a:pt x="161" y="100"/>
                    <a:pt x="152" y="145"/>
                    <a:pt x="143" y="191"/>
                  </a:cubicBezTo>
                  <a:cubicBezTo>
                    <a:pt x="140" y="207"/>
                    <a:pt x="146" y="222"/>
                    <a:pt x="148" y="237"/>
                  </a:cubicBezTo>
                  <a:cubicBezTo>
                    <a:pt x="156" y="285"/>
                    <a:pt x="165" y="332"/>
                    <a:pt x="173" y="379"/>
                  </a:cubicBezTo>
                  <a:cubicBezTo>
                    <a:pt x="175" y="387"/>
                    <a:pt x="173" y="389"/>
                    <a:pt x="164" y="390"/>
                  </a:cubicBezTo>
                  <a:cubicBezTo>
                    <a:pt x="147" y="391"/>
                    <a:pt x="134" y="386"/>
                    <a:pt x="122" y="375"/>
                  </a:cubicBezTo>
                  <a:cubicBezTo>
                    <a:pt x="114" y="367"/>
                    <a:pt x="104" y="360"/>
                    <a:pt x="92" y="351"/>
                  </a:cubicBezTo>
                  <a:close/>
                </a:path>
              </a:pathLst>
            </a:custGeom>
            <a:solidFill>
              <a:srgbClr val="02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2">
              <a:extLst>
                <a:ext uri="{FF2B5EF4-FFF2-40B4-BE49-F238E27FC236}">
                  <a16:creationId xmlns:a16="http://schemas.microsoft.com/office/drawing/2014/main" id="{7E24F762-47E9-ACFF-0D07-CF8190C9890B}"/>
                </a:ext>
              </a:extLst>
            </p:cNvPr>
            <p:cNvSpPr>
              <a:spLocks/>
            </p:cNvSpPr>
            <p:nvPr/>
          </p:nvSpPr>
          <p:spPr bwMode="auto">
            <a:xfrm>
              <a:off x="4516438" y="2044700"/>
              <a:ext cx="498475" cy="1309687"/>
            </a:xfrm>
            <a:custGeom>
              <a:avLst/>
              <a:gdLst>
                <a:gd name="T0" fmla="*/ 1 w 133"/>
                <a:gd name="T1" fmla="*/ 95 h 348"/>
                <a:gd name="T2" fmla="*/ 0 w 133"/>
                <a:gd name="T3" fmla="*/ 11 h 348"/>
                <a:gd name="T4" fmla="*/ 11 w 133"/>
                <a:gd name="T5" fmla="*/ 0 h 348"/>
                <a:gd name="T6" fmla="*/ 85 w 133"/>
                <a:gd name="T7" fmla="*/ 0 h 348"/>
                <a:gd name="T8" fmla="*/ 98 w 133"/>
                <a:gd name="T9" fmla="*/ 6 h 348"/>
                <a:gd name="T10" fmla="*/ 116 w 133"/>
                <a:gd name="T11" fmla="*/ 26 h 348"/>
                <a:gd name="T12" fmla="*/ 129 w 133"/>
                <a:gd name="T13" fmla="*/ 65 h 348"/>
                <a:gd name="T14" fmla="*/ 122 w 133"/>
                <a:gd name="T15" fmla="*/ 71 h 348"/>
                <a:gd name="T16" fmla="*/ 119 w 133"/>
                <a:gd name="T17" fmla="*/ 71 h 348"/>
                <a:gd name="T18" fmla="*/ 93 w 133"/>
                <a:gd name="T19" fmla="*/ 97 h 348"/>
                <a:gd name="T20" fmla="*/ 118 w 133"/>
                <a:gd name="T21" fmla="*/ 163 h 348"/>
                <a:gd name="T22" fmla="*/ 130 w 133"/>
                <a:gd name="T23" fmla="*/ 209 h 348"/>
                <a:gd name="T24" fmla="*/ 123 w 133"/>
                <a:gd name="T25" fmla="*/ 214 h 348"/>
                <a:gd name="T26" fmla="*/ 101 w 133"/>
                <a:gd name="T27" fmla="*/ 214 h 348"/>
                <a:gd name="T28" fmla="*/ 93 w 133"/>
                <a:gd name="T29" fmla="*/ 221 h 348"/>
                <a:gd name="T30" fmla="*/ 93 w 133"/>
                <a:gd name="T31" fmla="*/ 267 h 348"/>
                <a:gd name="T32" fmla="*/ 97 w 133"/>
                <a:gd name="T33" fmla="*/ 276 h 348"/>
                <a:gd name="T34" fmla="*/ 108 w 133"/>
                <a:gd name="T35" fmla="*/ 289 h 348"/>
                <a:gd name="T36" fmla="*/ 124 w 133"/>
                <a:gd name="T37" fmla="*/ 339 h 348"/>
                <a:gd name="T38" fmla="*/ 116 w 133"/>
                <a:gd name="T39" fmla="*/ 348 h 348"/>
                <a:gd name="T40" fmla="*/ 50 w 133"/>
                <a:gd name="T41" fmla="*/ 348 h 348"/>
                <a:gd name="T42" fmla="*/ 31 w 133"/>
                <a:gd name="T43" fmla="*/ 339 h 348"/>
                <a:gd name="T44" fmla="*/ 2 w 133"/>
                <a:gd name="T45" fmla="*/ 287 h 348"/>
                <a:gd name="T46" fmla="*/ 3 w 133"/>
                <a:gd name="T47" fmla="*/ 95 h 348"/>
                <a:gd name="T48" fmla="*/ 1 w 133"/>
                <a:gd name="T49" fmla="*/ 95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3" h="348">
                  <a:moveTo>
                    <a:pt x="1" y="95"/>
                  </a:moveTo>
                  <a:cubicBezTo>
                    <a:pt x="1" y="67"/>
                    <a:pt x="1" y="39"/>
                    <a:pt x="0" y="11"/>
                  </a:cubicBezTo>
                  <a:cubicBezTo>
                    <a:pt x="0" y="2"/>
                    <a:pt x="3" y="0"/>
                    <a:pt x="11" y="0"/>
                  </a:cubicBezTo>
                  <a:cubicBezTo>
                    <a:pt x="36" y="1"/>
                    <a:pt x="60" y="1"/>
                    <a:pt x="85" y="0"/>
                  </a:cubicBezTo>
                  <a:cubicBezTo>
                    <a:pt x="91" y="0"/>
                    <a:pt x="95" y="2"/>
                    <a:pt x="98" y="6"/>
                  </a:cubicBezTo>
                  <a:cubicBezTo>
                    <a:pt x="104" y="13"/>
                    <a:pt x="109" y="21"/>
                    <a:pt x="116" y="26"/>
                  </a:cubicBezTo>
                  <a:cubicBezTo>
                    <a:pt x="129" y="36"/>
                    <a:pt x="130" y="50"/>
                    <a:pt x="129" y="65"/>
                  </a:cubicBezTo>
                  <a:cubicBezTo>
                    <a:pt x="129" y="69"/>
                    <a:pt x="127" y="72"/>
                    <a:pt x="122" y="71"/>
                  </a:cubicBezTo>
                  <a:cubicBezTo>
                    <a:pt x="121" y="71"/>
                    <a:pt x="120" y="71"/>
                    <a:pt x="119" y="71"/>
                  </a:cubicBezTo>
                  <a:cubicBezTo>
                    <a:pt x="93" y="71"/>
                    <a:pt x="95" y="72"/>
                    <a:pt x="93" y="97"/>
                  </a:cubicBezTo>
                  <a:cubicBezTo>
                    <a:pt x="91" y="124"/>
                    <a:pt x="96" y="146"/>
                    <a:pt x="118" y="163"/>
                  </a:cubicBezTo>
                  <a:cubicBezTo>
                    <a:pt x="133" y="176"/>
                    <a:pt x="130" y="192"/>
                    <a:pt x="130" y="209"/>
                  </a:cubicBezTo>
                  <a:cubicBezTo>
                    <a:pt x="130" y="214"/>
                    <a:pt x="127" y="214"/>
                    <a:pt x="123" y="214"/>
                  </a:cubicBezTo>
                  <a:cubicBezTo>
                    <a:pt x="116" y="214"/>
                    <a:pt x="109" y="214"/>
                    <a:pt x="101" y="214"/>
                  </a:cubicBezTo>
                  <a:cubicBezTo>
                    <a:pt x="96" y="214"/>
                    <a:pt x="93" y="215"/>
                    <a:pt x="93" y="221"/>
                  </a:cubicBezTo>
                  <a:cubicBezTo>
                    <a:pt x="94" y="236"/>
                    <a:pt x="93" y="251"/>
                    <a:pt x="93" y="267"/>
                  </a:cubicBezTo>
                  <a:cubicBezTo>
                    <a:pt x="93" y="270"/>
                    <a:pt x="94" y="273"/>
                    <a:pt x="97" y="276"/>
                  </a:cubicBezTo>
                  <a:cubicBezTo>
                    <a:pt x="100" y="280"/>
                    <a:pt x="103" y="286"/>
                    <a:pt x="108" y="289"/>
                  </a:cubicBezTo>
                  <a:cubicBezTo>
                    <a:pt x="123" y="303"/>
                    <a:pt x="126" y="320"/>
                    <a:pt x="124" y="339"/>
                  </a:cubicBezTo>
                  <a:cubicBezTo>
                    <a:pt x="124" y="345"/>
                    <a:pt x="123" y="348"/>
                    <a:pt x="116" y="348"/>
                  </a:cubicBezTo>
                  <a:cubicBezTo>
                    <a:pt x="94" y="348"/>
                    <a:pt x="72" y="348"/>
                    <a:pt x="50" y="348"/>
                  </a:cubicBezTo>
                  <a:cubicBezTo>
                    <a:pt x="42" y="348"/>
                    <a:pt x="37" y="342"/>
                    <a:pt x="31" y="339"/>
                  </a:cubicBezTo>
                  <a:cubicBezTo>
                    <a:pt x="8" y="329"/>
                    <a:pt x="2" y="312"/>
                    <a:pt x="2" y="287"/>
                  </a:cubicBezTo>
                  <a:cubicBezTo>
                    <a:pt x="5" y="223"/>
                    <a:pt x="3" y="159"/>
                    <a:pt x="3" y="95"/>
                  </a:cubicBezTo>
                  <a:cubicBezTo>
                    <a:pt x="2" y="95"/>
                    <a:pt x="1" y="95"/>
                    <a:pt x="1" y="95"/>
                  </a:cubicBezTo>
                  <a:close/>
                </a:path>
              </a:pathLst>
            </a:custGeom>
            <a:solidFill>
              <a:srgbClr val="03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3">
              <a:extLst>
                <a:ext uri="{FF2B5EF4-FFF2-40B4-BE49-F238E27FC236}">
                  <a16:creationId xmlns:a16="http://schemas.microsoft.com/office/drawing/2014/main" id="{626AC8F1-3F6C-353D-D597-ED02597217A7}"/>
                </a:ext>
              </a:extLst>
            </p:cNvPr>
            <p:cNvSpPr>
              <a:spLocks/>
            </p:cNvSpPr>
            <p:nvPr/>
          </p:nvSpPr>
          <p:spPr bwMode="auto">
            <a:xfrm>
              <a:off x="6562726" y="2039938"/>
              <a:ext cx="511175" cy="1325562"/>
            </a:xfrm>
            <a:custGeom>
              <a:avLst/>
              <a:gdLst>
                <a:gd name="T0" fmla="*/ 1 w 136"/>
                <a:gd name="T1" fmla="*/ 157 h 352"/>
                <a:gd name="T2" fmla="*/ 1 w 136"/>
                <a:gd name="T3" fmla="*/ 13 h 352"/>
                <a:gd name="T4" fmla="*/ 11 w 136"/>
                <a:gd name="T5" fmla="*/ 3 h 352"/>
                <a:gd name="T6" fmla="*/ 74 w 136"/>
                <a:gd name="T7" fmla="*/ 25 h 352"/>
                <a:gd name="T8" fmla="*/ 92 w 136"/>
                <a:gd name="T9" fmla="*/ 65 h 352"/>
                <a:gd name="T10" fmla="*/ 92 w 136"/>
                <a:gd name="T11" fmla="*/ 257 h 352"/>
                <a:gd name="T12" fmla="*/ 99 w 136"/>
                <a:gd name="T13" fmla="*/ 276 h 352"/>
                <a:gd name="T14" fmla="*/ 127 w 136"/>
                <a:gd name="T15" fmla="*/ 309 h 352"/>
                <a:gd name="T16" fmla="*/ 133 w 136"/>
                <a:gd name="T17" fmla="*/ 348 h 352"/>
                <a:gd name="T18" fmla="*/ 125 w 136"/>
                <a:gd name="T19" fmla="*/ 351 h 352"/>
                <a:gd name="T20" fmla="*/ 53 w 136"/>
                <a:gd name="T21" fmla="*/ 351 h 352"/>
                <a:gd name="T22" fmla="*/ 43 w 136"/>
                <a:gd name="T23" fmla="*/ 346 h 352"/>
                <a:gd name="T24" fmla="*/ 6 w 136"/>
                <a:gd name="T25" fmla="*/ 316 h 352"/>
                <a:gd name="T26" fmla="*/ 1 w 136"/>
                <a:gd name="T27" fmla="*/ 302 h 352"/>
                <a:gd name="T28" fmla="*/ 1 w 136"/>
                <a:gd name="T29" fmla="*/ 157 h 352"/>
                <a:gd name="T30" fmla="*/ 1 w 136"/>
                <a:gd name="T31" fmla="*/ 157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6" h="352">
                  <a:moveTo>
                    <a:pt x="1" y="157"/>
                  </a:moveTo>
                  <a:cubicBezTo>
                    <a:pt x="1" y="109"/>
                    <a:pt x="1" y="61"/>
                    <a:pt x="1" y="13"/>
                  </a:cubicBezTo>
                  <a:cubicBezTo>
                    <a:pt x="0" y="5"/>
                    <a:pt x="3" y="4"/>
                    <a:pt x="11" y="3"/>
                  </a:cubicBezTo>
                  <a:cubicBezTo>
                    <a:pt x="36" y="0"/>
                    <a:pt x="56" y="7"/>
                    <a:pt x="74" y="25"/>
                  </a:cubicBezTo>
                  <a:cubicBezTo>
                    <a:pt x="86" y="37"/>
                    <a:pt x="93" y="48"/>
                    <a:pt x="92" y="65"/>
                  </a:cubicBezTo>
                  <a:cubicBezTo>
                    <a:pt x="91" y="129"/>
                    <a:pt x="92" y="193"/>
                    <a:pt x="92" y="257"/>
                  </a:cubicBezTo>
                  <a:cubicBezTo>
                    <a:pt x="92" y="264"/>
                    <a:pt x="93" y="270"/>
                    <a:pt x="99" y="276"/>
                  </a:cubicBezTo>
                  <a:cubicBezTo>
                    <a:pt x="108" y="287"/>
                    <a:pt x="118" y="298"/>
                    <a:pt x="127" y="309"/>
                  </a:cubicBezTo>
                  <a:cubicBezTo>
                    <a:pt x="132" y="315"/>
                    <a:pt x="136" y="342"/>
                    <a:pt x="133" y="348"/>
                  </a:cubicBezTo>
                  <a:cubicBezTo>
                    <a:pt x="131" y="352"/>
                    <a:pt x="128" y="351"/>
                    <a:pt x="125" y="351"/>
                  </a:cubicBezTo>
                  <a:cubicBezTo>
                    <a:pt x="101" y="351"/>
                    <a:pt x="77" y="351"/>
                    <a:pt x="53" y="351"/>
                  </a:cubicBezTo>
                  <a:cubicBezTo>
                    <a:pt x="49" y="351"/>
                    <a:pt x="46" y="349"/>
                    <a:pt x="43" y="346"/>
                  </a:cubicBezTo>
                  <a:cubicBezTo>
                    <a:pt x="31" y="336"/>
                    <a:pt x="19" y="326"/>
                    <a:pt x="6" y="316"/>
                  </a:cubicBezTo>
                  <a:cubicBezTo>
                    <a:pt x="2" y="312"/>
                    <a:pt x="1" y="308"/>
                    <a:pt x="1" y="302"/>
                  </a:cubicBezTo>
                  <a:cubicBezTo>
                    <a:pt x="1" y="254"/>
                    <a:pt x="1" y="206"/>
                    <a:pt x="1" y="157"/>
                  </a:cubicBezTo>
                  <a:cubicBezTo>
                    <a:pt x="1" y="157"/>
                    <a:pt x="1" y="157"/>
                    <a:pt x="1" y="157"/>
                  </a:cubicBezTo>
                  <a:close/>
                </a:path>
              </a:pathLst>
            </a:custGeom>
            <a:solidFill>
              <a:srgbClr val="03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4">
              <a:extLst>
                <a:ext uri="{FF2B5EF4-FFF2-40B4-BE49-F238E27FC236}">
                  <a16:creationId xmlns:a16="http://schemas.microsoft.com/office/drawing/2014/main" id="{30A6BB84-F30F-1919-43EC-99DE9620FF01}"/>
                </a:ext>
              </a:extLst>
            </p:cNvPr>
            <p:cNvSpPr>
              <a:spLocks/>
            </p:cNvSpPr>
            <p:nvPr/>
          </p:nvSpPr>
          <p:spPr bwMode="auto">
            <a:xfrm>
              <a:off x="7212013" y="2039938"/>
              <a:ext cx="331788" cy="1352550"/>
            </a:xfrm>
            <a:custGeom>
              <a:avLst/>
              <a:gdLst>
                <a:gd name="T0" fmla="*/ 88 w 88"/>
                <a:gd name="T1" fmla="*/ 200 h 359"/>
                <a:gd name="T2" fmla="*/ 88 w 88"/>
                <a:gd name="T3" fmla="*/ 346 h 359"/>
                <a:gd name="T4" fmla="*/ 77 w 88"/>
                <a:gd name="T5" fmla="*/ 356 h 359"/>
                <a:gd name="T6" fmla="*/ 24 w 88"/>
                <a:gd name="T7" fmla="*/ 337 h 359"/>
                <a:gd name="T8" fmla="*/ 0 w 88"/>
                <a:gd name="T9" fmla="*/ 283 h 359"/>
                <a:gd name="T10" fmla="*/ 0 w 88"/>
                <a:gd name="T11" fmla="*/ 16 h 359"/>
                <a:gd name="T12" fmla="*/ 12 w 88"/>
                <a:gd name="T13" fmla="*/ 3 h 359"/>
                <a:gd name="T14" fmla="*/ 73 w 88"/>
                <a:gd name="T15" fmla="*/ 27 h 359"/>
                <a:gd name="T16" fmla="*/ 88 w 88"/>
                <a:gd name="T17" fmla="*/ 65 h 359"/>
                <a:gd name="T18" fmla="*/ 88 w 88"/>
                <a:gd name="T19" fmla="*/ 20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359">
                  <a:moveTo>
                    <a:pt x="88" y="200"/>
                  </a:moveTo>
                  <a:cubicBezTo>
                    <a:pt x="88" y="249"/>
                    <a:pt x="87" y="297"/>
                    <a:pt x="88" y="346"/>
                  </a:cubicBezTo>
                  <a:cubicBezTo>
                    <a:pt x="88" y="354"/>
                    <a:pt x="85" y="356"/>
                    <a:pt x="77" y="356"/>
                  </a:cubicBezTo>
                  <a:cubicBezTo>
                    <a:pt x="56" y="359"/>
                    <a:pt x="41" y="351"/>
                    <a:pt x="24" y="337"/>
                  </a:cubicBezTo>
                  <a:cubicBezTo>
                    <a:pt x="5" y="322"/>
                    <a:pt x="0" y="307"/>
                    <a:pt x="0" y="283"/>
                  </a:cubicBezTo>
                  <a:cubicBezTo>
                    <a:pt x="1" y="194"/>
                    <a:pt x="0" y="105"/>
                    <a:pt x="0" y="16"/>
                  </a:cubicBezTo>
                  <a:cubicBezTo>
                    <a:pt x="0" y="6"/>
                    <a:pt x="3" y="4"/>
                    <a:pt x="12" y="3"/>
                  </a:cubicBezTo>
                  <a:cubicBezTo>
                    <a:pt x="38" y="0"/>
                    <a:pt x="56" y="8"/>
                    <a:pt x="73" y="27"/>
                  </a:cubicBezTo>
                  <a:cubicBezTo>
                    <a:pt x="83" y="39"/>
                    <a:pt x="88" y="49"/>
                    <a:pt x="88" y="65"/>
                  </a:cubicBezTo>
                  <a:cubicBezTo>
                    <a:pt x="87" y="110"/>
                    <a:pt x="88" y="155"/>
                    <a:pt x="88" y="200"/>
                  </a:cubicBezTo>
                  <a:close/>
                </a:path>
              </a:pathLst>
            </a:custGeom>
            <a:solidFill>
              <a:srgbClr val="03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5">
              <a:extLst>
                <a:ext uri="{FF2B5EF4-FFF2-40B4-BE49-F238E27FC236}">
                  <a16:creationId xmlns:a16="http://schemas.microsoft.com/office/drawing/2014/main" id="{3BE730AE-CCAE-81D9-4071-F0C8B0C9C506}"/>
                </a:ext>
              </a:extLst>
            </p:cNvPr>
            <p:cNvSpPr>
              <a:spLocks/>
            </p:cNvSpPr>
            <p:nvPr/>
          </p:nvSpPr>
          <p:spPr bwMode="auto">
            <a:xfrm>
              <a:off x="5891213" y="2044700"/>
              <a:ext cx="487363" cy="1287462"/>
            </a:xfrm>
            <a:custGeom>
              <a:avLst/>
              <a:gdLst>
                <a:gd name="T0" fmla="*/ 1 w 130"/>
                <a:gd name="T1" fmla="*/ 155 h 342"/>
                <a:gd name="T2" fmla="*/ 0 w 130"/>
                <a:gd name="T3" fmla="*/ 10 h 342"/>
                <a:gd name="T4" fmla="*/ 11 w 130"/>
                <a:gd name="T5" fmla="*/ 0 h 342"/>
                <a:gd name="T6" fmla="*/ 82 w 130"/>
                <a:gd name="T7" fmla="*/ 0 h 342"/>
                <a:gd name="T8" fmla="*/ 97 w 130"/>
                <a:gd name="T9" fmla="*/ 7 h 342"/>
                <a:gd name="T10" fmla="*/ 110 w 130"/>
                <a:gd name="T11" fmla="*/ 21 h 342"/>
                <a:gd name="T12" fmla="*/ 127 w 130"/>
                <a:gd name="T13" fmla="*/ 65 h 342"/>
                <a:gd name="T14" fmla="*/ 119 w 130"/>
                <a:gd name="T15" fmla="*/ 73 h 342"/>
                <a:gd name="T16" fmla="*/ 118 w 130"/>
                <a:gd name="T17" fmla="*/ 73 h 342"/>
                <a:gd name="T18" fmla="*/ 92 w 130"/>
                <a:gd name="T19" fmla="*/ 76 h 342"/>
                <a:gd name="T20" fmla="*/ 91 w 130"/>
                <a:gd name="T21" fmla="*/ 100 h 342"/>
                <a:gd name="T22" fmla="*/ 116 w 130"/>
                <a:gd name="T23" fmla="*/ 167 h 342"/>
                <a:gd name="T24" fmla="*/ 125 w 130"/>
                <a:gd name="T25" fmla="*/ 208 h 342"/>
                <a:gd name="T26" fmla="*/ 121 w 130"/>
                <a:gd name="T27" fmla="*/ 212 h 342"/>
                <a:gd name="T28" fmla="*/ 117 w 130"/>
                <a:gd name="T29" fmla="*/ 212 h 342"/>
                <a:gd name="T30" fmla="*/ 92 w 130"/>
                <a:gd name="T31" fmla="*/ 214 h 342"/>
                <a:gd name="T32" fmla="*/ 91 w 130"/>
                <a:gd name="T33" fmla="*/ 237 h 342"/>
                <a:gd name="T34" fmla="*/ 91 w 130"/>
                <a:gd name="T35" fmla="*/ 332 h 342"/>
                <a:gd name="T36" fmla="*/ 81 w 130"/>
                <a:gd name="T37" fmla="*/ 342 h 342"/>
                <a:gd name="T38" fmla="*/ 7 w 130"/>
                <a:gd name="T39" fmla="*/ 316 h 342"/>
                <a:gd name="T40" fmla="*/ 0 w 130"/>
                <a:gd name="T41" fmla="*/ 299 h 342"/>
                <a:gd name="T42" fmla="*/ 0 w 130"/>
                <a:gd name="T43" fmla="*/ 155 h 342"/>
                <a:gd name="T44" fmla="*/ 1 w 130"/>
                <a:gd name="T45" fmla="*/ 15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342">
                  <a:moveTo>
                    <a:pt x="1" y="155"/>
                  </a:moveTo>
                  <a:cubicBezTo>
                    <a:pt x="1" y="107"/>
                    <a:pt x="1" y="58"/>
                    <a:pt x="0" y="10"/>
                  </a:cubicBezTo>
                  <a:cubicBezTo>
                    <a:pt x="0" y="2"/>
                    <a:pt x="3" y="0"/>
                    <a:pt x="11" y="0"/>
                  </a:cubicBezTo>
                  <a:cubicBezTo>
                    <a:pt x="35" y="0"/>
                    <a:pt x="58" y="0"/>
                    <a:pt x="82" y="0"/>
                  </a:cubicBezTo>
                  <a:cubicBezTo>
                    <a:pt x="88" y="0"/>
                    <a:pt x="93" y="1"/>
                    <a:pt x="97" y="7"/>
                  </a:cubicBezTo>
                  <a:cubicBezTo>
                    <a:pt x="101" y="12"/>
                    <a:pt x="105" y="17"/>
                    <a:pt x="110" y="21"/>
                  </a:cubicBezTo>
                  <a:cubicBezTo>
                    <a:pt x="124" y="32"/>
                    <a:pt x="129" y="47"/>
                    <a:pt x="127" y="65"/>
                  </a:cubicBezTo>
                  <a:cubicBezTo>
                    <a:pt x="126" y="71"/>
                    <a:pt x="125" y="74"/>
                    <a:pt x="119" y="73"/>
                  </a:cubicBezTo>
                  <a:cubicBezTo>
                    <a:pt x="118" y="73"/>
                    <a:pt x="118" y="73"/>
                    <a:pt x="118" y="73"/>
                  </a:cubicBezTo>
                  <a:cubicBezTo>
                    <a:pt x="109" y="74"/>
                    <a:pt x="98" y="69"/>
                    <a:pt x="92" y="76"/>
                  </a:cubicBezTo>
                  <a:cubicBezTo>
                    <a:pt x="88" y="81"/>
                    <a:pt x="92" y="92"/>
                    <a:pt x="91" y="100"/>
                  </a:cubicBezTo>
                  <a:cubicBezTo>
                    <a:pt x="87" y="128"/>
                    <a:pt x="95" y="150"/>
                    <a:pt x="116" y="167"/>
                  </a:cubicBezTo>
                  <a:cubicBezTo>
                    <a:pt x="130" y="178"/>
                    <a:pt x="124" y="194"/>
                    <a:pt x="125" y="208"/>
                  </a:cubicBezTo>
                  <a:cubicBezTo>
                    <a:pt x="126" y="210"/>
                    <a:pt x="124" y="211"/>
                    <a:pt x="121" y="212"/>
                  </a:cubicBezTo>
                  <a:cubicBezTo>
                    <a:pt x="119" y="212"/>
                    <a:pt x="118" y="211"/>
                    <a:pt x="117" y="212"/>
                  </a:cubicBezTo>
                  <a:cubicBezTo>
                    <a:pt x="108" y="212"/>
                    <a:pt x="97" y="208"/>
                    <a:pt x="92" y="214"/>
                  </a:cubicBezTo>
                  <a:cubicBezTo>
                    <a:pt x="88" y="219"/>
                    <a:pt x="91" y="229"/>
                    <a:pt x="91" y="237"/>
                  </a:cubicBezTo>
                  <a:cubicBezTo>
                    <a:pt x="91" y="269"/>
                    <a:pt x="91" y="300"/>
                    <a:pt x="91" y="332"/>
                  </a:cubicBezTo>
                  <a:cubicBezTo>
                    <a:pt x="91" y="339"/>
                    <a:pt x="89" y="342"/>
                    <a:pt x="81" y="342"/>
                  </a:cubicBezTo>
                  <a:cubicBezTo>
                    <a:pt x="40" y="342"/>
                    <a:pt x="40" y="342"/>
                    <a:pt x="7" y="316"/>
                  </a:cubicBezTo>
                  <a:cubicBezTo>
                    <a:pt x="1" y="311"/>
                    <a:pt x="0" y="306"/>
                    <a:pt x="0" y="299"/>
                  </a:cubicBezTo>
                  <a:cubicBezTo>
                    <a:pt x="0" y="251"/>
                    <a:pt x="0" y="203"/>
                    <a:pt x="0" y="155"/>
                  </a:cubicBezTo>
                  <a:cubicBezTo>
                    <a:pt x="0" y="155"/>
                    <a:pt x="0" y="155"/>
                    <a:pt x="1" y="155"/>
                  </a:cubicBezTo>
                  <a:close/>
                </a:path>
              </a:pathLst>
            </a:custGeom>
            <a:solidFill>
              <a:srgbClr val="02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6">
              <a:extLst>
                <a:ext uri="{FF2B5EF4-FFF2-40B4-BE49-F238E27FC236}">
                  <a16:creationId xmlns:a16="http://schemas.microsoft.com/office/drawing/2014/main" id="{18FCB288-DB8C-0D09-18AD-40E0B72B5636}"/>
                </a:ext>
              </a:extLst>
            </p:cNvPr>
            <p:cNvSpPr>
              <a:spLocks/>
            </p:cNvSpPr>
            <p:nvPr/>
          </p:nvSpPr>
          <p:spPr bwMode="auto">
            <a:xfrm>
              <a:off x="5105401" y="2044700"/>
              <a:ext cx="627063" cy="1295400"/>
            </a:xfrm>
            <a:custGeom>
              <a:avLst/>
              <a:gdLst>
                <a:gd name="T0" fmla="*/ 123 w 167"/>
                <a:gd name="T1" fmla="*/ 208 h 344"/>
                <a:gd name="T2" fmla="*/ 123 w 167"/>
                <a:gd name="T3" fmla="*/ 334 h 344"/>
                <a:gd name="T4" fmla="*/ 114 w 167"/>
                <a:gd name="T5" fmla="*/ 343 h 344"/>
                <a:gd name="T6" fmla="*/ 47 w 167"/>
                <a:gd name="T7" fmla="*/ 316 h 344"/>
                <a:gd name="T8" fmla="*/ 43 w 167"/>
                <a:gd name="T9" fmla="*/ 302 h 344"/>
                <a:gd name="T10" fmla="*/ 43 w 167"/>
                <a:gd name="T11" fmla="*/ 83 h 344"/>
                <a:gd name="T12" fmla="*/ 34 w 167"/>
                <a:gd name="T13" fmla="*/ 67 h 344"/>
                <a:gd name="T14" fmla="*/ 30 w 167"/>
                <a:gd name="T15" fmla="*/ 65 h 344"/>
                <a:gd name="T16" fmla="*/ 3 w 167"/>
                <a:gd name="T17" fmla="*/ 10 h 344"/>
                <a:gd name="T18" fmla="*/ 11 w 167"/>
                <a:gd name="T19" fmla="*/ 3 h 344"/>
                <a:gd name="T20" fmla="*/ 117 w 167"/>
                <a:gd name="T21" fmla="*/ 0 h 344"/>
                <a:gd name="T22" fmla="*/ 128 w 167"/>
                <a:gd name="T23" fmla="*/ 5 h 344"/>
                <a:gd name="T24" fmla="*/ 161 w 167"/>
                <a:gd name="T25" fmla="*/ 37 h 344"/>
                <a:gd name="T26" fmla="*/ 164 w 167"/>
                <a:gd name="T27" fmla="*/ 72 h 344"/>
                <a:gd name="T28" fmla="*/ 157 w 167"/>
                <a:gd name="T29" fmla="*/ 73 h 344"/>
                <a:gd name="T30" fmla="*/ 132 w 167"/>
                <a:gd name="T31" fmla="*/ 73 h 344"/>
                <a:gd name="T32" fmla="*/ 123 w 167"/>
                <a:gd name="T33" fmla="*/ 83 h 344"/>
                <a:gd name="T34" fmla="*/ 123 w 167"/>
                <a:gd name="T35" fmla="*/ 208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7" h="344">
                  <a:moveTo>
                    <a:pt x="123" y="208"/>
                  </a:moveTo>
                  <a:cubicBezTo>
                    <a:pt x="123" y="250"/>
                    <a:pt x="123" y="292"/>
                    <a:pt x="123" y="334"/>
                  </a:cubicBezTo>
                  <a:cubicBezTo>
                    <a:pt x="123" y="341"/>
                    <a:pt x="121" y="343"/>
                    <a:pt x="114" y="343"/>
                  </a:cubicBezTo>
                  <a:cubicBezTo>
                    <a:pt x="75" y="344"/>
                    <a:pt x="74" y="343"/>
                    <a:pt x="47" y="316"/>
                  </a:cubicBezTo>
                  <a:cubicBezTo>
                    <a:pt x="43" y="311"/>
                    <a:pt x="43" y="307"/>
                    <a:pt x="43" y="302"/>
                  </a:cubicBezTo>
                  <a:cubicBezTo>
                    <a:pt x="43" y="229"/>
                    <a:pt x="43" y="156"/>
                    <a:pt x="43" y="83"/>
                  </a:cubicBezTo>
                  <a:cubicBezTo>
                    <a:pt x="43" y="75"/>
                    <a:pt x="42" y="70"/>
                    <a:pt x="34" y="67"/>
                  </a:cubicBezTo>
                  <a:cubicBezTo>
                    <a:pt x="33" y="67"/>
                    <a:pt x="31" y="66"/>
                    <a:pt x="30" y="65"/>
                  </a:cubicBezTo>
                  <a:cubicBezTo>
                    <a:pt x="1" y="46"/>
                    <a:pt x="0" y="45"/>
                    <a:pt x="3" y="10"/>
                  </a:cubicBezTo>
                  <a:cubicBezTo>
                    <a:pt x="4" y="5"/>
                    <a:pt x="6" y="3"/>
                    <a:pt x="11" y="3"/>
                  </a:cubicBezTo>
                  <a:cubicBezTo>
                    <a:pt x="46" y="2"/>
                    <a:pt x="81" y="1"/>
                    <a:pt x="117" y="0"/>
                  </a:cubicBezTo>
                  <a:cubicBezTo>
                    <a:pt x="122" y="0"/>
                    <a:pt x="125" y="2"/>
                    <a:pt x="128" y="5"/>
                  </a:cubicBezTo>
                  <a:cubicBezTo>
                    <a:pt x="139" y="16"/>
                    <a:pt x="150" y="26"/>
                    <a:pt x="161" y="37"/>
                  </a:cubicBezTo>
                  <a:cubicBezTo>
                    <a:pt x="164" y="40"/>
                    <a:pt x="167" y="68"/>
                    <a:pt x="164" y="72"/>
                  </a:cubicBezTo>
                  <a:cubicBezTo>
                    <a:pt x="162" y="74"/>
                    <a:pt x="160" y="73"/>
                    <a:pt x="157" y="73"/>
                  </a:cubicBezTo>
                  <a:cubicBezTo>
                    <a:pt x="149" y="74"/>
                    <a:pt x="140" y="74"/>
                    <a:pt x="132" y="73"/>
                  </a:cubicBezTo>
                  <a:cubicBezTo>
                    <a:pt x="124" y="73"/>
                    <a:pt x="123" y="76"/>
                    <a:pt x="123" y="83"/>
                  </a:cubicBezTo>
                  <a:cubicBezTo>
                    <a:pt x="123" y="124"/>
                    <a:pt x="123" y="166"/>
                    <a:pt x="123" y="208"/>
                  </a:cubicBezTo>
                  <a:close/>
                </a:path>
              </a:pathLst>
            </a:custGeom>
            <a:solidFill>
              <a:srgbClr val="02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5">
              <a:extLst>
                <a:ext uri="{FF2B5EF4-FFF2-40B4-BE49-F238E27FC236}">
                  <a16:creationId xmlns:a16="http://schemas.microsoft.com/office/drawing/2014/main" id="{C0D76187-106F-8B57-F092-73B82F6D850E}"/>
                </a:ext>
              </a:extLst>
            </p:cNvPr>
            <p:cNvSpPr>
              <a:spLocks/>
            </p:cNvSpPr>
            <p:nvPr/>
          </p:nvSpPr>
          <p:spPr bwMode="auto">
            <a:xfrm>
              <a:off x="3933826" y="2047875"/>
              <a:ext cx="93663" cy="908050"/>
            </a:xfrm>
            <a:custGeom>
              <a:avLst/>
              <a:gdLst>
                <a:gd name="T0" fmla="*/ 25 w 25"/>
                <a:gd name="T1" fmla="*/ 0 h 241"/>
                <a:gd name="T2" fmla="*/ 25 w 25"/>
                <a:gd name="T3" fmla="*/ 241 h 241"/>
                <a:gd name="T4" fmla="*/ 23 w 25"/>
                <a:gd name="T5" fmla="*/ 241 h 241"/>
                <a:gd name="T6" fmla="*/ 0 w 25"/>
                <a:gd name="T7" fmla="*/ 0 h 241"/>
                <a:gd name="T8" fmla="*/ 25 w 25"/>
                <a:gd name="T9" fmla="*/ 0 h 241"/>
              </a:gdLst>
              <a:ahLst/>
              <a:cxnLst>
                <a:cxn ang="0">
                  <a:pos x="T0" y="T1"/>
                </a:cxn>
                <a:cxn ang="0">
                  <a:pos x="T2" y="T3"/>
                </a:cxn>
                <a:cxn ang="0">
                  <a:pos x="T4" y="T5"/>
                </a:cxn>
                <a:cxn ang="0">
                  <a:pos x="T6" y="T7"/>
                </a:cxn>
                <a:cxn ang="0">
                  <a:pos x="T8" y="T9"/>
                </a:cxn>
              </a:cxnLst>
              <a:rect l="0" t="0" r="r" b="b"/>
              <a:pathLst>
                <a:path w="25" h="241">
                  <a:moveTo>
                    <a:pt x="25" y="0"/>
                  </a:moveTo>
                  <a:cubicBezTo>
                    <a:pt x="25" y="80"/>
                    <a:pt x="25" y="161"/>
                    <a:pt x="25" y="241"/>
                  </a:cubicBezTo>
                  <a:cubicBezTo>
                    <a:pt x="24" y="241"/>
                    <a:pt x="24" y="241"/>
                    <a:pt x="23" y="241"/>
                  </a:cubicBezTo>
                  <a:cubicBezTo>
                    <a:pt x="15" y="161"/>
                    <a:pt x="8" y="80"/>
                    <a:pt x="0" y="0"/>
                  </a:cubicBezTo>
                  <a:cubicBezTo>
                    <a:pt x="8" y="0"/>
                    <a:pt x="17" y="0"/>
                    <a:pt x="25" y="0"/>
                  </a:cubicBezTo>
                  <a:close/>
                </a:path>
              </a:pathLst>
            </a:custGeom>
            <a:solidFill>
              <a:srgbClr val="0C0D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2" name="Grupo 31">
            <a:extLst>
              <a:ext uri="{FF2B5EF4-FFF2-40B4-BE49-F238E27FC236}">
                <a16:creationId xmlns:a16="http://schemas.microsoft.com/office/drawing/2014/main" id="{1A0134C8-D10D-31B0-270E-7CE15F521BEB}"/>
              </a:ext>
            </a:extLst>
          </p:cNvPr>
          <p:cNvGrpSpPr/>
          <p:nvPr/>
        </p:nvGrpSpPr>
        <p:grpSpPr>
          <a:xfrm>
            <a:off x="3656013" y="2033588"/>
            <a:ext cx="4567238" cy="1287462"/>
            <a:chOff x="3656013" y="2033588"/>
            <a:chExt cx="4567238" cy="1287462"/>
          </a:xfrm>
        </p:grpSpPr>
        <p:sp>
          <p:nvSpPr>
            <p:cNvPr id="23" name="Freeform 17">
              <a:extLst>
                <a:ext uri="{FF2B5EF4-FFF2-40B4-BE49-F238E27FC236}">
                  <a16:creationId xmlns:a16="http://schemas.microsoft.com/office/drawing/2014/main" id="{9AA191EB-61A4-EC6E-D104-05BA805D41E8}"/>
                </a:ext>
              </a:extLst>
            </p:cNvPr>
            <p:cNvSpPr>
              <a:spLocks/>
            </p:cNvSpPr>
            <p:nvPr/>
          </p:nvSpPr>
          <p:spPr bwMode="auto">
            <a:xfrm>
              <a:off x="3656013" y="2033588"/>
              <a:ext cx="522288" cy="36512"/>
            </a:xfrm>
            <a:custGeom>
              <a:avLst/>
              <a:gdLst>
                <a:gd name="T0" fmla="*/ 139 w 139"/>
                <a:gd name="T1" fmla="*/ 4 h 10"/>
                <a:gd name="T2" fmla="*/ 138 w 139"/>
                <a:gd name="T3" fmla="*/ 4 h 10"/>
                <a:gd name="T4" fmla="*/ 137 w 139"/>
                <a:gd name="T5" fmla="*/ 4 h 10"/>
                <a:gd name="T6" fmla="*/ 100 w 139"/>
                <a:gd name="T7" fmla="*/ 7 h 10"/>
                <a:gd name="T8" fmla="*/ 74 w 139"/>
                <a:gd name="T9" fmla="*/ 7 h 10"/>
                <a:gd name="T10" fmla="*/ 17 w 139"/>
                <a:gd name="T11" fmla="*/ 7 h 10"/>
                <a:gd name="T12" fmla="*/ 4 w 139"/>
                <a:gd name="T13" fmla="*/ 4 h 10"/>
                <a:gd name="T14" fmla="*/ 0 w 139"/>
                <a:gd name="T15" fmla="*/ 4 h 10"/>
                <a:gd name="T16" fmla="*/ 7 w 139"/>
                <a:gd name="T17" fmla="*/ 1 h 10"/>
                <a:gd name="T18" fmla="*/ 131 w 139"/>
                <a:gd name="T19" fmla="*/ 1 h 10"/>
                <a:gd name="T20" fmla="*/ 139 w 139"/>
                <a:gd name="T21"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10">
                  <a:moveTo>
                    <a:pt x="139" y="4"/>
                  </a:moveTo>
                  <a:cubicBezTo>
                    <a:pt x="138" y="4"/>
                    <a:pt x="138" y="4"/>
                    <a:pt x="138" y="4"/>
                  </a:cubicBezTo>
                  <a:cubicBezTo>
                    <a:pt x="137" y="4"/>
                    <a:pt x="137" y="4"/>
                    <a:pt x="137" y="4"/>
                  </a:cubicBezTo>
                  <a:cubicBezTo>
                    <a:pt x="125" y="10"/>
                    <a:pt x="112" y="6"/>
                    <a:pt x="100" y="7"/>
                  </a:cubicBezTo>
                  <a:cubicBezTo>
                    <a:pt x="91" y="7"/>
                    <a:pt x="83" y="7"/>
                    <a:pt x="74" y="7"/>
                  </a:cubicBezTo>
                  <a:cubicBezTo>
                    <a:pt x="55" y="8"/>
                    <a:pt x="36" y="7"/>
                    <a:pt x="17" y="7"/>
                  </a:cubicBezTo>
                  <a:cubicBezTo>
                    <a:pt x="13" y="7"/>
                    <a:pt x="8" y="7"/>
                    <a:pt x="4" y="4"/>
                  </a:cubicBezTo>
                  <a:cubicBezTo>
                    <a:pt x="3" y="4"/>
                    <a:pt x="1" y="4"/>
                    <a:pt x="0" y="4"/>
                  </a:cubicBezTo>
                  <a:cubicBezTo>
                    <a:pt x="1" y="0"/>
                    <a:pt x="5" y="1"/>
                    <a:pt x="7" y="1"/>
                  </a:cubicBezTo>
                  <a:cubicBezTo>
                    <a:pt x="49" y="1"/>
                    <a:pt x="90" y="1"/>
                    <a:pt x="131" y="1"/>
                  </a:cubicBezTo>
                  <a:cubicBezTo>
                    <a:pt x="134" y="1"/>
                    <a:pt x="137" y="1"/>
                    <a:pt x="139" y="4"/>
                  </a:cubicBezTo>
                  <a:close/>
                </a:path>
              </a:pathLst>
            </a:custGeom>
            <a:solidFill>
              <a:srgbClr val="AD35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8">
              <a:extLst>
                <a:ext uri="{FF2B5EF4-FFF2-40B4-BE49-F238E27FC236}">
                  <a16:creationId xmlns:a16="http://schemas.microsoft.com/office/drawing/2014/main" id="{F5FF361B-4B0F-35BC-DE7D-92703C049E15}"/>
                </a:ext>
              </a:extLst>
            </p:cNvPr>
            <p:cNvSpPr>
              <a:spLocks/>
            </p:cNvSpPr>
            <p:nvPr/>
          </p:nvSpPr>
          <p:spPr bwMode="auto">
            <a:xfrm>
              <a:off x="3670301" y="2047875"/>
              <a:ext cx="503238" cy="1243012"/>
            </a:xfrm>
            <a:custGeom>
              <a:avLst/>
              <a:gdLst>
                <a:gd name="T0" fmla="*/ 0 w 134"/>
                <a:gd name="T1" fmla="*/ 0 h 330"/>
                <a:gd name="T2" fmla="*/ 70 w 134"/>
                <a:gd name="T3" fmla="*/ 0 h 330"/>
                <a:gd name="T4" fmla="*/ 76 w 134"/>
                <a:gd name="T5" fmla="*/ 25 h 330"/>
                <a:gd name="T6" fmla="*/ 91 w 134"/>
                <a:gd name="T7" fmla="*/ 187 h 330"/>
                <a:gd name="T8" fmla="*/ 94 w 134"/>
                <a:gd name="T9" fmla="*/ 234 h 330"/>
                <a:gd name="T10" fmla="*/ 92 w 134"/>
                <a:gd name="T11" fmla="*/ 18 h 330"/>
                <a:gd name="T12" fmla="*/ 95 w 134"/>
                <a:gd name="T13" fmla="*/ 0 h 330"/>
                <a:gd name="T14" fmla="*/ 133 w 134"/>
                <a:gd name="T15" fmla="*/ 0 h 330"/>
                <a:gd name="T16" fmla="*/ 133 w 134"/>
                <a:gd name="T17" fmla="*/ 187 h 330"/>
                <a:gd name="T18" fmla="*/ 134 w 134"/>
                <a:gd name="T19" fmla="*/ 321 h 330"/>
                <a:gd name="T20" fmla="*/ 124 w 134"/>
                <a:gd name="T21" fmla="*/ 330 h 330"/>
                <a:gd name="T22" fmla="*/ 80 w 134"/>
                <a:gd name="T23" fmla="*/ 330 h 330"/>
                <a:gd name="T24" fmla="*/ 69 w 134"/>
                <a:gd name="T25" fmla="*/ 321 h 330"/>
                <a:gd name="T26" fmla="*/ 46 w 134"/>
                <a:gd name="T27" fmla="*/ 187 h 330"/>
                <a:gd name="T28" fmla="*/ 33 w 134"/>
                <a:gd name="T29" fmla="*/ 103 h 330"/>
                <a:gd name="T30" fmla="*/ 29 w 134"/>
                <a:gd name="T31" fmla="*/ 95 h 330"/>
                <a:gd name="T32" fmla="*/ 29 w 134"/>
                <a:gd name="T33" fmla="*/ 175 h 330"/>
                <a:gd name="T34" fmla="*/ 30 w 134"/>
                <a:gd name="T35" fmla="*/ 319 h 330"/>
                <a:gd name="T36" fmla="*/ 19 w 134"/>
                <a:gd name="T37" fmla="*/ 330 h 330"/>
                <a:gd name="T38" fmla="*/ 0 w 134"/>
                <a:gd name="T39" fmla="*/ 311 h 330"/>
                <a:gd name="T40" fmla="*/ 0 w 134"/>
                <a:gd name="T41"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 h="330">
                  <a:moveTo>
                    <a:pt x="0" y="0"/>
                  </a:moveTo>
                  <a:cubicBezTo>
                    <a:pt x="24" y="0"/>
                    <a:pt x="47" y="0"/>
                    <a:pt x="70" y="0"/>
                  </a:cubicBezTo>
                  <a:cubicBezTo>
                    <a:pt x="77" y="7"/>
                    <a:pt x="75" y="17"/>
                    <a:pt x="76" y="25"/>
                  </a:cubicBezTo>
                  <a:cubicBezTo>
                    <a:pt x="81" y="79"/>
                    <a:pt x="87" y="133"/>
                    <a:pt x="91" y="187"/>
                  </a:cubicBezTo>
                  <a:cubicBezTo>
                    <a:pt x="93" y="203"/>
                    <a:pt x="93" y="219"/>
                    <a:pt x="94" y="234"/>
                  </a:cubicBezTo>
                  <a:cubicBezTo>
                    <a:pt x="90" y="162"/>
                    <a:pt x="92" y="90"/>
                    <a:pt x="92" y="18"/>
                  </a:cubicBezTo>
                  <a:cubicBezTo>
                    <a:pt x="92" y="12"/>
                    <a:pt x="91" y="5"/>
                    <a:pt x="95" y="0"/>
                  </a:cubicBezTo>
                  <a:cubicBezTo>
                    <a:pt x="108" y="0"/>
                    <a:pt x="120" y="0"/>
                    <a:pt x="133" y="0"/>
                  </a:cubicBezTo>
                  <a:cubicBezTo>
                    <a:pt x="133" y="62"/>
                    <a:pt x="133" y="125"/>
                    <a:pt x="133" y="187"/>
                  </a:cubicBezTo>
                  <a:cubicBezTo>
                    <a:pt x="133" y="232"/>
                    <a:pt x="133" y="276"/>
                    <a:pt x="134" y="321"/>
                  </a:cubicBezTo>
                  <a:cubicBezTo>
                    <a:pt x="134" y="328"/>
                    <a:pt x="132" y="330"/>
                    <a:pt x="124" y="330"/>
                  </a:cubicBezTo>
                  <a:cubicBezTo>
                    <a:pt x="110" y="329"/>
                    <a:pt x="95" y="329"/>
                    <a:pt x="80" y="330"/>
                  </a:cubicBezTo>
                  <a:cubicBezTo>
                    <a:pt x="73" y="330"/>
                    <a:pt x="70" y="328"/>
                    <a:pt x="69" y="321"/>
                  </a:cubicBezTo>
                  <a:cubicBezTo>
                    <a:pt x="62" y="276"/>
                    <a:pt x="54" y="231"/>
                    <a:pt x="46" y="187"/>
                  </a:cubicBezTo>
                  <a:cubicBezTo>
                    <a:pt x="42" y="159"/>
                    <a:pt x="37" y="131"/>
                    <a:pt x="33" y="103"/>
                  </a:cubicBezTo>
                  <a:cubicBezTo>
                    <a:pt x="32" y="101"/>
                    <a:pt x="31" y="100"/>
                    <a:pt x="29" y="95"/>
                  </a:cubicBezTo>
                  <a:cubicBezTo>
                    <a:pt x="29" y="124"/>
                    <a:pt x="29" y="149"/>
                    <a:pt x="29" y="175"/>
                  </a:cubicBezTo>
                  <a:cubicBezTo>
                    <a:pt x="29" y="223"/>
                    <a:pt x="29" y="271"/>
                    <a:pt x="30" y="319"/>
                  </a:cubicBezTo>
                  <a:cubicBezTo>
                    <a:pt x="30" y="327"/>
                    <a:pt x="29" y="330"/>
                    <a:pt x="19" y="330"/>
                  </a:cubicBezTo>
                  <a:cubicBezTo>
                    <a:pt x="0" y="329"/>
                    <a:pt x="0" y="330"/>
                    <a:pt x="0" y="311"/>
                  </a:cubicBezTo>
                  <a:cubicBezTo>
                    <a:pt x="0" y="207"/>
                    <a:pt x="0" y="103"/>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9">
              <a:extLst>
                <a:ext uri="{FF2B5EF4-FFF2-40B4-BE49-F238E27FC236}">
                  <a16:creationId xmlns:a16="http://schemas.microsoft.com/office/drawing/2014/main" id="{1FFA80D3-5BF4-B7CD-BCFB-563F3A2C40CF}"/>
                </a:ext>
              </a:extLst>
            </p:cNvPr>
            <p:cNvSpPr>
              <a:spLocks/>
            </p:cNvSpPr>
            <p:nvPr/>
          </p:nvSpPr>
          <p:spPr bwMode="auto">
            <a:xfrm>
              <a:off x="7769226" y="2066925"/>
              <a:ext cx="454025" cy="1254125"/>
            </a:xfrm>
            <a:custGeom>
              <a:avLst/>
              <a:gdLst>
                <a:gd name="T0" fmla="*/ 56 w 121"/>
                <a:gd name="T1" fmla="*/ 198 h 333"/>
                <a:gd name="T2" fmla="*/ 48 w 121"/>
                <a:gd name="T3" fmla="*/ 264 h 333"/>
                <a:gd name="T4" fmla="*/ 41 w 121"/>
                <a:gd name="T5" fmla="*/ 323 h 333"/>
                <a:gd name="T6" fmla="*/ 33 w 121"/>
                <a:gd name="T7" fmla="*/ 329 h 333"/>
                <a:gd name="T8" fmla="*/ 9 w 121"/>
                <a:gd name="T9" fmla="*/ 330 h 333"/>
                <a:gd name="T10" fmla="*/ 1 w 121"/>
                <a:gd name="T11" fmla="*/ 321 h 333"/>
                <a:gd name="T12" fmla="*/ 15 w 121"/>
                <a:gd name="T13" fmla="*/ 234 h 333"/>
                <a:gd name="T14" fmla="*/ 28 w 121"/>
                <a:gd name="T15" fmla="*/ 150 h 333"/>
                <a:gd name="T16" fmla="*/ 22 w 121"/>
                <a:gd name="T17" fmla="*/ 108 h 333"/>
                <a:gd name="T18" fmla="*/ 5 w 121"/>
                <a:gd name="T19" fmla="*/ 13 h 333"/>
                <a:gd name="T20" fmla="*/ 13 w 121"/>
                <a:gd name="T21" fmla="*/ 3 h 333"/>
                <a:gd name="T22" fmla="*/ 45 w 121"/>
                <a:gd name="T23" fmla="*/ 32 h 333"/>
                <a:gd name="T24" fmla="*/ 61 w 121"/>
                <a:gd name="T25" fmla="*/ 109 h 333"/>
                <a:gd name="T26" fmla="*/ 72 w 121"/>
                <a:gd name="T27" fmla="*/ 52 h 333"/>
                <a:gd name="T28" fmla="*/ 80 w 121"/>
                <a:gd name="T29" fmla="*/ 8 h 333"/>
                <a:gd name="T30" fmla="*/ 88 w 121"/>
                <a:gd name="T31" fmla="*/ 1 h 333"/>
                <a:gd name="T32" fmla="*/ 113 w 121"/>
                <a:gd name="T33" fmla="*/ 1 h 333"/>
                <a:gd name="T34" fmla="*/ 120 w 121"/>
                <a:gd name="T35" fmla="*/ 11 h 333"/>
                <a:gd name="T36" fmla="*/ 100 w 121"/>
                <a:gd name="T37" fmla="*/ 106 h 333"/>
                <a:gd name="T38" fmla="*/ 101 w 121"/>
                <a:gd name="T39" fmla="*/ 223 h 333"/>
                <a:gd name="T40" fmla="*/ 119 w 121"/>
                <a:gd name="T41" fmla="*/ 325 h 333"/>
                <a:gd name="T42" fmla="*/ 112 w 121"/>
                <a:gd name="T43" fmla="*/ 333 h 333"/>
                <a:gd name="T44" fmla="*/ 91 w 121"/>
                <a:gd name="T45" fmla="*/ 333 h 333"/>
                <a:gd name="T46" fmla="*/ 73 w 121"/>
                <a:gd name="T47" fmla="*/ 318 h 333"/>
                <a:gd name="T48" fmla="*/ 58 w 121"/>
                <a:gd name="T49" fmla="*/ 199 h 333"/>
                <a:gd name="T50" fmla="*/ 56 w 121"/>
                <a:gd name="T51" fmla="*/ 198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1" h="333">
                  <a:moveTo>
                    <a:pt x="56" y="198"/>
                  </a:moveTo>
                  <a:cubicBezTo>
                    <a:pt x="53" y="220"/>
                    <a:pt x="50" y="242"/>
                    <a:pt x="48" y="264"/>
                  </a:cubicBezTo>
                  <a:cubicBezTo>
                    <a:pt x="45" y="283"/>
                    <a:pt x="43" y="303"/>
                    <a:pt x="41" y="323"/>
                  </a:cubicBezTo>
                  <a:cubicBezTo>
                    <a:pt x="40" y="328"/>
                    <a:pt x="38" y="330"/>
                    <a:pt x="33" y="329"/>
                  </a:cubicBezTo>
                  <a:cubicBezTo>
                    <a:pt x="25" y="329"/>
                    <a:pt x="17" y="329"/>
                    <a:pt x="9" y="330"/>
                  </a:cubicBezTo>
                  <a:cubicBezTo>
                    <a:pt x="2" y="330"/>
                    <a:pt x="0" y="327"/>
                    <a:pt x="1" y="321"/>
                  </a:cubicBezTo>
                  <a:cubicBezTo>
                    <a:pt x="6" y="292"/>
                    <a:pt x="11" y="263"/>
                    <a:pt x="15" y="234"/>
                  </a:cubicBezTo>
                  <a:cubicBezTo>
                    <a:pt x="20" y="206"/>
                    <a:pt x="25" y="178"/>
                    <a:pt x="28" y="150"/>
                  </a:cubicBezTo>
                  <a:cubicBezTo>
                    <a:pt x="30" y="136"/>
                    <a:pt x="24" y="122"/>
                    <a:pt x="22" y="108"/>
                  </a:cubicBezTo>
                  <a:cubicBezTo>
                    <a:pt x="17" y="76"/>
                    <a:pt x="11" y="45"/>
                    <a:pt x="5" y="13"/>
                  </a:cubicBezTo>
                  <a:cubicBezTo>
                    <a:pt x="4" y="6"/>
                    <a:pt x="4" y="3"/>
                    <a:pt x="13" y="3"/>
                  </a:cubicBezTo>
                  <a:cubicBezTo>
                    <a:pt x="41" y="4"/>
                    <a:pt x="40" y="3"/>
                    <a:pt x="45" y="32"/>
                  </a:cubicBezTo>
                  <a:cubicBezTo>
                    <a:pt x="49" y="58"/>
                    <a:pt x="54" y="83"/>
                    <a:pt x="61" y="109"/>
                  </a:cubicBezTo>
                  <a:cubicBezTo>
                    <a:pt x="65" y="90"/>
                    <a:pt x="68" y="71"/>
                    <a:pt x="72" y="52"/>
                  </a:cubicBezTo>
                  <a:cubicBezTo>
                    <a:pt x="75" y="37"/>
                    <a:pt x="78" y="23"/>
                    <a:pt x="80" y="8"/>
                  </a:cubicBezTo>
                  <a:cubicBezTo>
                    <a:pt x="81" y="2"/>
                    <a:pt x="83" y="1"/>
                    <a:pt x="88" y="1"/>
                  </a:cubicBezTo>
                  <a:cubicBezTo>
                    <a:pt x="96" y="2"/>
                    <a:pt x="104" y="2"/>
                    <a:pt x="113" y="1"/>
                  </a:cubicBezTo>
                  <a:cubicBezTo>
                    <a:pt x="121" y="0"/>
                    <a:pt x="121" y="4"/>
                    <a:pt x="120" y="11"/>
                  </a:cubicBezTo>
                  <a:cubicBezTo>
                    <a:pt x="113" y="42"/>
                    <a:pt x="109" y="75"/>
                    <a:pt x="100" y="106"/>
                  </a:cubicBezTo>
                  <a:cubicBezTo>
                    <a:pt x="89" y="145"/>
                    <a:pt x="94" y="184"/>
                    <a:pt x="101" y="223"/>
                  </a:cubicBezTo>
                  <a:cubicBezTo>
                    <a:pt x="108" y="257"/>
                    <a:pt x="113" y="291"/>
                    <a:pt x="119" y="325"/>
                  </a:cubicBezTo>
                  <a:cubicBezTo>
                    <a:pt x="120" y="333"/>
                    <a:pt x="118" y="333"/>
                    <a:pt x="112" y="333"/>
                  </a:cubicBezTo>
                  <a:cubicBezTo>
                    <a:pt x="105" y="333"/>
                    <a:pt x="98" y="333"/>
                    <a:pt x="91" y="333"/>
                  </a:cubicBezTo>
                  <a:cubicBezTo>
                    <a:pt x="75" y="333"/>
                    <a:pt x="75" y="333"/>
                    <a:pt x="73" y="318"/>
                  </a:cubicBezTo>
                  <a:cubicBezTo>
                    <a:pt x="68" y="278"/>
                    <a:pt x="63" y="238"/>
                    <a:pt x="58" y="199"/>
                  </a:cubicBezTo>
                  <a:cubicBezTo>
                    <a:pt x="57" y="199"/>
                    <a:pt x="57" y="198"/>
                    <a:pt x="56" y="1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0">
              <a:extLst>
                <a:ext uri="{FF2B5EF4-FFF2-40B4-BE49-F238E27FC236}">
                  <a16:creationId xmlns:a16="http://schemas.microsoft.com/office/drawing/2014/main" id="{30ACF6B1-D22E-09A7-556C-D37E64509019}"/>
                </a:ext>
              </a:extLst>
            </p:cNvPr>
            <p:cNvSpPr>
              <a:spLocks/>
            </p:cNvSpPr>
            <p:nvPr/>
          </p:nvSpPr>
          <p:spPr bwMode="auto">
            <a:xfrm>
              <a:off x="4557713" y="2078038"/>
              <a:ext cx="307975" cy="1155700"/>
            </a:xfrm>
            <a:custGeom>
              <a:avLst/>
              <a:gdLst>
                <a:gd name="T0" fmla="*/ 1 w 82"/>
                <a:gd name="T1" fmla="*/ 153 h 307"/>
                <a:gd name="T2" fmla="*/ 1 w 82"/>
                <a:gd name="T3" fmla="*/ 11 h 307"/>
                <a:gd name="T4" fmla="*/ 11 w 82"/>
                <a:gd name="T5" fmla="*/ 0 h 307"/>
                <a:gd name="T6" fmla="*/ 73 w 82"/>
                <a:gd name="T7" fmla="*/ 0 h 307"/>
                <a:gd name="T8" fmla="*/ 81 w 82"/>
                <a:gd name="T9" fmla="*/ 9 h 307"/>
                <a:gd name="T10" fmla="*/ 54 w 82"/>
                <a:gd name="T11" fmla="*/ 36 h 307"/>
                <a:gd name="T12" fmla="*/ 39 w 82"/>
                <a:gd name="T13" fmla="*/ 51 h 307"/>
                <a:gd name="T14" fmla="*/ 38 w 82"/>
                <a:gd name="T15" fmla="*/ 127 h 307"/>
                <a:gd name="T16" fmla="*/ 47 w 82"/>
                <a:gd name="T17" fmla="*/ 136 h 307"/>
                <a:gd name="T18" fmla="*/ 75 w 82"/>
                <a:gd name="T19" fmla="*/ 136 h 307"/>
                <a:gd name="T20" fmla="*/ 81 w 82"/>
                <a:gd name="T21" fmla="*/ 142 h 307"/>
                <a:gd name="T22" fmla="*/ 81 w 82"/>
                <a:gd name="T23" fmla="*/ 169 h 307"/>
                <a:gd name="T24" fmla="*/ 75 w 82"/>
                <a:gd name="T25" fmla="*/ 176 h 307"/>
                <a:gd name="T26" fmla="*/ 46 w 82"/>
                <a:gd name="T27" fmla="*/ 175 h 307"/>
                <a:gd name="T28" fmla="*/ 38 w 82"/>
                <a:gd name="T29" fmla="*/ 183 h 307"/>
                <a:gd name="T30" fmla="*/ 38 w 82"/>
                <a:gd name="T31" fmla="*/ 265 h 307"/>
                <a:gd name="T32" fmla="*/ 47 w 82"/>
                <a:gd name="T33" fmla="*/ 272 h 307"/>
                <a:gd name="T34" fmla="*/ 74 w 82"/>
                <a:gd name="T35" fmla="*/ 272 h 307"/>
                <a:gd name="T36" fmla="*/ 81 w 82"/>
                <a:gd name="T37" fmla="*/ 278 h 307"/>
                <a:gd name="T38" fmla="*/ 81 w 82"/>
                <a:gd name="T39" fmla="*/ 279 h 307"/>
                <a:gd name="T40" fmla="*/ 55 w 82"/>
                <a:gd name="T41" fmla="*/ 306 h 307"/>
                <a:gd name="T42" fmla="*/ 12 w 82"/>
                <a:gd name="T43" fmla="*/ 306 h 307"/>
                <a:gd name="T44" fmla="*/ 0 w 82"/>
                <a:gd name="T45" fmla="*/ 295 h 307"/>
                <a:gd name="T46" fmla="*/ 1 w 82"/>
                <a:gd name="T47" fmla="*/ 153 h 307"/>
                <a:gd name="T48" fmla="*/ 1 w 82"/>
                <a:gd name="T49" fmla="*/ 153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 h="307">
                  <a:moveTo>
                    <a:pt x="1" y="153"/>
                  </a:moveTo>
                  <a:cubicBezTo>
                    <a:pt x="1" y="106"/>
                    <a:pt x="1" y="58"/>
                    <a:pt x="1" y="11"/>
                  </a:cubicBezTo>
                  <a:cubicBezTo>
                    <a:pt x="1" y="3"/>
                    <a:pt x="2" y="0"/>
                    <a:pt x="11" y="0"/>
                  </a:cubicBezTo>
                  <a:cubicBezTo>
                    <a:pt x="31" y="1"/>
                    <a:pt x="52" y="1"/>
                    <a:pt x="73" y="0"/>
                  </a:cubicBezTo>
                  <a:cubicBezTo>
                    <a:pt x="80" y="0"/>
                    <a:pt x="81" y="2"/>
                    <a:pt x="81" y="9"/>
                  </a:cubicBezTo>
                  <a:cubicBezTo>
                    <a:pt x="81" y="36"/>
                    <a:pt x="81" y="36"/>
                    <a:pt x="54" y="36"/>
                  </a:cubicBezTo>
                  <a:cubicBezTo>
                    <a:pt x="39" y="36"/>
                    <a:pt x="39" y="36"/>
                    <a:pt x="39" y="51"/>
                  </a:cubicBezTo>
                  <a:cubicBezTo>
                    <a:pt x="39" y="76"/>
                    <a:pt x="39" y="102"/>
                    <a:pt x="38" y="127"/>
                  </a:cubicBezTo>
                  <a:cubicBezTo>
                    <a:pt x="38" y="134"/>
                    <a:pt x="40" y="136"/>
                    <a:pt x="47" y="136"/>
                  </a:cubicBezTo>
                  <a:cubicBezTo>
                    <a:pt x="56" y="135"/>
                    <a:pt x="65" y="136"/>
                    <a:pt x="75" y="136"/>
                  </a:cubicBezTo>
                  <a:cubicBezTo>
                    <a:pt x="79" y="135"/>
                    <a:pt x="81" y="137"/>
                    <a:pt x="81" y="142"/>
                  </a:cubicBezTo>
                  <a:cubicBezTo>
                    <a:pt x="81" y="151"/>
                    <a:pt x="81" y="160"/>
                    <a:pt x="81" y="169"/>
                  </a:cubicBezTo>
                  <a:cubicBezTo>
                    <a:pt x="81" y="174"/>
                    <a:pt x="79" y="176"/>
                    <a:pt x="75" y="176"/>
                  </a:cubicBezTo>
                  <a:cubicBezTo>
                    <a:pt x="65" y="175"/>
                    <a:pt x="55" y="176"/>
                    <a:pt x="46" y="175"/>
                  </a:cubicBezTo>
                  <a:cubicBezTo>
                    <a:pt x="40" y="175"/>
                    <a:pt x="38" y="177"/>
                    <a:pt x="38" y="183"/>
                  </a:cubicBezTo>
                  <a:cubicBezTo>
                    <a:pt x="39" y="210"/>
                    <a:pt x="39" y="238"/>
                    <a:pt x="38" y="265"/>
                  </a:cubicBezTo>
                  <a:cubicBezTo>
                    <a:pt x="38" y="272"/>
                    <a:pt x="41" y="273"/>
                    <a:pt x="47" y="272"/>
                  </a:cubicBezTo>
                  <a:cubicBezTo>
                    <a:pt x="56" y="272"/>
                    <a:pt x="65" y="273"/>
                    <a:pt x="74" y="272"/>
                  </a:cubicBezTo>
                  <a:cubicBezTo>
                    <a:pt x="79" y="272"/>
                    <a:pt x="82" y="273"/>
                    <a:pt x="81" y="278"/>
                  </a:cubicBezTo>
                  <a:cubicBezTo>
                    <a:pt x="81" y="279"/>
                    <a:pt x="81" y="279"/>
                    <a:pt x="81" y="279"/>
                  </a:cubicBezTo>
                  <a:cubicBezTo>
                    <a:pt x="82" y="306"/>
                    <a:pt x="82" y="306"/>
                    <a:pt x="55" y="306"/>
                  </a:cubicBezTo>
                  <a:cubicBezTo>
                    <a:pt x="41" y="306"/>
                    <a:pt x="26" y="305"/>
                    <a:pt x="12" y="306"/>
                  </a:cubicBezTo>
                  <a:cubicBezTo>
                    <a:pt x="3" y="307"/>
                    <a:pt x="0" y="304"/>
                    <a:pt x="0" y="295"/>
                  </a:cubicBezTo>
                  <a:cubicBezTo>
                    <a:pt x="1" y="248"/>
                    <a:pt x="1" y="201"/>
                    <a:pt x="1" y="153"/>
                  </a:cubicBezTo>
                  <a:cubicBezTo>
                    <a:pt x="1" y="153"/>
                    <a:pt x="1" y="153"/>
                    <a:pt x="1" y="1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
              <a:extLst>
                <a:ext uri="{FF2B5EF4-FFF2-40B4-BE49-F238E27FC236}">
                  <a16:creationId xmlns:a16="http://schemas.microsoft.com/office/drawing/2014/main" id="{4A9CB2BD-9E96-F78B-5CBD-80F8291042B1}"/>
                </a:ext>
              </a:extLst>
            </p:cNvPr>
            <p:cNvSpPr>
              <a:spLocks/>
            </p:cNvSpPr>
            <p:nvPr/>
          </p:nvSpPr>
          <p:spPr bwMode="auto">
            <a:xfrm>
              <a:off x="6600826" y="2085975"/>
              <a:ext cx="319088" cy="1122362"/>
            </a:xfrm>
            <a:custGeom>
              <a:avLst/>
              <a:gdLst>
                <a:gd name="T0" fmla="*/ 1 w 85"/>
                <a:gd name="T1" fmla="*/ 148 h 298"/>
                <a:gd name="T2" fmla="*/ 1 w 85"/>
                <a:gd name="T3" fmla="*/ 10 h 298"/>
                <a:gd name="T4" fmla="*/ 11 w 85"/>
                <a:gd name="T5" fmla="*/ 0 h 298"/>
                <a:gd name="T6" fmla="*/ 37 w 85"/>
                <a:gd name="T7" fmla="*/ 27 h 298"/>
                <a:gd name="T8" fmla="*/ 37 w 85"/>
                <a:gd name="T9" fmla="*/ 253 h 298"/>
                <a:gd name="T10" fmla="*/ 48 w 85"/>
                <a:gd name="T11" fmla="*/ 264 h 298"/>
                <a:gd name="T12" fmla="*/ 58 w 85"/>
                <a:gd name="T13" fmla="*/ 264 h 298"/>
                <a:gd name="T14" fmla="*/ 81 w 85"/>
                <a:gd name="T15" fmla="*/ 293 h 298"/>
                <a:gd name="T16" fmla="*/ 76 w 85"/>
                <a:gd name="T17" fmla="*/ 298 h 298"/>
                <a:gd name="T18" fmla="*/ 7 w 85"/>
                <a:gd name="T19" fmla="*/ 298 h 298"/>
                <a:gd name="T20" fmla="*/ 1 w 85"/>
                <a:gd name="T21" fmla="*/ 289 h 298"/>
                <a:gd name="T22" fmla="*/ 1 w 85"/>
                <a:gd name="T23" fmla="*/ 148 h 298"/>
                <a:gd name="T24" fmla="*/ 1 w 85"/>
                <a:gd name="T25" fmla="*/ 14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298">
                  <a:moveTo>
                    <a:pt x="1" y="148"/>
                  </a:moveTo>
                  <a:cubicBezTo>
                    <a:pt x="1" y="102"/>
                    <a:pt x="2" y="56"/>
                    <a:pt x="1" y="10"/>
                  </a:cubicBezTo>
                  <a:cubicBezTo>
                    <a:pt x="1" y="2"/>
                    <a:pt x="3" y="0"/>
                    <a:pt x="11" y="0"/>
                  </a:cubicBezTo>
                  <a:cubicBezTo>
                    <a:pt x="37" y="1"/>
                    <a:pt x="37" y="0"/>
                    <a:pt x="37" y="27"/>
                  </a:cubicBezTo>
                  <a:cubicBezTo>
                    <a:pt x="37" y="102"/>
                    <a:pt x="37" y="178"/>
                    <a:pt x="37" y="253"/>
                  </a:cubicBezTo>
                  <a:cubicBezTo>
                    <a:pt x="37" y="262"/>
                    <a:pt x="39" y="266"/>
                    <a:pt x="48" y="264"/>
                  </a:cubicBezTo>
                  <a:cubicBezTo>
                    <a:pt x="51" y="264"/>
                    <a:pt x="54" y="264"/>
                    <a:pt x="58" y="264"/>
                  </a:cubicBezTo>
                  <a:cubicBezTo>
                    <a:pt x="83" y="264"/>
                    <a:pt x="85" y="267"/>
                    <a:pt x="81" y="293"/>
                  </a:cubicBezTo>
                  <a:cubicBezTo>
                    <a:pt x="81" y="297"/>
                    <a:pt x="79" y="298"/>
                    <a:pt x="76" y="298"/>
                  </a:cubicBezTo>
                  <a:cubicBezTo>
                    <a:pt x="53" y="298"/>
                    <a:pt x="30" y="297"/>
                    <a:pt x="7" y="298"/>
                  </a:cubicBezTo>
                  <a:cubicBezTo>
                    <a:pt x="0" y="298"/>
                    <a:pt x="1" y="293"/>
                    <a:pt x="1" y="289"/>
                  </a:cubicBezTo>
                  <a:cubicBezTo>
                    <a:pt x="1" y="242"/>
                    <a:pt x="1" y="195"/>
                    <a:pt x="1" y="148"/>
                  </a:cubicBezTo>
                  <a:cubicBezTo>
                    <a:pt x="1" y="148"/>
                    <a:pt x="1" y="148"/>
                    <a:pt x="1" y="1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2">
              <a:extLst>
                <a:ext uri="{FF2B5EF4-FFF2-40B4-BE49-F238E27FC236}">
                  <a16:creationId xmlns:a16="http://schemas.microsoft.com/office/drawing/2014/main" id="{76A7B506-B41F-0338-55F1-FE556E94641F}"/>
                </a:ext>
              </a:extLst>
            </p:cNvPr>
            <p:cNvSpPr>
              <a:spLocks/>
            </p:cNvSpPr>
            <p:nvPr/>
          </p:nvSpPr>
          <p:spPr bwMode="auto">
            <a:xfrm>
              <a:off x="7253288" y="2082800"/>
              <a:ext cx="123825" cy="1150937"/>
            </a:xfrm>
            <a:custGeom>
              <a:avLst/>
              <a:gdLst>
                <a:gd name="T0" fmla="*/ 0 w 33"/>
                <a:gd name="T1" fmla="*/ 152 h 306"/>
                <a:gd name="T2" fmla="*/ 0 w 33"/>
                <a:gd name="T3" fmla="*/ 12 h 306"/>
                <a:gd name="T4" fmla="*/ 10 w 33"/>
                <a:gd name="T5" fmla="*/ 1 h 306"/>
                <a:gd name="T6" fmla="*/ 32 w 33"/>
                <a:gd name="T7" fmla="*/ 23 h 306"/>
                <a:gd name="T8" fmla="*/ 33 w 33"/>
                <a:gd name="T9" fmla="*/ 296 h 306"/>
                <a:gd name="T10" fmla="*/ 24 w 33"/>
                <a:gd name="T11" fmla="*/ 306 h 306"/>
                <a:gd name="T12" fmla="*/ 0 w 33"/>
                <a:gd name="T13" fmla="*/ 282 h 306"/>
                <a:gd name="T14" fmla="*/ 0 w 33"/>
                <a:gd name="T15" fmla="*/ 152 h 306"/>
                <a:gd name="T16" fmla="*/ 0 w 33"/>
                <a:gd name="T17" fmla="*/ 15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06">
                  <a:moveTo>
                    <a:pt x="0" y="152"/>
                  </a:moveTo>
                  <a:cubicBezTo>
                    <a:pt x="0" y="105"/>
                    <a:pt x="0" y="59"/>
                    <a:pt x="0" y="12"/>
                  </a:cubicBezTo>
                  <a:cubicBezTo>
                    <a:pt x="0" y="4"/>
                    <a:pt x="1" y="0"/>
                    <a:pt x="10" y="1"/>
                  </a:cubicBezTo>
                  <a:cubicBezTo>
                    <a:pt x="32" y="1"/>
                    <a:pt x="32" y="1"/>
                    <a:pt x="32" y="23"/>
                  </a:cubicBezTo>
                  <a:cubicBezTo>
                    <a:pt x="32" y="114"/>
                    <a:pt x="32" y="205"/>
                    <a:pt x="33" y="296"/>
                  </a:cubicBezTo>
                  <a:cubicBezTo>
                    <a:pt x="33" y="303"/>
                    <a:pt x="31" y="306"/>
                    <a:pt x="24" y="306"/>
                  </a:cubicBezTo>
                  <a:cubicBezTo>
                    <a:pt x="0" y="305"/>
                    <a:pt x="0" y="306"/>
                    <a:pt x="0" y="282"/>
                  </a:cubicBezTo>
                  <a:cubicBezTo>
                    <a:pt x="0" y="238"/>
                    <a:pt x="0" y="195"/>
                    <a:pt x="0" y="152"/>
                  </a:cubicBezTo>
                  <a:cubicBezTo>
                    <a:pt x="0" y="152"/>
                    <a:pt x="0" y="152"/>
                    <a:pt x="0" y="1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3">
              <a:extLst>
                <a:ext uri="{FF2B5EF4-FFF2-40B4-BE49-F238E27FC236}">
                  <a16:creationId xmlns:a16="http://schemas.microsoft.com/office/drawing/2014/main" id="{02114C36-D513-F359-F352-7C985BCBAFFD}"/>
                </a:ext>
              </a:extLst>
            </p:cNvPr>
            <p:cNvSpPr>
              <a:spLocks/>
            </p:cNvSpPr>
            <p:nvPr/>
          </p:nvSpPr>
          <p:spPr bwMode="auto">
            <a:xfrm>
              <a:off x="5913438" y="2078038"/>
              <a:ext cx="327025" cy="1130300"/>
            </a:xfrm>
            <a:custGeom>
              <a:avLst/>
              <a:gdLst>
                <a:gd name="T0" fmla="*/ 4 w 87"/>
                <a:gd name="T1" fmla="*/ 246 h 300"/>
                <a:gd name="T2" fmla="*/ 4 w 87"/>
                <a:gd name="T3" fmla="*/ 88 h 300"/>
                <a:gd name="T4" fmla="*/ 5 w 87"/>
                <a:gd name="T5" fmla="*/ 10 h 300"/>
                <a:gd name="T6" fmla="*/ 14 w 87"/>
                <a:gd name="T7" fmla="*/ 1 h 300"/>
                <a:gd name="T8" fmla="*/ 75 w 87"/>
                <a:gd name="T9" fmla="*/ 1 h 300"/>
                <a:gd name="T10" fmla="*/ 84 w 87"/>
                <a:gd name="T11" fmla="*/ 9 h 300"/>
                <a:gd name="T12" fmla="*/ 55 w 87"/>
                <a:gd name="T13" fmla="*/ 38 h 300"/>
                <a:gd name="T14" fmla="*/ 42 w 87"/>
                <a:gd name="T15" fmla="*/ 52 h 300"/>
                <a:gd name="T16" fmla="*/ 42 w 87"/>
                <a:gd name="T17" fmla="*/ 126 h 300"/>
                <a:gd name="T18" fmla="*/ 51 w 87"/>
                <a:gd name="T19" fmla="*/ 134 h 300"/>
                <a:gd name="T20" fmla="*/ 74 w 87"/>
                <a:gd name="T21" fmla="*/ 134 h 300"/>
                <a:gd name="T22" fmla="*/ 84 w 87"/>
                <a:gd name="T23" fmla="*/ 143 h 300"/>
                <a:gd name="T24" fmla="*/ 82 w 87"/>
                <a:gd name="T25" fmla="*/ 172 h 300"/>
                <a:gd name="T26" fmla="*/ 54 w 87"/>
                <a:gd name="T27" fmla="*/ 174 h 300"/>
                <a:gd name="T28" fmla="*/ 42 w 87"/>
                <a:gd name="T29" fmla="*/ 185 h 300"/>
                <a:gd name="T30" fmla="*/ 42 w 87"/>
                <a:gd name="T31" fmla="*/ 289 h 300"/>
                <a:gd name="T32" fmla="*/ 33 w 87"/>
                <a:gd name="T33" fmla="*/ 299 h 300"/>
                <a:gd name="T34" fmla="*/ 6 w 87"/>
                <a:gd name="T35" fmla="*/ 299 h 300"/>
                <a:gd name="T36" fmla="*/ 0 w 87"/>
                <a:gd name="T37" fmla="*/ 294 h 300"/>
                <a:gd name="T38" fmla="*/ 0 w 87"/>
                <a:gd name="T39" fmla="*/ 246 h 300"/>
                <a:gd name="T40" fmla="*/ 4 w 87"/>
                <a:gd name="T41" fmla="*/ 24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 h="300">
                  <a:moveTo>
                    <a:pt x="4" y="246"/>
                  </a:moveTo>
                  <a:cubicBezTo>
                    <a:pt x="4" y="194"/>
                    <a:pt x="3" y="141"/>
                    <a:pt x="4" y="88"/>
                  </a:cubicBezTo>
                  <a:cubicBezTo>
                    <a:pt x="4" y="62"/>
                    <a:pt x="5" y="36"/>
                    <a:pt x="5" y="10"/>
                  </a:cubicBezTo>
                  <a:cubicBezTo>
                    <a:pt x="5" y="2"/>
                    <a:pt x="7" y="0"/>
                    <a:pt x="14" y="1"/>
                  </a:cubicBezTo>
                  <a:cubicBezTo>
                    <a:pt x="34" y="1"/>
                    <a:pt x="55" y="1"/>
                    <a:pt x="75" y="1"/>
                  </a:cubicBezTo>
                  <a:cubicBezTo>
                    <a:pt x="82" y="0"/>
                    <a:pt x="84" y="2"/>
                    <a:pt x="84" y="9"/>
                  </a:cubicBezTo>
                  <a:cubicBezTo>
                    <a:pt x="84" y="38"/>
                    <a:pt x="84" y="39"/>
                    <a:pt x="55" y="38"/>
                  </a:cubicBezTo>
                  <a:cubicBezTo>
                    <a:pt x="44" y="37"/>
                    <a:pt x="42" y="41"/>
                    <a:pt x="42" y="52"/>
                  </a:cubicBezTo>
                  <a:cubicBezTo>
                    <a:pt x="43" y="76"/>
                    <a:pt x="43" y="101"/>
                    <a:pt x="42" y="126"/>
                  </a:cubicBezTo>
                  <a:cubicBezTo>
                    <a:pt x="42" y="133"/>
                    <a:pt x="44" y="135"/>
                    <a:pt x="51" y="134"/>
                  </a:cubicBezTo>
                  <a:cubicBezTo>
                    <a:pt x="59" y="134"/>
                    <a:pt x="66" y="134"/>
                    <a:pt x="74" y="134"/>
                  </a:cubicBezTo>
                  <a:cubicBezTo>
                    <a:pt x="81" y="133"/>
                    <a:pt x="84" y="135"/>
                    <a:pt x="84" y="143"/>
                  </a:cubicBezTo>
                  <a:cubicBezTo>
                    <a:pt x="83" y="153"/>
                    <a:pt x="87" y="165"/>
                    <a:pt x="82" y="172"/>
                  </a:cubicBezTo>
                  <a:cubicBezTo>
                    <a:pt x="77" y="178"/>
                    <a:pt x="63" y="174"/>
                    <a:pt x="54" y="174"/>
                  </a:cubicBezTo>
                  <a:cubicBezTo>
                    <a:pt x="44" y="173"/>
                    <a:pt x="42" y="176"/>
                    <a:pt x="42" y="185"/>
                  </a:cubicBezTo>
                  <a:cubicBezTo>
                    <a:pt x="43" y="220"/>
                    <a:pt x="42" y="255"/>
                    <a:pt x="42" y="289"/>
                  </a:cubicBezTo>
                  <a:cubicBezTo>
                    <a:pt x="43" y="297"/>
                    <a:pt x="41" y="300"/>
                    <a:pt x="33" y="299"/>
                  </a:cubicBezTo>
                  <a:cubicBezTo>
                    <a:pt x="24" y="299"/>
                    <a:pt x="15" y="299"/>
                    <a:pt x="6" y="299"/>
                  </a:cubicBezTo>
                  <a:cubicBezTo>
                    <a:pt x="3" y="299"/>
                    <a:pt x="0" y="299"/>
                    <a:pt x="0" y="294"/>
                  </a:cubicBezTo>
                  <a:cubicBezTo>
                    <a:pt x="1" y="278"/>
                    <a:pt x="0" y="262"/>
                    <a:pt x="0" y="246"/>
                  </a:cubicBezTo>
                  <a:cubicBezTo>
                    <a:pt x="1" y="246"/>
                    <a:pt x="2" y="246"/>
                    <a:pt x="4" y="2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4">
              <a:extLst>
                <a:ext uri="{FF2B5EF4-FFF2-40B4-BE49-F238E27FC236}">
                  <a16:creationId xmlns:a16="http://schemas.microsoft.com/office/drawing/2014/main" id="{1263C5FF-219E-479C-6182-0617BAE17A0D}"/>
                </a:ext>
              </a:extLst>
            </p:cNvPr>
            <p:cNvSpPr>
              <a:spLocks/>
            </p:cNvSpPr>
            <p:nvPr/>
          </p:nvSpPr>
          <p:spPr bwMode="auto">
            <a:xfrm>
              <a:off x="5143501" y="2078038"/>
              <a:ext cx="420688" cy="1141412"/>
            </a:xfrm>
            <a:custGeom>
              <a:avLst/>
              <a:gdLst>
                <a:gd name="T0" fmla="*/ 78 w 112"/>
                <a:gd name="T1" fmla="*/ 167 h 303"/>
                <a:gd name="T2" fmla="*/ 78 w 112"/>
                <a:gd name="T3" fmla="*/ 291 h 303"/>
                <a:gd name="T4" fmla="*/ 69 w 112"/>
                <a:gd name="T5" fmla="*/ 300 h 303"/>
                <a:gd name="T6" fmla="*/ 40 w 112"/>
                <a:gd name="T7" fmla="*/ 298 h 303"/>
                <a:gd name="T8" fmla="*/ 38 w 112"/>
                <a:gd name="T9" fmla="*/ 269 h 303"/>
                <a:gd name="T10" fmla="*/ 38 w 112"/>
                <a:gd name="T11" fmla="*/ 44 h 303"/>
                <a:gd name="T12" fmla="*/ 29 w 112"/>
                <a:gd name="T13" fmla="*/ 34 h 303"/>
                <a:gd name="T14" fmla="*/ 23 w 112"/>
                <a:gd name="T15" fmla="*/ 34 h 303"/>
                <a:gd name="T16" fmla="*/ 3 w 112"/>
                <a:gd name="T17" fmla="*/ 32 h 303"/>
                <a:gd name="T18" fmla="*/ 4 w 112"/>
                <a:gd name="T19" fmla="*/ 4 h 303"/>
                <a:gd name="T20" fmla="*/ 10 w 112"/>
                <a:gd name="T21" fmla="*/ 1 h 303"/>
                <a:gd name="T22" fmla="*/ 103 w 112"/>
                <a:gd name="T23" fmla="*/ 1 h 303"/>
                <a:gd name="T24" fmla="*/ 110 w 112"/>
                <a:gd name="T25" fmla="*/ 8 h 303"/>
                <a:gd name="T26" fmla="*/ 86 w 112"/>
                <a:gd name="T27" fmla="*/ 34 h 303"/>
                <a:gd name="T28" fmla="*/ 78 w 112"/>
                <a:gd name="T29" fmla="*/ 43 h 303"/>
                <a:gd name="T30" fmla="*/ 78 w 112"/>
                <a:gd name="T31" fmla="*/ 167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 h="303">
                  <a:moveTo>
                    <a:pt x="78" y="167"/>
                  </a:moveTo>
                  <a:cubicBezTo>
                    <a:pt x="78" y="208"/>
                    <a:pt x="78" y="249"/>
                    <a:pt x="78" y="291"/>
                  </a:cubicBezTo>
                  <a:cubicBezTo>
                    <a:pt x="78" y="298"/>
                    <a:pt x="77" y="300"/>
                    <a:pt x="69" y="300"/>
                  </a:cubicBezTo>
                  <a:cubicBezTo>
                    <a:pt x="59" y="299"/>
                    <a:pt x="46" y="303"/>
                    <a:pt x="40" y="298"/>
                  </a:cubicBezTo>
                  <a:cubicBezTo>
                    <a:pt x="34" y="293"/>
                    <a:pt x="38" y="279"/>
                    <a:pt x="38" y="269"/>
                  </a:cubicBezTo>
                  <a:cubicBezTo>
                    <a:pt x="38" y="194"/>
                    <a:pt x="38" y="119"/>
                    <a:pt x="38" y="44"/>
                  </a:cubicBezTo>
                  <a:cubicBezTo>
                    <a:pt x="38" y="36"/>
                    <a:pt x="37" y="33"/>
                    <a:pt x="29" y="34"/>
                  </a:cubicBezTo>
                  <a:cubicBezTo>
                    <a:pt x="27" y="34"/>
                    <a:pt x="25" y="34"/>
                    <a:pt x="23" y="34"/>
                  </a:cubicBezTo>
                  <a:cubicBezTo>
                    <a:pt x="16" y="33"/>
                    <a:pt x="5" y="37"/>
                    <a:pt x="3" y="32"/>
                  </a:cubicBezTo>
                  <a:cubicBezTo>
                    <a:pt x="0" y="23"/>
                    <a:pt x="3" y="13"/>
                    <a:pt x="4" y="4"/>
                  </a:cubicBezTo>
                  <a:cubicBezTo>
                    <a:pt x="5" y="0"/>
                    <a:pt x="8" y="1"/>
                    <a:pt x="10" y="1"/>
                  </a:cubicBezTo>
                  <a:cubicBezTo>
                    <a:pt x="41" y="1"/>
                    <a:pt x="72" y="1"/>
                    <a:pt x="103" y="1"/>
                  </a:cubicBezTo>
                  <a:cubicBezTo>
                    <a:pt x="109" y="1"/>
                    <a:pt x="110" y="2"/>
                    <a:pt x="110" y="8"/>
                  </a:cubicBezTo>
                  <a:cubicBezTo>
                    <a:pt x="112" y="33"/>
                    <a:pt x="112" y="33"/>
                    <a:pt x="86" y="34"/>
                  </a:cubicBezTo>
                  <a:cubicBezTo>
                    <a:pt x="79" y="34"/>
                    <a:pt x="78" y="37"/>
                    <a:pt x="78" y="43"/>
                  </a:cubicBezTo>
                  <a:cubicBezTo>
                    <a:pt x="78" y="84"/>
                    <a:pt x="78" y="125"/>
                    <a:pt x="78" y="167"/>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350825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A4BDA0-C270-4764-9C18-A593BCE2C965}"/>
              </a:ext>
            </a:extLst>
          </p:cNvPr>
          <p:cNvSpPr txBox="1"/>
          <p:nvPr/>
        </p:nvSpPr>
        <p:spPr>
          <a:xfrm>
            <a:off x="2181296" y="222104"/>
            <a:ext cx="7897091" cy="923330"/>
          </a:xfrm>
          <a:prstGeom prst="rect">
            <a:avLst/>
          </a:prstGeom>
          <a:noFill/>
        </p:spPr>
        <p:txBody>
          <a:bodyPr wrap="square" rtlCol="0" anchor="ctr">
            <a:spAutoFit/>
          </a:bodyPr>
          <a:lstStyle/>
          <a:p>
            <a:pPr algn="ctr"/>
            <a:r>
              <a:rPr lang="en-US" altLang="ko-KR" sz="5400" dirty="0">
                <a:solidFill>
                  <a:schemeClr val="bg1"/>
                </a:solidFill>
                <a:latin typeface="Bahnschrift SemiBold Condensed" panose="020B0502040204020203" pitchFamily="34" charset="0"/>
                <a:cs typeface="Arial" pitchFamily="34" charset="0"/>
              </a:rPr>
              <a:t>Agenda Style</a:t>
            </a:r>
            <a:endParaRPr lang="ko-KR" altLang="en-US" sz="5400" dirty="0">
              <a:solidFill>
                <a:schemeClr val="bg1"/>
              </a:solidFill>
              <a:latin typeface="Bahnschrift SemiBold Condensed" panose="020B0502040204020203" pitchFamily="34" charset="0"/>
              <a:cs typeface="Arial" pitchFamily="34" charset="0"/>
            </a:endParaRPr>
          </a:p>
        </p:txBody>
      </p:sp>
      <p:grpSp>
        <p:nvGrpSpPr>
          <p:cNvPr id="5" name="Group 4">
            <a:extLst>
              <a:ext uri="{FF2B5EF4-FFF2-40B4-BE49-F238E27FC236}">
                <a16:creationId xmlns:a16="http://schemas.microsoft.com/office/drawing/2014/main" id="{63CFBC4A-FC2E-429F-9FF4-0725720C2241}"/>
              </a:ext>
            </a:extLst>
          </p:cNvPr>
          <p:cNvGrpSpPr/>
          <p:nvPr/>
        </p:nvGrpSpPr>
        <p:grpSpPr>
          <a:xfrm>
            <a:off x="4407693" y="2005389"/>
            <a:ext cx="3865827" cy="972690"/>
            <a:chOff x="5486403" y="831114"/>
            <a:chExt cx="3865827" cy="972690"/>
          </a:xfrm>
        </p:grpSpPr>
        <p:grpSp>
          <p:nvGrpSpPr>
            <p:cNvPr id="7" name="Group 6">
              <a:extLst>
                <a:ext uri="{FF2B5EF4-FFF2-40B4-BE49-F238E27FC236}">
                  <a16:creationId xmlns:a16="http://schemas.microsoft.com/office/drawing/2014/main" id="{5E91AE3D-5214-4DCF-B407-4FD3B1AC824F}"/>
                </a:ext>
              </a:extLst>
            </p:cNvPr>
            <p:cNvGrpSpPr/>
            <p:nvPr/>
          </p:nvGrpSpPr>
          <p:grpSpPr>
            <a:xfrm>
              <a:off x="6403290" y="917642"/>
              <a:ext cx="2948940" cy="886162"/>
              <a:chOff x="6751979" y="1666120"/>
              <a:chExt cx="3952213" cy="886162"/>
            </a:xfrm>
          </p:grpSpPr>
          <p:sp>
            <p:nvSpPr>
              <p:cNvPr id="9" name="TextBox 8">
                <a:extLst>
                  <a:ext uri="{FF2B5EF4-FFF2-40B4-BE49-F238E27FC236}">
                    <a16:creationId xmlns:a16="http://schemas.microsoft.com/office/drawing/2014/main" id="{DFD5F61C-A057-4FD7-AC1F-6998710B5DB0}"/>
                  </a:ext>
                </a:extLst>
              </p:cNvPr>
              <p:cNvSpPr txBox="1"/>
              <p:nvPr/>
            </p:nvSpPr>
            <p:spPr>
              <a:xfrm>
                <a:off x="6770451" y="2090617"/>
                <a:ext cx="3933741"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p>
            </p:txBody>
          </p:sp>
          <p:sp>
            <p:nvSpPr>
              <p:cNvPr id="10" name="TextBox 9">
                <a:extLst>
                  <a:ext uri="{FF2B5EF4-FFF2-40B4-BE49-F238E27FC236}">
                    <a16:creationId xmlns:a16="http://schemas.microsoft.com/office/drawing/2014/main" id="{45A96236-CD7C-42A5-891F-61FB731F2A2A}"/>
                  </a:ext>
                </a:extLst>
              </p:cNvPr>
              <p:cNvSpPr txBox="1"/>
              <p:nvPr/>
            </p:nvSpPr>
            <p:spPr>
              <a:xfrm>
                <a:off x="6751979" y="1666120"/>
                <a:ext cx="3933741" cy="461665"/>
              </a:xfrm>
              <a:prstGeom prst="rect">
                <a:avLst/>
              </a:prstGeom>
              <a:noFill/>
            </p:spPr>
            <p:txBody>
              <a:bodyPr wrap="square" lIns="108000" rIns="108000" rtlCol="0">
                <a:spAutoFit/>
              </a:bodyPr>
              <a:lstStyle/>
              <a:p>
                <a:r>
                  <a:rPr lang="en-US" altLang="ko-KR" sz="2400" b="1" dirty="0">
                    <a:cs typeface="Arial" pitchFamily="34" charset="0"/>
                  </a:rPr>
                  <a:t>Contents</a:t>
                </a:r>
                <a:endParaRPr lang="ko-KR" altLang="en-US" sz="2400" b="1" dirty="0">
                  <a:cs typeface="Arial" pitchFamily="34" charset="0"/>
                </a:endParaRPr>
              </a:p>
            </p:txBody>
          </p:sp>
        </p:grpSp>
        <p:sp>
          <p:nvSpPr>
            <p:cNvPr id="8" name="TextBox 7">
              <a:extLst>
                <a:ext uri="{FF2B5EF4-FFF2-40B4-BE49-F238E27FC236}">
                  <a16:creationId xmlns:a16="http://schemas.microsoft.com/office/drawing/2014/main" id="{605AC5C5-5E76-408E-BC0F-06598367C156}"/>
                </a:ext>
              </a:extLst>
            </p:cNvPr>
            <p:cNvSpPr txBox="1"/>
            <p:nvPr/>
          </p:nvSpPr>
          <p:spPr>
            <a:xfrm>
              <a:off x="5486403" y="831114"/>
              <a:ext cx="877115" cy="769441"/>
            </a:xfrm>
            <a:prstGeom prst="rect">
              <a:avLst/>
            </a:prstGeom>
            <a:noFill/>
          </p:spPr>
          <p:txBody>
            <a:bodyPr wrap="square" lIns="108000" rIns="108000" rtlCol="0">
              <a:spAutoFit/>
            </a:bodyPr>
            <a:lstStyle/>
            <a:p>
              <a:pPr algn="ctr"/>
              <a:r>
                <a:rPr lang="en-US" altLang="ko-KR" sz="4400" b="1" dirty="0">
                  <a:solidFill>
                    <a:srgbClr val="FF0000"/>
                  </a:solidFill>
                  <a:cs typeface="Arial" pitchFamily="34" charset="0"/>
                </a:rPr>
                <a:t>01</a:t>
              </a:r>
              <a:endParaRPr lang="ko-KR" altLang="en-US" sz="4400" b="1" dirty="0">
                <a:solidFill>
                  <a:srgbClr val="FF0000"/>
                </a:solidFill>
                <a:cs typeface="Arial" pitchFamily="34" charset="0"/>
              </a:endParaRPr>
            </a:p>
          </p:txBody>
        </p:sp>
      </p:grpSp>
      <p:grpSp>
        <p:nvGrpSpPr>
          <p:cNvPr id="11" name="Group 10">
            <a:extLst>
              <a:ext uri="{FF2B5EF4-FFF2-40B4-BE49-F238E27FC236}">
                <a16:creationId xmlns:a16="http://schemas.microsoft.com/office/drawing/2014/main" id="{A44A6554-6B91-4095-BCBE-49026DDE944E}"/>
              </a:ext>
            </a:extLst>
          </p:cNvPr>
          <p:cNvGrpSpPr/>
          <p:nvPr/>
        </p:nvGrpSpPr>
        <p:grpSpPr>
          <a:xfrm>
            <a:off x="4407693" y="4115381"/>
            <a:ext cx="3865827" cy="972690"/>
            <a:chOff x="5486403" y="2192361"/>
            <a:chExt cx="3865827" cy="972690"/>
          </a:xfrm>
        </p:grpSpPr>
        <p:grpSp>
          <p:nvGrpSpPr>
            <p:cNvPr id="13" name="Group 12">
              <a:extLst>
                <a:ext uri="{FF2B5EF4-FFF2-40B4-BE49-F238E27FC236}">
                  <a16:creationId xmlns:a16="http://schemas.microsoft.com/office/drawing/2014/main" id="{B6F4F043-7B4A-4367-8B62-D62923304D57}"/>
                </a:ext>
              </a:extLst>
            </p:cNvPr>
            <p:cNvGrpSpPr/>
            <p:nvPr/>
          </p:nvGrpSpPr>
          <p:grpSpPr>
            <a:xfrm>
              <a:off x="6403290" y="2278889"/>
              <a:ext cx="2948940" cy="886162"/>
              <a:chOff x="6751979" y="1666120"/>
              <a:chExt cx="3952213" cy="886162"/>
            </a:xfrm>
          </p:grpSpPr>
          <p:sp>
            <p:nvSpPr>
              <p:cNvPr id="15" name="TextBox 14">
                <a:extLst>
                  <a:ext uri="{FF2B5EF4-FFF2-40B4-BE49-F238E27FC236}">
                    <a16:creationId xmlns:a16="http://schemas.microsoft.com/office/drawing/2014/main" id="{275A3510-4612-4DD9-A0ED-744A0E9B9EB0}"/>
                  </a:ext>
                </a:extLst>
              </p:cNvPr>
              <p:cNvSpPr txBox="1"/>
              <p:nvPr/>
            </p:nvSpPr>
            <p:spPr>
              <a:xfrm>
                <a:off x="6770451" y="2090617"/>
                <a:ext cx="3933741"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p>
            </p:txBody>
          </p:sp>
          <p:sp>
            <p:nvSpPr>
              <p:cNvPr id="16" name="TextBox 15">
                <a:extLst>
                  <a:ext uri="{FF2B5EF4-FFF2-40B4-BE49-F238E27FC236}">
                    <a16:creationId xmlns:a16="http://schemas.microsoft.com/office/drawing/2014/main" id="{0C6FD09F-7119-4635-BFCD-303CC631EEE0}"/>
                  </a:ext>
                </a:extLst>
              </p:cNvPr>
              <p:cNvSpPr txBox="1"/>
              <p:nvPr/>
            </p:nvSpPr>
            <p:spPr>
              <a:xfrm>
                <a:off x="6751979" y="1666120"/>
                <a:ext cx="3933741" cy="461665"/>
              </a:xfrm>
              <a:prstGeom prst="rect">
                <a:avLst/>
              </a:prstGeom>
              <a:noFill/>
            </p:spPr>
            <p:txBody>
              <a:bodyPr wrap="square" lIns="108000" rIns="108000" rtlCol="0">
                <a:spAutoFit/>
              </a:bodyPr>
              <a:lstStyle/>
              <a:p>
                <a:r>
                  <a:rPr lang="en-US" altLang="ko-KR" sz="2400" b="1" dirty="0">
                    <a:cs typeface="Arial" pitchFamily="34" charset="0"/>
                  </a:rPr>
                  <a:t>Contents</a:t>
                </a:r>
                <a:endParaRPr lang="ko-KR" altLang="en-US" sz="2400" b="1" dirty="0">
                  <a:cs typeface="Arial" pitchFamily="34" charset="0"/>
                </a:endParaRPr>
              </a:p>
            </p:txBody>
          </p:sp>
        </p:grpSp>
        <p:sp>
          <p:nvSpPr>
            <p:cNvPr id="14" name="TextBox 13">
              <a:extLst>
                <a:ext uri="{FF2B5EF4-FFF2-40B4-BE49-F238E27FC236}">
                  <a16:creationId xmlns:a16="http://schemas.microsoft.com/office/drawing/2014/main" id="{8D4ACDAE-C138-4693-9759-6FA77F6635A7}"/>
                </a:ext>
              </a:extLst>
            </p:cNvPr>
            <p:cNvSpPr txBox="1"/>
            <p:nvPr/>
          </p:nvSpPr>
          <p:spPr>
            <a:xfrm>
              <a:off x="5486403" y="2192361"/>
              <a:ext cx="877115" cy="769441"/>
            </a:xfrm>
            <a:prstGeom prst="rect">
              <a:avLst/>
            </a:prstGeom>
            <a:noFill/>
          </p:spPr>
          <p:txBody>
            <a:bodyPr wrap="square" lIns="108000" rIns="108000" rtlCol="0">
              <a:spAutoFit/>
            </a:bodyPr>
            <a:lstStyle/>
            <a:p>
              <a:pPr algn="ctr"/>
              <a:r>
                <a:rPr lang="en-US" altLang="ko-KR" sz="4400" b="1" dirty="0">
                  <a:solidFill>
                    <a:srgbClr val="FF0000"/>
                  </a:solidFill>
                  <a:cs typeface="Arial" pitchFamily="34" charset="0"/>
                </a:rPr>
                <a:t>03</a:t>
              </a:r>
              <a:endParaRPr lang="ko-KR" altLang="en-US" sz="4400" b="1" dirty="0">
                <a:solidFill>
                  <a:srgbClr val="FF0000"/>
                </a:solidFill>
                <a:cs typeface="Arial" pitchFamily="34" charset="0"/>
              </a:endParaRPr>
            </a:p>
          </p:txBody>
        </p:sp>
      </p:grpSp>
      <p:grpSp>
        <p:nvGrpSpPr>
          <p:cNvPr id="24" name="Group 23">
            <a:extLst>
              <a:ext uri="{FF2B5EF4-FFF2-40B4-BE49-F238E27FC236}">
                <a16:creationId xmlns:a16="http://schemas.microsoft.com/office/drawing/2014/main" id="{9AF7068A-4892-4D25-A630-870FF060BCE7}"/>
              </a:ext>
            </a:extLst>
          </p:cNvPr>
          <p:cNvGrpSpPr/>
          <p:nvPr/>
        </p:nvGrpSpPr>
        <p:grpSpPr>
          <a:xfrm>
            <a:off x="7803187" y="3060385"/>
            <a:ext cx="3865827" cy="972690"/>
            <a:chOff x="5486403" y="831114"/>
            <a:chExt cx="3865827" cy="972690"/>
          </a:xfrm>
        </p:grpSpPr>
        <p:grpSp>
          <p:nvGrpSpPr>
            <p:cNvPr id="26" name="Group 25">
              <a:extLst>
                <a:ext uri="{FF2B5EF4-FFF2-40B4-BE49-F238E27FC236}">
                  <a16:creationId xmlns:a16="http://schemas.microsoft.com/office/drawing/2014/main" id="{0E1E2144-3B11-4316-B0CB-AA68EDDFD470}"/>
                </a:ext>
              </a:extLst>
            </p:cNvPr>
            <p:cNvGrpSpPr/>
            <p:nvPr/>
          </p:nvGrpSpPr>
          <p:grpSpPr>
            <a:xfrm>
              <a:off x="6403290" y="917642"/>
              <a:ext cx="2948940" cy="886162"/>
              <a:chOff x="6751979" y="1666120"/>
              <a:chExt cx="3952213" cy="886162"/>
            </a:xfrm>
          </p:grpSpPr>
          <p:sp>
            <p:nvSpPr>
              <p:cNvPr id="28" name="TextBox 27">
                <a:extLst>
                  <a:ext uri="{FF2B5EF4-FFF2-40B4-BE49-F238E27FC236}">
                    <a16:creationId xmlns:a16="http://schemas.microsoft.com/office/drawing/2014/main" id="{C4F093C9-E40C-4E74-B450-9EAB3FFEDF06}"/>
                  </a:ext>
                </a:extLst>
              </p:cNvPr>
              <p:cNvSpPr txBox="1"/>
              <p:nvPr/>
            </p:nvSpPr>
            <p:spPr>
              <a:xfrm>
                <a:off x="6770451" y="2090617"/>
                <a:ext cx="3933741"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p>
            </p:txBody>
          </p:sp>
          <p:sp>
            <p:nvSpPr>
              <p:cNvPr id="29" name="TextBox 28">
                <a:extLst>
                  <a:ext uri="{FF2B5EF4-FFF2-40B4-BE49-F238E27FC236}">
                    <a16:creationId xmlns:a16="http://schemas.microsoft.com/office/drawing/2014/main" id="{22F830E1-8BFB-45CC-BD81-16FD8F641B72}"/>
                  </a:ext>
                </a:extLst>
              </p:cNvPr>
              <p:cNvSpPr txBox="1"/>
              <p:nvPr/>
            </p:nvSpPr>
            <p:spPr>
              <a:xfrm>
                <a:off x="6751979" y="1666120"/>
                <a:ext cx="3933741" cy="461665"/>
              </a:xfrm>
              <a:prstGeom prst="rect">
                <a:avLst/>
              </a:prstGeom>
              <a:noFill/>
            </p:spPr>
            <p:txBody>
              <a:bodyPr wrap="square" lIns="108000" rIns="108000" rtlCol="0">
                <a:spAutoFit/>
              </a:bodyPr>
              <a:lstStyle/>
              <a:p>
                <a:r>
                  <a:rPr lang="en-US" altLang="ko-KR" sz="2400" b="1" dirty="0">
                    <a:cs typeface="Arial" pitchFamily="34" charset="0"/>
                  </a:rPr>
                  <a:t>Contents</a:t>
                </a:r>
                <a:endParaRPr lang="ko-KR" altLang="en-US" sz="2400" b="1" dirty="0">
                  <a:cs typeface="Arial" pitchFamily="34" charset="0"/>
                </a:endParaRPr>
              </a:p>
            </p:txBody>
          </p:sp>
        </p:grpSp>
        <p:sp>
          <p:nvSpPr>
            <p:cNvPr id="27" name="TextBox 26">
              <a:extLst>
                <a:ext uri="{FF2B5EF4-FFF2-40B4-BE49-F238E27FC236}">
                  <a16:creationId xmlns:a16="http://schemas.microsoft.com/office/drawing/2014/main" id="{D4489802-EDFE-4CDA-8626-F446ED251A89}"/>
                </a:ext>
              </a:extLst>
            </p:cNvPr>
            <p:cNvSpPr txBox="1"/>
            <p:nvPr/>
          </p:nvSpPr>
          <p:spPr>
            <a:xfrm>
              <a:off x="5486403" y="831114"/>
              <a:ext cx="877115" cy="769441"/>
            </a:xfrm>
            <a:prstGeom prst="rect">
              <a:avLst/>
            </a:prstGeom>
            <a:noFill/>
          </p:spPr>
          <p:txBody>
            <a:bodyPr wrap="square" lIns="108000" rIns="108000" rtlCol="0">
              <a:spAutoFit/>
            </a:bodyPr>
            <a:lstStyle/>
            <a:p>
              <a:pPr algn="ctr"/>
              <a:r>
                <a:rPr lang="en-US" altLang="ko-KR" sz="4400" b="1" dirty="0">
                  <a:solidFill>
                    <a:srgbClr val="FF0000"/>
                  </a:solidFill>
                  <a:cs typeface="Arial" pitchFamily="34" charset="0"/>
                </a:rPr>
                <a:t>02</a:t>
              </a:r>
              <a:endParaRPr lang="ko-KR" altLang="en-US" sz="4400" b="1" dirty="0">
                <a:solidFill>
                  <a:srgbClr val="FF0000"/>
                </a:solidFill>
                <a:cs typeface="Arial" pitchFamily="34" charset="0"/>
              </a:endParaRPr>
            </a:p>
          </p:txBody>
        </p:sp>
      </p:grpSp>
      <p:grpSp>
        <p:nvGrpSpPr>
          <p:cNvPr id="30" name="Group 29">
            <a:extLst>
              <a:ext uri="{FF2B5EF4-FFF2-40B4-BE49-F238E27FC236}">
                <a16:creationId xmlns:a16="http://schemas.microsoft.com/office/drawing/2014/main" id="{5FF1F03D-FC4D-469B-A171-A52A595B036B}"/>
              </a:ext>
            </a:extLst>
          </p:cNvPr>
          <p:cNvGrpSpPr/>
          <p:nvPr/>
        </p:nvGrpSpPr>
        <p:grpSpPr>
          <a:xfrm>
            <a:off x="7803187" y="5170378"/>
            <a:ext cx="3865827" cy="972690"/>
            <a:chOff x="5486403" y="2192361"/>
            <a:chExt cx="3865827" cy="972690"/>
          </a:xfrm>
        </p:grpSpPr>
        <p:grpSp>
          <p:nvGrpSpPr>
            <p:cNvPr id="32" name="Group 31">
              <a:extLst>
                <a:ext uri="{FF2B5EF4-FFF2-40B4-BE49-F238E27FC236}">
                  <a16:creationId xmlns:a16="http://schemas.microsoft.com/office/drawing/2014/main" id="{F57ADE7E-BE61-4568-BFC1-B1ACC7E89531}"/>
                </a:ext>
              </a:extLst>
            </p:cNvPr>
            <p:cNvGrpSpPr/>
            <p:nvPr/>
          </p:nvGrpSpPr>
          <p:grpSpPr>
            <a:xfrm>
              <a:off x="6403290" y="2278889"/>
              <a:ext cx="2948940" cy="886162"/>
              <a:chOff x="6751979" y="1666120"/>
              <a:chExt cx="3952213" cy="886162"/>
            </a:xfrm>
          </p:grpSpPr>
          <p:sp>
            <p:nvSpPr>
              <p:cNvPr id="34" name="TextBox 33">
                <a:extLst>
                  <a:ext uri="{FF2B5EF4-FFF2-40B4-BE49-F238E27FC236}">
                    <a16:creationId xmlns:a16="http://schemas.microsoft.com/office/drawing/2014/main" id="{F5FFD4EE-6267-4582-9B00-F8763D3C4EE1}"/>
                  </a:ext>
                </a:extLst>
              </p:cNvPr>
              <p:cNvSpPr txBox="1"/>
              <p:nvPr/>
            </p:nvSpPr>
            <p:spPr>
              <a:xfrm>
                <a:off x="6770451" y="2090617"/>
                <a:ext cx="3933741"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p>
            </p:txBody>
          </p:sp>
          <p:sp>
            <p:nvSpPr>
              <p:cNvPr id="35" name="TextBox 34">
                <a:extLst>
                  <a:ext uri="{FF2B5EF4-FFF2-40B4-BE49-F238E27FC236}">
                    <a16:creationId xmlns:a16="http://schemas.microsoft.com/office/drawing/2014/main" id="{558333D7-CD48-4BD7-A94D-CE9D2EF6B1A2}"/>
                  </a:ext>
                </a:extLst>
              </p:cNvPr>
              <p:cNvSpPr txBox="1"/>
              <p:nvPr/>
            </p:nvSpPr>
            <p:spPr>
              <a:xfrm>
                <a:off x="6751979" y="1666120"/>
                <a:ext cx="3933741" cy="461665"/>
              </a:xfrm>
              <a:prstGeom prst="rect">
                <a:avLst/>
              </a:prstGeom>
              <a:noFill/>
            </p:spPr>
            <p:txBody>
              <a:bodyPr wrap="square" lIns="108000" rIns="108000" rtlCol="0">
                <a:spAutoFit/>
              </a:bodyPr>
              <a:lstStyle/>
              <a:p>
                <a:r>
                  <a:rPr lang="en-US" altLang="ko-KR" sz="2400" b="1" dirty="0">
                    <a:cs typeface="Arial" pitchFamily="34" charset="0"/>
                  </a:rPr>
                  <a:t>Contents</a:t>
                </a:r>
                <a:endParaRPr lang="ko-KR" altLang="en-US" sz="2400" b="1" dirty="0">
                  <a:cs typeface="Arial" pitchFamily="34" charset="0"/>
                </a:endParaRPr>
              </a:p>
            </p:txBody>
          </p:sp>
        </p:grpSp>
        <p:sp>
          <p:nvSpPr>
            <p:cNvPr id="33" name="TextBox 32">
              <a:extLst>
                <a:ext uri="{FF2B5EF4-FFF2-40B4-BE49-F238E27FC236}">
                  <a16:creationId xmlns:a16="http://schemas.microsoft.com/office/drawing/2014/main" id="{0FCDE69B-90E4-4932-86D4-F5A9625B499C}"/>
                </a:ext>
              </a:extLst>
            </p:cNvPr>
            <p:cNvSpPr txBox="1"/>
            <p:nvPr/>
          </p:nvSpPr>
          <p:spPr>
            <a:xfrm>
              <a:off x="5486403" y="2192361"/>
              <a:ext cx="877115" cy="769441"/>
            </a:xfrm>
            <a:prstGeom prst="rect">
              <a:avLst/>
            </a:prstGeom>
            <a:noFill/>
          </p:spPr>
          <p:txBody>
            <a:bodyPr wrap="square" lIns="108000" rIns="108000" rtlCol="0">
              <a:spAutoFit/>
            </a:bodyPr>
            <a:lstStyle/>
            <a:p>
              <a:pPr algn="ctr"/>
              <a:r>
                <a:rPr lang="en-US" altLang="ko-KR" sz="4400" b="1" dirty="0">
                  <a:solidFill>
                    <a:srgbClr val="FF0000"/>
                  </a:solidFill>
                  <a:cs typeface="Arial" pitchFamily="34" charset="0"/>
                </a:rPr>
                <a:t>04</a:t>
              </a:r>
              <a:endParaRPr lang="ko-KR" altLang="en-US" sz="4400" b="1" dirty="0">
                <a:solidFill>
                  <a:srgbClr val="FF0000"/>
                </a:solidFill>
                <a:cs typeface="Arial" pitchFamily="34" charset="0"/>
              </a:endParaRPr>
            </a:p>
          </p:txBody>
        </p:sp>
      </p:grpSp>
      <p:grpSp>
        <p:nvGrpSpPr>
          <p:cNvPr id="21" name="Grupo 20">
            <a:extLst>
              <a:ext uri="{FF2B5EF4-FFF2-40B4-BE49-F238E27FC236}">
                <a16:creationId xmlns:a16="http://schemas.microsoft.com/office/drawing/2014/main" id="{35FC8A95-2B64-FD0A-E1B4-9C0FC9E7C143}"/>
              </a:ext>
            </a:extLst>
          </p:cNvPr>
          <p:cNvGrpSpPr/>
          <p:nvPr/>
        </p:nvGrpSpPr>
        <p:grpSpPr>
          <a:xfrm>
            <a:off x="1338263" y="2590800"/>
            <a:ext cx="2027238" cy="3665538"/>
            <a:chOff x="1338263" y="2590800"/>
            <a:chExt cx="2027238" cy="3665538"/>
          </a:xfrm>
        </p:grpSpPr>
        <p:sp>
          <p:nvSpPr>
            <p:cNvPr id="12" name="Freeform 5">
              <a:extLst>
                <a:ext uri="{FF2B5EF4-FFF2-40B4-BE49-F238E27FC236}">
                  <a16:creationId xmlns:a16="http://schemas.microsoft.com/office/drawing/2014/main" id="{AC98AD52-6AA1-BEBD-0D18-C6B47F322F2C}"/>
                </a:ext>
              </a:extLst>
            </p:cNvPr>
            <p:cNvSpPr>
              <a:spLocks/>
            </p:cNvSpPr>
            <p:nvPr/>
          </p:nvSpPr>
          <p:spPr bwMode="auto">
            <a:xfrm>
              <a:off x="1347788" y="2590800"/>
              <a:ext cx="2012950" cy="3665538"/>
            </a:xfrm>
            <a:custGeom>
              <a:avLst/>
              <a:gdLst>
                <a:gd name="T0" fmla="*/ 439 w 439"/>
                <a:gd name="T1" fmla="*/ 796 h 802"/>
                <a:gd name="T2" fmla="*/ 431 w 439"/>
                <a:gd name="T3" fmla="*/ 801 h 802"/>
                <a:gd name="T4" fmla="*/ 290 w 439"/>
                <a:gd name="T5" fmla="*/ 790 h 802"/>
                <a:gd name="T6" fmla="*/ 272 w 439"/>
                <a:gd name="T7" fmla="*/ 773 h 802"/>
                <a:gd name="T8" fmla="*/ 159 w 439"/>
                <a:gd name="T9" fmla="*/ 452 h 802"/>
                <a:gd name="T10" fmla="*/ 142 w 439"/>
                <a:gd name="T11" fmla="*/ 433 h 802"/>
                <a:gd name="T12" fmla="*/ 59 w 439"/>
                <a:gd name="T13" fmla="*/ 192 h 802"/>
                <a:gd name="T14" fmla="*/ 11 w 439"/>
                <a:gd name="T15" fmla="*/ 71 h 802"/>
                <a:gd name="T16" fmla="*/ 8 w 439"/>
                <a:gd name="T17" fmla="*/ 62 h 802"/>
                <a:gd name="T18" fmla="*/ 0 w 439"/>
                <a:gd name="T19" fmla="*/ 8 h 802"/>
                <a:gd name="T20" fmla="*/ 18 w 439"/>
                <a:gd name="T21" fmla="*/ 4 h 802"/>
                <a:gd name="T22" fmla="*/ 139 w 439"/>
                <a:gd name="T23" fmla="*/ 3 h 802"/>
                <a:gd name="T24" fmla="*/ 163 w 439"/>
                <a:gd name="T25" fmla="*/ 20 h 802"/>
                <a:gd name="T26" fmla="*/ 280 w 439"/>
                <a:gd name="T27" fmla="*/ 352 h 802"/>
                <a:gd name="T28" fmla="*/ 297 w 439"/>
                <a:gd name="T29" fmla="*/ 372 h 802"/>
                <a:gd name="T30" fmla="*/ 390 w 439"/>
                <a:gd name="T31" fmla="*/ 644 h 802"/>
                <a:gd name="T32" fmla="*/ 429 w 439"/>
                <a:gd name="T33" fmla="*/ 739 h 802"/>
                <a:gd name="T34" fmla="*/ 433 w 439"/>
                <a:gd name="T35" fmla="*/ 754 h 802"/>
                <a:gd name="T36" fmla="*/ 439 w 439"/>
                <a:gd name="T37" fmla="*/ 796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9" h="802">
                  <a:moveTo>
                    <a:pt x="439" y="796"/>
                  </a:moveTo>
                  <a:cubicBezTo>
                    <a:pt x="439" y="802"/>
                    <a:pt x="435" y="802"/>
                    <a:pt x="431" y="801"/>
                  </a:cubicBezTo>
                  <a:cubicBezTo>
                    <a:pt x="384" y="797"/>
                    <a:pt x="337" y="793"/>
                    <a:pt x="290" y="790"/>
                  </a:cubicBezTo>
                  <a:cubicBezTo>
                    <a:pt x="277" y="789"/>
                    <a:pt x="275" y="782"/>
                    <a:pt x="272" y="773"/>
                  </a:cubicBezTo>
                  <a:cubicBezTo>
                    <a:pt x="234" y="666"/>
                    <a:pt x="197" y="559"/>
                    <a:pt x="159" y="452"/>
                  </a:cubicBezTo>
                  <a:cubicBezTo>
                    <a:pt x="148" y="450"/>
                    <a:pt x="145" y="441"/>
                    <a:pt x="142" y="433"/>
                  </a:cubicBezTo>
                  <a:cubicBezTo>
                    <a:pt x="113" y="353"/>
                    <a:pt x="84" y="273"/>
                    <a:pt x="59" y="192"/>
                  </a:cubicBezTo>
                  <a:cubicBezTo>
                    <a:pt x="46" y="151"/>
                    <a:pt x="35" y="109"/>
                    <a:pt x="11" y="71"/>
                  </a:cubicBezTo>
                  <a:cubicBezTo>
                    <a:pt x="9" y="69"/>
                    <a:pt x="8" y="65"/>
                    <a:pt x="8" y="62"/>
                  </a:cubicBezTo>
                  <a:cubicBezTo>
                    <a:pt x="9" y="44"/>
                    <a:pt x="3" y="26"/>
                    <a:pt x="0" y="8"/>
                  </a:cubicBezTo>
                  <a:cubicBezTo>
                    <a:pt x="4" y="0"/>
                    <a:pt x="12" y="4"/>
                    <a:pt x="18" y="4"/>
                  </a:cubicBezTo>
                  <a:cubicBezTo>
                    <a:pt x="58" y="3"/>
                    <a:pt x="99" y="4"/>
                    <a:pt x="139" y="3"/>
                  </a:cubicBezTo>
                  <a:cubicBezTo>
                    <a:pt x="153" y="3"/>
                    <a:pt x="159" y="8"/>
                    <a:pt x="163" y="20"/>
                  </a:cubicBezTo>
                  <a:cubicBezTo>
                    <a:pt x="202" y="131"/>
                    <a:pt x="241" y="241"/>
                    <a:pt x="280" y="352"/>
                  </a:cubicBezTo>
                  <a:cubicBezTo>
                    <a:pt x="291" y="354"/>
                    <a:pt x="294" y="363"/>
                    <a:pt x="297" y="372"/>
                  </a:cubicBezTo>
                  <a:cubicBezTo>
                    <a:pt x="329" y="462"/>
                    <a:pt x="362" y="552"/>
                    <a:pt x="390" y="644"/>
                  </a:cubicBezTo>
                  <a:cubicBezTo>
                    <a:pt x="400" y="677"/>
                    <a:pt x="410" y="710"/>
                    <a:pt x="429" y="739"/>
                  </a:cubicBezTo>
                  <a:cubicBezTo>
                    <a:pt x="432" y="744"/>
                    <a:pt x="433" y="749"/>
                    <a:pt x="433" y="754"/>
                  </a:cubicBezTo>
                  <a:cubicBezTo>
                    <a:pt x="433" y="768"/>
                    <a:pt x="435" y="782"/>
                    <a:pt x="439" y="796"/>
                  </a:cubicBezTo>
                  <a:close/>
                </a:path>
              </a:pathLst>
            </a:custGeom>
            <a:solidFill>
              <a:srgbClr val="E413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6">
              <a:extLst>
                <a:ext uri="{FF2B5EF4-FFF2-40B4-BE49-F238E27FC236}">
                  <a16:creationId xmlns:a16="http://schemas.microsoft.com/office/drawing/2014/main" id="{FD7550FB-930F-01E5-0B12-C595DEF280CA}"/>
                </a:ext>
              </a:extLst>
            </p:cNvPr>
            <p:cNvSpPr>
              <a:spLocks/>
            </p:cNvSpPr>
            <p:nvPr/>
          </p:nvSpPr>
          <p:spPr bwMode="auto">
            <a:xfrm>
              <a:off x="2646363" y="2600325"/>
              <a:ext cx="719138" cy="3629025"/>
            </a:xfrm>
            <a:custGeom>
              <a:avLst/>
              <a:gdLst>
                <a:gd name="T0" fmla="*/ 156 w 157"/>
                <a:gd name="T1" fmla="*/ 794 h 794"/>
                <a:gd name="T2" fmla="*/ 141 w 157"/>
                <a:gd name="T3" fmla="*/ 757 h 794"/>
                <a:gd name="T4" fmla="*/ 115 w 157"/>
                <a:gd name="T5" fmla="*/ 670 h 794"/>
                <a:gd name="T6" fmla="*/ 34 w 157"/>
                <a:gd name="T7" fmla="*/ 391 h 794"/>
                <a:gd name="T8" fmla="*/ 1 w 157"/>
                <a:gd name="T9" fmla="*/ 294 h 794"/>
                <a:gd name="T10" fmla="*/ 0 w 157"/>
                <a:gd name="T11" fmla="*/ 16 h 794"/>
                <a:gd name="T12" fmla="*/ 16 w 157"/>
                <a:gd name="T13" fmla="*/ 1 h 794"/>
                <a:gd name="T14" fmla="*/ 138 w 157"/>
                <a:gd name="T15" fmla="*/ 1 h 794"/>
                <a:gd name="T16" fmla="*/ 157 w 157"/>
                <a:gd name="T17" fmla="*/ 21 h 794"/>
                <a:gd name="T18" fmla="*/ 156 w 157"/>
                <a:gd name="T19" fmla="*/ 480 h 794"/>
                <a:gd name="T20" fmla="*/ 156 w 157"/>
                <a:gd name="T21"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794">
                  <a:moveTo>
                    <a:pt x="156" y="794"/>
                  </a:moveTo>
                  <a:cubicBezTo>
                    <a:pt x="148" y="783"/>
                    <a:pt x="145" y="770"/>
                    <a:pt x="141" y="757"/>
                  </a:cubicBezTo>
                  <a:cubicBezTo>
                    <a:pt x="136" y="727"/>
                    <a:pt x="124" y="699"/>
                    <a:pt x="115" y="670"/>
                  </a:cubicBezTo>
                  <a:cubicBezTo>
                    <a:pt x="86" y="578"/>
                    <a:pt x="60" y="484"/>
                    <a:pt x="34" y="391"/>
                  </a:cubicBezTo>
                  <a:cubicBezTo>
                    <a:pt x="25" y="358"/>
                    <a:pt x="14" y="326"/>
                    <a:pt x="1" y="294"/>
                  </a:cubicBezTo>
                  <a:cubicBezTo>
                    <a:pt x="1" y="201"/>
                    <a:pt x="1" y="109"/>
                    <a:pt x="0" y="16"/>
                  </a:cubicBezTo>
                  <a:cubicBezTo>
                    <a:pt x="0" y="3"/>
                    <a:pt x="5" y="1"/>
                    <a:pt x="16" y="1"/>
                  </a:cubicBezTo>
                  <a:cubicBezTo>
                    <a:pt x="57" y="2"/>
                    <a:pt x="98" y="2"/>
                    <a:pt x="138" y="1"/>
                  </a:cubicBezTo>
                  <a:cubicBezTo>
                    <a:pt x="154" y="0"/>
                    <a:pt x="157" y="7"/>
                    <a:pt x="157" y="21"/>
                  </a:cubicBezTo>
                  <a:cubicBezTo>
                    <a:pt x="156" y="174"/>
                    <a:pt x="156" y="327"/>
                    <a:pt x="156" y="480"/>
                  </a:cubicBezTo>
                  <a:cubicBezTo>
                    <a:pt x="156" y="585"/>
                    <a:pt x="156" y="689"/>
                    <a:pt x="156" y="794"/>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7">
              <a:extLst>
                <a:ext uri="{FF2B5EF4-FFF2-40B4-BE49-F238E27FC236}">
                  <a16:creationId xmlns:a16="http://schemas.microsoft.com/office/drawing/2014/main" id="{A59B216D-3C94-F008-C85A-9E36CFD6F866}"/>
                </a:ext>
              </a:extLst>
            </p:cNvPr>
            <p:cNvSpPr>
              <a:spLocks/>
            </p:cNvSpPr>
            <p:nvPr/>
          </p:nvSpPr>
          <p:spPr bwMode="auto">
            <a:xfrm>
              <a:off x="1338263" y="2628900"/>
              <a:ext cx="725488" cy="3627438"/>
            </a:xfrm>
            <a:custGeom>
              <a:avLst/>
              <a:gdLst>
                <a:gd name="T0" fmla="*/ 2 w 158"/>
                <a:gd name="T1" fmla="*/ 0 h 794"/>
                <a:gd name="T2" fmla="*/ 21 w 158"/>
                <a:gd name="T3" fmla="*/ 49 h 794"/>
                <a:gd name="T4" fmla="*/ 29 w 158"/>
                <a:gd name="T5" fmla="*/ 79 h 794"/>
                <a:gd name="T6" fmla="*/ 115 w 158"/>
                <a:gd name="T7" fmla="*/ 373 h 794"/>
                <a:gd name="T8" fmla="*/ 149 w 158"/>
                <a:gd name="T9" fmla="*/ 483 h 794"/>
                <a:gd name="T10" fmla="*/ 157 w 158"/>
                <a:gd name="T11" fmla="*/ 492 h 794"/>
                <a:gd name="T12" fmla="*/ 158 w 158"/>
                <a:gd name="T13" fmla="*/ 766 h 794"/>
                <a:gd name="T14" fmla="*/ 143 w 158"/>
                <a:gd name="T15" fmla="*/ 782 h 794"/>
                <a:gd name="T16" fmla="*/ 15 w 158"/>
                <a:gd name="T17" fmla="*/ 793 h 794"/>
                <a:gd name="T18" fmla="*/ 1 w 158"/>
                <a:gd name="T19" fmla="*/ 781 h 794"/>
                <a:gd name="T20" fmla="*/ 1 w 158"/>
                <a:gd name="T21" fmla="*/ 775 h 794"/>
                <a:gd name="T22" fmla="*/ 2 w 158"/>
                <a:gd name="T23" fmla="*/ 14 h 794"/>
                <a:gd name="T24" fmla="*/ 2 w 158"/>
                <a:gd name="T25"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794">
                  <a:moveTo>
                    <a:pt x="2" y="0"/>
                  </a:moveTo>
                  <a:cubicBezTo>
                    <a:pt x="11" y="15"/>
                    <a:pt x="16" y="32"/>
                    <a:pt x="21" y="49"/>
                  </a:cubicBezTo>
                  <a:cubicBezTo>
                    <a:pt x="19" y="60"/>
                    <a:pt x="26" y="69"/>
                    <a:pt x="29" y="79"/>
                  </a:cubicBezTo>
                  <a:cubicBezTo>
                    <a:pt x="59" y="177"/>
                    <a:pt x="89" y="274"/>
                    <a:pt x="115" y="373"/>
                  </a:cubicBezTo>
                  <a:cubicBezTo>
                    <a:pt x="125" y="411"/>
                    <a:pt x="140" y="446"/>
                    <a:pt x="149" y="483"/>
                  </a:cubicBezTo>
                  <a:cubicBezTo>
                    <a:pt x="150" y="487"/>
                    <a:pt x="153" y="490"/>
                    <a:pt x="157" y="492"/>
                  </a:cubicBezTo>
                  <a:cubicBezTo>
                    <a:pt x="157" y="583"/>
                    <a:pt x="157" y="675"/>
                    <a:pt x="158" y="766"/>
                  </a:cubicBezTo>
                  <a:cubicBezTo>
                    <a:pt x="158" y="778"/>
                    <a:pt x="154" y="782"/>
                    <a:pt x="143" y="782"/>
                  </a:cubicBezTo>
                  <a:cubicBezTo>
                    <a:pt x="100" y="785"/>
                    <a:pt x="58" y="789"/>
                    <a:pt x="15" y="793"/>
                  </a:cubicBezTo>
                  <a:cubicBezTo>
                    <a:pt x="5" y="794"/>
                    <a:pt x="0" y="791"/>
                    <a:pt x="1" y="781"/>
                  </a:cubicBezTo>
                  <a:cubicBezTo>
                    <a:pt x="2" y="779"/>
                    <a:pt x="1" y="777"/>
                    <a:pt x="1" y="775"/>
                  </a:cubicBezTo>
                  <a:cubicBezTo>
                    <a:pt x="2" y="521"/>
                    <a:pt x="2" y="268"/>
                    <a:pt x="2" y="14"/>
                  </a:cubicBezTo>
                  <a:cubicBezTo>
                    <a:pt x="2" y="9"/>
                    <a:pt x="2" y="5"/>
                    <a:pt x="2" y="0"/>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8">
              <a:extLst>
                <a:ext uri="{FF2B5EF4-FFF2-40B4-BE49-F238E27FC236}">
                  <a16:creationId xmlns:a16="http://schemas.microsoft.com/office/drawing/2014/main" id="{FF79178E-02BC-1CD3-B6AF-41E462A07D88}"/>
                </a:ext>
              </a:extLst>
            </p:cNvPr>
            <p:cNvSpPr>
              <a:spLocks/>
            </p:cNvSpPr>
            <p:nvPr/>
          </p:nvSpPr>
          <p:spPr bwMode="auto">
            <a:xfrm>
              <a:off x="2632076" y="3944938"/>
              <a:ext cx="674688" cy="2114550"/>
            </a:xfrm>
            <a:custGeom>
              <a:avLst/>
              <a:gdLst>
                <a:gd name="T0" fmla="*/ 4 w 147"/>
                <a:gd name="T1" fmla="*/ 0 h 463"/>
                <a:gd name="T2" fmla="*/ 21 w 147"/>
                <a:gd name="T3" fmla="*/ 17 h 463"/>
                <a:gd name="T4" fmla="*/ 83 w 147"/>
                <a:gd name="T5" fmla="*/ 225 h 463"/>
                <a:gd name="T6" fmla="*/ 143 w 147"/>
                <a:gd name="T7" fmla="*/ 446 h 463"/>
                <a:gd name="T8" fmla="*/ 144 w 147"/>
                <a:gd name="T9" fmla="*/ 463 h 463"/>
                <a:gd name="T10" fmla="*/ 0 w 147"/>
                <a:gd name="T11" fmla="*/ 56 h 463"/>
                <a:gd name="T12" fmla="*/ 4 w 147"/>
                <a:gd name="T13" fmla="*/ 0 h 463"/>
              </a:gdLst>
              <a:ahLst/>
              <a:cxnLst>
                <a:cxn ang="0">
                  <a:pos x="T0" y="T1"/>
                </a:cxn>
                <a:cxn ang="0">
                  <a:pos x="T2" y="T3"/>
                </a:cxn>
                <a:cxn ang="0">
                  <a:pos x="T4" y="T5"/>
                </a:cxn>
                <a:cxn ang="0">
                  <a:pos x="T6" y="T7"/>
                </a:cxn>
                <a:cxn ang="0">
                  <a:pos x="T8" y="T9"/>
                </a:cxn>
                <a:cxn ang="0">
                  <a:pos x="T10" y="T11"/>
                </a:cxn>
                <a:cxn ang="0">
                  <a:pos x="T12" y="T13"/>
                </a:cxn>
              </a:cxnLst>
              <a:rect l="0" t="0" r="r" b="b"/>
              <a:pathLst>
                <a:path w="147" h="463">
                  <a:moveTo>
                    <a:pt x="4" y="0"/>
                  </a:moveTo>
                  <a:cubicBezTo>
                    <a:pt x="14" y="1"/>
                    <a:pt x="17" y="9"/>
                    <a:pt x="21" y="17"/>
                  </a:cubicBezTo>
                  <a:cubicBezTo>
                    <a:pt x="47" y="85"/>
                    <a:pt x="64" y="156"/>
                    <a:pt x="83" y="225"/>
                  </a:cubicBezTo>
                  <a:cubicBezTo>
                    <a:pt x="103" y="299"/>
                    <a:pt x="123" y="372"/>
                    <a:pt x="143" y="446"/>
                  </a:cubicBezTo>
                  <a:cubicBezTo>
                    <a:pt x="145" y="452"/>
                    <a:pt x="147" y="457"/>
                    <a:pt x="144" y="463"/>
                  </a:cubicBezTo>
                  <a:cubicBezTo>
                    <a:pt x="96" y="327"/>
                    <a:pt x="48" y="192"/>
                    <a:pt x="0" y="56"/>
                  </a:cubicBezTo>
                  <a:cubicBezTo>
                    <a:pt x="8" y="38"/>
                    <a:pt x="0" y="18"/>
                    <a:pt x="4" y="0"/>
                  </a:cubicBezTo>
                  <a:close/>
                </a:path>
              </a:pathLst>
            </a:custGeom>
            <a:solidFill>
              <a:srgbClr val="93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9">
              <a:extLst>
                <a:ext uri="{FF2B5EF4-FFF2-40B4-BE49-F238E27FC236}">
                  <a16:creationId xmlns:a16="http://schemas.microsoft.com/office/drawing/2014/main" id="{0927A6F1-8023-EE0C-D99E-6431F03A2255}"/>
                </a:ext>
              </a:extLst>
            </p:cNvPr>
            <p:cNvSpPr>
              <a:spLocks/>
            </p:cNvSpPr>
            <p:nvPr/>
          </p:nvSpPr>
          <p:spPr bwMode="auto">
            <a:xfrm>
              <a:off x="1420813" y="2852738"/>
              <a:ext cx="655638" cy="2046288"/>
            </a:xfrm>
            <a:custGeom>
              <a:avLst/>
              <a:gdLst>
                <a:gd name="T0" fmla="*/ 139 w 143"/>
                <a:gd name="T1" fmla="*/ 443 h 448"/>
                <a:gd name="T2" fmla="*/ 120 w 143"/>
                <a:gd name="T3" fmla="*/ 429 h 448"/>
                <a:gd name="T4" fmla="*/ 79 w 143"/>
                <a:gd name="T5" fmla="*/ 297 h 448"/>
                <a:gd name="T6" fmla="*/ 28 w 143"/>
                <a:gd name="T7" fmla="*/ 107 h 448"/>
                <a:gd name="T8" fmla="*/ 2 w 143"/>
                <a:gd name="T9" fmla="*/ 13 h 448"/>
                <a:gd name="T10" fmla="*/ 3 w 143"/>
                <a:gd name="T11" fmla="*/ 0 h 448"/>
                <a:gd name="T12" fmla="*/ 143 w 143"/>
                <a:gd name="T13" fmla="*/ 395 h 448"/>
                <a:gd name="T14" fmla="*/ 139 w 143"/>
                <a:gd name="T15" fmla="*/ 443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448">
                  <a:moveTo>
                    <a:pt x="139" y="443"/>
                  </a:moveTo>
                  <a:cubicBezTo>
                    <a:pt x="125" y="448"/>
                    <a:pt x="123" y="437"/>
                    <a:pt x="120" y="429"/>
                  </a:cubicBezTo>
                  <a:cubicBezTo>
                    <a:pt x="106" y="385"/>
                    <a:pt x="92" y="341"/>
                    <a:pt x="79" y="297"/>
                  </a:cubicBezTo>
                  <a:cubicBezTo>
                    <a:pt x="61" y="234"/>
                    <a:pt x="43" y="171"/>
                    <a:pt x="28" y="107"/>
                  </a:cubicBezTo>
                  <a:cubicBezTo>
                    <a:pt x="20" y="76"/>
                    <a:pt x="11" y="44"/>
                    <a:pt x="2" y="13"/>
                  </a:cubicBezTo>
                  <a:cubicBezTo>
                    <a:pt x="1" y="9"/>
                    <a:pt x="0" y="4"/>
                    <a:pt x="3" y="0"/>
                  </a:cubicBezTo>
                  <a:cubicBezTo>
                    <a:pt x="50" y="132"/>
                    <a:pt x="96" y="264"/>
                    <a:pt x="143" y="395"/>
                  </a:cubicBezTo>
                  <a:cubicBezTo>
                    <a:pt x="135" y="411"/>
                    <a:pt x="142" y="428"/>
                    <a:pt x="139" y="443"/>
                  </a:cubicBezTo>
                  <a:close/>
                </a:path>
              </a:pathLst>
            </a:custGeom>
            <a:solidFill>
              <a:srgbClr val="92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31" name="Freeform 13">
            <a:extLst>
              <a:ext uri="{FF2B5EF4-FFF2-40B4-BE49-F238E27FC236}">
                <a16:creationId xmlns:a16="http://schemas.microsoft.com/office/drawing/2014/main" id="{759920C2-643F-AB23-3056-8A59FD081618}"/>
              </a:ext>
            </a:extLst>
          </p:cNvPr>
          <p:cNvSpPr>
            <a:spLocks/>
          </p:cNvSpPr>
          <p:nvPr/>
        </p:nvSpPr>
        <p:spPr bwMode="auto">
          <a:xfrm>
            <a:off x="11134726" y="269875"/>
            <a:ext cx="577850" cy="1114425"/>
          </a:xfrm>
          <a:custGeom>
            <a:avLst/>
            <a:gdLst>
              <a:gd name="T0" fmla="*/ 187 w 249"/>
              <a:gd name="T1" fmla="*/ 16 h 484"/>
              <a:gd name="T2" fmla="*/ 166 w 249"/>
              <a:gd name="T3" fmla="*/ 36 h 484"/>
              <a:gd name="T4" fmla="*/ 169 w 249"/>
              <a:gd name="T5" fmla="*/ 175 h 484"/>
              <a:gd name="T6" fmla="*/ 162 w 249"/>
              <a:gd name="T7" fmla="*/ 222 h 484"/>
              <a:gd name="T8" fmla="*/ 103 w 249"/>
              <a:gd name="T9" fmla="*/ 55 h 484"/>
              <a:gd name="T10" fmla="*/ 45 w 249"/>
              <a:gd name="T11" fmla="*/ 16 h 484"/>
              <a:gd name="T12" fmla="*/ 2 w 249"/>
              <a:gd name="T13" fmla="*/ 32 h 484"/>
              <a:gd name="T14" fmla="*/ 0 w 249"/>
              <a:gd name="T15" fmla="*/ 448 h 484"/>
              <a:gd name="T16" fmla="*/ 21 w 249"/>
              <a:gd name="T17" fmla="*/ 470 h 484"/>
              <a:gd name="T18" fmla="*/ 84 w 249"/>
              <a:gd name="T19" fmla="*/ 445 h 484"/>
              <a:gd name="T20" fmla="*/ 83 w 249"/>
              <a:gd name="T21" fmla="*/ 295 h 484"/>
              <a:gd name="T22" fmla="*/ 84 w 249"/>
              <a:gd name="T23" fmla="*/ 272 h 484"/>
              <a:gd name="T24" fmla="*/ 84 w 249"/>
              <a:gd name="T25" fmla="*/ 272 h 484"/>
              <a:gd name="T26" fmla="*/ 84 w 249"/>
              <a:gd name="T27" fmla="*/ 272 h 484"/>
              <a:gd name="T28" fmla="*/ 143 w 249"/>
              <a:gd name="T29" fmla="*/ 420 h 484"/>
              <a:gd name="T30" fmla="*/ 244 w 249"/>
              <a:gd name="T31" fmla="*/ 469 h 484"/>
              <a:gd name="T32" fmla="*/ 248 w 249"/>
              <a:gd name="T33" fmla="*/ 456 h 484"/>
              <a:gd name="T34" fmla="*/ 249 w 249"/>
              <a:gd name="T35" fmla="*/ 74 h 484"/>
              <a:gd name="T36" fmla="*/ 187 w 249"/>
              <a:gd name="T37" fmla="*/ 16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9" h="484">
                <a:moveTo>
                  <a:pt x="187" y="16"/>
                </a:moveTo>
                <a:cubicBezTo>
                  <a:pt x="172" y="17"/>
                  <a:pt x="166" y="20"/>
                  <a:pt x="166" y="36"/>
                </a:cubicBezTo>
                <a:cubicBezTo>
                  <a:pt x="168" y="82"/>
                  <a:pt x="168" y="129"/>
                  <a:pt x="169" y="175"/>
                </a:cubicBezTo>
                <a:cubicBezTo>
                  <a:pt x="162" y="190"/>
                  <a:pt x="173" y="208"/>
                  <a:pt x="162" y="222"/>
                </a:cubicBezTo>
                <a:cubicBezTo>
                  <a:pt x="142" y="167"/>
                  <a:pt x="120" y="112"/>
                  <a:pt x="103" y="55"/>
                </a:cubicBezTo>
                <a:cubicBezTo>
                  <a:pt x="94" y="23"/>
                  <a:pt x="77" y="9"/>
                  <a:pt x="45" y="16"/>
                </a:cubicBezTo>
                <a:cubicBezTo>
                  <a:pt x="30" y="20"/>
                  <a:pt x="7" y="0"/>
                  <a:pt x="2" y="32"/>
                </a:cubicBezTo>
                <a:cubicBezTo>
                  <a:pt x="2" y="170"/>
                  <a:pt x="1" y="309"/>
                  <a:pt x="0" y="448"/>
                </a:cubicBezTo>
                <a:cubicBezTo>
                  <a:pt x="0" y="462"/>
                  <a:pt x="1" y="477"/>
                  <a:pt x="21" y="470"/>
                </a:cubicBezTo>
                <a:cubicBezTo>
                  <a:pt x="43" y="463"/>
                  <a:pt x="81" y="482"/>
                  <a:pt x="84" y="445"/>
                </a:cubicBezTo>
                <a:cubicBezTo>
                  <a:pt x="89" y="395"/>
                  <a:pt x="84" y="345"/>
                  <a:pt x="83" y="295"/>
                </a:cubicBezTo>
                <a:cubicBezTo>
                  <a:pt x="83" y="287"/>
                  <a:pt x="84" y="279"/>
                  <a:pt x="84" y="272"/>
                </a:cubicBezTo>
                <a:cubicBezTo>
                  <a:pt x="84" y="272"/>
                  <a:pt x="84" y="272"/>
                  <a:pt x="84" y="272"/>
                </a:cubicBezTo>
                <a:cubicBezTo>
                  <a:pt x="84" y="272"/>
                  <a:pt x="84" y="272"/>
                  <a:pt x="84" y="272"/>
                </a:cubicBezTo>
                <a:cubicBezTo>
                  <a:pt x="116" y="316"/>
                  <a:pt x="123" y="371"/>
                  <a:pt x="143" y="420"/>
                </a:cubicBezTo>
                <a:cubicBezTo>
                  <a:pt x="160" y="460"/>
                  <a:pt x="204" y="484"/>
                  <a:pt x="244" y="469"/>
                </a:cubicBezTo>
                <a:cubicBezTo>
                  <a:pt x="247" y="468"/>
                  <a:pt x="247" y="460"/>
                  <a:pt x="248" y="456"/>
                </a:cubicBezTo>
                <a:cubicBezTo>
                  <a:pt x="248" y="329"/>
                  <a:pt x="249" y="201"/>
                  <a:pt x="249" y="74"/>
                </a:cubicBezTo>
                <a:cubicBezTo>
                  <a:pt x="249" y="11"/>
                  <a:pt x="249" y="11"/>
                  <a:pt x="187"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3148822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oogle Shape;18;p3">
            <a:extLst>
              <a:ext uri="{FF2B5EF4-FFF2-40B4-BE49-F238E27FC236}">
                <a16:creationId xmlns:a16="http://schemas.microsoft.com/office/drawing/2014/main" id="{D6A7E46D-912B-4500-A5CD-CA90CC6A1CD8}"/>
              </a:ext>
            </a:extLst>
          </p:cNvPr>
          <p:cNvGrpSpPr/>
          <p:nvPr/>
        </p:nvGrpSpPr>
        <p:grpSpPr>
          <a:xfrm>
            <a:off x="-8781" y="-53967"/>
            <a:ext cx="12240768" cy="1845696"/>
            <a:chOff x="0" y="-40481"/>
            <a:chExt cx="9144000" cy="1384272"/>
          </a:xfrm>
          <a:solidFill>
            <a:schemeClr val="tx1"/>
          </a:solidFill>
        </p:grpSpPr>
        <p:sp>
          <p:nvSpPr>
            <p:cNvPr id="20" name="Google Shape;19;p3">
              <a:extLst>
                <a:ext uri="{FF2B5EF4-FFF2-40B4-BE49-F238E27FC236}">
                  <a16:creationId xmlns:a16="http://schemas.microsoft.com/office/drawing/2014/main" id="{6210F90B-28AC-4DCA-B3D0-54BC9C5C944D}"/>
                </a:ext>
              </a:extLst>
            </p:cNvPr>
            <p:cNvSpPr/>
            <p:nvPr/>
          </p:nvSpPr>
          <p:spPr>
            <a:xfrm rot="10800000">
              <a:off x="1200" y="799890"/>
              <a:ext cx="9142800" cy="543900"/>
            </a:xfrm>
            <a:prstGeom prst="triangle">
              <a:avLst>
                <a:gd name="adj" fmla="val 50000"/>
              </a:avLst>
            </a:prstGeom>
            <a:grp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0;p3">
              <a:extLst>
                <a:ext uri="{FF2B5EF4-FFF2-40B4-BE49-F238E27FC236}">
                  <a16:creationId xmlns:a16="http://schemas.microsoft.com/office/drawing/2014/main" id="{602B303C-9441-4251-B980-D0DE09264DEF}"/>
                </a:ext>
              </a:extLst>
            </p:cNvPr>
            <p:cNvSpPr/>
            <p:nvPr/>
          </p:nvSpPr>
          <p:spPr>
            <a:xfrm>
              <a:off x="0" y="-40481"/>
              <a:ext cx="9144000" cy="8562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 name="Google Shape;263;p42"/>
          <p:cNvSpPr txBox="1">
            <a:spLocks/>
          </p:cNvSpPr>
          <p:nvPr/>
        </p:nvSpPr>
        <p:spPr>
          <a:xfrm>
            <a:off x="3383800" y="204676"/>
            <a:ext cx="54244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6600" b="0" dirty="0">
                <a:solidFill>
                  <a:schemeClr val="bg1"/>
                </a:solidFill>
                <a:latin typeface="Bahnschrift SemiBold Condensed" panose="020B0502040204020203" pitchFamily="34" charset="0"/>
                <a:ea typeface="Roboto Black" panose="02000000000000000000" pitchFamily="2" charset="0"/>
                <a:cs typeface="Rubik" panose="020B0604020202020204" charset="-79"/>
              </a:rPr>
              <a:t>Fuentes</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b="1" dirty="0">
                <a:latin typeface="Bevan" panose="020B0604020202020204" charset="0"/>
                <a:ea typeface="Rubik"/>
                <a:cs typeface="Rubik"/>
                <a:sym typeface="Rubik"/>
              </a:rPr>
              <a:t>ELABORADO POR : </a:t>
            </a:r>
            <a:r>
              <a:rPr lang="es-PE" sz="2133" dirty="0" smtClean="0">
                <a:latin typeface="Montserrat"/>
                <a:ea typeface="Montserrat"/>
                <a:cs typeface="Montserrat"/>
                <a:sym typeface="Montserrat"/>
              </a:rPr>
              <a:t/>
            </a:r>
            <a:br>
              <a:rPr lang="es-PE" sz="2133" dirty="0" smtClean="0">
                <a:latin typeface="Montserrat"/>
                <a:ea typeface="Montserrat"/>
                <a:cs typeface="Montserrat"/>
                <a:sym typeface="Montserrat"/>
              </a:rPr>
            </a:br>
            <a:r>
              <a:rPr lang="es-PE" sz="2133" dirty="0" smtClean="0">
                <a:latin typeface="Montserrat"/>
                <a:ea typeface="Montserrat"/>
                <a:cs typeface="Montserrat"/>
                <a:sym typeface="Montserrat"/>
              </a:rPr>
              <a:t>plantillaspowerpoin.org</a:t>
            </a:r>
            <a:endParaRPr lang="es-PE" sz="2133" dirty="0">
              <a:latin typeface="Montserrat"/>
              <a:ea typeface="Montserrat"/>
              <a:cs typeface="Montserrat"/>
              <a:sym typeface="Montserrat"/>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5"/>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b="1" dirty="0">
                  <a:latin typeface="Bevan" panose="020B0604020202020204" charset="0"/>
                  <a:ea typeface="Rubik"/>
                  <a:cs typeface="Rubik"/>
                  <a:sym typeface="Rubik"/>
                </a:rPr>
                <a:t>IMAGES</a:t>
              </a:r>
              <a:r>
                <a:rPr lang="en" sz="2133" b="1" dirty="0">
                  <a:latin typeface="Bevan" panose="020B0604020202020204" charset="0"/>
                  <a:ea typeface="Rubik"/>
                  <a:cs typeface="Rubik"/>
                  <a:sym typeface="Rubik"/>
                </a:rPr>
                <a:t> :</a:t>
              </a:r>
              <a:endParaRPr sz="2133" b="1" dirty="0">
                <a:latin typeface="Bevan"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81" indent="-380981">
                <a:buFont typeface="Arial" panose="020B0604020202020204" pitchFamily="34" charset="0"/>
                <a:buChar char="•"/>
              </a:pPr>
              <a:r>
                <a:rPr lang="es-PE" sz="2000" dirty="0">
                  <a:latin typeface="Montserrat"/>
                  <a:ea typeface="Montserrat"/>
                  <a:cs typeface="Montserrat"/>
                  <a:sym typeface="Montserrat"/>
                </a:rPr>
                <a:t>unsplash.com</a:t>
              </a:r>
            </a:p>
            <a:p>
              <a:pPr marL="380981" indent="-380981">
                <a:buFont typeface="Arial" panose="020B0604020202020204" pitchFamily="34" charset="0"/>
                <a:buChar char="•"/>
              </a:pPr>
              <a:r>
                <a:rPr lang="es-PE" sz="2000" dirty="0">
                  <a:latin typeface="Montserrat"/>
                  <a:ea typeface="Montserrat"/>
                  <a:cs typeface="Montserrat"/>
                  <a:sym typeface="Montserrat"/>
                </a:rPr>
                <a:t>pixabay.com</a:t>
              </a:r>
            </a:p>
          </p:txBody>
        </p:sp>
      </p:grpSp>
      <p:sp>
        <p:nvSpPr>
          <p:cNvPr id="16" name="Google Shape;274;p42"/>
          <p:cNvSpPr txBox="1"/>
          <p:nvPr/>
        </p:nvSpPr>
        <p:spPr>
          <a:xfrm>
            <a:off x="1169899" y="4947224"/>
            <a:ext cx="2822800" cy="411600"/>
          </a:xfrm>
          <a:prstGeom prst="rect">
            <a:avLst/>
          </a:prstGeom>
          <a:noFill/>
          <a:ln>
            <a:noFill/>
          </a:ln>
        </p:spPr>
        <p:txBody>
          <a:bodyPr spcFirstLastPara="1" wrap="square" lIns="121900" tIns="121900" rIns="121900" bIns="121900" anchor="t" anchorCtr="0">
            <a:noAutofit/>
          </a:bodyPr>
          <a:lstStyle/>
          <a:p>
            <a:r>
              <a:rPr lang="en" sz="2133" b="1" dirty="0">
                <a:latin typeface="Bevan" panose="020B0604020202020204" charset="0"/>
                <a:ea typeface="Rubik"/>
                <a:cs typeface="Rubik"/>
                <a:sym typeface="Rubik"/>
              </a:rPr>
              <a:t>FONTS :</a:t>
            </a:r>
            <a:endParaRPr sz="2133" b="1" dirty="0">
              <a:latin typeface="Bevan" panose="020B0604020202020204" charset="0"/>
              <a:ea typeface="Rubik"/>
              <a:cs typeface="Rubik"/>
              <a:sym typeface="Rubik"/>
            </a:endParaRPr>
          </a:p>
        </p:txBody>
      </p:sp>
      <p:sp>
        <p:nvSpPr>
          <p:cNvPr id="17" name="Google Shape;275;p42"/>
          <p:cNvSpPr txBox="1"/>
          <p:nvPr/>
        </p:nvSpPr>
        <p:spPr>
          <a:xfrm>
            <a:off x="1169898" y="5358724"/>
            <a:ext cx="5213969" cy="912800"/>
          </a:xfrm>
          <a:prstGeom prst="rect">
            <a:avLst/>
          </a:prstGeom>
          <a:noFill/>
          <a:ln>
            <a:noFill/>
          </a:ln>
        </p:spPr>
        <p:txBody>
          <a:bodyPr spcFirstLastPara="1" wrap="square" lIns="121900" tIns="121900" rIns="121900" bIns="121900" anchor="t" anchorCtr="0">
            <a:noAutofit/>
          </a:bodyPr>
          <a:lstStyle/>
          <a:p>
            <a:pPr marL="380981" indent="-380981">
              <a:buFont typeface="Arial" panose="020B0604020202020204" pitchFamily="34" charset="0"/>
              <a:buChar char="•"/>
            </a:pPr>
            <a:r>
              <a:rPr lang="es-PE" sz="2000" dirty="0">
                <a:latin typeface="Montserrat"/>
                <a:ea typeface="Montserrat"/>
                <a:cs typeface="Montserrat"/>
                <a:sym typeface="Montserrat"/>
              </a:rPr>
              <a:t>Bahnschrift SemiBold Condensed</a:t>
            </a:r>
          </a:p>
          <a:p>
            <a:pPr marL="380981" indent="-380981">
              <a:buFont typeface="Arial" panose="020B0604020202020204" pitchFamily="34" charset="0"/>
              <a:buChar char="•"/>
            </a:pPr>
            <a:r>
              <a:rPr lang="es-PE" sz="2000" dirty="0">
                <a:latin typeface="Montserrat"/>
                <a:ea typeface="Montserrat"/>
                <a:cs typeface="Montserrat"/>
                <a:sym typeface="Montserrat"/>
              </a:rPr>
              <a:t>Calibri (Cuerpo)</a:t>
            </a:r>
            <a:endParaRPr sz="2000" dirty="0">
              <a:latin typeface="Montserrat"/>
              <a:ea typeface="Montserrat"/>
              <a:cs typeface="Montserrat"/>
              <a:sym typeface="Montserrat"/>
            </a:endParaRPr>
          </a:p>
        </p:txBody>
      </p:sp>
      <p:grpSp>
        <p:nvGrpSpPr>
          <p:cNvPr id="22" name="Grupo 21">
            <a:extLst>
              <a:ext uri="{FF2B5EF4-FFF2-40B4-BE49-F238E27FC236}">
                <a16:creationId xmlns:a16="http://schemas.microsoft.com/office/drawing/2014/main" id="{533CA208-0682-4DAB-9ECB-D7F0EF371881}"/>
              </a:ext>
            </a:extLst>
          </p:cNvPr>
          <p:cNvGrpSpPr/>
          <p:nvPr/>
        </p:nvGrpSpPr>
        <p:grpSpPr>
          <a:xfrm>
            <a:off x="881742" y="6563893"/>
            <a:ext cx="9764486" cy="160608"/>
            <a:chOff x="0" y="768748"/>
            <a:chExt cx="9143997" cy="150402"/>
          </a:xfrm>
          <a:solidFill>
            <a:srgbClr val="FF0000"/>
          </a:solidFill>
        </p:grpSpPr>
        <p:sp>
          <p:nvSpPr>
            <p:cNvPr id="23" name="Rectángulo 1">
              <a:extLst>
                <a:ext uri="{FF2B5EF4-FFF2-40B4-BE49-F238E27FC236}">
                  <a16:creationId xmlns:a16="http://schemas.microsoft.com/office/drawing/2014/main" id="{2D9EEAA5-B40E-498B-BC60-1E8682E9D36C}"/>
                </a:ext>
              </a:extLst>
            </p:cNvPr>
            <p:cNvSpPr/>
            <p:nvPr/>
          </p:nvSpPr>
          <p:spPr>
            <a:xfrm>
              <a:off x="0" y="768748"/>
              <a:ext cx="2521903" cy="98084"/>
            </a:xfrm>
            <a:custGeom>
              <a:avLst/>
              <a:gdLst>
                <a:gd name="connsiteX0" fmla="*/ 0 w 2131610"/>
                <a:gd name="connsiteY0" fmla="*/ 0 h 447600"/>
                <a:gd name="connsiteX1" fmla="*/ 2131610 w 2131610"/>
                <a:gd name="connsiteY1" fmla="*/ 0 h 447600"/>
                <a:gd name="connsiteX2" fmla="*/ 2131610 w 2131610"/>
                <a:gd name="connsiteY2" fmla="*/ 447600 h 447600"/>
                <a:gd name="connsiteX3" fmla="*/ 0 w 2131610"/>
                <a:gd name="connsiteY3" fmla="*/ 447600 h 447600"/>
                <a:gd name="connsiteX4" fmla="*/ 0 w 2131610"/>
                <a:gd name="connsiteY4" fmla="*/ 0 h 447600"/>
                <a:gd name="connsiteX0" fmla="*/ 0 w 2332332"/>
                <a:gd name="connsiteY0" fmla="*/ 0 h 447600"/>
                <a:gd name="connsiteX1" fmla="*/ 2332332 w 2332332"/>
                <a:gd name="connsiteY1" fmla="*/ 0 h 447600"/>
                <a:gd name="connsiteX2" fmla="*/ 2131610 w 2332332"/>
                <a:gd name="connsiteY2" fmla="*/ 447600 h 447600"/>
                <a:gd name="connsiteX3" fmla="*/ 0 w 2332332"/>
                <a:gd name="connsiteY3" fmla="*/ 447600 h 447600"/>
                <a:gd name="connsiteX4" fmla="*/ 0 w 2332332"/>
                <a:gd name="connsiteY4" fmla="*/ 0 h 447600"/>
                <a:gd name="connsiteX0" fmla="*/ 189571 w 2521903"/>
                <a:gd name="connsiteY0" fmla="*/ 0 h 469903"/>
                <a:gd name="connsiteX1" fmla="*/ 2521903 w 2521903"/>
                <a:gd name="connsiteY1" fmla="*/ 0 h 469903"/>
                <a:gd name="connsiteX2" fmla="*/ 2321181 w 2521903"/>
                <a:gd name="connsiteY2" fmla="*/ 447600 h 469903"/>
                <a:gd name="connsiteX3" fmla="*/ 0 w 2521903"/>
                <a:gd name="connsiteY3" fmla="*/ 469903 h 469903"/>
                <a:gd name="connsiteX4" fmla="*/ 189571 w 2521903"/>
                <a:gd name="connsiteY4" fmla="*/ 0 h 469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1903" h="469903">
                  <a:moveTo>
                    <a:pt x="189571" y="0"/>
                  </a:moveTo>
                  <a:lnTo>
                    <a:pt x="2521903" y="0"/>
                  </a:lnTo>
                  <a:lnTo>
                    <a:pt x="2321181" y="447600"/>
                  </a:lnTo>
                  <a:lnTo>
                    <a:pt x="0" y="469903"/>
                  </a:lnTo>
                  <a:lnTo>
                    <a:pt x="1895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7" name="Rectángulo 1">
              <a:extLst>
                <a:ext uri="{FF2B5EF4-FFF2-40B4-BE49-F238E27FC236}">
                  <a16:creationId xmlns:a16="http://schemas.microsoft.com/office/drawing/2014/main" id="{BCC28EA2-C9CD-49E7-B060-00D78C52ABF6}"/>
                </a:ext>
              </a:extLst>
            </p:cNvPr>
            <p:cNvSpPr/>
            <p:nvPr/>
          </p:nvSpPr>
          <p:spPr>
            <a:xfrm>
              <a:off x="2421542" y="820428"/>
              <a:ext cx="4472964" cy="98722"/>
            </a:xfrm>
            <a:custGeom>
              <a:avLst/>
              <a:gdLst>
                <a:gd name="connsiteX0" fmla="*/ 0 w 2131610"/>
                <a:gd name="connsiteY0" fmla="*/ 0 h 447600"/>
                <a:gd name="connsiteX1" fmla="*/ 2131610 w 2131610"/>
                <a:gd name="connsiteY1" fmla="*/ 0 h 447600"/>
                <a:gd name="connsiteX2" fmla="*/ 2131610 w 2131610"/>
                <a:gd name="connsiteY2" fmla="*/ 447600 h 447600"/>
                <a:gd name="connsiteX3" fmla="*/ 0 w 2131610"/>
                <a:gd name="connsiteY3" fmla="*/ 447600 h 447600"/>
                <a:gd name="connsiteX4" fmla="*/ 0 w 2131610"/>
                <a:gd name="connsiteY4" fmla="*/ 0 h 447600"/>
                <a:gd name="connsiteX0" fmla="*/ 0 w 2332332"/>
                <a:gd name="connsiteY0" fmla="*/ 0 h 447600"/>
                <a:gd name="connsiteX1" fmla="*/ 2332332 w 2332332"/>
                <a:gd name="connsiteY1" fmla="*/ 0 h 447600"/>
                <a:gd name="connsiteX2" fmla="*/ 2131610 w 2332332"/>
                <a:gd name="connsiteY2" fmla="*/ 447600 h 447600"/>
                <a:gd name="connsiteX3" fmla="*/ 0 w 2332332"/>
                <a:gd name="connsiteY3" fmla="*/ 447600 h 447600"/>
                <a:gd name="connsiteX4" fmla="*/ 0 w 2332332"/>
                <a:gd name="connsiteY4" fmla="*/ 0 h 447600"/>
                <a:gd name="connsiteX0" fmla="*/ 189571 w 2521903"/>
                <a:gd name="connsiteY0" fmla="*/ 0 h 469903"/>
                <a:gd name="connsiteX1" fmla="*/ 2521903 w 2521903"/>
                <a:gd name="connsiteY1" fmla="*/ 0 h 469903"/>
                <a:gd name="connsiteX2" fmla="*/ 2321181 w 2521903"/>
                <a:gd name="connsiteY2" fmla="*/ 447600 h 469903"/>
                <a:gd name="connsiteX3" fmla="*/ 0 w 2521903"/>
                <a:gd name="connsiteY3" fmla="*/ 469903 h 469903"/>
                <a:gd name="connsiteX4" fmla="*/ 189571 w 2521903"/>
                <a:gd name="connsiteY4" fmla="*/ 0 h 469903"/>
                <a:gd name="connsiteX0" fmla="*/ 189571 w 2337045"/>
                <a:gd name="connsiteY0" fmla="*/ 0 h 469903"/>
                <a:gd name="connsiteX1" fmla="*/ 2337045 w 2337045"/>
                <a:gd name="connsiteY1" fmla="*/ 0 h 469903"/>
                <a:gd name="connsiteX2" fmla="*/ 2321181 w 2337045"/>
                <a:gd name="connsiteY2" fmla="*/ 447600 h 469903"/>
                <a:gd name="connsiteX3" fmla="*/ 0 w 2337045"/>
                <a:gd name="connsiteY3" fmla="*/ 469903 h 469903"/>
                <a:gd name="connsiteX4" fmla="*/ 189571 w 2337045"/>
                <a:gd name="connsiteY4" fmla="*/ 0 h 469903"/>
                <a:gd name="connsiteX0" fmla="*/ 189571 w 2509812"/>
                <a:gd name="connsiteY0" fmla="*/ 0 h 562539"/>
                <a:gd name="connsiteX1" fmla="*/ 2337045 w 2509812"/>
                <a:gd name="connsiteY1" fmla="*/ 0 h 562539"/>
                <a:gd name="connsiteX2" fmla="*/ 2509812 w 2509812"/>
                <a:gd name="connsiteY2" fmla="*/ 562539 h 562539"/>
                <a:gd name="connsiteX3" fmla="*/ 0 w 2509812"/>
                <a:gd name="connsiteY3" fmla="*/ 469903 h 562539"/>
                <a:gd name="connsiteX4" fmla="*/ 189571 w 2509812"/>
                <a:gd name="connsiteY4" fmla="*/ 0 h 562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9812" h="562539">
                  <a:moveTo>
                    <a:pt x="189571" y="0"/>
                  </a:moveTo>
                  <a:lnTo>
                    <a:pt x="2337045" y="0"/>
                  </a:lnTo>
                  <a:lnTo>
                    <a:pt x="2509812" y="562539"/>
                  </a:lnTo>
                  <a:lnTo>
                    <a:pt x="0" y="469903"/>
                  </a:lnTo>
                  <a:lnTo>
                    <a:pt x="18957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8" name="Rectángulo 1">
              <a:extLst>
                <a:ext uri="{FF2B5EF4-FFF2-40B4-BE49-F238E27FC236}">
                  <a16:creationId xmlns:a16="http://schemas.microsoft.com/office/drawing/2014/main" id="{2621F81E-19EE-43C0-9874-592D9218B1A8}"/>
                </a:ext>
              </a:extLst>
            </p:cNvPr>
            <p:cNvSpPr/>
            <p:nvPr/>
          </p:nvSpPr>
          <p:spPr>
            <a:xfrm flipH="1">
              <a:off x="6876810" y="768749"/>
              <a:ext cx="2267187" cy="98084"/>
            </a:xfrm>
            <a:custGeom>
              <a:avLst/>
              <a:gdLst>
                <a:gd name="connsiteX0" fmla="*/ 0 w 2131610"/>
                <a:gd name="connsiteY0" fmla="*/ 0 h 447600"/>
                <a:gd name="connsiteX1" fmla="*/ 2131610 w 2131610"/>
                <a:gd name="connsiteY1" fmla="*/ 0 h 447600"/>
                <a:gd name="connsiteX2" fmla="*/ 2131610 w 2131610"/>
                <a:gd name="connsiteY2" fmla="*/ 447600 h 447600"/>
                <a:gd name="connsiteX3" fmla="*/ 0 w 2131610"/>
                <a:gd name="connsiteY3" fmla="*/ 447600 h 447600"/>
                <a:gd name="connsiteX4" fmla="*/ 0 w 2131610"/>
                <a:gd name="connsiteY4" fmla="*/ 0 h 447600"/>
                <a:gd name="connsiteX0" fmla="*/ 0 w 2332332"/>
                <a:gd name="connsiteY0" fmla="*/ 0 h 447600"/>
                <a:gd name="connsiteX1" fmla="*/ 2332332 w 2332332"/>
                <a:gd name="connsiteY1" fmla="*/ 0 h 447600"/>
                <a:gd name="connsiteX2" fmla="*/ 2131610 w 2332332"/>
                <a:gd name="connsiteY2" fmla="*/ 447600 h 447600"/>
                <a:gd name="connsiteX3" fmla="*/ 0 w 2332332"/>
                <a:gd name="connsiteY3" fmla="*/ 447600 h 447600"/>
                <a:gd name="connsiteX4" fmla="*/ 0 w 2332332"/>
                <a:gd name="connsiteY4" fmla="*/ 0 h 447600"/>
                <a:gd name="connsiteX0" fmla="*/ 189571 w 2521903"/>
                <a:gd name="connsiteY0" fmla="*/ 0 h 469903"/>
                <a:gd name="connsiteX1" fmla="*/ 2521903 w 2521903"/>
                <a:gd name="connsiteY1" fmla="*/ 0 h 469903"/>
                <a:gd name="connsiteX2" fmla="*/ 2321181 w 2521903"/>
                <a:gd name="connsiteY2" fmla="*/ 447600 h 469903"/>
                <a:gd name="connsiteX3" fmla="*/ 0 w 2521903"/>
                <a:gd name="connsiteY3" fmla="*/ 469903 h 469903"/>
                <a:gd name="connsiteX4" fmla="*/ 189571 w 2521903"/>
                <a:gd name="connsiteY4" fmla="*/ 0 h 469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1903" h="469903">
                  <a:moveTo>
                    <a:pt x="189571" y="0"/>
                  </a:moveTo>
                  <a:lnTo>
                    <a:pt x="2521903" y="0"/>
                  </a:lnTo>
                  <a:lnTo>
                    <a:pt x="2321181" y="447600"/>
                  </a:lnTo>
                  <a:lnTo>
                    <a:pt x="0" y="469903"/>
                  </a:lnTo>
                  <a:lnTo>
                    <a:pt x="1895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grpSp>
      <p:grpSp>
        <p:nvGrpSpPr>
          <p:cNvPr id="11" name="Grupo 10">
            <a:extLst>
              <a:ext uri="{FF2B5EF4-FFF2-40B4-BE49-F238E27FC236}">
                <a16:creationId xmlns:a16="http://schemas.microsoft.com/office/drawing/2014/main" id="{1A1AB88B-C135-78BB-9C2F-F6DAD35C060E}"/>
              </a:ext>
            </a:extLst>
          </p:cNvPr>
          <p:cNvGrpSpPr/>
          <p:nvPr/>
        </p:nvGrpSpPr>
        <p:grpSpPr>
          <a:xfrm>
            <a:off x="7026275" y="2566987"/>
            <a:ext cx="1966913" cy="3556001"/>
            <a:chOff x="7026275" y="2566987"/>
            <a:chExt cx="1966913" cy="3556001"/>
          </a:xfrm>
        </p:grpSpPr>
        <p:sp>
          <p:nvSpPr>
            <p:cNvPr id="5" name="Freeform 5">
              <a:extLst>
                <a:ext uri="{FF2B5EF4-FFF2-40B4-BE49-F238E27FC236}">
                  <a16:creationId xmlns:a16="http://schemas.microsoft.com/office/drawing/2014/main" id="{36F8BD39-D13D-7A26-970E-5F7D0AC8E6D2}"/>
                </a:ext>
              </a:extLst>
            </p:cNvPr>
            <p:cNvSpPr>
              <a:spLocks/>
            </p:cNvSpPr>
            <p:nvPr/>
          </p:nvSpPr>
          <p:spPr bwMode="auto">
            <a:xfrm>
              <a:off x="7035800" y="2566987"/>
              <a:ext cx="1952625" cy="3556001"/>
            </a:xfrm>
            <a:custGeom>
              <a:avLst/>
              <a:gdLst>
                <a:gd name="T0" fmla="*/ 439 w 439"/>
                <a:gd name="T1" fmla="*/ 796 h 802"/>
                <a:gd name="T2" fmla="*/ 431 w 439"/>
                <a:gd name="T3" fmla="*/ 801 h 802"/>
                <a:gd name="T4" fmla="*/ 290 w 439"/>
                <a:gd name="T5" fmla="*/ 790 h 802"/>
                <a:gd name="T6" fmla="*/ 272 w 439"/>
                <a:gd name="T7" fmla="*/ 773 h 802"/>
                <a:gd name="T8" fmla="*/ 159 w 439"/>
                <a:gd name="T9" fmla="*/ 452 h 802"/>
                <a:gd name="T10" fmla="*/ 142 w 439"/>
                <a:gd name="T11" fmla="*/ 433 h 802"/>
                <a:gd name="T12" fmla="*/ 59 w 439"/>
                <a:gd name="T13" fmla="*/ 192 h 802"/>
                <a:gd name="T14" fmla="*/ 11 w 439"/>
                <a:gd name="T15" fmla="*/ 71 h 802"/>
                <a:gd name="T16" fmla="*/ 8 w 439"/>
                <a:gd name="T17" fmla="*/ 62 h 802"/>
                <a:gd name="T18" fmla="*/ 0 w 439"/>
                <a:gd name="T19" fmla="*/ 8 h 802"/>
                <a:gd name="T20" fmla="*/ 18 w 439"/>
                <a:gd name="T21" fmla="*/ 4 h 802"/>
                <a:gd name="T22" fmla="*/ 139 w 439"/>
                <a:gd name="T23" fmla="*/ 3 h 802"/>
                <a:gd name="T24" fmla="*/ 163 w 439"/>
                <a:gd name="T25" fmla="*/ 20 h 802"/>
                <a:gd name="T26" fmla="*/ 280 w 439"/>
                <a:gd name="T27" fmla="*/ 352 h 802"/>
                <a:gd name="T28" fmla="*/ 297 w 439"/>
                <a:gd name="T29" fmla="*/ 372 h 802"/>
                <a:gd name="T30" fmla="*/ 390 w 439"/>
                <a:gd name="T31" fmla="*/ 644 h 802"/>
                <a:gd name="T32" fmla="*/ 429 w 439"/>
                <a:gd name="T33" fmla="*/ 739 h 802"/>
                <a:gd name="T34" fmla="*/ 433 w 439"/>
                <a:gd name="T35" fmla="*/ 754 h 802"/>
                <a:gd name="T36" fmla="*/ 439 w 439"/>
                <a:gd name="T37" fmla="*/ 796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9" h="802">
                  <a:moveTo>
                    <a:pt x="439" y="796"/>
                  </a:moveTo>
                  <a:cubicBezTo>
                    <a:pt x="439" y="802"/>
                    <a:pt x="435" y="802"/>
                    <a:pt x="431" y="801"/>
                  </a:cubicBezTo>
                  <a:cubicBezTo>
                    <a:pt x="384" y="797"/>
                    <a:pt x="337" y="793"/>
                    <a:pt x="290" y="790"/>
                  </a:cubicBezTo>
                  <a:cubicBezTo>
                    <a:pt x="277" y="789"/>
                    <a:pt x="275" y="782"/>
                    <a:pt x="272" y="773"/>
                  </a:cubicBezTo>
                  <a:cubicBezTo>
                    <a:pt x="234" y="666"/>
                    <a:pt x="197" y="559"/>
                    <a:pt x="159" y="452"/>
                  </a:cubicBezTo>
                  <a:cubicBezTo>
                    <a:pt x="148" y="450"/>
                    <a:pt x="145" y="441"/>
                    <a:pt x="142" y="433"/>
                  </a:cubicBezTo>
                  <a:cubicBezTo>
                    <a:pt x="113" y="353"/>
                    <a:pt x="84" y="273"/>
                    <a:pt x="59" y="192"/>
                  </a:cubicBezTo>
                  <a:cubicBezTo>
                    <a:pt x="46" y="151"/>
                    <a:pt x="35" y="109"/>
                    <a:pt x="11" y="71"/>
                  </a:cubicBezTo>
                  <a:cubicBezTo>
                    <a:pt x="9" y="69"/>
                    <a:pt x="8" y="65"/>
                    <a:pt x="8" y="62"/>
                  </a:cubicBezTo>
                  <a:cubicBezTo>
                    <a:pt x="9" y="44"/>
                    <a:pt x="3" y="26"/>
                    <a:pt x="0" y="8"/>
                  </a:cubicBezTo>
                  <a:cubicBezTo>
                    <a:pt x="4" y="0"/>
                    <a:pt x="12" y="4"/>
                    <a:pt x="18" y="4"/>
                  </a:cubicBezTo>
                  <a:cubicBezTo>
                    <a:pt x="58" y="3"/>
                    <a:pt x="99" y="4"/>
                    <a:pt x="139" y="3"/>
                  </a:cubicBezTo>
                  <a:cubicBezTo>
                    <a:pt x="153" y="3"/>
                    <a:pt x="159" y="8"/>
                    <a:pt x="163" y="20"/>
                  </a:cubicBezTo>
                  <a:cubicBezTo>
                    <a:pt x="202" y="131"/>
                    <a:pt x="241" y="241"/>
                    <a:pt x="280" y="352"/>
                  </a:cubicBezTo>
                  <a:cubicBezTo>
                    <a:pt x="291" y="354"/>
                    <a:pt x="294" y="363"/>
                    <a:pt x="297" y="372"/>
                  </a:cubicBezTo>
                  <a:cubicBezTo>
                    <a:pt x="329" y="462"/>
                    <a:pt x="362" y="552"/>
                    <a:pt x="390" y="644"/>
                  </a:cubicBezTo>
                  <a:cubicBezTo>
                    <a:pt x="400" y="677"/>
                    <a:pt x="410" y="710"/>
                    <a:pt x="429" y="739"/>
                  </a:cubicBezTo>
                  <a:cubicBezTo>
                    <a:pt x="432" y="744"/>
                    <a:pt x="433" y="749"/>
                    <a:pt x="433" y="754"/>
                  </a:cubicBezTo>
                  <a:cubicBezTo>
                    <a:pt x="433" y="768"/>
                    <a:pt x="435" y="782"/>
                    <a:pt x="439" y="796"/>
                  </a:cubicBezTo>
                  <a:close/>
                </a:path>
              </a:pathLst>
            </a:custGeom>
            <a:solidFill>
              <a:srgbClr val="E413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9D8C50B9-48F4-0704-AC3A-67621E647BA1}"/>
                </a:ext>
              </a:extLst>
            </p:cNvPr>
            <p:cNvSpPr>
              <a:spLocks/>
            </p:cNvSpPr>
            <p:nvPr/>
          </p:nvSpPr>
          <p:spPr bwMode="auto">
            <a:xfrm>
              <a:off x="8294688" y="2574925"/>
              <a:ext cx="698500" cy="3521075"/>
            </a:xfrm>
            <a:custGeom>
              <a:avLst/>
              <a:gdLst>
                <a:gd name="T0" fmla="*/ 156 w 157"/>
                <a:gd name="T1" fmla="*/ 794 h 794"/>
                <a:gd name="T2" fmla="*/ 141 w 157"/>
                <a:gd name="T3" fmla="*/ 757 h 794"/>
                <a:gd name="T4" fmla="*/ 115 w 157"/>
                <a:gd name="T5" fmla="*/ 670 h 794"/>
                <a:gd name="T6" fmla="*/ 34 w 157"/>
                <a:gd name="T7" fmla="*/ 391 h 794"/>
                <a:gd name="T8" fmla="*/ 1 w 157"/>
                <a:gd name="T9" fmla="*/ 294 h 794"/>
                <a:gd name="T10" fmla="*/ 0 w 157"/>
                <a:gd name="T11" fmla="*/ 16 h 794"/>
                <a:gd name="T12" fmla="*/ 16 w 157"/>
                <a:gd name="T13" fmla="*/ 1 h 794"/>
                <a:gd name="T14" fmla="*/ 138 w 157"/>
                <a:gd name="T15" fmla="*/ 1 h 794"/>
                <a:gd name="T16" fmla="*/ 157 w 157"/>
                <a:gd name="T17" fmla="*/ 21 h 794"/>
                <a:gd name="T18" fmla="*/ 156 w 157"/>
                <a:gd name="T19" fmla="*/ 480 h 794"/>
                <a:gd name="T20" fmla="*/ 156 w 157"/>
                <a:gd name="T21"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794">
                  <a:moveTo>
                    <a:pt x="156" y="794"/>
                  </a:moveTo>
                  <a:cubicBezTo>
                    <a:pt x="148" y="783"/>
                    <a:pt x="145" y="770"/>
                    <a:pt x="141" y="757"/>
                  </a:cubicBezTo>
                  <a:cubicBezTo>
                    <a:pt x="136" y="727"/>
                    <a:pt x="124" y="699"/>
                    <a:pt x="115" y="670"/>
                  </a:cubicBezTo>
                  <a:cubicBezTo>
                    <a:pt x="86" y="578"/>
                    <a:pt x="60" y="484"/>
                    <a:pt x="34" y="391"/>
                  </a:cubicBezTo>
                  <a:cubicBezTo>
                    <a:pt x="25" y="358"/>
                    <a:pt x="14" y="326"/>
                    <a:pt x="1" y="294"/>
                  </a:cubicBezTo>
                  <a:cubicBezTo>
                    <a:pt x="1" y="201"/>
                    <a:pt x="1" y="109"/>
                    <a:pt x="0" y="16"/>
                  </a:cubicBezTo>
                  <a:cubicBezTo>
                    <a:pt x="0" y="3"/>
                    <a:pt x="5" y="1"/>
                    <a:pt x="16" y="1"/>
                  </a:cubicBezTo>
                  <a:cubicBezTo>
                    <a:pt x="57" y="2"/>
                    <a:pt x="98" y="2"/>
                    <a:pt x="138" y="1"/>
                  </a:cubicBezTo>
                  <a:cubicBezTo>
                    <a:pt x="154" y="0"/>
                    <a:pt x="157" y="7"/>
                    <a:pt x="157" y="21"/>
                  </a:cubicBezTo>
                  <a:cubicBezTo>
                    <a:pt x="156" y="174"/>
                    <a:pt x="156" y="327"/>
                    <a:pt x="156" y="480"/>
                  </a:cubicBezTo>
                  <a:cubicBezTo>
                    <a:pt x="156" y="585"/>
                    <a:pt x="156" y="689"/>
                    <a:pt x="156" y="794"/>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A7AA5D51-09EE-4010-FD4D-E5804169B953}"/>
                </a:ext>
              </a:extLst>
            </p:cNvPr>
            <p:cNvSpPr>
              <a:spLocks/>
            </p:cNvSpPr>
            <p:nvPr/>
          </p:nvSpPr>
          <p:spPr bwMode="auto">
            <a:xfrm>
              <a:off x="7026275" y="2601913"/>
              <a:ext cx="703263" cy="3521075"/>
            </a:xfrm>
            <a:custGeom>
              <a:avLst/>
              <a:gdLst>
                <a:gd name="T0" fmla="*/ 2 w 158"/>
                <a:gd name="T1" fmla="*/ 0 h 794"/>
                <a:gd name="T2" fmla="*/ 21 w 158"/>
                <a:gd name="T3" fmla="*/ 49 h 794"/>
                <a:gd name="T4" fmla="*/ 29 w 158"/>
                <a:gd name="T5" fmla="*/ 79 h 794"/>
                <a:gd name="T6" fmla="*/ 115 w 158"/>
                <a:gd name="T7" fmla="*/ 373 h 794"/>
                <a:gd name="T8" fmla="*/ 149 w 158"/>
                <a:gd name="T9" fmla="*/ 483 h 794"/>
                <a:gd name="T10" fmla="*/ 157 w 158"/>
                <a:gd name="T11" fmla="*/ 492 h 794"/>
                <a:gd name="T12" fmla="*/ 158 w 158"/>
                <a:gd name="T13" fmla="*/ 766 h 794"/>
                <a:gd name="T14" fmla="*/ 143 w 158"/>
                <a:gd name="T15" fmla="*/ 782 h 794"/>
                <a:gd name="T16" fmla="*/ 15 w 158"/>
                <a:gd name="T17" fmla="*/ 793 h 794"/>
                <a:gd name="T18" fmla="*/ 1 w 158"/>
                <a:gd name="T19" fmla="*/ 781 h 794"/>
                <a:gd name="T20" fmla="*/ 1 w 158"/>
                <a:gd name="T21" fmla="*/ 775 h 794"/>
                <a:gd name="T22" fmla="*/ 2 w 158"/>
                <a:gd name="T23" fmla="*/ 14 h 794"/>
                <a:gd name="T24" fmla="*/ 2 w 158"/>
                <a:gd name="T25"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794">
                  <a:moveTo>
                    <a:pt x="2" y="0"/>
                  </a:moveTo>
                  <a:cubicBezTo>
                    <a:pt x="11" y="15"/>
                    <a:pt x="16" y="32"/>
                    <a:pt x="21" y="49"/>
                  </a:cubicBezTo>
                  <a:cubicBezTo>
                    <a:pt x="19" y="60"/>
                    <a:pt x="26" y="69"/>
                    <a:pt x="29" y="79"/>
                  </a:cubicBezTo>
                  <a:cubicBezTo>
                    <a:pt x="59" y="177"/>
                    <a:pt x="89" y="274"/>
                    <a:pt x="115" y="373"/>
                  </a:cubicBezTo>
                  <a:cubicBezTo>
                    <a:pt x="125" y="411"/>
                    <a:pt x="140" y="446"/>
                    <a:pt x="149" y="483"/>
                  </a:cubicBezTo>
                  <a:cubicBezTo>
                    <a:pt x="150" y="487"/>
                    <a:pt x="153" y="490"/>
                    <a:pt x="157" y="492"/>
                  </a:cubicBezTo>
                  <a:cubicBezTo>
                    <a:pt x="157" y="583"/>
                    <a:pt x="157" y="675"/>
                    <a:pt x="158" y="766"/>
                  </a:cubicBezTo>
                  <a:cubicBezTo>
                    <a:pt x="158" y="778"/>
                    <a:pt x="154" y="782"/>
                    <a:pt x="143" y="782"/>
                  </a:cubicBezTo>
                  <a:cubicBezTo>
                    <a:pt x="100" y="785"/>
                    <a:pt x="58" y="789"/>
                    <a:pt x="15" y="793"/>
                  </a:cubicBezTo>
                  <a:cubicBezTo>
                    <a:pt x="5" y="794"/>
                    <a:pt x="0" y="791"/>
                    <a:pt x="1" y="781"/>
                  </a:cubicBezTo>
                  <a:cubicBezTo>
                    <a:pt x="2" y="779"/>
                    <a:pt x="1" y="777"/>
                    <a:pt x="1" y="775"/>
                  </a:cubicBezTo>
                  <a:cubicBezTo>
                    <a:pt x="2" y="521"/>
                    <a:pt x="2" y="268"/>
                    <a:pt x="2" y="14"/>
                  </a:cubicBezTo>
                  <a:cubicBezTo>
                    <a:pt x="2" y="9"/>
                    <a:pt x="2" y="5"/>
                    <a:pt x="2" y="0"/>
                  </a:cubicBezTo>
                  <a:close/>
                </a:path>
              </a:pathLst>
            </a:custGeom>
            <a:solidFill>
              <a:srgbClr val="B11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C1CC76BE-DAAB-310B-4742-218ED74D17F9}"/>
                </a:ext>
              </a:extLst>
            </p:cNvPr>
            <p:cNvSpPr>
              <a:spLocks/>
            </p:cNvSpPr>
            <p:nvPr/>
          </p:nvSpPr>
          <p:spPr bwMode="auto">
            <a:xfrm>
              <a:off x="8281988" y="3879850"/>
              <a:ext cx="654050" cy="2052638"/>
            </a:xfrm>
            <a:custGeom>
              <a:avLst/>
              <a:gdLst>
                <a:gd name="T0" fmla="*/ 4 w 147"/>
                <a:gd name="T1" fmla="*/ 0 h 463"/>
                <a:gd name="T2" fmla="*/ 21 w 147"/>
                <a:gd name="T3" fmla="*/ 17 h 463"/>
                <a:gd name="T4" fmla="*/ 83 w 147"/>
                <a:gd name="T5" fmla="*/ 225 h 463"/>
                <a:gd name="T6" fmla="*/ 143 w 147"/>
                <a:gd name="T7" fmla="*/ 446 h 463"/>
                <a:gd name="T8" fmla="*/ 144 w 147"/>
                <a:gd name="T9" fmla="*/ 463 h 463"/>
                <a:gd name="T10" fmla="*/ 0 w 147"/>
                <a:gd name="T11" fmla="*/ 56 h 463"/>
                <a:gd name="T12" fmla="*/ 4 w 147"/>
                <a:gd name="T13" fmla="*/ 0 h 463"/>
              </a:gdLst>
              <a:ahLst/>
              <a:cxnLst>
                <a:cxn ang="0">
                  <a:pos x="T0" y="T1"/>
                </a:cxn>
                <a:cxn ang="0">
                  <a:pos x="T2" y="T3"/>
                </a:cxn>
                <a:cxn ang="0">
                  <a:pos x="T4" y="T5"/>
                </a:cxn>
                <a:cxn ang="0">
                  <a:pos x="T6" y="T7"/>
                </a:cxn>
                <a:cxn ang="0">
                  <a:pos x="T8" y="T9"/>
                </a:cxn>
                <a:cxn ang="0">
                  <a:pos x="T10" y="T11"/>
                </a:cxn>
                <a:cxn ang="0">
                  <a:pos x="T12" y="T13"/>
                </a:cxn>
              </a:cxnLst>
              <a:rect l="0" t="0" r="r" b="b"/>
              <a:pathLst>
                <a:path w="147" h="463">
                  <a:moveTo>
                    <a:pt x="4" y="0"/>
                  </a:moveTo>
                  <a:cubicBezTo>
                    <a:pt x="14" y="1"/>
                    <a:pt x="17" y="9"/>
                    <a:pt x="21" y="17"/>
                  </a:cubicBezTo>
                  <a:cubicBezTo>
                    <a:pt x="47" y="85"/>
                    <a:pt x="64" y="156"/>
                    <a:pt x="83" y="225"/>
                  </a:cubicBezTo>
                  <a:cubicBezTo>
                    <a:pt x="103" y="299"/>
                    <a:pt x="123" y="372"/>
                    <a:pt x="143" y="446"/>
                  </a:cubicBezTo>
                  <a:cubicBezTo>
                    <a:pt x="145" y="452"/>
                    <a:pt x="147" y="457"/>
                    <a:pt x="144" y="463"/>
                  </a:cubicBezTo>
                  <a:cubicBezTo>
                    <a:pt x="96" y="327"/>
                    <a:pt x="48" y="192"/>
                    <a:pt x="0" y="56"/>
                  </a:cubicBezTo>
                  <a:cubicBezTo>
                    <a:pt x="8" y="38"/>
                    <a:pt x="0" y="18"/>
                    <a:pt x="4" y="0"/>
                  </a:cubicBezTo>
                  <a:close/>
                </a:path>
              </a:pathLst>
            </a:custGeom>
            <a:solidFill>
              <a:srgbClr val="93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24DC8EAF-6E0A-B556-DE6F-4381C0A0AE3C}"/>
                </a:ext>
              </a:extLst>
            </p:cNvPr>
            <p:cNvSpPr>
              <a:spLocks/>
            </p:cNvSpPr>
            <p:nvPr/>
          </p:nvSpPr>
          <p:spPr bwMode="auto">
            <a:xfrm>
              <a:off x="7107238" y="2819400"/>
              <a:ext cx="636588" cy="1987550"/>
            </a:xfrm>
            <a:custGeom>
              <a:avLst/>
              <a:gdLst>
                <a:gd name="T0" fmla="*/ 139 w 143"/>
                <a:gd name="T1" fmla="*/ 443 h 448"/>
                <a:gd name="T2" fmla="*/ 120 w 143"/>
                <a:gd name="T3" fmla="*/ 429 h 448"/>
                <a:gd name="T4" fmla="*/ 79 w 143"/>
                <a:gd name="T5" fmla="*/ 297 h 448"/>
                <a:gd name="T6" fmla="*/ 28 w 143"/>
                <a:gd name="T7" fmla="*/ 107 h 448"/>
                <a:gd name="T8" fmla="*/ 2 w 143"/>
                <a:gd name="T9" fmla="*/ 13 h 448"/>
                <a:gd name="T10" fmla="*/ 3 w 143"/>
                <a:gd name="T11" fmla="*/ 0 h 448"/>
                <a:gd name="T12" fmla="*/ 143 w 143"/>
                <a:gd name="T13" fmla="*/ 395 h 448"/>
                <a:gd name="T14" fmla="*/ 139 w 143"/>
                <a:gd name="T15" fmla="*/ 443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448">
                  <a:moveTo>
                    <a:pt x="139" y="443"/>
                  </a:moveTo>
                  <a:cubicBezTo>
                    <a:pt x="125" y="448"/>
                    <a:pt x="123" y="437"/>
                    <a:pt x="120" y="429"/>
                  </a:cubicBezTo>
                  <a:cubicBezTo>
                    <a:pt x="106" y="385"/>
                    <a:pt x="92" y="341"/>
                    <a:pt x="79" y="297"/>
                  </a:cubicBezTo>
                  <a:cubicBezTo>
                    <a:pt x="61" y="234"/>
                    <a:pt x="43" y="171"/>
                    <a:pt x="28" y="107"/>
                  </a:cubicBezTo>
                  <a:cubicBezTo>
                    <a:pt x="20" y="76"/>
                    <a:pt x="11" y="44"/>
                    <a:pt x="2" y="13"/>
                  </a:cubicBezTo>
                  <a:cubicBezTo>
                    <a:pt x="1" y="9"/>
                    <a:pt x="0" y="4"/>
                    <a:pt x="3" y="0"/>
                  </a:cubicBezTo>
                  <a:cubicBezTo>
                    <a:pt x="50" y="132"/>
                    <a:pt x="96" y="264"/>
                    <a:pt x="143" y="395"/>
                  </a:cubicBezTo>
                  <a:cubicBezTo>
                    <a:pt x="135" y="411"/>
                    <a:pt x="142" y="428"/>
                    <a:pt x="139" y="443"/>
                  </a:cubicBezTo>
                  <a:close/>
                </a:path>
              </a:pathLst>
            </a:custGeom>
            <a:solidFill>
              <a:srgbClr val="921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585075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61"/>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671925" y="2031000"/>
            <a:ext cx="4218750" cy="4320000"/>
          </a:xfrm>
          <a:prstGeom prst="rect">
            <a:avLst/>
          </a:prstGeom>
        </p:spPr>
      </p:pic>
      <p:pic>
        <p:nvPicPr>
          <p:cNvPr id="3" name="Imagen 2"/>
          <p:cNvPicPr>
            <a:picLocks noChangeAspect="1"/>
          </p:cNvPicPr>
          <p:nvPr/>
        </p:nvPicPr>
        <p:blipFill>
          <a:blip r:embed="rId4"/>
          <a:stretch>
            <a:fillRect/>
          </a:stretch>
        </p:blipFill>
        <p:spPr>
          <a:xfrm>
            <a:off x="5636500" y="2031000"/>
            <a:ext cx="3621800" cy="2084640"/>
          </a:xfrm>
          <a:prstGeom prst="rect">
            <a:avLst/>
          </a:prstGeom>
        </p:spPr>
      </p:pic>
      <p:pic>
        <p:nvPicPr>
          <p:cNvPr id="4" name="Imagen 3"/>
          <p:cNvPicPr>
            <a:picLocks noChangeAspect="1"/>
          </p:cNvPicPr>
          <p:nvPr/>
        </p:nvPicPr>
        <p:blipFill>
          <a:blip r:embed="rId5"/>
          <a:stretch>
            <a:fillRect/>
          </a:stretch>
        </p:blipFill>
        <p:spPr>
          <a:xfrm>
            <a:off x="9396750" y="2301700"/>
            <a:ext cx="2542500" cy="4185000"/>
          </a:xfrm>
          <a:prstGeom prst="rect">
            <a:avLst/>
          </a:prstGeom>
        </p:spPr>
      </p:pic>
      <p:pic>
        <p:nvPicPr>
          <p:cNvPr id="6" name="Imagen 5"/>
          <p:cNvPicPr>
            <a:picLocks noChangeAspect="1"/>
          </p:cNvPicPr>
          <p:nvPr/>
        </p:nvPicPr>
        <p:blipFill>
          <a:blip r:embed="rId6"/>
          <a:stretch>
            <a:fillRect/>
          </a:stretch>
        </p:blipFill>
        <p:spPr>
          <a:xfrm>
            <a:off x="5382076" y="4394200"/>
            <a:ext cx="1126400" cy="2032086"/>
          </a:xfrm>
          <a:prstGeom prst="rect">
            <a:avLst/>
          </a:prstGeom>
        </p:spPr>
      </p:pic>
      <p:pic>
        <p:nvPicPr>
          <p:cNvPr id="7" name="Imagen 6"/>
          <p:cNvPicPr>
            <a:picLocks noChangeAspect="1"/>
          </p:cNvPicPr>
          <p:nvPr/>
        </p:nvPicPr>
        <p:blipFill>
          <a:blip r:embed="rId7"/>
          <a:stretch>
            <a:fillRect/>
          </a:stretch>
        </p:blipFill>
        <p:spPr>
          <a:xfrm>
            <a:off x="6809925" y="5398447"/>
            <a:ext cx="2986008" cy="81527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61"/>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325525" y="2057975"/>
            <a:ext cx="6824576" cy="4514122"/>
          </a:xfrm>
          <a:prstGeom prst="rect">
            <a:avLst/>
          </a:prstGeom>
        </p:spPr>
      </p:pic>
      <p:pic>
        <p:nvPicPr>
          <p:cNvPr id="3" name="Imagen 2"/>
          <p:cNvPicPr>
            <a:picLocks noChangeAspect="1"/>
          </p:cNvPicPr>
          <p:nvPr/>
        </p:nvPicPr>
        <p:blipFill>
          <a:blip r:embed="rId4"/>
          <a:stretch>
            <a:fillRect/>
          </a:stretch>
        </p:blipFill>
        <p:spPr>
          <a:xfrm>
            <a:off x="7982650" y="1930036"/>
            <a:ext cx="3262500" cy="2385000"/>
          </a:xfrm>
          <a:prstGeom prst="rect">
            <a:avLst/>
          </a:prstGeom>
        </p:spPr>
      </p:pic>
      <p:pic>
        <p:nvPicPr>
          <p:cNvPr id="4" name="Imagen 3"/>
          <p:cNvPicPr>
            <a:picLocks noChangeAspect="1"/>
          </p:cNvPicPr>
          <p:nvPr/>
        </p:nvPicPr>
        <p:blipFill>
          <a:blip r:embed="rId5"/>
          <a:stretch>
            <a:fillRect/>
          </a:stretch>
        </p:blipFill>
        <p:spPr>
          <a:xfrm>
            <a:off x="7617037" y="5116375"/>
            <a:ext cx="3993726" cy="1223731"/>
          </a:xfrm>
          <a:prstGeom prst="rect">
            <a:avLst/>
          </a:prstGeom>
        </p:spPr>
      </p:pic>
    </p:spTree>
    <p:extLst>
      <p:ext uri="{BB962C8B-B14F-4D97-AF65-F5344CB8AC3E}">
        <p14:creationId xmlns:p14="http://schemas.microsoft.com/office/powerpoint/2010/main" val="2207064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61"/>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8127375" y="3565842"/>
            <a:ext cx="3932180" cy="3071026"/>
          </a:xfrm>
          <a:prstGeom prst="rect">
            <a:avLst/>
          </a:prstGeom>
        </p:spPr>
      </p:pic>
      <p:pic>
        <p:nvPicPr>
          <p:cNvPr id="3" name="Imagen 2"/>
          <p:cNvPicPr>
            <a:picLocks noChangeAspect="1"/>
          </p:cNvPicPr>
          <p:nvPr/>
        </p:nvPicPr>
        <p:blipFill>
          <a:blip r:embed="rId4"/>
          <a:stretch>
            <a:fillRect/>
          </a:stretch>
        </p:blipFill>
        <p:spPr>
          <a:xfrm>
            <a:off x="337575" y="4064000"/>
            <a:ext cx="3531040" cy="2572868"/>
          </a:xfrm>
          <a:prstGeom prst="rect">
            <a:avLst/>
          </a:prstGeom>
        </p:spPr>
      </p:pic>
      <p:pic>
        <p:nvPicPr>
          <p:cNvPr id="4" name="Imagen 3"/>
          <p:cNvPicPr>
            <a:picLocks noChangeAspect="1"/>
          </p:cNvPicPr>
          <p:nvPr/>
        </p:nvPicPr>
        <p:blipFill>
          <a:blip r:embed="rId5"/>
          <a:stretch>
            <a:fillRect/>
          </a:stretch>
        </p:blipFill>
        <p:spPr>
          <a:xfrm>
            <a:off x="4364956" y="4064000"/>
            <a:ext cx="3113677" cy="2376351"/>
          </a:xfrm>
          <a:prstGeom prst="rect">
            <a:avLst/>
          </a:prstGeom>
        </p:spPr>
      </p:pic>
      <p:pic>
        <p:nvPicPr>
          <p:cNvPr id="5" name="Imagen 4"/>
          <p:cNvPicPr>
            <a:picLocks noChangeAspect="1"/>
          </p:cNvPicPr>
          <p:nvPr/>
        </p:nvPicPr>
        <p:blipFill>
          <a:blip r:embed="rId6"/>
          <a:stretch>
            <a:fillRect/>
          </a:stretch>
        </p:blipFill>
        <p:spPr>
          <a:xfrm>
            <a:off x="1021599" y="1330199"/>
            <a:ext cx="3436101" cy="2400091"/>
          </a:xfrm>
          <a:prstGeom prst="rect">
            <a:avLst/>
          </a:prstGeom>
        </p:spPr>
      </p:pic>
      <p:pic>
        <p:nvPicPr>
          <p:cNvPr id="7" name="Imagen 6"/>
          <p:cNvPicPr>
            <a:picLocks noChangeAspect="1"/>
          </p:cNvPicPr>
          <p:nvPr/>
        </p:nvPicPr>
        <p:blipFill>
          <a:blip r:embed="rId7"/>
          <a:stretch>
            <a:fillRect/>
          </a:stretch>
        </p:blipFill>
        <p:spPr>
          <a:xfrm>
            <a:off x="7690875" y="1330199"/>
            <a:ext cx="3281926" cy="1704182"/>
          </a:xfrm>
          <a:prstGeom prst="rect">
            <a:avLst/>
          </a:prstGeom>
        </p:spPr>
      </p:pic>
    </p:spTree>
    <p:extLst>
      <p:ext uri="{BB962C8B-B14F-4D97-AF65-F5344CB8AC3E}">
        <p14:creationId xmlns:p14="http://schemas.microsoft.com/office/powerpoint/2010/main" val="2217169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p>
            <a:r>
              <a:rPr lang="en-US" sz="4800" dirty="0">
                <a:latin typeface="Arial" panose="020B0604020202020204" pitchFamily="34" charset="0"/>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1" y="1492154"/>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7"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7"/>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7"/>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26" y="1518718"/>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29" y="4618985"/>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4"/>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7"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5" y="3545249"/>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37" y="4613418"/>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3" y="1539349"/>
            <a:ext cx="551843" cy="54608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2" y="1539416"/>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8"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AE4500"/>
              </a:solidFill>
            </a:endParaRPr>
          </a:p>
        </p:txBody>
      </p:sp>
      <p:sp>
        <p:nvSpPr>
          <p:cNvPr id="122" name="Google Shape;6000;p67"/>
          <p:cNvSpPr/>
          <p:nvPr/>
        </p:nvSpPr>
        <p:spPr>
          <a:xfrm>
            <a:off x="4351196" y="1478771"/>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000000"/>
          </a:solidFill>
          <a:ln>
            <a:noFill/>
          </a:ln>
        </p:spPr>
        <p:txBody>
          <a:bodyPr spcFirstLastPara="1" wrap="square" lIns="91425" tIns="91425" rIns="91425" bIns="91425" anchor="ctr" anchorCtr="0">
            <a:noAutofit/>
          </a:bodyPr>
          <a:lstStyle/>
          <a:p>
            <a:endParaRPr>
              <a:solidFill>
                <a:srgbClr val="AE4500"/>
              </a:solidFill>
            </a:endParaRPr>
          </a:p>
        </p:txBody>
      </p:sp>
      <p:grpSp>
        <p:nvGrpSpPr>
          <p:cNvPr id="151" name="Google Shape;6029;p67"/>
          <p:cNvGrpSpPr/>
          <p:nvPr/>
        </p:nvGrpSpPr>
        <p:grpSpPr>
          <a:xfrm>
            <a:off x="9367813" y="5419901"/>
            <a:ext cx="404147" cy="560241"/>
            <a:chOff x="-38860325" y="3221750"/>
            <a:chExt cx="228425" cy="316650"/>
          </a:xfrm>
          <a:solidFill>
            <a:srgbClr val="000000"/>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188" name="Google Shape;6066;p67"/>
          <p:cNvGrpSpPr/>
          <p:nvPr/>
        </p:nvGrpSpPr>
        <p:grpSpPr>
          <a:xfrm>
            <a:off x="4313801" y="2400895"/>
            <a:ext cx="644203" cy="641015"/>
            <a:chOff x="-38538975" y="3954250"/>
            <a:chExt cx="318225" cy="316650"/>
          </a:xfrm>
          <a:solidFill>
            <a:srgbClr val="000000"/>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53" name="Google Shape;5976;p67"/>
          <p:cNvGrpSpPr/>
          <p:nvPr/>
        </p:nvGrpSpPr>
        <p:grpSpPr>
          <a:xfrm>
            <a:off x="4399885" y="5618924"/>
            <a:ext cx="495395" cy="442067"/>
            <a:chOff x="-42996150" y="3612600"/>
            <a:chExt cx="323750" cy="288900"/>
          </a:xfrm>
          <a:solidFill>
            <a:srgbClr val="000000"/>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111" name="Google Shape;5989;p67"/>
          <p:cNvGrpSpPr/>
          <p:nvPr/>
        </p:nvGrpSpPr>
        <p:grpSpPr>
          <a:xfrm>
            <a:off x="8432704" y="5501961"/>
            <a:ext cx="496541" cy="485831"/>
            <a:chOff x="-41117650" y="3605525"/>
            <a:chExt cx="324500" cy="317500"/>
          </a:xfrm>
          <a:solidFill>
            <a:srgbClr val="000000"/>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129" name="Google Shape;6007;p67"/>
          <p:cNvGrpSpPr/>
          <p:nvPr/>
        </p:nvGrpSpPr>
        <p:grpSpPr>
          <a:xfrm>
            <a:off x="5285551" y="5542722"/>
            <a:ext cx="469687" cy="475692"/>
            <a:chOff x="-42617300" y="3587775"/>
            <a:chExt cx="306950" cy="310875"/>
          </a:xfrm>
          <a:solidFill>
            <a:srgbClr val="000000"/>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140" name="Google Shape;6018;p67"/>
          <p:cNvGrpSpPr/>
          <p:nvPr/>
        </p:nvGrpSpPr>
        <p:grpSpPr>
          <a:xfrm>
            <a:off x="10221237" y="5564681"/>
            <a:ext cx="486939" cy="443559"/>
            <a:chOff x="-40745125" y="3632900"/>
            <a:chExt cx="318225" cy="289875"/>
          </a:xfrm>
          <a:solidFill>
            <a:srgbClr val="000000"/>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sp>
        <p:nvSpPr>
          <p:cNvPr id="165" name="Google Shape;6043;p67"/>
          <p:cNvSpPr/>
          <p:nvPr/>
        </p:nvSpPr>
        <p:spPr>
          <a:xfrm>
            <a:off x="6077467"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000000"/>
          </a:solidFill>
          <a:ln>
            <a:noFill/>
          </a:ln>
        </p:spPr>
        <p:txBody>
          <a:bodyPr spcFirstLastPara="1" wrap="square" lIns="91425" tIns="91425" rIns="91425" bIns="91425" anchor="ctr" anchorCtr="0">
            <a:noAutofit/>
          </a:bodyPr>
          <a:lstStyle/>
          <a:p>
            <a:endParaRPr>
              <a:solidFill>
                <a:srgbClr val="AE4500"/>
              </a:solidFill>
            </a:endParaRPr>
          </a:p>
        </p:txBody>
      </p:sp>
      <p:grpSp>
        <p:nvGrpSpPr>
          <p:cNvPr id="174" name="Google Shape;6052;p67"/>
          <p:cNvGrpSpPr/>
          <p:nvPr/>
        </p:nvGrpSpPr>
        <p:grpSpPr>
          <a:xfrm>
            <a:off x="11105261" y="5521085"/>
            <a:ext cx="476115" cy="484531"/>
            <a:chOff x="-40372575" y="3604550"/>
            <a:chExt cx="311150" cy="316650"/>
          </a:xfrm>
          <a:solidFill>
            <a:srgbClr val="000000"/>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00" name="Google Shape;6078;p67"/>
          <p:cNvGrpSpPr/>
          <p:nvPr/>
        </p:nvGrpSpPr>
        <p:grpSpPr>
          <a:xfrm>
            <a:off x="6835001" y="5544805"/>
            <a:ext cx="486939" cy="484531"/>
            <a:chOff x="-41893475" y="3584850"/>
            <a:chExt cx="318225" cy="316650"/>
          </a:xfrm>
          <a:solidFill>
            <a:srgbClr val="000000"/>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31" name="Google Shape;6110;p67"/>
          <p:cNvGrpSpPr/>
          <p:nvPr/>
        </p:nvGrpSpPr>
        <p:grpSpPr>
          <a:xfrm>
            <a:off x="7644051" y="5591324"/>
            <a:ext cx="483343" cy="378489"/>
            <a:chOff x="-41526450" y="3653375"/>
            <a:chExt cx="315875" cy="247350"/>
          </a:xfrm>
          <a:solidFill>
            <a:srgbClr val="000000"/>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56" name="Google Shape;5972;p67"/>
          <p:cNvGrpSpPr/>
          <p:nvPr/>
        </p:nvGrpSpPr>
        <p:grpSpPr>
          <a:xfrm>
            <a:off x="5231489" y="2522328"/>
            <a:ext cx="480672" cy="552945"/>
            <a:chOff x="-42971725" y="3217825"/>
            <a:chExt cx="275675" cy="317125"/>
          </a:xfrm>
          <a:solidFill>
            <a:srgbClr val="000000"/>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60" name="Google Shape;5984;p67"/>
          <p:cNvGrpSpPr/>
          <p:nvPr/>
        </p:nvGrpSpPr>
        <p:grpSpPr>
          <a:xfrm>
            <a:off x="9324641" y="2518241"/>
            <a:ext cx="554819" cy="553467"/>
            <a:chOff x="-41111350" y="3239100"/>
            <a:chExt cx="318200" cy="317425"/>
          </a:xfrm>
          <a:solidFill>
            <a:srgbClr val="000000"/>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65" name="Google Shape;6002;p67"/>
          <p:cNvGrpSpPr/>
          <p:nvPr/>
        </p:nvGrpSpPr>
        <p:grpSpPr>
          <a:xfrm>
            <a:off x="6093084" y="2522325"/>
            <a:ext cx="640955" cy="553467"/>
            <a:chOff x="-42651700" y="3217825"/>
            <a:chExt cx="367600" cy="317425"/>
          </a:xfrm>
          <a:solidFill>
            <a:srgbClr val="000000"/>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70" name="Google Shape;6011;p67"/>
          <p:cNvGrpSpPr/>
          <p:nvPr/>
        </p:nvGrpSpPr>
        <p:grpSpPr>
          <a:xfrm>
            <a:off x="10113537" y="2490019"/>
            <a:ext cx="562491" cy="552639"/>
            <a:chOff x="-40748275" y="3238700"/>
            <a:chExt cx="322600" cy="316950"/>
          </a:xfrm>
          <a:solidFill>
            <a:srgbClr val="000000"/>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000000"/>
          </a:solidFill>
          <a:ln>
            <a:noFill/>
          </a:ln>
        </p:spPr>
        <p:txBody>
          <a:bodyPr spcFirstLastPara="1" wrap="square" lIns="91425" tIns="91425" rIns="91425" bIns="91425" anchor="ctr" anchorCtr="0">
            <a:noAutofit/>
          </a:bodyPr>
          <a:lstStyle/>
          <a:p>
            <a:endParaRPr>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rgbClr val="000000"/>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83" name="Google Shape;6072;p67"/>
          <p:cNvGrpSpPr/>
          <p:nvPr/>
        </p:nvGrpSpPr>
        <p:grpSpPr>
          <a:xfrm>
            <a:off x="7701993" y="2496465"/>
            <a:ext cx="553512" cy="553163"/>
            <a:chOff x="-41895050" y="3217225"/>
            <a:chExt cx="317450" cy="317250"/>
          </a:xfrm>
          <a:solidFill>
            <a:srgbClr val="000000"/>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289" name="Google Shape;6107;p67"/>
          <p:cNvGrpSpPr/>
          <p:nvPr/>
        </p:nvGrpSpPr>
        <p:grpSpPr>
          <a:xfrm>
            <a:off x="8529347" y="2475151"/>
            <a:ext cx="557608" cy="550765"/>
            <a:chOff x="-41530375" y="3218800"/>
            <a:chExt cx="319800" cy="315875"/>
          </a:xfrm>
          <a:solidFill>
            <a:srgbClr val="000000"/>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rgbClr val="000000"/>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330" name="Google Shape;5596;p66"/>
          <p:cNvGrpSpPr/>
          <p:nvPr/>
        </p:nvGrpSpPr>
        <p:grpSpPr>
          <a:xfrm>
            <a:off x="6907678" y="3560867"/>
            <a:ext cx="526700" cy="526700"/>
            <a:chOff x="5660400" y="238125"/>
            <a:chExt cx="481825" cy="481825"/>
          </a:xfrm>
          <a:solidFill>
            <a:srgbClr val="000000"/>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385" name="Google Shape;5651;p66"/>
          <p:cNvGrpSpPr/>
          <p:nvPr/>
        </p:nvGrpSpPr>
        <p:grpSpPr>
          <a:xfrm>
            <a:off x="10124372" y="3635895"/>
            <a:ext cx="588395" cy="379268"/>
            <a:chOff x="1492675" y="1520750"/>
            <a:chExt cx="481825" cy="310575"/>
          </a:xfrm>
          <a:solidFill>
            <a:srgbClr val="000000"/>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grpSp>
        <p:nvGrpSpPr>
          <p:cNvPr id="509" name="Google Shape;5775;p66"/>
          <p:cNvGrpSpPr/>
          <p:nvPr/>
        </p:nvGrpSpPr>
        <p:grpSpPr>
          <a:xfrm>
            <a:off x="8576545" y="3664413"/>
            <a:ext cx="451911" cy="423656"/>
            <a:chOff x="4456875" y="2635825"/>
            <a:chExt cx="481825" cy="451700"/>
          </a:xfrm>
          <a:solidFill>
            <a:srgbClr val="000000"/>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a:solidFill>
                  <a:srgbClr val="AE4500"/>
                </a:solidFill>
              </a:endParaRPr>
            </a:p>
          </p:txBody>
        </p:sp>
      </p:grpSp>
    </p:spTree>
    <p:extLst>
      <p:ext uri="{BB962C8B-B14F-4D97-AF65-F5344CB8AC3E}">
        <p14:creationId xmlns:p14="http://schemas.microsoft.com/office/powerpoint/2010/main" val="1259807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p>
            <a:r>
              <a:rPr lang="en-US" sz="4800" dirty="0">
                <a:latin typeface="Arial" panose="020B0604020202020204" pitchFamily="34" charset="0"/>
              </a:rPr>
              <a:t>Fully Editable Icon Sets: B</a:t>
            </a:r>
          </a:p>
        </p:txBody>
      </p:sp>
      <p:grpSp>
        <p:nvGrpSpPr>
          <p:cNvPr id="4" name="Grupo 3"/>
          <p:cNvGrpSpPr/>
          <p:nvPr/>
        </p:nvGrpSpPr>
        <p:grpSpPr>
          <a:xfrm>
            <a:off x="4171828" y="1572828"/>
            <a:ext cx="7724899" cy="4479755"/>
            <a:chOff x="4171826" y="1572826"/>
            <a:chExt cx="8233076" cy="4479755"/>
          </a:xfrm>
          <a:solidFill>
            <a:srgbClr val="000000"/>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91425" tIns="91425" rIns="91425" bIns="91425" anchor="ctr" anchorCtr="0">
              <a:noAutofit/>
            </a:bodyPr>
            <a:lstStyle/>
            <a:p>
              <a:endParaRPr/>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91425" tIns="91425" rIns="91425" bIns="91425" anchor="ctr" anchorCtr="0">
              <a:noAutofit/>
            </a:bodyPr>
            <a:lstStyle/>
            <a:p>
              <a:endParaRPr/>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015048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3" y="166271"/>
            <a:ext cx="11573197" cy="724247"/>
          </a:xfrm>
        </p:spPr>
        <p:txBody>
          <a:bodyPr>
            <a:normAutofit lnSpcReduction="10000"/>
          </a:bodyPr>
          <a:lstStyle/>
          <a:p>
            <a:r>
              <a:rPr lang="en-US" sz="4800" dirty="0">
                <a:latin typeface="Arial" panose="020B0604020202020204" pitchFamily="34" charset="0"/>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3"/>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5" name="Rectangle 9">
            <a:extLst>
              <a:ext uri="{FF2B5EF4-FFF2-40B4-BE49-F238E27FC236}">
                <a16:creationId xmlns:a16="http://schemas.microsoft.com/office/drawing/2014/main" id="{F4DF7C3C-D955-465B-A7ED-DA6CEFF74209}"/>
              </a:ext>
            </a:extLst>
          </p:cNvPr>
          <p:cNvSpPr/>
          <p:nvPr/>
        </p:nvSpPr>
        <p:spPr>
          <a:xfrm>
            <a:off x="9031692"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Freeform 18">
            <a:extLst>
              <a:ext uri="{FF2B5EF4-FFF2-40B4-BE49-F238E27FC236}">
                <a16:creationId xmlns:a16="http://schemas.microsoft.com/office/drawing/2014/main" id="{F57ADD61-A5C9-4BA6-A485-F46349246C4A}"/>
              </a:ext>
            </a:extLst>
          </p:cNvPr>
          <p:cNvSpPr/>
          <p:nvPr/>
        </p:nvSpPr>
        <p:spPr>
          <a:xfrm>
            <a:off x="10920491" y="4648058"/>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4" name="Donut 39">
            <a:extLst>
              <a:ext uri="{FF2B5EF4-FFF2-40B4-BE49-F238E27FC236}">
                <a16:creationId xmlns:a16="http://schemas.microsoft.com/office/drawing/2014/main" id="{439297A1-2150-467C-8B3E-08A8C9E0E56F}"/>
              </a:ext>
            </a:extLst>
          </p:cNvPr>
          <p:cNvSpPr/>
          <p:nvPr/>
        </p:nvSpPr>
        <p:spPr>
          <a:xfrm>
            <a:off x="4185303" y="4555923"/>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1"/>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0" name="Oval 6">
            <a:extLst>
              <a:ext uri="{FF2B5EF4-FFF2-40B4-BE49-F238E27FC236}">
                <a16:creationId xmlns:a16="http://schemas.microsoft.com/office/drawing/2014/main" id="{319E467E-1F19-4CBB-A070-3B6CE4078D17}"/>
              </a:ext>
            </a:extLst>
          </p:cNvPr>
          <p:cNvSpPr/>
          <p:nvPr/>
        </p:nvSpPr>
        <p:spPr>
          <a:xfrm>
            <a:off x="7508643"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Block Arc 25">
            <a:extLst>
              <a:ext uri="{FF2B5EF4-FFF2-40B4-BE49-F238E27FC236}">
                <a16:creationId xmlns:a16="http://schemas.microsoft.com/office/drawing/2014/main" id="{5F7FD4D6-1C06-4ABB-98F4-AC79D3C6A6D8}"/>
              </a:ext>
            </a:extLst>
          </p:cNvPr>
          <p:cNvSpPr/>
          <p:nvPr/>
        </p:nvSpPr>
        <p:spPr>
          <a:xfrm>
            <a:off x="5130208" y="5700915"/>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3"/>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2"/>
            <a:ext cx="565332" cy="5796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5"/>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0"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2" y="5778280"/>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6"/>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0"/>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16" name="Google Shape;6783;p88"/>
          <p:cNvGrpSpPr/>
          <p:nvPr/>
        </p:nvGrpSpPr>
        <p:grpSpPr>
          <a:xfrm>
            <a:off x="10948067" y="1235312"/>
            <a:ext cx="566855" cy="566467"/>
            <a:chOff x="-34004625" y="3585850"/>
            <a:chExt cx="292225" cy="292025"/>
          </a:xfrm>
          <a:solidFill>
            <a:srgbClr val="000000"/>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a:p>
          </p:txBody>
        </p:sp>
      </p:grpSp>
      <p:grpSp>
        <p:nvGrpSpPr>
          <p:cNvPr id="133" name="Google Shape;6800;p88"/>
          <p:cNvGrpSpPr/>
          <p:nvPr/>
        </p:nvGrpSpPr>
        <p:grpSpPr>
          <a:xfrm>
            <a:off x="9993554" y="2304728"/>
            <a:ext cx="552087" cy="550621"/>
            <a:chOff x="-30345325" y="3184750"/>
            <a:chExt cx="292225" cy="291450"/>
          </a:xfrm>
          <a:solidFill>
            <a:srgbClr val="000000"/>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a:p>
          </p:txBody>
        </p:sp>
      </p:grpSp>
      <p:grpSp>
        <p:nvGrpSpPr>
          <p:cNvPr id="199" name="Google Shape;6866;p88"/>
          <p:cNvGrpSpPr/>
          <p:nvPr/>
        </p:nvGrpSpPr>
        <p:grpSpPr>
          <a:xfrm>
            <a:off x="5913579" y="4644032"/>
            <a:ext cx="508855" cy="563067"/>
            <a:chOff x="-30354000" y="3569100"/>
            <a:chExt cx="292250" cy="292225"/>
          </a:xfrm>
          <a:solidFill>
            <a:srgbClr val="000000"/>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a:p>
          </p:txBody>
        </p:sp>
      </p:grpSp>
      <p:grpSp>
        <p:nvGrpSpPr>
          <p:cNvPr id="290" name="Google Shape;6957;p88"/>
          <p:cNvGrpSpPr/>
          <p:nvPr/>
        </p:nvGrpSpPr>
        <p:grpSpPr>
          <a:xfrm>
            <a:off x="4974595" y="1314741"/>
            <a:ext cx="498088" cy="497107"/>
            <a:chOff x="-31094350" y="3194000"/>
            <a:chExt cx="292225" cy="291650"/>
          </a:xfrm>
          <a:solidFill>
            <a:srgbClr val="000000"/>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a:p>
          </p:txBody>
        </p:sp>
      </p:grpSp>
      <p:grpSp>
        <p:nvGrpSpPr>
          <p:cNvPr id="299" name="Google Shape;6966;p88"/>
          <p:cNvGrpSpPr/>
          <p:nvPr/>
        </p:nvGrpSpPr>
        <p:grpSpPr>
          <a:xfrm>
            <a:off x="10919516" y="3411173"/>
            <a:ext cx="604881" cy="605815"/>
            <a:chOff x="-31093575" y="3552550"/>
            <a:chExt cx="291450" cy="291900"/>
          </a:xfrm>
          <a:solidFill>
            <a:srgbClr val="000000"/>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a:p>
          </p:txBody>
        </p:sp>
      </p:grpSp>
      <p:grpSp>
        <p:nvGrpSpPr>
          <p:cNvPr id="48" name="Google Shape;6760;p88"/>
          <p:cNvGrpSpPr/>
          <p:nvPr/>
        </p:nvGrpSpPr>
        <p:grpSpPr>
          <a:xfrm>
            <a:off x="4202882" y="1247009"/>
            <a:ext cx="499953" cy="600563"/>
            <a:chOff x="-35814600" y="3202075"/>
            <a:chExt cx="242625" cy="291450"/>
          </a:xfrm>
          <a:solidFill>
            <a:srgbClr val="000000"/>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a:p>
          </p:txBody>
        </p:sp>
      </p:grpSp>
      <p:grpSp>
        <p:nvGrpSpPr>
          <p:cNvPr id="110" name="Google Shape;6777;p88"/>
          <p:cNvGrpSpPr/>
          <p:nvPr/>
        </p:nvGrpSpPr>
        <p:grpSpPr>
          <a:xfrm>
            <a:off x="8170300" y="1211285"/>
            <a:ext cx="600561" cy="600563"/>
            <a:chOff x="-34003850" y="3227275"/>
            <a:chExt cx="291450" cy="291450"/>
          </a:xfrm>
          <a:solidFill>
            <a:srgbClr val="000000"/>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a:p>
          </p:txBody>
        </p:sp>
      </p:grpSp>
      <p:grpSp>
        <p:nvGrpSpPr>
          <p:cNvPr id="160" name="Google Shape;6827;p88"/>
          <p:cNvGrpSpPr/>
          <p:nvPr/>
        </p:nvGrpSpPr>
        <p:grpSpPr>
          <a:xfrm>
            <a:off x="8926588" y="1221808"/>
            <a:ext cx="607053" cy="598915"/>
            <a:chOff x="-33645475" y="3228075"/>
            <a:chExt cx="294600" cy="290650"/>
          </a:xfrm>
          <a:solidFill>
            <a:srgbClr val="000000"/>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a:p>
          </p:txBody>
        </p:sp>
      </p:grpSp>
      <p:grpSp>
        <p:nvGrpSpPr>
          <p:cNvPr id="206" name="Google Shape;6873;p88"/>
          <p:cNvGrpSpPr/>
          <p:nvPr/>
        </p:nvGrpSpPr>
        <p:grpSpPr>
          <a:xfrm>
            <a:off x="5860160" y="1222521"/>
            <a:ext cx="581037" cy="600563"/>
            <a:chOff x="-35118325" y="3202075"/>
            <a:chExt cx="281975" cy="291450"/>
          </a:xfrm>
          <a:solidFill>
            <a:srgbClr val="000000"/>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a:p>
          </p:txBody>
        </p:sp>
      </p:grpSp>
      <p:grpSp>
        <p:nvGrpSpPr>
          <p:cNvPr id="217" name="Google Shape;6884;p88"/>
          <p:cNvGrpSpPr/>
          <p:nvPr/>
        </p:nvGrpSpPr>
        <p:grpSpPr>
          <a:xfrm>
            <a:off x="9993552" y="1221808"/>
            <a:ext cx="571352" cy="601387"/>
            <a:chOff x="-33277650" y="3226875"/>
            <a:chExt cx="277275" cy="291850"/>
          </a:xfrm>
          <a:solidFill>
            <a:srgbClr val="000000"/>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a:p>
          </p:txBody>
        </p:sp>
      </p:grpSp>
      <p:grpSp>
        <p:nvGrpSpPr>
          <p:cNvPr id="255" name="Google Shape;6922;p88"/>
          <p:cNvGrpSpPr/>
          <p:nvPr/>
        </p:nvGrpSpPr>
        <p:grpSpPr>
          <a:xfrm>
            <a:off x="6627577" y="1222521"/>
            <a:ext cx="564811" cy="600563"/>
            <a:chOff x="-34755225" y="3202075"/>
            <a:chExt cx="274100" cy="291450"/>
          </a:xfrm>
          <a:solidFill>
            <a:srgbClr val="000000"/>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a:p>
          </p:txBody>
        </p:sp>
      </p:grpSp>
      <p:grpSp>
        <p:nvGrpSpPr>
          <p:cNvPr id="314" name="Google Shape;6981;p88"/>
          <p:cNvGrpSpPr/>
          <p:nvPr/>
        </p:nvGrpSpPr>
        <p:grpSpPr>
          <a:xfrm>
            <a:off x="7353717" y="1222087"/>
            <a:ext cx="608651" cy="601439"/>
            <a:chOff x="-34408675" y="3202075"/>
            <a:chExt cx="295375" cy="291875"/>
          </a:xfrm>
          <a:solidFill>
            <a:srgbClr val="000000"/>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a:p>
          </p:txBody>
        </p:sp>
      </p:grpSp>
      <p:grpSp>
        <p:nvGrpSpPr>
          <p:cNvPr id="348" name="Google Shape;7015;p88"/>
          <p:cNvGrpSpPr/>
          <p:nvPr/>
        </p:nvGrpSpPr>
        <p:grpSpPr>
          <a:xfrm>
            <a:off x="10894401" y="2239460"/>
            <a:ext cx="664811" cy="661853"/>
            <a:chOff x="-30735200" y="3552550"/>
            <a:chExt cx="292225" cy="290925"/>
          </a:xfrm>
          <a:solidFill>
            <a:srgbClr val="000000"/>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a:p>
          </p:txBody>
        </p:sp>
      </p:grpSp>
      <p:sp>
        <p:nvSpPr>
          <p:cNvPr id="132" name="Google Shape;6799;p88"/>
          <p:cNvSpPr/>
          <p:nvPr/>
        </p:nvSpPr>
        <p:spPr>
          <a:xfrm>
            <a:off x="5795468" y="2277203"/>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000000"/>
          </a:solidFill>
          <a:ln>
            <a:noFill/>
          </a:ln>
        </p:spPr>
        <p:txBody>
          <a:bodyPr spcFirstLastPara="1" wrap="square" lIns="91425" tIns="91425" rIns="91425" bIns="91425" anchor="ctr" anchorCtr="0">
            <a:noAutofit/>
          </a:bodyPr>
          <a:lstStyle/>
          <a:p>
            <a:endParaRPr/>
          </a:p>
        </p:txBody>
      </p:sp>
      <p:grpSp>
        <p:nvGrpSpPr>
          <p:cNvPr id="195" name="Google Shape;6862;p88"/>
          <p:cNvGrpSpPr/>
          <p:nvPr/>
        </p:nvGrpSpPr>
        <p:grpSpPr>
          <a:xfrm>
            <a:off x="6543579" y="2275186"/>
            <a:ext cx="614444" cy="598967"/>
            <a:chOff x="-31817400" y="3910025"/>
            <a:chExt cx="301675" cy="294075"/>
          </a:xfrm>
          <a:solidFill>
            <a:srgbClr val="000000"/>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a:p>
          </p:txBody>
        </p:sp>
      </p:grpSp>
      <p:grpSp>
        <p:nvGrpSpPr>
          <p:cNvPr id="246" name="Google Shape;6913;p88"/>
          <p:cNvGrpSpPr/>
          <p:nvPr/>
        </p:nvGrpSpPr>
        <p:grpSpPr>
          <a:xfrm>
            <a:off x="7300492" y="2275464"/>
            <a:ext cx="600035" cy="598405"/>
            <a:chOff x="-31455100" y="3909350"/>
            <a:chExt cx="294600" cy="293800"/>
          </a:xfrm>
          <a:solidFill>
            <a:srgbClr val="000000"/>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a:p>
          </p:txBody>
        </p:sp>
      </p:grpSp>
      <p:grpSp>
        <p:nvGrpSpPr>
          <p:cNvPr id="280" name="Google Shape;6947;p88"/>
          <p:cNvGrpSpPr/>
          <p:nvPr/>
        </p:nvGrpSpPr>
        <p:grpSpPr>
          <a:xfrm>
            <a:off x="4197135" y="2301045"/>
            <a:ext cx="595197" cy="596827"/>
            <a:chOff x="-32927950" y="3944800"/>
            <a:chExt cx="292225" cy="293025"/>
          </a:xfrm>
          <a:solidFill>
            <a:srgbClr val="000000"/>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a:p>
          </p:txBody>
        </p:sp>
      </p:grpSp>
      <p:grpSp>
        <p:nvGrpSpPr>
          <p:cNvPr id="304" name="Google Shape;6971;p88"/>
          <p:cNvGrpSpPr/>
          <p:nvPr/>
        </p:nvGrpSpPr>
        <p:grpSpPr>
          <a:xfrm>
            <a:off x="8143665" y="2266959"/>
            <a:ext cx="593619" cy="593568"/>
            <a:chOff x="-31093575" y="3911725"/>
            <a:chExt cx="291450" cy="291425"/>
          </a:xfrm>
          <a:solidFill>
            <a:srgbClr val="000000"/>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a:p>
          </p:txBody>
        </p:sp>
      </p:grpSp>
      <p:grpSp>
        <p:nvGrpSpPr>
          <p:cNvPr id="337" name="Google Shape;7004;p88"/>
          <p:cNvGrpSpPr/>
          <p:nvPr/>
        </p:nvGrpSpPr>
        <p:grpSpPr>
          <a:xfrm>
            <a:off x="5042042" y="2277271"/>
            <a:ext cx="625697" cy="594791"/>
            <a:chOff x="-32576675" y="3944600"/>
            <a:chExt cx="307200" cy="292025"/>
          </a:xfrm>
          <a:solidFill>
            <a:srgbClr val="000000"/>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a:p>
          </p:txBody>
        </p:sp>
      </p:grpSp>
      <p:grpSp>
        <p:nvGrpSpPr>
          <p:cNvPr id="351" name="Google Shape;7018;p88"/>
          <p:cNvGrpSpPr/>
          <p:nvPr/>
        </p:nvGrpSpPr>
        <p:grpSpPr>
          <a:xfrm>
            <a:off x="8973796" y="2276317"/>
            <a:ext cx="595197" cy="593619"/>
            <a:chOff x="-30735200" y="3910925"/>
            <a:chExt cx="292225" cy="291450"/>
          </a:xfrm>
          <a:solidFill>
            <a:srgbClr val="000000"/>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a:p>
          </p:txBody>
        </p:sp>
      </p:grpSp>
      <p:sp>
        <p:nvSpPr>
          <p:cNvPr id="355" name="Google Shape;5917;p86"/>
          <p:cNvSpPr/>
          <p:nvPr/>
        </p:nvSpPr>
        <p:spPr>
          <a:xfrm>
            <a:off x="5786365" y="3436130"/>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000000"/>
          </a:solidFill>
          <a:ln>
            <a:noFill/>
          </a:ln>
        </p:spPr>
        <p:txBody>
          <a:bodyPr spcFirstLastPara="1" wrap="square" lIns="91425" tIns="91425" rIns="91425" bIns="91425" anchor="ctr" anchorCtr="0">
            <a:noAutofit/>
          </a:bodyPr>
          <a:lstStyle/>
          <a:p>
            <a:endParaRPr/>
          </a:p>
        </p:txBody>
      </p:sp>
      <p:sp>
        <p:nvSpPr>
          <p:cNvPr id="356" name="Google Shape;5955;p86"/>
          <p:cNvSpPr/>
          <p:nvPr/>
        </p:nvSpPr>
        <p:spPr>
          <a:xfrm>
            <a:off x="6505833"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000000"/>
          </a:solidFill>
          <a:ln>
            <a:noFill/>
          </a:ln>
        </p:spPr>
        <p:txBody>
          <a:bodyPr spcFirstLastPara="1" wrap="square" lIns="91425" tIns="91425" rIns="91425" bIns="91425" anchor="ctr" anchorCtr="0">
            <a:noAutofit/>
          </a:bodyPr>
          <a:lstStyle/>
          <a:p>
            <a:endParaRPr/>
          </a:p>
        </p:txBody>
      </p:sp>
      <p:grpSp>
        <p:nvGrpSpPr>
          <p:cNvPr id="357" name="Google Shape;5983;p86"/>
          <p:cNvGrpSpPr/>
          <p:nvPr/>
        </p:nvGrpSpPr>
        <p:grpSpPr>
          <a:xfrm>
            <a:off x="7369112" y="3452313"/>
            <a:ext cx="615051" cy="616007"/>
            <a:chOff x="-38538975" y="3954250"/>
            <a:chExt cx="318225" cy="316650"/>
          </a:xfrm>
          <a:solidFill>
            <a:srgbClr val="000000"/>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a:p>
          </p:txBody>
        </p:sp>
      </p:grpSp>
      <p:grpSp>
        <p:nvGrpSpPr>
          <p:cNvPr id="360" name="Google Shape;5986;p86"/>
          <p:cNvGrpSpPr/>
          <p:nvPr/>
        </p:nvGrpSpPr>
        <p:grpSpPr>
          <a:xfrm>
            <a:off x="9805137" y="3428807"/>
            <a:ext cx="621091" cy="619071"/>
            <a:chOff x="-37385100" y="3949908"/>
            <a:chExt cx="321350" cy="318225"/>
          </a:xfrm>
          <a:solidFill>
            <a:srgbClr val="000000"/>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a:p>
          </p:txBody>
        </p:sp>
      </p:grpSp>
      <p:grpSp>
        <p:nvGrpSpPr>
          <p:cNvPr id="363" name="Google Shape;6005;p86"/>
          <p:cNvGrpSpPr/>
          <p:nvPr/>
        </p:nvGrpSpPr>
        <p:grpSpPr>
          <a:xfrm>
            <a:off x="6535131" y="4660387"/>
            <a:ext cx="541719" cy="545216"/>
            <a:chOff x="-40011050" y="3972375"/>
            <a:chExt cx="316650" cy="316625"/>
          </a:xfrm>
          <a:solidFill>
            <a:srgbClr val="000000"/>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a:p>
          </p:txBody>
        </p:sp>
      </p:grpSp>
      <p:grpSp>
        <p:nvGrpSpPr>
          <p:cNvPr id="366" name="Google Shape;6020;p86"/>
          <p:cNvGrpSpPr/>
          <p:nvPr/>
        </p:nvGrpSpPr>
        <p:grpSpPr>
          <a:xfrm>
            <a:off x="8197749" y="3444013"/>
            <a:ext cx="363891" cy="616007"/>
            <a:chOff x="-38109725" y="3955025"/>
            <a:chExt cx="188275" cy="316650"/>
          </a:xfrm>
          <a:solidFill>
            <a:srgbClr val="000000"/>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a:p>
          </p:txBody>
        </p:sp>
      </p:grpSp>
      <p:grpSp>
        <p:nvGrpSpPr>
          <p:cNvPr id="369" name="Google Shape;6038;p86"/>
          <p:cNvGrpSpPr/>
          <p:nvPr/>
        </p:nvGrpSpPr>
        <p:grpSpPr>
          <a:xfrm>
            <a:off x="5061407" y="3472662"/>
            <a:ext cx="605919" cy="616785"/>
            <a:chOff x="-39647175" y="3972000"/>
            <a:chExt cx="313500" cy="317050"/>
          </a:xfrm>
          <a:solidFill>
            <a:srgbClr val="000000"/>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a:p>
          </p:txBody>
        </p:sp>
      </p:grpSp>
      <p:grpSp>
        <p:nvGrpSpPr>
          <p:cNvPr id="373" name="Google Shape;6048;p86"/>
          <p:cNvGrpSpPr/>
          <p:nvPr/>
        </p:nvGrpSpPr>
        <p:grpSpPr>
          <a:xfrm>
            <a:off x="8940377" y="3435035"/>
            <a:ext cx="608963" cy="619071"/>
            <a:chOff x="-37804925" y="3953450"/>
            <a:chExt cx="315075" cy="318225"/>
          </a:xfrm>
          <a:solidFill>
            <a:srgbClr val="000000"/>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a:p>
          </p:txBody>
        </p:sp>
      </p:grpSp>
      <p:grpSp>
        <p:nvGrpSpPr>
          <p:cNvPr id="377" name="Google Shape;5717;p85"/>
          <p:cNvGrpSpPr/>
          <p:nvPr/>
        </p:nvGrpSpPr>
        <p:grpSpPr>
          <a:xfrm>
            <a:off x="7423788" y="4698063"/>
            <a:ext cx="656485" cy="517252"/>
            <a:chOff x="5629975" y="3255775"/>
            <a:chExt cx="504500" cy="397500"/>
          </a:xfrm>
          <a:solidFill>
            <a:srgbClr val="000000"/>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grpSp>
      <p:grpSp>
        <p:nvGrpSpPr>
          <p:cNvPr id="383" name="Google Shape;5723;p85"/>
          <p:cNvGrpSpPr/>
          <p:nvPr/>
        </p:nvGrpSpPr>
        <p:grpSpPr>
          <a:xfrm>
            <a:off x="4103927" y="3461125"/>
            <a:ext cx="741943" cy="609831"/>
            <a:chOff x="6234950" y="3255925"/>
            <a:chExt cx="483250" cy="397200"/>
          </a:xfrm>
          <a:solidFill>
            <a:srgbClr val="000000"/>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a:solidFill>
                  <a:srgbClr val="435D74"/>
                </a:solidFill>
              </a:endParaRPr>
            </a:p>
          </p:txBody>
        </p:sp>
      </p:grpSp>
    </p:spTree>
    <p:extLst>
      <p:ext uri="{BB962C8B-B14F-4D97-AF65-F5344CB8AC3E}">
        <p14:creationId xmlns:p14="http://schemas.microsoft.com/office/powerpoint/2010/main" val="116884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55"/>
          <p:cNvSpPr txBox="1">
            <a:spLocks noGrp="1"/>
          </p:cNvSpPr>
          <p:nvPr>
            <p:ph type="title" idx="4294967295"/>
          </p:nvPr>
        </p:nvSpPr>
        <p:spPr>
          <a:xfrm flipH="1">
            <a:off x="523873" y="1016000"/>
            <a:ext cx="6454775" cy="3281363"/>
          </a:xfrm>
          <a:prstGeom prst="rect">
            <a:avLst/>
          </a:prstGeom>
          <a:noFill/>
        </p:spPr>
        <p:txBody>
          <a:bodyPr spcFirstLastPara="1" wrap="square" lIns="121900" tIns="121900" rIns="121900" bIns="121900" anchor="b" anchorCtr="0">
            <a:noAutofit/>
          </a:bodyPr>
          <a:lstStyle/>
          <a:p>
            <a:r>
              <a:rPr lang="en" sz="9600" b="1" dirty="0">
                <a:solidFill>
                  <a:srgbClr val="FF0000"/>
                </a:solidFill>
                <a:latin typeface="Bahnschrift SemiBold SemiConden" panose="020B0502040204020203" pitchFamily="34" charset="0"/>
              </a:rPr>
              <a:t>Next </a:t>
            </a:r>
            <a:br>
              <a:rPr lang="en" sz="9600" b="1" dirty="0">
                <a:solidFill>
                  <a:srgbClr val="FF0000"/>
                </a:solidFill>
                <a:latin typeface="Bahnschrift SemiBold SemiConden" panose="020B0502040204020203" pitchFamily="34" charset="0"/>
              </a:rPr>
            </a:br>
            <a:r>
              <a:rPr lang="en" sz="9600" b="1" dirty="0">
                <a:solidFill>
                  <a:srgbClr val="FF0000"/>
                </a:solidFill>
                <a:latin typeface="Bahnschrift SemiBold SemiConden" panose="020B0502040204020203" pitchFamily="34" charset="0"/>
              </a:rPr>
              <a:t>Week</a:t>
            </a:r>
            <a:endParaRPr sz="9600" b="1" dirty="0">
              <a:solidFill>
                <a:srgbClr val="FF0000"/>
              </a:solidFill>
              <a:latin typeface="Bahnschrift SemiBold SemiConden" panose="020B0502040204020203" pitchFamily="34" charset="0"/>
            </a:endParaRPr>
          </a:p>
        </p:txBody>
      </p:sp>
      <p:sp>
        <p:nvSpPr>
          <p:cNvPr id="2213" name="Google Shape;2213;p55"/>
          <p:cNvSpPr txBox="1">
            <a:spLocks noGrp="1"/>
          </p:cNvSpPr>
          <p:nvPr>
            <p:ph type="subTitle" idx="4294967295"/>
          </p:nvPr>
        </p:nvSpPr>
        <p:spPr>
          <a:xfrm flipH="1">
            <a:off x="706433" y="4276726"/>
            <a:ext cx="8267700" cy="2035174"/>
          </a:xfrm>
          <a:prstGeom prst="rect">
            <a:avLst/>
          </a:prstGeom>
          <a:noFill/>
        </p:spPr>
        <p:txBody>
          <a:bodyPr spcFirstLastPara="1" wrap="square" lIns="121900" tIns="121900" rIns="121900" bIns="121900" anchor="t" anchorCtr="0">
            <a:noAutofit/>
          </a:bodyPr>
          <a:lstStyle/>
          <a:p>
            <a:pPr marL="0" indent="0"/>
            <a:r>
              <a:rPr lang="en" sz="3200" dirty="0"/>
              <a:t>Here you can enter a subtitle if you need it you can enter a subtitle if you need you can enter a subtitle if you need you can enter a subtitle if you need </a:t>
            </a:r>
            <a:endParaRPr sz="3200" dirty="0"/>
          </a:p>
        </p:txBody>
      </p:sp>
      <p:grpSp>
        <p:nvGrpSpPr>
          <p:cNvPr id="7" name="Grupo 6">
            <a:extLst>
              <a:ext uri="{FF2B5EF4-FFF2-40B4-BE49-F238E27FC236}">
                <a16:creationId xmlns:a16="http://schemas.microsoft.com/office/drawing/2014/main" id="{1EF8CC7F-9DDF-5439-69E3-615205F4E6C7}"/>
              </a:ext>
            </a:extLst>
          </p:cNvPr>
          <p:cNvGrpSpPr/>
          <p:nvPr/>
        </p:nvGrpSpPr>
        <p:grpSpPr>
          <a:xfrm>
            <a:off x="5487988" y="387350"/>
            <a:ext cx="3868737" cy="2565400"/>
            <a:chOff x="5487988" y="387350"/>
            <a:chExt cx="3868737" cy="2565400"/>
          </a:xfrm>
        </p:grpSpPr>
        <p:sp>
          <p:nvSpPr>
            <p:cNvPr id="5" name="Freeform 5">
              <a:extLst>
                <a:ext uri="{FF2B5EF4-FFF2-40B4-BE49-F238E27FC236}">
                  <a16:creationId xmlns:a16="http://schemas.microsoft.com/office/drawing/2014/main" id="{75A0B057-4938-D4C7-43B3-5AE6A1BB768F}"/>
                </a:ext>
              </a:extLst>
            </p:cNvPr>
            <p:cNvSpPr>
              <a:spLocks/>
            </p:cNvSpPr>
            <p:nvPr/>
          </p:nvSpPr>
          <p:spPr bwMode="auto">
            <a:xfrm>
              <a:off x="5748338" y="387350"/>
              <a:ext cx="3608387" cy="2565400"/>
            </a:xfrm>
            <a:custGeom>
              <a:avLst/>
              <a:gdLst>
                <a:gd name="T0" fmla="*/ 283 w 291"/>
                <a:gd name="T1" fmla="*/ 8 h 206"/>
                <a:gd name="T2" fmla="*/ 8 w 291"/>
                <a:gd name="T3" fmla="*/ 8 h 206"/>
                <a:gd name="T4" fmla="*/ 8 w 291"/>
                <a:gd name="T5" fmla="*/ 102 h 206"/>
                <a:gd name="T6" fmla="*/ 0 w 291"/>
                <a:gd name="T7" fmla="*/ 102 h 206"/>
                <a:gd name="T8" fmla="*/ 0 w 291"/>
                <a:gd name="T9" fmla="*/ 0 h 206"/>
                <a:gd name="T10" fmla="*/ 291 w 291"/>
                <a:gd name="T11" fmla="*/ 0 h 206"/>
                <a:gd name="T12" fmla="*/ 291 w 291"/>
                <a:gd name="T13" fmla="*/ 170 h 206"/>
                <a:gd name="T14" fmla="*/ 152 w 291"/>
                <a:gd name="T15" fmla="*/ 170 h 206"/>
                <a:gd name="T16" fmla="*/ 159 w 291"/>
                <a:gd name="T17" fmla="*/ 177 h 206"/>
                <a:gd name="T18" fmla="*/ 217 w 291"/>
                <a:gd name="T19" fmla="*/ 179 h 206"/>
                <a:gd name="T20" fmla="*/ 220 w 291"/>
                <a:gd name="T21" fmla="*/ 179 h 206"/>
                <a:gd name="T22" fmla="*/ 223 w 291"/>
                <a:gd name="T23" fmla="*/ 181 h 206"/>
                <a:gd name="T24" fmla="*/ 220 w 291"/>
                <a:gd name="T25" fmla="*/ 183 h 206"/>
                <a:gd name="T26" fmla="*/ 203 w 291"/>
                <a:gd name="T27" fmla="*/ 183 h 206"/>
                <a:gd name="T28" fmla="*/ 170 w 291"/>
                <a:gd name="T29" fmla="*/ 183 h 206"/>
                <a:gd name="T30" fmla="*/ 176 w 291"/>
                <a:gd name="T31" fmla="*/ 185 h 206"/>
                <a:gd name="T32" fmla="*/ 230 w 291"/>
                <a:gd name="T33" fmla="*/ 201 h 206"/>
                <a:gd name="T34" fmla="*/ 232 w 291"/>
                <a:gd name="T35" fmla="*/ 201 h 206"/>
                <a:gd name="T36" fmla="*/ 234 w 291"/>
                <a:gd name="T37" fmla="*/ 204 h 206"/>
                <a:gd name="T38" fmla="*/ 231 w 291"/>
                <a:gd name="T39" fmla="*/ 205 h 206"/>
                <a:gd name="T40" fmla="*/ 198 w 291"/>
                <a:gd name="T41" fmla="*/ 198 h 206"/>
                <a:gd name="T42" fmla="*/ 153 w 291"/>
                <a:gd name="T43" fmla="*/ 187 h 206"/>
                <a:gd name="T44" fmla="*/ 136 w 291"/>
                <a:gd name="T45" fmla="*/ 187 h 206"/>
                <a:gd name="T46" fmla="*/ 62 w 291"/>
                <a:gd name="T47" fmla="*/ 205 h 206"/>
                <a:gd name="T48" fmla="*/ 57 w 291"/>
                <a:gd name="T49" fmla="*/ 205 h 206"/>
                <a:gd name="T50" fmla="*/ 60 w 291"/>
                <a:gd name="T51" fmla="*/ 201 h 206"/>
                <a:gd name="T52" fmla="*/ 109 w 291"/>
                <a:gd name="T53" fmla="*/ 187 h 206"/>
                <a:gd name="T54" fmla="*/ 113 w 291"/>
                <a:gd name="T55" fmla="*/ 185 h 206"/>
                <a:gd name="T56" fmla="*/ 108 w 291"/>
                <a:gd name="T57" fmla="*/ 185 h 206"/>
                <a:gd name="T58" fmla="*/ 72 w 291"/>
                <a:gd name="T59" fmla="*/ 184 h 206"/>
                <a:gd name="T60" fmla="*/ 68 w 291"/>
                <a:gd name="T61" fmla="*/ 182 h 206"/>
                <a:gd name="T62" fmla="*/ 72 w 291"/>
                <a:gd name="T63" fmla="*/ 180 h 206"/>
                <a:gd name="T64" fmla="*/ 134 w 291"/>
                <a:gd name="T65" fmla="*/ 177 h 206"/>
                <a:gd name="T66" fmla="*/ 140 w 291"/>
                <a:gd name="T67" fmla="*/ 170 h 206"/>
                <a:gd name="T68" fmla="*/ 23 w 291"/>
                <a:gd name="T69" fmla="*/ 170 h 206"/>
                <a:gd name="T70" fmla="*/ 23 w 291"/>
                <a:gd name="T71" fmla="*/ 162 h 206"/>
                <a:gd name="T72" fmla="*/ 283 w 291"/>
                <a:gd name="T73" fmla="*/ 162 h 206"/>
                <a:gd name="T74" fmla="*/ 283 w 291"/>
                <a:gd name="T75" fmla="*/ 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1" h="206">
                  <a:moveTo>
                    <a:pt x="283" y="8"/>
                  </a:moveTo>
                  <a:cubicBezTo>
                    <a:pt x="191" y="8"/>
                    <a:pt x="100" y="8"/>
                    <a:pt x="8" y="8"/>
                  </a:cubicBezTo>
                  <a:cubicBezTo>
                    <a:pt x="8" y="39"/>
                    <a:pt x="8" y="71"/>
                    <a:pt x="8" y="102"/>
                  </a:cubicBezTo>
                  <a:cubicBezTo>
                    <a:pt x="5" y="102"/>
                    <a:pt x="2" y="102"/>
                    <a:pt x="0" y="102"/>
                  </a:cubicBezTo>
                  <a:cubicBezTo>
                    <a:pt x="0" y="68"/>
                    <a:pt x="0" y="34"/>
                    <a:pt x="0" y="0"/>
                  </a:cubicBezTo>
                  <a:cubicBezTo>
                    <a:pt x="97" y="0"/>
                    <a:pt x="194" y="0"/>
                    <a:pt x="291" y="0"/>
                  </a:cubicBezTo>
                  <a:cubicBezTo>
                    <a:pt x="291" y="56"/>
                    <a:pt x="291" y="113"/>
                    <a:pt x="291" y="170"/>
                  </a:cubicBezTo>
                  <a:cubicBezTo>
                    <a:pt x="245" y="170"/>
                    <a:pt x="198" y="170"/>
                    <a:pt x="152" y="170"/>
                  </a:cubicBezTo>
                  <a:cubicBezTo>
                    <a:pt x="152" y="175"/>
                    <a:pt x="154" y="177"/>
                    <a:pt x="159" y="177"/>
                  </a:cubicBezTo>
                  <a:cubicBezTo>
                    <a:pt x="178" y="177"/>
                    <a:pt x="198" y="178"/>
                    <a:pt x="217" y="179"/>
                  </a:cubicBezTo>
                  <a:cubicBezTo>
                    <a:pt x="218" y="179"/>
                    <a:pt x="219" y="178"/>
                    <a:pt x="220" y="179"/>
                  </a:cubicBezTo>
                  <a:cubicBezTo>
                    <a:pt x="221" y="179"/>
                    <a:pt x="222" y="181"/>
                    <a:pt x="223" y="181"/>
                  </a:cubicBezTo>
                  <a:cubicBezTo>
                    <a:pt x="222" y="182"/>
                    <a:pt x="221" y="183"/>
                    <a:pt x="220" y="183"/>
                  </a:cubicBezTo>
                  <a:cubicBezTo>
                    <a:pt x="214" y="184"/>
                    <a:pt x="209" y="183"/>
                    <a:pt x="203" y="183"/>
                  </a:cubicBezTo>
                  <a:cubicBezTo>
                    <a:pt x="193" y="183"/>
                    <a:pt x="182" y="183"/>
                    <a:pt x="170" y="183"/>
                  </a:cubicBezTo>
                  <a:cubicBezTo>
                    <a:pt x="173" y="184"/>
                    <a:pt x="174" y="185"/>
                    <a:pt x="176" y="185"/>
                  </a:cubicBezTo>
                  <a:cubicBezTo>
                    <a:pt x="194" y="190"/>
                    <a:pt x="212" y="196"/>
                    <a:pt x="230" y="201"/>
                  </a:cubicBezTo>
                  <a:cubicBezTo>
                    <a:pt x="231" y="201"/>
                    <a:pt x="231" y="201"/>
                    <a:pt x="232" y="201"/>
                  </a:cubicBezTo>
                  <a:cubicBezTo>
                    <a:pt x="232" y="202"/>
                    <a:pt x="233" y="203"/>
                    <a:pt x="234" y="204"/>
                  </a:cubicBezTo>
                  <a:cubicBezTo>
                    <a:pt x="233" y="205"/>
                    <a:pt x="231" y="206"/>
                    <a:pt x="231" y="205"/>
                  </a:cubicBezTo>
                  <a:cubicBezTo>
                    <a:pt x="220" y="203"/>
                    <a:pt x="209" y="200"/>
                    <a:pt x="198" y="198"/>
                  </a:cubicBezTo>
                  <a:cubicBezTo>
                    <a:pt x="183" y="194"/>
                    <a:pt x="168" y="190"/>
                    <a:pt x="153" y="187"/>
                  </a:cubicBezTo>
                  <a:cubicBezTo>
                    <a:pt x="148" y="186"/>
                    <a:pt x="141" y="186"/>
                    <a:pt x="136" y="187"/>
                  </a:cubicBezTo>
                  <a:cubicBezTo>
                    <a:pt x="111" y="193"/>
                    <a:pt x="86" y="199"/>
                    <a:pt x="62" y="205"/>
                  </a:cubicBezTo>
                  <a:cubicBezTo>
                    <a:pt x="60" y="206"/>
                    <a:pt x="58" y="205"/>
                    <a:pt x="57" y="205"/>
                  </a:cubicBezTo>
                  <a:cubicBezTo>
                    <a:pt x="56" y="202"/>
                    <a:pt x="58" y="201"/>
                    <a:pt x="60" y="201"/>
                  </a:cubicBezTo>
                  <a:cubicBezTo>
                    <a:pt x="77" y="196"/>
                    <a:pt x="93" y="191"/>
                    <a:pt x="109" y="187"/>
                  </a:cubicBezTo>
                  <a:cubicBezTo>
                    <a:pt x="110" y="186"/>
                    <a:pt x="111" y="186"/>
                    <a:pt x="113" y="185"/>
                  </a:cubicBezTo>
                  <a:cubicBezTo>
                    <a:pt x="111" y="185"/>
                    <a:pt x="109" y="185"/>
                    <a:pt x="108" y="185"/>
                  </a:cubicBezTo>
                  <a:cubicBezTo>
                    <a:pt x="96" y="184"/>
                    <a:pt x="84" y="184"/>
                    <a:pt x="72" y="184"/>
                  </a:cubicBezTo>
                  <a:cubicBezTo>
                    <a:pt x="71" y="184"/>
                    <a:pt x="69" y="183"/>
                    <a:pt x="68" y="182"/>
                  </a:cubicBezTo>
                  <a:cubicBezTo>
                    <a:pt x="69" y="181"/>
                    <a:pt x="70" y="180"/>
                    <a:pt x="72" y="180"/>
                  </a:cubicBezTo>
                  <a:cubicBezTo>
                    <a:pt x="93" y="179"/>
                    <a:pt x="113" y="178"/>
                    <a:pt x="134" y="177"/>
                  </a:cubicBezTo>
                  <a:cubicBezTo>
                    <a:pt x="139" y="177"/>
                    <a:pt x="139" y="173"/>
                    <a:pt x="140" y="170"/>
                  </a:cubicBezTo>
                  <a:cubicBezTo>
                    <a:pt x="101" y="170"/>
                    <a:pt x="62" y="170"/>
                    <a:pt x="23" y="170"/>
                  </a:cubicBezTo>
                  <a:cubicBezTo>
                    <a:pt x="23" y="167"/>
                    <a:pt x="23" y="165"/>
                    <a:pt x="23" y="162"/>
                  </a:cubicBezTo>
                  <a:cubicBezTo>
                    <a:pt x="110" y="162"/>
                    <a:pt x="196" y="162"/>
                    <a:pt x="283" y="162"/>
                  </a:cubicBezTo>
                  <a:cubicBezTo>
                    <a:pt x="283" y="110"/>
                    <a:pt x="283" y="59"/>
                    <a:pt x="283" y="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C2870C1D-D2D6-F75B-B7B4-884987FBDD06}"/>
                </a:ext>
              </a:extLst>
            </p:cNvPr>
            <p:cNvSpPr>
              <a:spLocks noEditPoints="1"/>
            </p:cNvSpPr>
            <p:nvPr/>
          </p:nvSpPr>
          <p:spPr bwMode="auto">
            <a:xfrm>
              <a:off x="5487988" y="1695450"/>
              <a:ext cx="509587" cy="1257300"/>
            </a:xfrm>
            <a:custGeom>
              <a:avLst/>
              <a:gdLst>
                <a:gd name="T0" fmla="*/ 41 w 41"/>
                <a:gd name="T1" fmla="*/ 82 h 101"/>
                <a:gd name="T2" fmla="*/ 17 w 41"/>
                <a:gd name="T3" fmla="*/ 101 h 101"/>
                <a:gd name="T4" fmla="*/ 1 w 41"/>
                <a:gd name="T5" fmla="*/ 7 h 101"/>
                <a:gd name="T6" fmla="*/ 34 w 41"/>
                <a:gd name="T7" fmla="*/ 0 h 101"/>
                <a:gd name="T8" fmla="*/ 41 w 41"/>
                <a:gd name="T9" fmla="*/ 47 h 101"/>
                <a:gd name="T10" fmla="*/ 21 w 41"/>
                <a:gd name="T11" fmla="*/ 51 h 101"/>
                <a:gd name="T12" fmla="*/ 21 w 41"/>
                <a:gd name="T13" fmla="*/ 62 h 101"/>
                <a:gd name="T14" fmla="*/ 13 w 41"/>
                <a:gd name="T15" fmla="*/ 47 h 101"/>
                <a:gd name="T16" fmla="*/ 25 w 41"/>
                <a:gd name="T17" fmla="*/ 48 h 101"/>
                <a:gd name="T18" fmla="*/ 26 w 41"/>
                <a:gd name="T19" fmla="*/ 45 h 101"/>
                <a:gd name="T20" fmla="*/ 30 w 41"/>
                <a:gd name="T21" fmla="*/ 48 h 101"/>
                <a:gd name="T22" fmla="*/ 28 w 41"/>
                <a:gd name="T23" fmla="*/ 61 h 101"/>
                <a:gd name="T24" fmla="*/ 30 w 41"/>
                <a:gd name="T25" fmla="*/ 48 h 101"/>
                <a:gd name="T26" fmla="*/ 11 w 41"/>
                <a:gd name="T27" fmla="*/ 64 h 101"/>
                <a:gd name="T28" fmla="*/ 13 w 41"/>
                <a:gd name="T29" fmla="*/ 51 h 101"/>
                <a:gd name="T30" fmla="*/ 28 w 41"/>
                <a:gd name="T31" fmla="*/ 67 h 101"/>
                <a:gd name="T32" fmla="*/ 13 w 41"/>
                <a:gd name="T33" fmla="*/ 67 h 101"/>
                <a:gd name="T34" fmla="*/ 9 w 41"/>
                <a:gd name="T35" fmla="*/ 87 h 101"/>
                <a:gd name="T36" fmla="*/ 9 w 41"/>
                <a:gd name="T37" fmla="*/ 83 h 101"/>
                <a:gd name="T38" fmla="*/ 9 w 41"/>
                <a:gd name="T39" fmla="*/ 87 h 101"/>
                <a:gd name="T40" fmla="*/ 25 w 41"/>
                <a:gd name="T41" fmla="*/ 85 h 101"/>
                <a:gd name="T42" fmla="*/ 17 w 41"/>
                <a:gd name="T43" fmla="*/ 85 h 101"/>
                <a:gd name="T44" fmla="*/ 32 w 41"/>
                <a:gd name="T45" fmla="*/ 87 h 101"/>
                <a:gd name="T46" fmla="*/ 33 w 41"/>
                <a:gd name="T47" fmla="*/ 83 h 101"/>
                <a:gd name="T48" fmla="*/ 32 w 41"/>
                <a:gd name="T49" fmla="*/ 87 h 101"/>
                <a:gd name="T50" fmla="*/ 25 w 41"/>
                <a:gd name="T51" fmla="*/ 76 h 101"/>
                <a:gd name="T52" fmla="*/ 17 w 41"/>
                <a:gd name="T53" fmla="*/ 76 h 101"/>
                <a:gd name="T54" fmla="*/ 10 w 41"/>
                <a:gd name="T55" fmla="*/ 79 h 101"/>
                <a:gd name="T56" fmla="*/ 9 w 41"/>
                <a:gd name="T57" fmla="*/ 74 h 101"/>
                <a:gd name="T58" fmla="*/ 10 w 41"/>
                <a:gd name="T59" fmla="*/ 79 h 101"/>
                <a:gd name="T60" fmla="*/ 11 w 41"/>
                <a:gd name="T61" fmla="*/ 33 h 101"/>
                <a:gd name="T62" fmla="*/ 10 w 41"/>
                <a:gd name="T63" fmla="*/ 38 h 101"/>
                <a:gd name="T64" fmla="*/ 33 w 41"/>
                <a:gd name="T65" fmla="*/ 79 h 101"/>
                <a:gd name="T66" fmla="*/ 33 w 41"/>
                <a:gd name="T67" fmla="*/ 74 h 101"/>
                <a:gd name="T68" fmla="*/ 33 w 41"/>
                <a:gd name="T69" fmla="*/ 79 h 101"/>
                <a:gd name="T70" fmla="*/ 13 w 41"/>
                <a:gd name="T71" fmla="*/ 25 h 101"/>
                <a:gd name="T72" fmla="*/ 8 w 41"/>
                <a:gd name="T73" fmla="*/ 25 h 101"/>
                <a:gd name="T74" fmla="*/ 16 w 41"/>
                <a:gd name="T75" fmla="*/ 14 h 101"/>
                <a:gd name="T76" fmla="*/ 16 w 41"/>
                <a:gd name="T77" fmla="*/ 14 h 101"/>
                <a:gd name="T78" fmla="*/ 24 w 41"/>
                <a:gd name="T79" fmla="*/ 25 h 101"/>
                <a:gd name="T80" fmla="*/ 19 w 41"/>
                <a:gd name="T81" fmla="*/ 25 h 101"/>
                <a:gd name="T82" fmla="*/ 35 w 41"/>
                <a:gd name="T83" fmla="*/ 25 h 101"/>
                <a:gd name="T84" fmla="*/ 29 w 41"/>
                <a:gd name="T85" fmla="*/ 25 h 101"/>
                <a:gd name="T86" fmla="*/ 35 w 41"/>
                <a:gd name="T87" fmla="*/ 25 h 101"/>
                <a:gd name="T88" fmla="*/ 19 w 41"/>
                <a:gd name="T89" fmla="*/ 36 h 101"/>
                <a:gd name="T90" fmla="*/ 23 w 41"/>
                <a:gd name="T91" fmla="*/ 35 h 101"/>
                <a:gd name="T92" fmla="*/ 35 w 41"/>
                <a:gd name="T93" fmla="*/ 36 h 101"/>
                <a:gd name="T94" fmla="*/ 29 w 41"/>
                <a:gd name="T95" fmla="*/ 35 h 101"/>
                <a:gd name="T96" fmla="*/ 35 w 41"/>
                <a:gd name="T97"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 h="101">
                  <a:moveTo>
                    <a:pt x="41" y="47"/>
                  </a:moveTo>
                  <a:cubicBezTo>
                    <a:pt x="41" y="59"/>
                    <a:pt x="41" y="70"/>
                    <a:pt x="41" y="82"/>
                  </a:cubicBezTo>
                  <a:cubicBezTo>
                    <a:pt x="41" y="95"/>
                    <a:pt x="35" y="101"/>
                    <a:pt x="22" y="101"/>
                  </a:cubicBezTo>
                  <a:cubicBezTo>
                    <a:pt x="21" y="101"/>
                    <a:pt x="19" y="101"/>
                    <a:pt x="17" y="101"/>
                  </a:cubicBezTo>
                  <a:cubicBezTo>
                    <a:pt x="8" y="101"/>
                    <a:pt x="1" y="95"/>
                    <a:pt x="1" y="85"/>
                  </a:cubicBezTo>
                  <a:cubicBezTo>
                    <a:pt x="0" y="59"/>
                    <a:pt x="1" y="33"/>
                    <a:pt x="1" y="7"/>
                  </a:cubicBezTo>
                  <a:cubicBezTo>
                    <a:pt x="1" y="3"/>
                    <a:pt x="3" y="0"/>
                    <a:pt x="8" y="0"/>
                  </a:cubicBezTo>
                  <a:cubicBezTo>
                    <a:pt x="17" y="0"/>
                    <a:pt x="25" y="0"/>
                    <a:pt x="34" y="0"/>
                  </a:cubicBezTo>
                  <a:cubicBezTo>
                    <a:pt x="39" y="0"/>
                    <a:pt x="41" y="3"/>
                    <a:pt x="41" y="8"/>
                  </a:cubicBezTo>
                  <a:cubicBezTo>
                    <a:pt x="41" y="21"/>
                    <a:pt x="41" y="34"/>
                    <a:pt x="41" y="47"/>
                  </a:cubicBezTo>
                  <a:close/>
                  <a:moveTo>
                    <a:pt x="26" y="57"/>
                  </a:moveTo>
                  <a:cubicBezTo>
                    <a:pt x="26" y="53"/>
                    <a:pt x="24" y="51"/>
                    <a:pt x="21" y="51"/>
                  </a:cubicBezTo>
                  <a:cubicBezTo>
                    <a:pt x="18" y="51"/>
                    <a:pt x="16" y="54"/>
                    <a:pt x="16" y="57"/>
                  </a:cubicBezTo>
                  <a:cubicBezTo>
                    <a:pt x="16" y="60"/>
                    <a:pt x="18" y="62"/>
                    <a:pt x="21" y="62"/>
                  </a:cubicBezTo>
                  <a:cubicBezTo>
                    <a:pt x="24" y="62"/>
                    <a:pt x="26" y="60"/>
                    <a:pt x="26" y="57"/>
                  </a:cubicBezTo>
                  <a:close/>
                  <a:moveTo>
                    <a:pt x="13" y="47"/>
                  </a:moveTo>
                  <a:cubicBezTo>
                    <a:pt x="15" y="47"/>
                    <a:pt x="16" y="48"/>
                    <a:pt x="17" y="48"/>
                  </a:cubicBezTo>
                  <a:cubicBezTo>
                    <a:pt x="20" y="48"/>
                    <a:pt x="22" y="49"/>
                    <a:pt x="25" y="48"/>
                  </a:cubicBezTo>
                  <a:cubicBezTo>
                    <a:pt x="26" y="48"/>
                    <a:pt x="26" y="48"/>
                    <a:pt x="27" y="47"/>
                  </a:cubicBezTo>
                  <a:cubicBezTo>
                    <a:pt x="27" y="47"/>
                    <a:pt x="27" y="45"/>
                    <a:pt x="26" y="45"/>
                  </a:cubicBezTo>
                  <a:cubicBezTo>
                    <a:pt x="22" y="43"/>
                    <a:pt x="18" y="43"/>
                    <a:pt x="13" y="47"/>
                  </a:cubicBezTo>
                  <a:close/>
                  <a:moveTo>
                    <a:pt x="30" y="48"/>
                  </a:moveTo>
                  <a:cubicBezTo>
                    <a:pt x="29" y="50"/>
                    <a:pt x="29" y="51"/>
                    <a:pt x="29" y="52"/>
                  </a:cubicBezTo>
                  <a:cubicBezTo>
                    <a:pt x="28" y="55"/>
                    <a:pt x="28" y="58"/>
                    <a:pt x="28" y="61"/>
                  </a:cubicBezTo>
                  <a:cubicBezTo>
                    <a:pt x="29" y="62"/>
                    <a:pt x="29" y="63"/>
                    <a:pt x="30" y="65"/>
                  </a:cubicBezTo>
                  <a:cubicBezTo>
                    <a:pt x="33" y="58"/>
                    <a:pt x="33" y="54"/>
                    <a:pt x="30" y="48"/>
                  </a:cubicBezTo>
                  <a:close/>
                  <a:moveTo>
                    <a:pt x="11" y="49"/>
                  </a:moveTo>
                  <a:cubicBezTo>
                    <a:pt x="9" y="54"/>
                    <a:pt x="9" y="59"/>
                    <a:pt x="11" y="64"/>
                  </a:cubicBezTo>
                  <a:cubicBezTo>
                    <a:pt x="12" y="63"/>
                    <a:pt x="13" y="63"/>
                    <a:pt x="13" y="63"/>
                  </a:cubicBezTo>
                  <a:cubicBezTo>
                    <a:pt x="14" y="59"/>
                    <a:pt x="14" y="55"/>
                    <a:pt x="13" y="51"/>
                  </a:cubicBezTo>
                  <a:cubicBezTo>
                    <a:pt x="13" y="51"/>
                    <a:pt x="12" y="50"/>
                    <a:pt x="11" y="49"/>
                  </a:cubicBezTo>
                  <a:close/>
                  <a:moveTo>
                    <a:pt x="28" y="67"/>
                  </a:moveTo>
                  <a:cubicBezTo>
                    <a:pt x="25" y="62"/>
                    <a:pt x="20" y="67"/>
                    <a:pt x="17" y="65"/>
                  </a:cubicBezTo>
                  <a:cubicBezTo>
                    <a:pt x="17" y="65"/>
                    <a:pt x="15" y="66"/>
                    <a:pt x="13" y="67"/>
                  </a:cubicBezTo>
                  <a:cubicBezTo>
                    <a:pt x="19" y="69"/>
                    <a:pt x="23" y="70"/>
                    <a:pt x="28" y="67"/>
                  </a:cubicBezTo>
                  <a:close/>
                  <a:moveTo>
                    <a:pt x="9" y="87"/>
                  </a:moveTo>
                  <a:cubicBezTo>
                    <a:pt x="11" y="86"/>
                    <a:pt x="12" y="85"/>
                    <a:pt x="14" y="85"/>
                  </a:cubicBezTo>
                  <a:cubicBezTo>
                    <a:pt x="12" y="84"/>
                    <a:pt x="11" y="83"/>
                    <a:pt x="9" y="83"/>
                  </a:cubicBezTo>
                  <a:cubicBezTo>
                    <a:pt x="8" y="83"/>
                    <a:pt x="7" y="84"/>
                    <a:pt x="6" y="84"/>
                  </a:cubicBezTo>
                  <a:cubicBezTo>
                    <a:pt x="7" y="85"/>
                    <a:pt x="8" y="86"/>
                    <a:pt x="9" y="87"/>
                  </a:cubicBezTo>
                  <a:close/>
                  <a:moveTo>
                    <a:pt x="21" y="87"/>
                  </a:moveTo>
                  <a:cubicBezTo>
                    <a:pt x="22" y="86"/>
                    <a:pt x="24" y="85"/>
                    <a:pt x="25" y="85"/>
                  </a:cubicBezTo>
                  <a:cubicBezTo>
                    <a:pt x="24" y="84"/>
                    <a:pt x="22" y="83"/>
                    <a:pt x="21" y="83"/>
                  </a:cubicBezTo>
                  <a:cubicBezTo>
                    <a:pt x="20" y="83"/>
                    <a:pt x="18" y="84"/>
                    <a:pt x="17" y="85"/>
                  </a:cubicBezTo>
                  <a:cubicBezTo>
                    <a:pt x="18" y="85"/>
                    <a:pt x="19" y="86"/>
                    <a:pt x="21" y="87"/>
                  </a:cubicBezTo>
                  <a:close/>
                  <a:moveTo>
                    <a:pt x="32" y="87"/>
                  </a:moveTo>
                  <a:cubicBezTo>
                    <a:pt x="34" y="86"/>
                    <a:pt x="35" y="85"/>
                    <a:pt x="36" y="85"/>
                  </a:cubicBezTo>
                  <a:cubicBezTo>
                    <a:pt x="35" y="84"/>
                    <a:pt x="34" y="83"/>
                    <a:pt x="33" y="83"/>
                  </a:cubicBezTo>
                  <a:cubicBezTo>
                    <a:pt x="31" y="83"/>
                    <a:pt x="30" y="84"/>
                    <a:pt x="28" y="85"/>
                  </a:cubicBezTo>
                  <a:cubicBezTo>
                    <a:pt x="30" y="85"/>
                    <a:pt x="31" y="86"/>
                    <a:pt x="32" y="87"/>
                  </a:cubicBezTo>
                  <a:close/>
                  <a:moveTo>
                    <a:pt x="21" y="79"/>
                  </a:moveTo>
                  <a:cubicBezTo>
                    <a:pt x="22" y="78"/>
                    <a:pt x="24" y="77"/>
                    <a:pt x="25" y="76"/>
                  </a:cubicBezTo>
                  <a:cubicBezTo>
                    <a:pt x="24" y="75"/>
                    <a:pt x="22" y="74"/>
                    <a:pt x="21" y="74"/>
                  </a:cubicBezTo>
                  <a:cubicBezTo>
                    <a:pt x="20" y="74"/>
                    <a:pt x="18" y="75"/>
                    <a:pt x="17" y="76"/>
                  </a:cubicBezTo>
                  <a:cubicBezTo>
                    <a:pt x="18" y="77"/>
                    <a:pt x="19" y="78"/>
                    <a:pt x="21" y="79"/>
                  </a:cubicBezTo>
                  <a:close/>
                  <a:moveTo>
                    <a:pt x="10" y="79"/>
                  </a:moveTo>
                  <a:cubicBezTo>
                    <a:pt x="11" y="78"/>
                    <a:pt x="12" y="77"/>
                    <a:pt x="14" y="76"/>
                  </a:cubicBezTo>
                  <a:cubicBezTo>
                    <a:pt x="12" y="75"/>
                    <a:pt x="11" y="74"/>
                    <a:pt x="9" y="74"/>
                  </a:cubicBezTo>
                  <a:cubicBezTo>
                    <a:pt x="8" y="74"/>
                    <a:pt x="7" y="76"/>
                    <a:pt x="6" y="76"/>
                  </a:cubicBezTo>
                  <a:cubicBezTo>
                    <a:pt x="7" y="77"/>
                    <a:pt x="8" y="78"/>
                    <a:pt x="10" y="79"/>
                  </a:cubicBezTo>
                  <a:close/>
                  <a:moveTo>
                    <a:pt x="15" y="36"/>
                  </a:moveTo>
                  <a:cubicBezTo>
                    <a:pt x="13" y="34"/>
                    <a:pt x="12" y="33"/>
                    <a:pt x="11" y="33"/>
                  </a:cubicBezTo>
                  <a:cubicBezTo>
                    <a:pt x="10" y="33"/>
                    <a:pt x="8" y="35"/>
                    <a:pt x="8" y="36"/>
                  </a:cubicBezTo>
                  <a:cubicBezTo>
                    <a:pt x="8" y="36"/>
                    <a:pt x="10" y="38"/>
                    <a:pt x="10" y="38"/>
                  </a:cubicBezTo>
                  <a:cubicBezTo>
                    <a:pt x="12" y="38"/>
                    <a:pt x="13" y="37"/>
                    <a:pt x="15" y="36"/>
                  </a:cubicBezTo>
                  <a:close/>
                  <a:moveTo>
                    <a:pt x="33" y="79"/>
                  </a:moveTo>
                  <a:cubicBezTo>
                    <a:pt x="34" y="78"/>
                    <a:pt x="35" y="77"/>
                    <a:pt x="36" y="76"/>
                  </a:cubicBezTo>
                  <a:cubicBezTo>
                    <a:pt x="35" y="75"/>
                    <a:pt x="34" y="74"/>
                    <a:pt x="33" y="74"/>
                  </a:cubicBezTo>
                  <a:cubicBezTo>
                    <a:pt x="31" y="74"/>
                    <a:pt x="30" y="76"/>
                    <a:pt x="28" y="76"/>
                  </a:cubicBezTo>
                  <a:cubicBezTo>
                    <a:pt x="30" y="77"/>
                    <a:pt x="31" y="78"/>
                    <a:pt x="33" y="79"/>
                  </a:cubicBezTo>
                  <a:close/>
                  <a:moveTo>
                    <a:pt x="11" y="29"/>
                  </a:moveTo>
                  <a:cubicBezTo>
                    <a:pt x="12" y="27"/>
                    <a:pt x="13" y="26"/>
                    <a:pt x="13" y="25"/>
                  </a:cubicBezTo>
                  <a:cubicBezTo>
                    <a:pt x="13" y="24"/>
                    <a:pt x="12" y="23"/>
                    <a:pt x="11" y="22"/>
                  </a:cubicBezTo>
                  <a:cubicBezTo>
                    <a:pt x="10" y="23"/>
                    <a:pt x="8" y="24"/>
                    <a:pt x="8" y="25"/>
                  </a:cubicBezTo>
                  <a:cubicBezTo>
                    <a:pt x="8" y="26"/>
                    <a:pt x="9" y="27"/>
                    <a:pt x="11" y="29"/>
                  </a:cubicBezTo>
                  <a:close/>
                  <a:moveTo>
                    <a:pt x="16" y="14"/>
                  </a:moveTo>
                  <a:cubicBezTo>
                    <a:pt x="14" y="11"/>
                    <a:pt x="10" y="11"/>
                    <a:pt x="8" y="14"/>
                  </a:cubicBezTo>
                  <a:cubicBezTo>
                    <a:pt x="11" y="14"/>
                    <a:pt x="13" y="14"/>
                    <a:pt x="16" y="14"/>
                  </a:cubicBezTo>
                  <a:close/>
                  <a:moveTo>
                    <a:pt x="21" y="29"/>
                  </a:moveTo>
                  <a:cubicBezTo>
                    <a:pt x="22" y="27"/>
                    <a:pt x="24" y="26"/>
                    <a:pt x="24" y="25"/>
                  </a:cubicBezTo>
                  <a:cubicBezTo>
                    <a:pt x="23" y="24"/>
                    <a:pt x="22" y="23"/>
                    <a:pt x="21" y="22"/>
                  </a:cubicBezTo>
                  <a:cubicBezTo>
                    <a:pt x="20" y="23"/>
                    <a:pt x="19" y="24"/>
                    <a:pt x="19" y="25"/>
                  </a:cubicBezTo>
                  <a:cubicBezTo>
                    <a:pt x="19" y="26"/>
                    <a:pt x="20" y="27"/>
                    <a:pt x="21" y="29"/>
                  </a:cubicBezTo>
                  <a:close/>
                  <a:moveTo>
                    <a:pt x="35" y="25"/>
                  </a:moveTo>
                  <a:cubicBezTo>
                    <a:pt x="33" y="24"/>
                    <a:pt x="32" y="23"/>
                    <a:pt x="31" y="22"/>
                  </a:cubicBezTo>
                  <a:cubicBezTo>
                    <a:pt x="30" y="22"/>
                    <a:pt x="29" y="24"/>
                    <a:pt x="29" y="25"/>
                  </a:cubicBezTo>
                  <a:cubicBezTo>
                    <a:pt x="29" y="26"/>
                    <a:pt x="30" y="27"/>
                    <a:pt x="31" y="28"/>
                  </a:cubicBezTo>
                  <a:cubicBezTo>
                    <a:pt x="32" y="28"/>
                    <a:pt x="33" y="26"/>
                    <a:pt x="35" y="25"/>
                  </a:cubicBezTo>
                  <a:close/>
                  <a:moveTo>
                    <a:pt x="21" y="32"/>
                  </a:moveTo>
                  <a:cubicBezTo>
                    <a:pt x="20" y="34"/>
                    <a:pt x="19" y="35"/>
                    <a:pt x="19" y="36"/>
                  </a:cubicBezTo>
                  <a:cubicBezTo>
                    <a:pt x="19" y="37"/>
                    <a:pt x="20" y="37"/>
                    <a:pt x="21" y="38"/>
                  </a:cubicBezTo>
                  <a:cubicBezTo>
                    <a:pt x="22" y="37"/>
                    <a:pt x="23" y="36"/>
                    <a:pt x="23" y="35"/>
                  </a:cubicBezTo>
                  <a:cubicBezTo>
                    <a:pt x="24" y="35"/>
                    <a:pt x="22" y="33"/>
                    <a:pt x="21" y="32"/>
                  </a:cubicBezTo>
                  <a:close/>
                  <a:moveTo>
                    <a:pt x="35" y="36"/>
                  </a:moveTo>
                  <a:cubicBezTo>
                    <a:pt x="33" y="34"/>
                    <a:pt x="32" y="33"/>
                    <a:pt x="31" y="33"/>
                  </a:cubicBezTo>
                  <a:cubicBezTo>
                    <a:pt x="31" y="33"/>
                    <a:pt x="29" y="34"/>
                    <a:pt x="29" y="35"/>
                  </a:cubicBezTo>
                  <a:cubicBezTo>
                    <a:pt x="29" y="36"/>
                    <a:pt x="30" y="38"/>
                    <a:pt x="31" y="38"/>
                  </a:cubicBezTo>
                  <a:cubicBezTo>
                    <a:pt x="32" y="38"/>
                    <a:pt x="33" y="37"/>
                    <a:pt x="35" y="3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619125" y="520022"/>
            <a:ext cx="11572875" cy="723900"/>
          </a:xfrm>
          <a:prstGeom prst="rect">
            <a:avLst/>
          </a:prstGeom>
        </p:spPr>
        <p:txBody>
          <a:bodyPr>
            <a:normAutofit/>
          </a:bodyPr>
          <a:lstStyle/>
          <a:p>
            <a:r>
              <a:rPr lang="en-US" dirty="0">
                <a:solidFill>
                  <a:schemeClr val="bg1"/>
                </a:solidFill>
              </a:rPr>
              <a:t>Infographic Style</a:t>
            </a:r>
          </a:p>
        </p:txBody>
      </p:sp>
      <p:sp>
        <p:nvSpPr>
          <p:cNvPr id="12" name="Rectangle 11">
            <a:extLst>
              <a:ext uri="{FF2B5EF4-FFF2-40B4-BE49-F238E27FC236}">
                <a16:creationId xmlns:a16="http://schemas.microsoft.com/office/drawing/2014/main" id="{EA664FBE-021C-47D0-AAD5-537D6BDE1989}"/>
              </a:ext>
            </a:extLst>
          </p:cNvPr>
          <p:cNvSpPr/>
          <p:nvPr/>
        </p:nvSpPr>
        <p:spPr>
          <a:xfrm>
            <a:off x="1" y="2462553"/>
            <a:ext cx="4231532" cy="46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 name="Group 5">
            <a:extLst>
              <a:ext uri="{FF2B5EF4-FFF2-40B4-BE49-F238E27FC236}">
                <a16:creationId xmlns:a16="http://schemas.microsoft.com/office/drawing/2014/main" id="{CBEA8A08-4127-479C-B05C-2496C9F99126}"/>
              </a:ext>
            </a:extLst>
          </p:cNvPr>
          <p:cNvGrpSpPr/>
          <p:nvPr/>
        </p:nvGrpSpPr>
        <p:grpSpPr>
          <a:xfrm>
            <a:off x="713379" y="2542667"/>
            <a:ext cx="3333328" cy="3220089"/>
            <a:chOff x="720001" y="2446968"/>
            <a:chExt cx="3401927" cy="3220089"/>
          </a:xfrm>
        </p:grpSpPr>
        <p:sp>
          <p:nvSpPr>
            <p:cNvPr id="7" name="TextBox 6">
              <a:extLst>
                <a:ext uri="{FF2B5EF4-FFF2-40B4-BE49-F238E27FC236}">
                  <a16:creationId xmlns:a16="http://schemas.microsoft.com/office/drawing/2014/main" id="{22DDF1AE-BF3E-48F3-A830-5170EA4705C2}"/>
                </a:ext>
              </a:extLst>
            </p:cNvPr>
            <p:cNvSpPr txBox="1"/>
            <p:nvPr/>
          </p:nvSpPr>
          <p:spPr>
            <a:xfrm>
              <a:off x="720002" y="2446968"/>
              <a:ext cx="3401926" cy="307777"/>
            </a:xfrm>
            <a:prstGeom prst="rect">
              <a:avLst/>
            </a:prstGeom>
            <a:noFill/>
          </p:spPr>
          <p:txBody>
            <a:bodyPr wrap="square" rtlCol="0" anchor="ctr">
              <a:spAutoFit/>
            </a:bodyPr>
            <a:lstStyle/>
            <a:p>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8" name="TextBox 7">
              <a:extLst>
                <a:ext uri="{FF2B5EF4-FFF2-40B4-BE49-F238E27FC236}">
                  <a16:creationId xmlns:a16="http://schemas.microsoft.com/office/drawing/2014/main" id="{8F5B7C1D-67A5-4B07-A41C-9DB1245212F8}"/>
                </a:ext>
              </a:extLst>
            </p:cNvPr>
            <p:cNvSpPr txBox="1"/>
            <p:nvPr/>
          </p:nvSpPr>
          <p:spPr>
            <a:xfrm>
              <a:off x="720001" y="2989401"/>
              <a:ext cx="3401927" cy="2677656"/>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endParaRPr lang="en-US" altLang="ko-KR" sz="1200" dirty="0">
                <a:cs typeface="Arial" pitchFamily="34" charset="0"/>
              </a:endParaRPr>
            </a:p>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9" name="Group 8">
            <a:extLst>
              <a:ext uri="{FF2B5EF4-FFF2-40B4-BE49-F238E27FC236}">
                <a16:creationId xmlns:a16="http://schemas.microsoft.com/office/drawing/2014/main" id="{D0D8C68F-CFC9-4848-AC21-BDAA823C40F2}"/>
              </a:ext>
            </a:extLst>
          </p:cNvPr>
          <p:cNvGrpSpPr/>
          <p:nvPr/>
        </p:nvGrpSpPr>
        <p:grpSpPr>
          <a:xfrm>
            <a:off x="713378" y="1788840"/>
            <a:ext cx="3131919" cy="567656"/>
            <a:chOff x="6324699" y="2356411"/>
            <a:chExt cx="2736305" cy="567656"/>
          </a:xfrm>
        </p:grpSpPr>
        <p:sp>
          <p:nvSpPr>
            <p:cNvPr id="10" name="TextBox 9">
              <a:extLst>
                <a:ext uri="{FF2B5EF4-FFF2-40B4-BE49-F238E27FC236}">
                  <a16:creationId xmlns:a16="http://schemas.microsoft.com/office/drawing/2014/main" id="{1363EC72-D734-4C7F-8AAA-A0F5C0A5648F}"/>
                </a:ext>
              </a:extLst>
            </p:cNvPr>
            <p:cNvSpPr txBox="1"/>
            <p:nvPr/>
          </p:nvSpPr>
          <p:spPr>
            <a:xfrm>
              <a:off x="6324700" y="2616290"/>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Simple PowerPoint Presentation </a:t>
              </a:r>
            </a:p>
          </p:txBody>
        </p:sp>
        <p:sp>
          <p:nvSpPr>
            <p:cNvPr id="11" name="TextBox 10">
              <a:extLst>
                <a:ext uri="{FF2B5EF4-FFF2-40B4-BE49-F238E27FC236}">
                  <a16:creationId xmlns:a16="http://schemas.microsoft.com/office/drawing/2014/main" id="{EB04643B-09D0-4F1A-923C-364D1C9C1094}"/>
                </a:ext>
              </a:extLst>
            </p:cNvPr>
            <p:cNvSpPr txBox="1"/>
            <p:nvPr/>
          </p:nvSpPr>
          <p:spPr>
            <a:xfrm>
              <a:off x="6324699" y="2356411"/>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sp>
        <p:nvSpPr>
          <p:cNvPr id="15" name="Rectangle 14">
            <a:extLst>
              <a:ext uri="{FF2B5EF4-FFF2-40B4-BE49-F238E27FC236}">
                <a16:creationId xmlns:a16="http://schemas.microsoft.com/office/drawing/2014/main" id="{8B3CD4EA-DB3E-48C5-A52B-EAA7B7ACDDBE}"/>
              </a:ext>
            </a:extLst>
          </p:cNvPr>
          <p:cNvSpPr/>
          <p:nvPr/>
        </p:nvSpPr>
        <p:spPr>
          <a:xfrm>
            <a:off x="7960468" y="2462553"/>
            <a:ext cx="4231532" cy="46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2700"/>
          </a:p>
        </p:txBody>
      </p:sp>
      <p:grpSp>
        <p:nvGrpSpPr>
          <p:cNvPr id="16" name="Group 15">
            <a:extLst>
              <a:ext uri="{FF2B5EF4-FFF2-40B4-BE49-F238E27FC236}">
                <a16:creationId xmlns:a16="http://schemas.microsoft.com/office/drawing/2014/main" id="{F7337F39-BDF4-4E49-BBDA-195B367B3138}"/>
              </a:ext>
            </a:extLst>
          </p:cNvPr>
          <p:cNvGrpSpPr/>
          <p:nvPr/>
        </p:nvGrpSpPr>
        <p:grpSpPr>
          <a:xfrm>
            <a:off x="8158279" y="2542667"/>
            <a:ext cx="3333328" cy="3220089"/>
            <a:chOff x="193825" y="2446968"/>
            <a:chExt cx="3401927" cy="3220089"/>
          </a:xfrm>
        </p:grpSpPr>
        <p:sp>
          <p:nvSpPr>
            <p:cNvPr id="20" name="TextBox 19">
              <a:extLst>
                <a:ext uri="{FF2B5EF4-FFF2-40B4-BE49-F238E27FC236}">
                  <a16:creationId xmlns:a16="http://schemas.microsoft.com/office/drawing/2014/main" id="{76728EBD-8431-4B10-BDA8-6C3B7643E8EF}"/>
                </a:ext>
              </a:extLst>
            </p:cNvPr>
            <p:cNvSpPr txBox="1"/>
            <p:nvPr/>
          </p:nvSpPr>
          <p:spPr>
            <a:xfrm>
              <a:off x="193826" y="2446968"/>
              <a:ext cx="3401926" cy="307777"/>
            </a:xfrm>
            <a:prstGeom prst="rect">
              <a:avLst/>
            </a:prstGeom>
            <a:noFill/>
          </p:spPr>
          <p:txBody>
            <a:bodyPr wrap="square" rtlCol="0" anchor="ctr">
              <a:spAutoFit/>
            </a:bodyPr>
            <a:lstStyle/>
            <a:p>
              <a:pPr algn="r"/>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21" name="TextBox 20">
              <a:extLst>
                <a:ext uri="{FF2B5EF4-FFF2-40B4-BE49-F238E27FC236}">
                  <a16:creationId xmlns:a16="http://schemas.microsoft.com/office/drawing/2014/main" id="{D06D539C-84E0-4024-87E5-16B85E6F4B9C}"/>
                </a:ext>
              </a:extLst>
            </p:cNvPr>
            <p:cNvSpPr txBox="1"/>
            <p:nvPr/>
          </p:nvSpPr>
          <p:spPr>
            <a:xfrm>
              <a:off x="193825" y="2989401"/>
              <a:ext cx="3401927" cy="2677656"/>
            </a:xfrm>
            <a:prstGeom prst="rect">
              <a:avLst/>
            </a:prstGeom>
            <a:noFill/>
          </p:spPr>
          <p:txBody>
            <a:bodyPr wrap="square" rtlCol="0">
              <a:spAutoFit/>
            </a:bodyPr>
            <a:lstStyle/>
            <a:p>
              <a:pPr algn="r"/>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pPr algn="r"/>
              <a:endParaRPr lang="en-US" altLang="ko-KR" sz="1200" dirty="0">
                <a:cs typeface="Arial" pitchFamily="34" charset="0"/>
              </a:endParaRPr>
            </a:p>
            <a:p>
              <a:pPr algn="r"/>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17" name="Group 16">
            <a:extLst>
              <a:ext uri="{FF2B5EF4-FFF2-40B4-BE49-F238E27FC236}">
                <a16:creationId xmlns:a16="http://schemas.microsoft.com/office/drawing/2014/main" id="{01A11D36-FF9B-42C2-8D97-4F6C21F4B144}"/>
              </a:ext>
            </a:extLst>
          </p:cNvPr>
          <p:cNvGrpSpPr/>
          <p:nvPr/>
        </p:nvGrpSpPr>
        <p:grpSpPr>
          <a:xfrm>
            <a:off x="8359691" y="1788840"/>
            <a:ext cx="3131917" cy="567656"/>
            <a:chOff x="6050230" y="2356411"/>
            <a:chExt cx="2736304" cy="567656"/>
          </a:xfrm>
        </p:grpSpPr>
        <p:sp>
          <p:nvSpPr>
            <p:cNvPr id="18" name="TextBox 17">
              <a:extLst>
                <a:ext uri="{FF2B5EF4-FFF2-40B4-BE49-F238E27FC236}">
                  <a16:creationId xmlns:a16="http://schemas.microsoft.com/office/drawing/2014/main" id="{57BFF34F-FC1C-4344-9874-6E2A69AF8BA6}"/>
                </a:ext>
              </a:extLst>
            </p:cNvPr>
            <p:cNvSpPr txBox="1"/>
            <p:nvPr/>
          </p:nvSpPr>
          <p:spPr>
            <a:xfrm>
              <a:off x="6050230" y="2616290"/>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Simple PowerPoint Presentation </a:t>
              </a:r>
            </a:p>
          </p:txBody>
        </p:sp>
        <p:sp>
          <p:nvSpPr>
            <p:cNvPr id="19" name="TextBox 18">
              <a:extLst>
                <a:ext uri="{FF2B5EF4-FFF2-40B4-BE49-F238E27FC236}">
                  <a16:creationId xmlns:a16="http://schemas.microsoft.com/office/drawing/2014/main" id="{505CECFD-C1AA-445C-B9DF-8B21704734FA}"/>
                </a:ext>
              </a:extLst>
            </p:cNvPr>
            <p:cNvSpPr txBox="1"/>
            <p:nvPr/>
          </p:nvSpPr>
          <p:spPr>
            <a:xfrm>
              <a:off x="6050230" y="2356411"/>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grpSp>
        <p:nvGrpSpPr>
          <p:cNvPr id="29" name="Grupo 28">
            <a:extLst>
              <a:ext uri="{FF2B5EF4-FFF2-40B4-BE49-F238E27FC236}">
                <a16:creationId xmlns:a16="http://schemas.microsoft.com/office/drawing/2014/main" id="{6B7F965E-48B8-3D4F-7A36-753FD42F2534}"/>
              </a:ext>
            </a:extLst>
          </p:cNvPr>
          <p:cNvGrpSpPr/>
          <p:nvPr/>
        </p:nvGrpSpPr>
        <p:grpSpPr>
          <a:xfrm>
            <a:off x="4789488" y="2201863"/>
            <a:ext cx="2587625" cy="4186237"/>
            <a:chOff x="4789488" y="2201863"/>
            <a:chExt cx="2587625" cy="4186237"/>
          </a:xfrm>
        </p:grpSpPr>
        <p:sp>
          <p:nvSpPr>
            <p:cNvPr id="14" name="Freeform 5">
              <a:extLst>
                <a:ext uri="{FF2B5EF4-FFF2-40B4-BE49-F238E27FC236}">
                  <a16:creationId xmlns:a16="http://schemas.microsoft.com/office/drawing/2014/main" id="{827A3C9F-8ADB-81EE-84FD-3BDF60622174}"/>
                </a:ext>
              </a:extLst>
            </p:cNvPr>
            <p:cNvSpPr>
              <a:spLocks/>
            </p:cNvSpPr>
            <p:nvPr/>
          </p:nvSpPr>
          <p:spPr bwMode="auto">
            <a:xfrm>
              <a:off x="5557838" y="3157538"/>
              <a:ext cx="1819275" cy="3230562"/>
            </a:xfrm>
            <a:custGeom>
              <a:avLst/>
              <a:gdLst>
                <a:gd name="T0" fmla="*/ 124 w 483"/>
                <a:gd name="T1" fmla="*/ 859 h 859"/>
                <a:gd name="T2" fmla="*/ 124 w 483"/>
                <a:gd name="T3" fmla="*/ 780 h 859"/>
                <a:gd name="T4" fmla="*/ 123 w 483"/>
                <a:gd name="T5" fmla="*/ 745 h 859"/>
                <a:gd name="T6" fmla="*/ 100 w 483"/>
                <a:gd name="T7" fmla="*/ 698 h 859"/>
                <a:gd name="T8" fmla="*/ 9 w 483"/>
                <a:gd name="T9" fmla="*/ 588 h 859"/>
                <a:gd name="T10" fmla="*/ 0 w 483"/>
                <a:gd name="T11" fmla="*/ 575 h 859"/>
                <a:gd name="T12" fmla="*/ 5 w 483"/>
                <a:gd name="T13" fmla="*/ 575 h 859"/>
                <a:gd name="T14" fmla="*/ 283 w 483"/>
                <a:gd name="T15" fmla="*/ 575 h 859"/>
                <a:gd name="T16" fmla="*/ 324 w 483"/>
                <a:gd name="T17" fmla="*/ 564 h 859"/>
                <a:gd name="T18" fmla="*/ 348 w 483"/>
                <a:gd name="T19" fmla="*/ 514 h 859"/>
                <a:gd name="T20" fmla="*/ 348 w 483"/>
                <a:gd name="T21" fmla="*/ 407 h 859"/>
                <a:gd name="T22" fmla="*/ 348 w 483"/>
                <a:gd name="T23" fmla="*/ 274 h 859"/>
                <a:gd name="T24" fmla="*/ 349 w 483"/>
                <a:gd name="T25" fmla="*/ 255 h 859"/>
                <a:gd name="T26" fmla="*/ 334 w 483"/>
                <a:gd name="T27" fmla="*/ 193 h 859"/>
                <a:gd name="T28" fmla="*/ 287 w 483"/>
                <a:gd name="T29" fmla="*/ 107 h 859"/>
                <a:gd name="T30" fmla="*/ 295 w 483"/>
                <a:gd name="T31" fmla="*/ 27 h 859"/>
                <a:gd name="T32" fmla="*/ 332 w 483"/>
                <a:gd name="T33" fmla="*/ 3 h 859"/>
                <a:gd name="T34" fmla="*/ 364 w 483"/>
                <a:gd name="T35" fmla="*/ 17 h 859"/>
                <a:gd name="T36" fmla="*/ 374 w 483"/>
                <a:gd name="T37" fmla="*/ 40 h 859"/>
                <a:gd name="T38" fmla="*/ 452 w 483"/>
                <a:gd name="T39" fmla="*/ 245 h 859"/>
                <a:gd name="T40" fmla="*/ 470 w 483"/>
                <a:gd name="T41" fmla="*/ 297 h 859"/>
                <a:gd name="T42" fmla="*/ 480 w 483"/>
                <a:gd name="T43" fmla="*/ 360 h 859"/>
                <a:gd name="T44" fmla="*/ 482 w 483"/>
                <a:gd name="T45" fmla="*/ 402 h 859"/>
                <a:gd name="T46" fmla="*/ 474 w 483"/>
                <a:gd name="T47" fmla="*/ 476 h 859"/>
                <a:gd name="T48" fmla="*/ 462 w 483"/>
                <a:gd name="T49" fmla="*/ 566 h 859"/>
                <a:gd name="T50" fmla="*/ 451 w 483"/>
                <a:gd name="T51" fmla="*/ 688 h 859"/>
                <a:gd name="T52" fmla="*/ 445 w 483"/>
                <a:gd name="T53" fmla="*/ 830 h 859"/>
                <a:gd name="T54" fmla="*/ 444 w 483"/>
                <a:gd name="T55" fmla="*/ 855 h 859"/>
                <a:gd name="T56" fmla="*/ 440 w 483"/>
                <a:gd name="T57" fmla="*/ 859 h 859"/>
                <a:gd name="T58" fmla="*/ 266 w 483"/>
                <a:gd name="T59" fmla="*/ 859 h 859"/>
                <a:gd name="T60" fmla="*/ 129 w 483"/>
                <a:gd name="T61" fmla="*/ 859 h 859"/>
                <a:gd name="T62" fmla="*/ 124 w 483"/>
                <a:gd name="T63" fmla="*/ 859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3" h="859">
                  <a:moveTo>
                    <a:pt x="124" y="859"/>
                  </a:moveTo>
                  <a:cubicBezTo>
                    <a:pt x="124" y="832"/>
                    <a:pt x="124" y="806"/>
                    <a:pt x="124" y="780"/>
                  </a:cubicBezTo>
                  <a:cubicBezTo>
                    <a:pt x="124" y="769"/>
                    <a:pt x="124" y="757"/>
                    <a:pt x="123" y="745"/>
                  </a:cubicBezTo>
                  <a:cubicBezTo>
                    <a:pt x="120" y="727"/>
                    <a:pt x="111" y="712"/>
                    <a:pt x="100" y="698"/>
                  </a:cubicBezTo>
                  <a:cubicBezTo>
                    <a:pt x="69" y="662"/>
                    <a:pt x="39" y="625"/>
                    <a:pt x="9" y="588"/>
                  </a:cubicBezTo>
                  <a:cubicBezTo>
                    <a:pt x="6" y="585"/>
                    <a:pt x="3" y="580"/>
                    <a:pt x="0" y="575"/>
                  </a:cubicBezTo>
                  <a:cubicBezTo>
                    <a:pt x="2" y="575"/>
                    <a:pt x="4" y="575"/>
                    <a:pt x="5" y="575"/>
                  </a:cubicBezTo>
                  <a:cubicBezTo>
                    <a:pt x="98" y="575"/>
                    <a:pt x="191" y="575"/>
                    <a:pt x="283" y="575"/>
                  </a:cubicBezTo>
                  <a:cubicBezTo>
                    <a:pt x="298" y="575"/>
                    <a:pt x="312" y="573"/>
                    <a:pt x="324" y="564"/>
                  </a:cubicBezTo>
                  <a:cubicBezTo>
                    <a:pt x="341" y="552"/>
                    <a:pt x="348" y="534"/>
                    <a:pt x="348" y="514"/>
                  </a:cubicBezTo>
                  <a:cubicBezTo>
                    <a:pt x="348" y="478"/>
                    <a:pt x="348" y="443"/>
                    <a:pt x="348" y="407"/>
                  </a:cubicBezTo>
                  <a:cubicBezTo>
                    <a:pt x="348" y="363"/>
                    <a:pt x="348" y="318"/>
                    <a:pt x="348" y="274"/>
                  </a:cubicBezTo>
                  <a:cubicBezTo>
                    <a:pt x="348" y="267"/>
                    <a:pt x="348" y="261"/>
                    <a:pt x="349" y="255"/>
                  </a:cubicBezTo>
                  <a:cubicBezTo>
                    <a:pt x="351" y="233"/>
                    <a:pt x="344" y="212"/>
                    <a:pt x="334" y="193"/>
                  </a:cubicBezTo>
                  <a:cubicBezTo>
                    <a:pt x="318" y="164"/>
                    <a:pt x="302" y="136"/>
                    <a:pt x="287" y="107"/>
                  </a:cubicBezTo>
                  <a:cubicBezTo>
                    <a:pt x="273" y="79"/>
                    <a:pt x="276" y="52"/>
                    <a:pt x="295" y="27"/>
                  </a:cubicBezTo>
                  <a:cubicBezTo>
                    <a:pt x="305" y="15"/>
                    <a:pt x="317" y="7"/>
                    <a:pt x="332" y="3"/>
                  </a:cubicBezTo>
                  <a:cubicBezTo>
                    <a:pt x="346" y="0"/>
                    <a:pt x="358" y="5"/>
                    <a:pt x="364" y="17"/>
                  </a:cubicBezTo>
                  <a:cubicBezTo>
                    <a:pt x="368" y="25"/>
                    <a:pt x="371" y="33"/>
                    <a:pt x="374" y="40"/>
                  </a:cubicBezTo>
                  <a:cubicBezTo>
                    <a:pt x="400" y="109"/>
                    <a:pt x="426" y="177"/>
                    <a:pt x="452" y="245"/>
                  </a:cubicBezTo>
                  <a:cubicBezTo>
                    <a:pt x="459" y="262"/>
                    <a:pt x="465" y="280"/>
                    <a:pt x="470" y="297"/>
                  </a:cubicBezTo>
                  <a:cubicBezTo>
                    <a:pt x="476" y="318"/>
                    <a:pt x="478" y="339"/>
                    <a:pt x="480" y="360"/>
                  </a:cubicBezTo>
                  <a:cubicBezTo>
                    <a:pt x="481" y="374"/>
                    <a:pt x="482" y="388"/>
                    <a:pt x="482" y="402"/>
                  </a:cubicBezTo>
                  <a:cubicBezTo>
                    <a:pt x="483" y="427"/>
                    <a:pt x="478" y="451"/>
                    <a:pt x="474" y="476"/>
                  </a:cubicBezTo>
                  <a:cubicBezTo>
                    <a:pt x="470" y="506"/>
                    <a:pt x="465" y="536"/>
                    <a:pt x="462" y="566"/>
                  </a:cubicBezTo>
                  <a:cubicBezTo>
                    <a:pt x="458" y="606"/>
                    <a:pt x="455" y="647"/>
                    <a:pt x="451" y="688"/>
                  </a:cubicBezTo>
                  <a:cubicBezTo>
                    <a:pt x="447" y="735"/>
                    <a:pt x="445" y="782"/>
                    <a:pt x="445" y="830"/>
                  </a:cubicBezTo>
                  <a:cubicBezTo>
                    <a:pt x="445" y="838"/>
                    <a:pt x="445" y="847"/>
                    <a:pt x="444" y="855"/>
                  </a:cubicBezTo>
                  <a:cubicBezTo>
                    <a:pt x="444" y="858"/>
                    <a:pt x="443" y="859"/>
                    <a:pt x="440" y="859"/>
                  </a:cubicBezTo>
                  <a:cubicBezTo>
                    <a:pt x="382" y="859"/>
                    <a:pt x="324" y="859"/>
                    <a:pt x="266" y="859"/>
                  </a:cubicBezTo>
                  <a:cubicBezTo>
                    <a:pt x="220" y="859"/>
                    <a:pt x="175" y="859"/>
                    <a:pt x="129" y="859"/>
                  </a:cubicBezTo>
                  <a:cubicBezTo>
                    <a:pt x="128" y="859"/>
                    <a:pt x="126" y="859"/>
                    <a:pt x="124" y="85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6">
              <a:extLst>
                <a:ext uri="{FF2B5EF4-FFF2-40B4-BE49-F238E27FC236}">
                  <a16:creationId xmlns:a16="http://schemas.microsoft.com/office/drawing/2014/main" id="{C2D1DE9A-6D58-F76D-C66B-70B1B4B2924C}"/>
                </a:ext>
              </a:extLst>
            </p:cNvPr>
            <p:cNvSpPr>
              <a:spLocks noEditPoints="1"/>
            </p:cNvSpPr>
            <p:nvPr/>
          </p:nvSpPr>
          <p:spPr bwMode="auto">
            <a:xfrm>
              <a:off x="5297488" y="2201863"/>
              <a:ext cx="1525588" cy="1255712"/>
            </a:xfrm>
            <a:custGeom>
              <a:avLst/>
              <a:gdLst>
                <a:gd name="T0" fmla="*/ 379 w 405"/>
                <a:gd name="T1" fmla="*/ 253 h 334"/>
                <a:gd name="T2" fmla="*/ 379 w 405"/>
                <a:gd name="T3" fmla="*/ 94 h 334"/>
                <a:gd name="T4" fmla="*/ 25 w 405"/>
                <a:gd name="T5" fmla="*/ 94 h 334"/>
                <a:gd name="T6" fmla="*/ 25 w 405"/>
                <a:gd name="T7" fmla="*/ 334 h 334"/>
                <a:gd name="T8" fmla="*/ 4 w 405"/>
                <a:gd name="T9" fmla="*/ 324 h 334"/>
                <a:gd name="T10" fmla="*/ 0 w 405"/>
                <a:gd name="T11" fmla="*/ 312 h 334"/>
                <a:gd name="T12" fmla="*/ 0 w 405"/>
                <a:gd name="T13" fmla="*/ 215 h 334"/>
                <a:gd name="T14" fmla="*/ 0 w 405"/>
                <a:gd name="T15" fmla="*/ 148 h 334"/>
                <a:gd name="T16" fmla="*/ 0 w 405"/>
                <a:gd name="T17" fmla="*/ 49 h 334"/>
                <a:gd name="T18" fmla="*/ 13 w 405"/>
                <a:gd name="T19" fmla="*/ 13 h 334"/>
                <a:gd name="T20" fmla="*/ 48 w 405"/>
                <a:gd name="T21" fmla="*/ 0 h 334"/>
                <a:gd name="T22" fmla="*/ 257 w 405"/>
                <a:gd name="T23" fmla="*/ 0 h 334"/>
                <a:gd name="T24" fmla="*/ 356 w 405"/>
                <a:gd name="T25" fmla="*/ 0 h 334"/>
                <a:gd name="T26" fmla="*/ 396 w 405"/>
                <a:gd name="T27" fmla="*/ 18 h 334"/>
                <a:gd name="T28" fmla="*/ 405 w 405"/>
                <a:gd name="T29" fmla="*/ 48 h 334"/>
                <a:gd name="T30" fmla="*/ 405 w 405"/>
                <a:gd name="T31" fmla="*/ 240 h 334"/>
                <a:gd name="T32" fmla="*/ 402 w 405"/>
                <a:gd name="T33" fmla="*/ 245 h 334"/>
                <a:gd name="T34" fmla="*/ 379 w 405"/>
                <a:gd name="T35" fmla="*/ 253 h 334"/>
                <a:gd name="T36" fmla="*/ 270 w 405"/>
                <a:gd name="T37" fmla="*/ 44 h 334"/>
                <a:gd name="T38" fmla="*/ 250 w 405"/>
                <a:gd name="T39" fmla="*/ 35 h 334"/>
                <a:gd name="T40" fmla="*/ 153 w 405"/>
                <a:gd name="T41" fmla="*/ 35 h 334"/>
                <a:gd name="T42" fmla="*/ 134 w 405"/>
                <a:gd name="T43" fmla="*/ 43 h 334"/>
                <a:gd name="T44" fmla="*/ 157 w 405"/>
                <a:gd name="T45" fmla="*/ 53 h 334"/>
                <a:gd name="T46" fmla="*/ 250 w 405"/>
                <a:gd name="T47" fmla="*/ 53 h 334"/>
                <a:gd name="T48" fmla="*/ 270 w 405"/>
                <a:gd name="T49" fmla="*/ 44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5" h="334">
                  <a:moveTo>
                    <a:pt x="379" y="253"/>
                  </a:moveTo>
                  <a:cubicBezTo>
                    <a:pt x="379" y="199"/>
                    <a:pt x="379" y="147"/>
                    <a:pt x="379" y="94"/>
                  </a:cubicBezTo>
                  <a:cubicBezTo>
                    <a:pt x="261" y="94"/>
                    <a:pt x="143" y="94"/>
                    <a:pt x="25" y="94"/>
                  </a:cubicBezTo>
                  <a:cubicBezTo>
                    <a:pt x="25" y="174"/>
                    <a:pt x="25" y="254"/>
                    <a:pt x="25" y="334"/>
                  </a:cubicBezTo>
                  <a:cubicBezTo>
                    <a:pt x="17" y="331"/>
                    <a:pt x="9" y="330"/>
                    <a:pt x="4" y="324"/>
                  </a:cubicBezTo>
                  <a:cubicBezTo>
                    <a:pt x="1" y="321"/>
                    <a:pt x="0" y="316"/>
                    <a:pt x="0" y="312"/>
                  </a:cubicBezTo>
                  <a:cubicBezTo>
                    <a:pt x="0" y="279"/>
                    <a:pt x="0" y="247"/>
                    <a:pt x="0" y="215"/>
                  </a:cubicBezTo>
                  <a:cubicBezTo>
                    <a:pt x="0" y="193"/>
                    <a:pt x="0" y="170"/>
                    <a:pt x="0" y="148"/>
                  </a:cubicBezTo>
                  <a:cubicBezTo>
                    <a:pt x="0" y="115"/>
                    <a:pt x="0" y="82"/>
                    <a:pt x="0" y="49"/>
                  </a:cubicBezTo>
                  <a:cubicBezTo>
                    <a:pt x="0" y="35"/>
                    <a:pt x="4" y="23"/>
                    <a:pt x="13" y="13"/>
                  </a:cubicBezTo>
                  <a:cubicBezTo>
                    <a:pt x="23" y="4"/>
                    <a:pt x="35" y="0"/>
                    <a:pt x="48" y="0"/>
                  </a:cubicBezTo>
                  <a:cubicBezTo>
                    <a:pt x="118" y="0"/>
                    <a:pt x="187" y="0"/>
                    <a:pt x="257" y="0"/>
                  </a:cubicBezTo>
                  <a:cubicBezTo>
                    <a:pt x="290" y="0"/>
                    <a:pt x="323" y="0"/>
                    <a:pt x="356" y="0"/>
                  </a:cubicBezTo>
                  <a:cubicBezTo>
                    <a:pt x="372" y="0"/>
                    <a:pt x="386" y="5"/>
                    <a:pt x="396" y="18"/>
                  </a:cubicBezTo>
                  <a:cubicBezTo>
                    <a:pt x="402" y="27"/>
                    <a:pt x="405" y="37"/>
                    <a:pt x="405" y="48"/>
                  </a:cubicBezTo>
                  <a:cubicBezTo>
                    <a:pt x="405" y="112"/>
                    <a:pt x="405" y="176"/>
                    <a:pt x="405" y="240"/>
                  </a:cubicBezTo>
                  <a:cubicBezTo>
                    <a:pt x="405" y="243"/>
                    <a:pt x="404" y="244"/>
                    <a:pt x="402" y="245"/>
                  </a:cubicBezTo>
                  <a:cubicBezTo>
                    <a:pt x="394" y="247"/>
                    <a:pt x="387" y="250"/>
                    <a:pt x="379" y="253"/>
                  </a:cubicBezTo>
                  <a:close/>
                  <a:moveTo>
                    <a:pt x="270" y="44"/>
                  </a:moveTo>
                  <a:cubicBezTo>
                    <a:pt x="265" y="37"/>
                    <a:pt x="258" y="34"/>
                    <a:pt x="250" y="35"/>
                  </a:cubicBezTo>
                  <a:cubicBezTo>
                    <a:pt x="218" y="35"/>
                    <a:pt x="185" y="35"/>
                    <a:pt x="153" y="35"/>
                  </a:cubicBezTo>
                  <a:cubicBezTo>
                    <a:pt x="144" y="35"/>
                    <a:pt x="139" y="38"/>
                    <a:pt x="134" y="43"/>
                  </a:cubicBezTo>
                  <a:cubicBezTo>
                    <a:pt x="140" y="51"/>
                    <a:pt x="148" y="53"/>
                    <a:pt x="157" y="53"/>
                  </a:cubicBezTo>
                  <a:cubicBezTo>
                    <a:pt x="188" y="53"/>
                    <a:pt x="219" y="53"/>
                    <a:pt x="250" y="53"/>
                  </a:cubicBezTo>
                  <a:cubicBezTo>
                    <a:pt x="258" y="53"/>
                    <a:pt x="265" y="50"/>
                    <a:pt x="270" y="4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7">
              <a:extLst>
                <a:ext uri="{FF2B5EF4-FFF2-40B4-BE49-F238E27FC236}">
                  <a16:creationId xmlns:a16="http://schemas.microsoft.com/office/drawing/2014/main" id="{E103AC5A-4DDC-7646-4606-78F210BE4B88}"/>
                </a:ext>
              </a:extLst>
            </p:cNvPr>
            <p:cNvSpPr>
              <a:spLocks/>
            </p:cNvSpPr>
            <p:nvPr/>
          </p:nvSpPr>
          <p:spPr bwMode="auto">
            <a:xfrm>
              <a:off x="5297488" y="3838575"/>
              <a:ext cx="1530350" cy="1439862"/>
            </a:xfrm>
            <a:custGeom>
              <a:avLst/>
              <a:gdLst>
                <a:gd name="T0" fmla="*/ 379 w 406"/>
                <a:gd name="T1" fmla="*/ 304 h 383"/>
                <a:gd name="T2" fmla="*/ 379 w 406"/>
                <a:gd name="T3" fmla="*/ 0 h 383"/>
                <a:gd name="T4" fmla="*/ 406 w 406"/>
                <a:gd name="T5" fmla="*/ 62 h 383"/>
                <a:gd name="T6" fmla="*/ 405 w 406"/>
                <a:gd name="T7" fmla="*/ 313 h 383"/>
                <a:gd name="T8" fmla="*/ 404 w 406"/>
                <a:gd name="T9" fmla="*/ 343 h 383"/>
                <a:gd name="T10" fmla="*/ 359 w 406"/>
                <a:gd name="T11" fmla="*/ 383 h 383"/>
                <a:gd name="T12" fmla="*/ 282 w 406"/>
                <a:gd name="T13" fmla="*/ 383 h 383"/>
                <a:gd name="T14" fmla="*/ 54 w 406"/>
                <a:gd name="T15" fmla="*/ 383 h 383"/>
                <a:gd name="T16" fmla="*/ 30 w 406"/>
                <a:gd name="T17" fmla="*/ 381 h 383"/>
                <a:gd name="T18" fmla="*/ 1 w 406"/>
                <a:gd name="T19" fmla="*/ 345 h 383"/>
                <a:gd name="T20" fmla="*/ 1 w 406"/>
                <a:gd name="T21" fmla="*/ 326 h 383"/>
                <a:gd name="T22" fmla="*/ 5 w 406"/>
                <a:gd name="T23" fmla="*/ 322 h 383"/>
                <a:gd name="T24" fmla="*/ 33 w 406"/>
                <a:gd name="T25" fmla="*/ 322 h 383"/>
                <a:gd name="T26" fmla="*/ 47 w 406"/>
                <a:gd name="T27" fmla="*/ 317 h 383"/>
                <a:gd name="T28" fmla="*/ 99 w 406"/>
                <a:gd name="T29" fmla="*/ 304 h 383"/>
                <a:gd name="T30" fmla="*/ 248 w 406"/>
                <a:gd name="T31" fmla="*/ 304 h 383"/>
                <a:gd name="T32" fmla="*/ 371 w 406"/>
                <a:gd name="T33" fmla="*/ 304 h 383"/>
                <a:gd name="T34" fmla="*/ 379 w 406"/>
                <a:gd name="T35" fmla="*/ 30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383">
                  <a:moveTo>
                    <a:pt x="379" y="304"/>
                  </a:moveTo>
                  <a:cubicBezTo>
                    <a:pt x="379" y="202"/>
                    <a:pt x="379" y="102"/>
                    <a:pt x="379" y="0"/>
                  </a:cubicBezTo>
                  <a:cubicBezTo>
                    <a:pt x="393" y="20"/>
                    <a:pt x="406" y="38"/>
                    <a:pt x="406" y="62"/>
                  </a:cubicBezTo>
                  <a:cubicBezTo>
                    <a:pt x="405" y="146"/>
                    <a:pt x="405" y="229"/>
                    <a:pt x="405" y="313"/>
                  </a:cubicBezTo>
                  <a:cubicBezTo>
                    <a:pt x="405" y="323"/>
                    <a:pt x="406" y="333"/>
                    <a:pt x="404" y="343"/>
                  </a:cubicBezTo>
                  <a:cubicBezTo>
                    <a:pt x="402" y="368"/>
                    <a:pt x="384" y="383"/>
                    <a:pt x="359" y="383"/>
                  </a:cubicBezTo>
                  <a:cubicBezTo>
                    <a:pt x="333" y="383"/>
                    <a:pt x="308" y="383"/>
                    <a:pt x="282" y="383"/>
                  </a:cubicBezTo>
                  <a:cubicBezTo>
                    <a:pt x="206" y="383"/>
                    <a:pt x="130" y="383"/>
                    <a:pt x="54" y="383"/>
                  </a:cubicBezTo>
                  <a:cubicBezTo>
                    <a:pt x="46" y="383"/>
                    <a:pt x="38" y="383"/>
                    <a:pt x="30" y="381"/>
                  </a:cubicBezTo>
                  <a:cubicBezTo>
                    <a:pt x="13" y="376"/>
                    <a:pt x="4" y="363"/>
                    <a:pt x="1" y="345"/>
                  </a:cubicBezTo>
                  <a:cubicBezTo>
                    <a:pt x="0" y="339"/>
                    <a:pt x="1" y="332"/>
                    <a:pt x="1" y="326"/>
                  </a:cubicBezTo>
                  <a:cubicBezTo>
                    <a:pt x="1" y="323"/>
                    <a:pt x="2" y="322"/>
                    <a:pt x="5" y="322"/>
                  </a:cubicBezTo>
                  <a:cubicBezTo>
                    <a:pt x="14" y="322"/>
                    <a:pt x="24" y="323"/>
                    <a:pt x="33" y="322"/>
                  </a:cubicBezTo>
                  <a:cubicBezTo>
                    <a:pt x="38" y="321"/>
                    <a:pt x="43" y="319"/>
                    <a:pt x="47" y="317"/>
                  </a:cubicBezTo>
                  <a:cubicBezTo>
                    <a:pt x="63" y="306"/>
                    <a:pt x="81" y="304"/>
                    <a:pt x="99" y="304"/>
                  </a:cubicBezTo>
                  <a:cubicBezTo>
                    <a:pt x="149" y="304"/>
                    <a:pt x="198" y="304"/>
                    <a:pt x="248" y="304"/>
                  </a:cubicBezTo>
                  <a:cubicBezTo>
                    <a:pt x="289" y="304"/>
                    <a:pt x="330" y="304"/>
                    <a:pt x="371" y="304"/>
                  </a:cubicBezTo>
                  <a:cubicBezTo>
                    <a:pt x="373" y="304"/>
                    <a:pt x="376" y="304"/>
                    <a:pt x="379" y="3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8">
              <a:extLst>
                <a:ext uri="{FF2B5EF4-FFF2-40B4-BE49-F238E27FC236}">
                  <a16:creationId xmlns:a16="http://schemas.microsoft.com/office/drawing/2014/main" id="{C0C17EBE-D1DA-29C6-06D6-F08F6D1E0839}"/>
                </a:ext>
              </a:extLst>
            </p:cNvPr>
            <p:cNvSpPr>
              <a:spLocks/>
            </p:cNvSpPr>
            <p:nvPr/>
          </p:nvSpPr>
          <p:spPr bwMode="auto">
            <a:xfrm>
              <a:off x="5038726" y="3970338"/>
              <a:ext cx="639763" cy="601662"/>
            </a:xfrm>
            <a:custGeom>
              <a:avLst/>
              <a:gdLst>
                <a:gd name="T0" fmla="*/ 51 w 170"/>
                <a:gd name="T1" fmla="*/ 0 h 160"/>
                <a:gd name="T2" fmla="*/ 80 w 170"/>
                <a:gd name="T3" fmla="*/ 10 h 160"/>
                <a:gd name="T4" fmla="*/ 151 w 170"/>
                <a:gd name="T5" fmla="*/ 75 h 160"/>
                <a:gd name="T6" fmla="*/ 162 w 170"/>
                <a:gd name="T7" fmla="*/ 92 h 160"/>
                <a:gd name="T8" fmla="*/ 164 w 170"/>
                <a:gd name="T9" fmla="*/ 96 h 160"/>
                <a:gd name="T10" fmla="*/ 163 w 170"/>
                <a:gd name="T11" fmla="*/ 130 h 160"/>
                <a:gd name="T12" fmla="*/ 137 w 170"/>
                <a:gd name="T13" fmla="*/ 153 h 160"/>
                <a:gd name="T14" fmla="*/ 85 w 170"/>
                <a:gd name="T15" fmla="*/ 143 h 160"/>
                <a:gd name="T16" fmla="*/ 21 w 170"/>
                <a:gd name="T17" fmla="*/ 84 h 160"/>
                <a:gd name="T18" fmla="*/ 5 w 170"/>
                <a:gd name="T19" fmla="*/ 34 h 160"/>
                <a:gd name="T20" fmla="*/ 51 w 170"/>
                <a:gd name="T2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60">
                  <a:moveTo>
                    <a:pt x="51" y="0"/>
                  </a:moveTo>
                  <a:cubicBezTo>
                    <a:pt x="62" y="0"/>
                    <a:pt x="72" y="3"/>
                    <a:pt x="80" y="10"/>
                  </a:cubicBezTo>
                  <a:cubicBezTo>
                    <a:pt x="104" y="32"/>
                    <a:pt x="128" y="53"/>
                    <a:pt x="151" y="75"/>
                  </a:cubicBezTo>
                  <a:cubicBezTo>
                    <a:pt x="156" y="79"/>
                    <a:pt x="159" y="86"/>
                    <a:pt x="162" y="92"/>
                  </a:cubicBezTo>
                  <a:cubicBezTo>
                    <a:pt x="163" y="93"/>
                    <a:pt x="163" y="94"/>
                    <a:pt x="164" y="96"/>
                  </a:cubicBezTo>
                  <a:cubicBezTo>
                    <a:pt x="170" y="107"/>
                    <a:pt x="168" y="119"/>
                    <a:pt x="163" y="130"/>
                  </a:cubicBezTo>
                  <a:cubicBezTo>
                    <a:pt x="158" y="141"/>
                    <a:pt x="149" y="149"/>
                    <a:pt x="137" y="153"/>
                  </a:cubicBezTo>
                  <a:cubicBezTo>
                    <a:pt x="118" y="160"/>
                    <a:pt x="101" y="157"/>
                    <a:pt x="85" y="143"/>
                  </a:cubicBezTo>
                  <a:cubicBezTo>
                    <a:pt x="64" y="123"/>
                    <a:pt x="43" y="104"/>
                    <a:pt x="21" y="84"/>
                  </a:cubicBezTo>
                  <a:cubicBezTo>
                    <a:pt x="6" y="70"/>
                    <a:pt x="0" y="54"/>
                    <a:pt x="5" y="34"/>
                  </a:cubicBezTo>
                  <a:cubicBezTo>
                    <a:pt x="11" y="13"/>
                    <a:pt x="29" y="0"/>
                    <a:pt x="5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9">
              <a:extLst>
                <a:ext uri="{FF2B5EF4-FFF2-40B4-BE49-F238E27FC236}">
                  <a16:creationId xmlns:a16="http://schemas.microsoft.com/office/drawing/2014/main" id="{DC93D79C-33FE-6AF0-8256-2F2F999F1651}"/>
                </a:ext>
              </a:extLst>
            </p:cNvPr>
            <p:cNvSpPr>
              <a:spLocks/>
            </p:cNvSpPr>
            <p:nvPr/>
          </p:nvSpPr>
          <p:spPr bwMode="auto">
            <a:xfrm>
              <a:off x="5030788" y="3424238"/>
              <a:ext cx="639763" cy="620712"/>
            </a:xfrm>
            <a:custGeom>
              <a:avLst/>
              <a:gdLst>
                <a:gd name="T0" fmla="*/ 169 w 170"/>
                <a:gd name="T1" fmla="*/ 116 h 165"/>
                <a:gd name="T2" fmla="*/ 132 w 170"/>
                <a:gd name="T3" fmla="*/ 163 h 165"/>
                <a:gd name="T4" fmla="*/ 110 w 170"/>
                <a:gd name="T5" fmla="*/ 161 h 165"/>
                <a:gd name="T6" fmla="*/ 66 w 170"/>
                <a:gd name="T7" fmla="*/ 130 h 165"/>
                <a:gd name="T8" fmla="*/ 22 w 170"/>
                <a:gd name="T9" fmla="*/ 90 h 165"/>
                <a:gd name="T10" fmla="*/ 17 w 170"/>
                <a:gd name="T11" fmla="*/ 22 h 165"/>
                <a:gd name="T12" fmla="*/ 81 w 170"/>
                <a:gd name="T13" fmla="*/ 16 h 165"/>
                <a:gd name="T14" fmla="*/ 143 w 170"/>
                <a:gd name="T15" fmla="*/ 71 h 165"/>
                <a:gd name="T16" fmla="*/ 164 w 170"/>
                <a:gd name="T17" fmla="*/ 95 h 165"/>
                <a:gd name="T18" fmla="*/ 170 w 170"/>
                <a:gd name="T19" fmla="*/ 116 h 165"/>
                <a:gd name="T20" fmla="*/ 169 w 170"/>
                <a:gd name="T21" fmla="*/ 11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65">
                  <a:moveTo>
                    <a:pt x="169" y="116"/>
                  </a:moveTo>
                  <a:cubicBezTo>
                    <a:pt x="169" y="138"/>
                    <a:pt x="154" y="156"/>
                    <a:pt x="132" y="163"/>
                  </a:cubicBezTo>
                  <a:cubicBezTo>
                    <a:pt x="124" y="165"/>
                    <a:pt x="118" y="165"/>
                    <a:pt x="110" y="161"/>
                  </a:cubicBezTo>
                  <a:cubicBezTo>
                    <a:pt x="93" y="153"/>
                    <a:pt x="79" y="142"/>
                    <a:pt x="66" y="130"/>
                  </a:cubicBezTo>
                  <a:cubicBezTo>
                    <a:pt x="51" y="117"/>
                    <a:pt x="37" y="103"/>
                    <a:pt x="22" y="90"/>
                  </a:cubicBezTo>
                  <a:cubicBezTo>
                    <a:pt x="2" y="71"/>
                    <a:pt x="0" y="42"/>
                    <a:pt x="17" y="22"/>
                  </a:cubicBezTo>
                  <a:cubicBezTo>
                    <a:pt x="33" y="3"/>
                    <a:pt x="62" y="0"/>
                    <a:pt x="81" y="16"/>
                  </a:cubicBezTo>
                  <a:cubicBezTo>
                    <a:pt x="102" y="34"/>
                    <a:pt x="123" y="53"/>
                    <a:pt x="143" y="71"/>
                  </a:cubicBezTo>
                  <a:cubicBezTo>
                    <a:pt x="151" y="78"/>
                    <a:pt x="159" y="85"/>
                    <a:pt x="164" y="95"/>
                  </a:cubicBezTo>
                  <a:cubicBezTo>
                    <a:pt x="166" y="101"/>
                    <a:pt x="168" y="109"/>
                    <a:pt x="170" y="116"/>
                  </a:cubicBezTo>
                  <a:cubicBezTo>
                    <a:pt x="170" y="116"/>
                    <a:pt x="169" y="116"/>
                    <a:pt x="169" y="1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10">
              <a:extLst>
                <a:ext uri="{FF2B5EF4-FFF2-40B4-BE49-F238E27FC236}">
                  <a16:creationId xmlns:a16="http://schemas.microsoft.com/office/drawing/2014/main" id="{072D1E27-F15B-CBBF-3B40-CAB4178DCFAE}"/>
                </a:ext>
              </a:extLst>
            </p:cNvPr>
            <p:cNvSpPr>
              <a:spLocks/>
            </p:cNvSpPr>
            <p:nvPr/>
          </p:nvSpPr>
          <p:spPr bwMode="auto">
            <a:xfrm>
              <a:off x="5049838" y="4473575"/>
              <a:ext cx="530225" cy="546100"/>
            </a:xfrm>
            <a:custGeom>
              <a:avLst/>
              <a:gdLst>
                <a:gd name="T0" fmla="*/ 0 w 141"/>
                <a:gd name="T1" fmla="*/ 48 h 145"/>
                <a:gd name="T2" fmla="*/ 28 w 141"/>
                <a:gd name="T3" fmla="*/ 8 h 145"/>
                <a:gd name="T4" fmla="*/ 80 w 141"/>
                <a:gd name="T5" fmla="*/ 18 h 145"/>
                <a:gd name="T6" fmla="*/ 124 w 141"/>
                <a:gd name="T7" fmla="*/ 63 h 145"/>
                <a:gd name="T8" fmla="*/ 141 w 141"/>
                <a:gd name="T9" fmla="*/ 94 h 145"/>
                <a:gd name="T10" fmla="*/ 140 w 141"/>
                <a:gd name="T11" fmla="*/ 98 h 145"/>
                <a:gd name="T12" fmla="*/ 95 w 141"/>
                <a:gd name="T13" fmla="*/ 143 h 145"/>
                <a:gd name="T14" fmla="*/ 68 w 141"/>
                <a:gd name="T15" fmla="*/ 136 h 145"/>
                <a:gd name="T16" fmla="*/ 9 w 141"/>
                <a:gd name="T17" fmla="*/ 77 h 145"/>
                <a:gd name="T18" fmla="*/ 0 w 141"/>
                <a:gd name="T19" fmla="*/ 4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1" h="145">
                  <a:moveTo>
                    <a:pt x="0" y="48"/>
                  </a:moveTo>
                  <a:cubicBezTo>
                    <a:pt x="1" y="32"/>
                    <a:pt x="9" y="16"/>
                    <a:pt x="28" y="8"/>
                  </a:cubicBezTo>
                  <a:cubicBezTo>
                    <a:pt x="47" y="0"/>
                    <a:pt x="65" y="4"/>
                    <a:pt x="80" y="18"/>
                  </a:cubicBezTo>
                  <a:cubicBezTo>
                    <a:pt x="95" y="33"/>
                    <a:pt x="111" y="47"/>
                    <a:pt x="124" y="63"/>
                  </a:cubicBezTo>
                  <a:cubicBezTo>
                    <a:pt x="131" y="72"/>
                    <a:pt x="135" y="83"/>
                    <a:pt x="141" y="94"/>
                  </a:cubicBezTo>
                  <a:cubicBezTo>
                    <a:pt x="141" y="95"/>
                    <a:pt x="141" y="97"/>
                    <a:pt x="140" y="98"/>
                  </a:cubicBezTo>
                  <a:cubicBezTo>
                    <a:pt x="136" y="123"/>
                    <a:pt x="120" y="139"/>
                    <a:pt x="95" y="143"/>
                  </a:cubicBezTo>
                  <a:cubicBezTo>
                    <a:pt x="85" y="145"/>
                    <a:pt x="76" y="142"/>
                    <a:pt x="68" y="136"/>
                  </a:cubicBezTo>
                  <a:cubicBezTo>
                    <a:pt x="46" y="118"/>
                    <a:pt x="27" y="98"/>
                    <a:pt x="9" y="77"/>
                  </a:cubicBezTo>
                  <a:cubicBezTo>
                    <a:pt x="2" y="70"/>
                    <a:pt x="0" y="61"/>
                    <a:pt x="0" y="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11">
              <a:extLst>
                <a:ext uri="{FF2B5EF4-FFF2-40B4-BE49-F238E27FC236}">
                  <a16:creationId xmlns:a16="http://schemas.microsoft.com/office/drawing/2014/main" id="{3F5C71D8-7D00-CD90-6DD2-E7C511B58CB5}"/>
                </a:ext>
              </a:extLst>
            </p:cNvPr>
            <p:cNvSpPr>
              <a:spLocks/>
            </p:cNvSpPr>
            <p:nvPr/>
          </p:nvSpPr>
          <p:spPr bwMode="auto">
            <a:xfrm>
              <a:off x="4789488" y="2901950"/>
              <a:ext cx="460375" cy="503237"/>
            </a:xfrm>
            <a:custGeom>
              <a:avLst/>
              <a:gdLst>
                <a:gd name="T0" fmla="*/ 122 w 122"/>
                <a:gd name="T1" fmla="*/ 134 h 134"/>
                <a:gd name="T2" fmla="*/ 97 w 122"/>
                <a:gd name="T3" fmla="*/ 122 h 134"/>
                <a:gd name="T4" fmla="*/ 36 w 122"/>
                <a:gd name="T5" fmla="*/ 91 h 134"/>
                <a:gd name="T6" fmla="*/ 15 w 122"/>
                <a:gd name="T7" fmla="*/ 70 h 134"/>
                <a:gd name="T8" fmla="*/ 56 w 122"/>
                <a:gd name="T9" fmla="*/ 0 h 134"/>
                <a:gd name="T10" fmla="*/ 78 w 122"/>
                <a:gd name="T11" fmla="*/ 5 h 134"/>
                <a:gd name="T12" fmla="*/ 115 w 122"/>
                <a:gd name="T13" fmla="*/ 23 h 134"/>
                <a:gd name="T14" fmla="*/ 122 w 122"/>
                <a:gd name="T15" fmla="*/ 36 h 134"/>
                <a:gd name="T16" fmla="*/ 122 w 122"/>
                <a:gd name="T17" fmla="*/ 131 h 134"/>
                <a:gd name="T18" fmla="*/ 122 w 122"/>
                <a:gd name="T19"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34">
                  <a:moveTo>
                    <a:pt x="122" y="134"/>
                  </a:moveTo>
                  <a:cubicBezTo>
                    <a:pt x="113" y="130"/>
                    <a:pt x="105" y="126"/>
                    <a:pt x="97" y="122"/>
                  </a:cubicBezTo>
                  <a:cubicBezTo>
                    <a:pt x="76" y="111"/>
                    <a:pt x="56" y="101"/>
                    <a:pt x="36" y="91"/>
                  </a:cubicBezTo>
                  <a:cubicBezTo>
                    <a:pt x="27" y="86"/>
                    <a:pt x="19" y="80"/>
                    <a:pt x="15" y="70"/>
                  </a:cubicBezTo>
                  <a:cubicBezTo>
                    <a:pt x="0" y="38"/>
                    <a:pt x="19" y="1"/>
                    <a:pt x="56" y="0"/>
                  </a:cubicBezTo>
                  <a:cubicBezTo>
                    <a:pt x="64" y="0"/>
                    <a:pt x="71" y="1"/>
                    <a:pt x="78" y="5"/>
                  </a:cubicBezTo>
                  <a:cubicBezTo>
                    <a:pt x="90" y="11"/>
                    <a:pt x="102" y="17"/>
                    <a:pt x="115" y="23"/>
                  </a:cubicBezTo>
                  <a:cubicBezTo>
                    <a:pt x="120" y="26"/>
                    <a:pt x="122" y="30"/>
                    <a:pt x="122" y="36"/>
                  </a:cubicBezTo>
                  <a:cubicBezTo>
                    <a:pt x="122" y="67"/>
                    <a:pt x="122" y="99"/>
                    <a:pt x="122" y="131"/>
                  </a:cubicBezTo>
                  <a:cubicBezTo>
                    <a:pt x="122" y="132"/>
                    <a:pt x="122" y="132"/>
                    <a:pt x="122" y="1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9" name="Grupo 38">
            <a:extLst>
              <a:ext uri="{FF2B5EF4-FFF2-40B4-BE49-F238E27FC236}">
                <a16:creationId xmlns:a16="http://schemas.microsoft.com/office/drawing/2014/main" id="{B2EFA6F0-1B2D-3129-6B70-D9ACE80BACF5}"/>
              </a:ext>
            </a:extLst>
          </p:cNvPr>
          <p:cNvGrpSpPr/>
          <p:nvPr/>
        </p:nvGrpSpPr>
        <p:grpSpPr>
          <a:xfrm>
            <a:off x="9542463" y="512763"/>
            <a:ext cx="2120900" cy="620712"/>
            <a:chOff x="9542463" y="512763"/>
            <a:chExt cx="2120900" cy="620712"/>
          </a:xfrm>
        </p:grpSpPr>
        <p:sp>
          <p:nvSpPr>
            <p:cNvPr id="32" name="Freeform 15">
              <a:extLst>
                <a:ext uri="{FF2B5EF4-FFF2-40B4-BE49-F238E27FC236}">
                  <a16:creationId xmlns:a16="http://schemas.microsoft.com/office/drawing/2014/main" id="{C7BF2EC7-C9CF-E639-EF91-C8B72576DD5D}"/>
                </a:ext>
              </a:extLst>
            </p:cNvPr>
            <p:cNvSpPr>
              <a:spLocks/>
            </p:cNvSpPr>
            <p:nvPr/>
          </p:nvSpPr>
          <p:spPr bwMode="auto">
            <a:xfrm>
              <a:off x="9542463" y="546100"/>
              <a:ext cx="293688" cy="574675"/>
            </a:xfrm>
            <a:custGeom>
              <a:avLst/>
              <a:gdLst>
                <a:gd name="T0" fmla="*/ 54 w 78"/>
                <a:gd name="T1" fmla="*/ 65 h 150"/>
                <a:gd name="T2" fmla="*/ 54 w 78"/>
                <a:gd name="T3" fmla="*/ 13 h 150"/>
                <a:gd name="T4" fmla="*/ 66 w 78"/>
                <a:gd name="T5" fmla="*/ 1 h 150"/>
                <a:gd name="T6" fmla="*/ 77 w 78"/>
                <a:gd name="T7" fmla="*/ 13 h 150"/>
                <a:gd name="T8" fmla="*/ 77 w 78"/>
                <a:gd name="T9" fmla="*/ 128 h 150"/>
                <a:gd name="T10" fmla="*/ 64 w 78"/>
                <a:gd name="T11" fmla="*/ 144 h 150"/>
                <a:gd name="T12" fmla="*/ 47 w 78"/>
                <a:gd name="T13" fmla="*/ 132 h 150"/>
                <a:gd name="T14" fmla="*/ 23 w 78"/>
                <a:gd name="T15" fmla="*/ 84 h 150"/>
                <a:gd name="T16" fmla="*/ 23 w 78"/>
                <a:gd name="T17" fmla="*/ 131 h 150"/>
                <a:gd name="T18" fmla="*/ 12 w 78"/>
                <a:gd name="T19" fmla="*/ 149 h 150"/>
                <a:gd name="T20" fmla="*/ 0 w 78"/>
                <a:gd name="T21" fmla="*/ 133 h 150"/>
                <a:gd name="T22" fmla="*/ 0 w 78"/>
                <a:gd name="T23" fmla="*/ 18 h 150"/>
                <a:gd name="T24" fmla="*/ 8 w 78"/>
                <a:gd name="T25" fmla="*/ 2 h 150"/>
                <a:gd name="T26" fmla="*/ 27 w 78"/>
                <a:gd name="T27" fmla="*/ 12 h 150"/>
                <a:gd name="T28" fmla="*/ 47 w 78"/>
                <a:gd name="T29" fmla="*/ 66 h 150"/>
                <a:gd name="T30" fmla="*/ 54 w 78"/>
                <a:gd name="T31" fmla="*/ 6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150">
                  <a:moveTo>
                    <a:pt x="54" y="65"/>
                  </a:moveTo>
                  <a:cubicBezTo>
                    <a:pt x="54" y="47"/>
                    <a:pt x="53" y="30"/>
                    <a:pt x="54" y="13"/>
                  </a:cubicBezTo>
                  <a:cubicBezTo>
                    <a:pt x="54" y="5"/>
                    <a:pt x="58" y="1"/>
                    <a:pt x="66" y="1"/>
                  </a:cubicBezTo>
                  <a:cubicBezTo>
                    <a:pt x="74" y="1"/>
                    <a:pt x="77" y="6"/>
                    <a:pt x="77" y="13"/>
                  </a:cubicBezTo>
                  <a:cubicBezTo>
                    <a:pt x="77" y="52"/>
                    <a:pt x="77" y="90"/>
                    <a:pt x="77" y="128"/>
                  </a:cubicBezTo>
                  <a:cubicBezTo>
                    <a:pt x="78" y="138"/>
                    <a:pt x="73" y="143"/>
                    <a:pt x="64" y="144"/>
                  </a:cubicBezTo>
                  <a:cubicBezTo>
                    <a:pt x="53" y="146"/>
                    <a:pt x="49" y="139"/>
                    <a:pt x="47" y="132"/>
                  </a:cubicBezTo>
                  <a:cubicBezTo>
                    <a:pt x="41" y="116"/>
                    <a:pt x="35" y="100"/>
                    <a:pt x="23" y="84"/>
                  </a:cubicBezTo>
                  <a:cubicBezTo>
                    <a:pt x="23" y="100"/>
                    <a:pt x="23" y="116"/>
                    <a:pt x="23" y="131"/>
                  </a:cubicBezTo>
                  <a:cubicBezTo>
                    <a:pt x="23" y="140"/>
                    <a:pt x="22" y="148"/>
                    <a:pt x="12" y="149"/>
                  </a:cubicBezTo>
                  <a:cubicBezTo>
                    <a:pt x="0" y="150"/>
                    <a:pt x="0" y="141"/>
                    <a:pt x="0" y="133"/>
                  </a:cubicBezTo>
                  <a:cubicBezTo>
                    <a:pt x="0" y="95"/>
                    <a:pt x="0" y="56"/>
                    <a:pt x="0" y="18"/>
                  </a:cubicBezTo>
                  <a:cubicBezTo>
                    <a:pt x="0" y="12"/>
                    <a:pt x="0" y="4"/>
                    <a:pt x="8" y="2"/>
                  </a:cubicBezTo>
                  <a:cubicBezTo>
                    <a:pt x="17" y="0"/>
                    <a:pt x="24" y="4"/>
                    <a:pt x="27" y="12"/>
                  </a:cubicBezTo>
                  <a:cubicBezTo>
                    <a:pt x="34" y="30"/>
                    <a:pt x="41" y="48"/>
                    <a:pt x="47" y="66"/>
                  </a:cubicBezTo>
                  <a:cubicBezTo>
                    <a:pt x="49" y="66"/>
                    <a:pt x="51" y="65"/>
                    <a:pt x="54" y="65"/>
                  </a:cubicBezTo>
                  <a:close/>
                </a:path>
              </a:pathLst>
            </a:custGeom>
            <a:solidFill>
              <a:srgbClr val="E41F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16">
              <a:extLst>
                <a:ext uri="{FF2B5EF4-FFF2-40B4-BE49-F238E27FC236}">
                  <a16:creationId xmlns:a16="http://schemas.microsoft.com/office/drawing/2014/main" id="{6AB9E29D-0F82-2839-B639-BE80FA4B9CEA}"/>
                </a:ext>
              </a:extLst>
            </p:cNvPr>
            <p:cNvSpPr>
              <a:spLocks/>
            </p:cNvSpPr>
            <p:nvPr/>
          </p:nvSpPr>
          <p:spPr bwMode="auto">
            <a:xfrm>
              <a:off x="11314113" y="523875"/>
              <a:ext cx="349250" cy="609600"/>
            </a:xfrm>
            <a:custGeom>
              <a:avLst/>
              <a:gdLst>
                <a:gd name="T0" fmla="*/ 51 w 93"/>
                <a:gd name="T1" fmla="*/ 42 h 159"/>
                <a:gd name="T2" fmla="*/ 66 w 93"/>
                <a:gd name="T3" fmla="*/ 13 h 159"/>
                <a:gd name="T4" fmla="*/ 84 w 93"/>
                <a:gd name="T5" fmla="*/ 9 h 159"/>
                <a:gd name="T6" fmla="*/ 85 w 93"/>
                <a:gd name="T7" fmla="*/ 25 h 159"/>
                <a:gd name="T8" fmla="*/ 93 w 93"/>
                <a:gd name="T9" fmla="*/ 151 h 159"/>
                <a:gd name="T10" fmla="*/ 51 w 93"/>
                <a:gd name="T11" fmla="*/ 117 h 159"/>
                <a:gd name="T12" fmla="*/ 18 w 93"/>
                <a:gd name="T13" fmla="*/ 146 h 159"/>
                <a:gd name="T14" fmla="*/ 28 w 93"/>
                <a:gd name="T15" fmla="*/ 102 h 159"/>
                <a:gd name="T16" fmla="*/ 23 w 93"/>
                <a:gd name="T17" fmla="*/ 38 h 159"/>
                <a:gd name="T18" fmla="*/ 20 w 93"/>
                <a:gd name="T19" fmla="*/ 9 h 159"/>
                <a:gd name="T20" fmla="*/ 45 w 93"/>
                <a:gd name="T21" fmla="*/ 32 h 159"/>
                <a:gd name="T22" fmla="*/ 51 w 93"/>
                <a:gd name="T23" fmla="*/ 4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159">
                  <a:moveTo>
                    <a:pt x="51" y="42"/>
                  </a:moveTo>
                  <a:cubicBezTo>
                    <a:pt x="57" y="29"/>
                    <a:pt x="61" y="20"/>
                    <a:pt x="66" y="13"/>
                  </a:cubicBezTo>
                  <a:cubicBezTo>
                    <a:pt x="70" y="6"/>
                    <a:pt x="78" y="6"/>
                    <a:pt x="84" y="9"/>
                  </a:cubicBezTo>
                  <a:cubicBezTo>
                    <a:pt x="93" y="13"/>
                    <a:pt x="88" y="21"/>
                    <a:pt x="85" y="25"/>
                  </a:cubicBezTo>
                  <a:cubicBezTo>
                    <a:pt x="53" y="68"/>
                    <a:pt x="70" y="110"/>
                    <a:pt x="93" y="151"/>
                  </a:cubicBezTo>
                  <a:cubicBezTo>
                    <a:pt x="66" y="150"/>
                    <a:pt x="66" y="150"/>
                    <a:pt x="51" y="117"/>
                  </a:cubicBezTo>
                  <a:cubicBezTo>
                    <a:pt x="34" y="121"/>
                    <a:pt x="41" y="159"/>
                    <a:pt x="18" y="146"/>
                  </a:cubicBezTo>
                  <a:cubicBezTo>
                    <a:pt x="0" y="135"/>
                    <a:pt x="21" y="115"/>
                    <a:pt x="28" y="102"/>
                  </a:cubicBezTo>
                  <a:cubicBezTo>
                    <a:pt x="41" y="78"/>
                    <a:pt x="29" y="59"/>
                    <a:pt x="23" y="38"/>
                  </a:cubicBezTo>
                  <a:cubicBezTo>
                    <a:pt x="20" y="29"/>
                    <a:pt x="4" y="16"/>
                    <a:pt x="20" y="9"/>
                  </a:cubicBezTo>
                  <a:cubicBezTo>
                    <a:pt x="39" y="0"/>
                    <a:pt x="39" y="22"/>
                    <a:pt x="45" y="32"/>
                  </a:cubicBezTo>
                  <a:cubicBezTo>
                    <a:pt x="46" y="34"/>
                    <a:pt x="48" y="36"/>
                    <a:pt x="51" y="42"/>
                  </a:cubicBezTo>
                  <a:close/>
                </a:path>
              </a:pathLst>
            </a:custGeom>
            <a:solidFill>
              <a:srgbClr val="E41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17">
              <a:extLst>
                <a:ext uri="{FF2B5EF4-FFF2-40B4-BE49-F238E27FC236}">
                  <a16:creationId xmlns:a16="http://schemas.microsoft.com/office/drawing/2014/main" id="{2FC403F7-FC9C-1C92-D07B-795DC7308103}"/>
                </a:ext>
              </a:extLst>
            </p:cNvPr>
            <p:cNvSpPr>
              <a:spLocks/>
            </p:cNvSpPr>
            <p:nvPr/>
          </p:nvSpPr>
          <p:spPr bwMode="auto">
            <a:xfrm>
              <a:off x="9896476" y="520700"/>
              <a:ext cx="279400" cy="573088"/>
            </a:xfrm>
            <a:custGeom>
              <a:avLst/>
              <a:gdLst>
                <a:gd name="T0" fmla="*/ 7 w 74"/>
                <a:gd name="T1" fmla="*/ 76 h 150"/>
                <a:gd name="T2" fmla="*/ 6 w 74"/>
                <a:gd name="T3" fmla="*/ 36 h 150"/>
                <a:gd name="T4" fmla="*/ 35 w 74"/>
                <a:gd name="T5" fmla="*/ 8 h 150"/>
                <a:gd name="T6" fmla="*/ 70 w 74"/>
                <a:gd name="T7" fmla="*/ 16 h 150"/>
                <a:gd name="T8" fmla="*/ 42 w 74"/>
                <a:gd name="T9" fmla="*/ 31 h 150"/>
                <a:gd name="T10" fmla="*/ 31 w 74"/>
                <a:gd name="T11" fmla="*/ 44 h 150"/>
                <a:gd name="T12" fmla="*/ 44 w 74"/>
                <a:gd name="T13" fmla="*/ 64 h 150"/>
                <a:gd name="T14" fmla="*/ 62 w 74"/>
                <a:gd name="T15" fmla="*/ 74 h 150"/>
                <a:gd name="T16" fmla="*/ 45 w 74"/>
                <a:gd name="T17" fmla="*/ 86 h 150"/>
                <a:gd name="T18" fmla="*/ 31 w 74"/>
                <a:gd name="T19" fmla="*/ 108 h 150"/>
                <a:gd name="T20" fmla="*/ 50 w 74"/>
                <a:gd name="T21" fmla="*/ 120 h 150"/>
                <a:gd name="T22" fmla="*/ 71 w 74"/>
                <a:gd name="T23" fmla="*/ 130 h 150"/>
                <a:gd name="T24" fmla="*/ 48 w 74"/>
                <a:gd name="T25" fmla="*/ 144 h 150"/>
                <a:gd name="T26" fmla="*/ 6 w 74"/>
                <a:gd name="T27" fmla="*/ 107 h 150"/>
                <a:gd name="T28" fmla="*/ 7 w 74"/>
                <a:gd name="T29" fmla="*/ 7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150">
                  <a:moveTo>
                    <a:pt x="7" y="76"/>
                  </a:moveTo>
                  <a:cubicBezTo>
                    <a:pt x="7" y="62"/>
                    <a:pt x="8" y="49"/>
                    <a:pt x="6" y="36"/>
                  </a:cubicBezTo>
                  <a:cubicBezTo>
                    <a:pt x="4" y="13"/>
                    <a:pt x="13" y="4"/>
                    <a:pt x="35" y="8"/>
                  </a:cubicBezTo>
                  <a:cubicBezTo>
                    <a:pt x="47" y="11"/>
                    <a:pt x="66" y="0"/>
                    <a:pt x="70" y="16"/>
                  </a:cubicBezTo>
                  <a:cubicBezTo>
                    <a:pt x="74" y="38"/>
                    <a:pt x="53" y="29"/>
                    <a:pt x="42" y="31"/>
                  </a:cubicBezTo>
                  <a:cubicBezTo>
                    <a:pt x="34" y="32"/>
                    <a:pt x="30" y="37"/>
                    <a:pt x="31" y="44"/>
                  </a:cubicBezTo>
                  <a:cubicBezTo>
                    <a:pt x="31" y="53"/>
                    <a:pt x="30" y="63"/>
                    <a:pt x="44" y="64"/>
                  </a:cubicBezTo>
                  <a:cubicBezTo>
                    <a:pt x="51" y="64"/>
                    <a:pt x="61" y="62"/>
                    <a:pt x="62" y="74"/>
                  </a:cubicBezTo>
                  <a:cubicBezTo>
                    <a:pt x="62" y="85"/>
                    <a:pt x="53" y="85"/>
                    <a:pt x="45" y="86"/>
                  </a:cubicBezTo>
                  <a:cubicBezTo>
                    <a:pt x="29" y="86"/>
                    <a:pt x="31" y="97"/>
                    <a:pt x="31" y="108"/>
                  </a:cubicBezTo>
                  <a:cubicBezTo>
                    <a:pt x="30" y="123"/>
                    <a:pt x="40" y="120"/>
                    <a:pt x="50" y="120"/>
                  </a:cubicBezTo>
                  <a:cubicBezTo>
                    <a:pt x="58" y="121"/>
                    <a:pt x="70" y="115"/>
                    <a:pt x="71" y="130"/>
                  </a:cubicBezTo>
                  <a:cubicBezTo>
                    <a:pt x="72" y="146"/>
                    <a:pt x="58" y="142"/>
                    <a:pt x="48" y="144"/>
                  </a:cubicBezTo>
                  <a:cubicBezTo>
                    <a:pt x="18" y="150"/>
                    <a:pt x="0" y="144"/>
                    <a:pt x="6" y="107"/>
                  </a:cubicBezTo>
                  <a:cubicBezTo>
                    <a:pt x="8" y="97"/>
                    <a:pt x="7" y="86"/>
                    <a:pt x="7" y="76"/>
                  </a:cubicBezTo>
                  <a:close/>
                </a:path>
              </a:pathLst>
            </a:custGeom>
            <a:solidFill>
              <a:srgbClr val="E4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18">
              <a:extLst>
                <a:ext uri="{FF2B5EF4-FFF2-40B4-BE49-F238E27FC236}">
                  <a16:creationId xmlns:a16="http://schemas.microsoft.com/office/drawing/2014/main" id="{06DC56C9-0792-D1CA-E243-339152C50995}"/>
                </a:ext>
              </a:extLst>
            </p:cNvPr>
            <p:cNvSpPr>
              <a:spLocks/>
            </p:cNvSpPr>
            <p:nvPr/>
          </p:nvSpPr>
          <p:spPr bwMode="auto">
            <a:xfrm>
              <a:off x="10529888" y="512763"/>
              <a:ext cx="271463" cy="536575"/>
            </a:xfrm>
            <a:custGeom>
              <a:avLst/>
              <a:gdLst>
                <a:gd name="T0" fmla="*/ 45 w 72"/>
                <a:gd name="T1" fmla="*/ 12 h 140"/>
                <a:gd name="T2" fmla="*/ 72 w 72"/>
                <a:gd name="T3" fmla="*/ 21 h 140"/>
                <a:gd name="T4" fmla="*/ 47 w 72"/>
                <a:gd name="T5" fmla="*/ 33 h 140"/>
                <a:gd name="T6" fmla="*/ 31 w 72"/>
                <a:gd name="T7" fmla="*/ 45 h 140"/>
                <a:gd name="T8" fmla="*/ 45 w 72"/>
                <a:gd name="T9" fmla="*/ 64 h 140"/>
                <a:gd name="T10" fmla="*/ 63 w 72"/>
                <a:gd name="T11" fmla="*/ 74 h 140"/>
                <a:gd name="T12" fmla="*/ 46 w 72"/>
                <a:gd name="T13" fmla="*/ 85 h 140"/>
                <a:gd name="T14" fmla="*/ 31 w 72"/>
                <a:gd name="T15" fmla="*/ 115 h 140"/>
                <a:gd name="T16" fmla="*/ 20 w 72"/>
                <a:gd name="T17" fmla="*/ 139 h 140"/>
                <a:gd name="T18" fmla="*/ 8 w 72"/>
                <a:gd name="T19" fmla="*/ 113 h 140"/>
                <a:gd name="T20" fmla="*/ 7 w 72"/>
                <a:gd name="T21" fmla="*/ 46 h 140"/>
                <a:gd name="T22" fmla="*/ 45 w 72"/>
                <a:gd name="T23" fmla="*/ 1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140">
                  <a:moveTo>
                    <a:pt x="45" y="12"/>
                  </a:moveTo>
                  <a:cubicBezTo>
                    <a:pt x="54" y="13"/>
                    <a:pt x="71" y="3"/>
                    <a:pt x="72" y="21"/>
                  </a:cubicBezTo>
                  <a:cubicBezTo>
                    <a:pt x="72" y="37"/>
                    <a:pt x="57" y="32"/>
                    <a:pt x="47" y="33"/>
                  </a:cubicBezTo>
                  <a:cubicBezTo>
                    <a:pt x="38" y="33"/>
                    <a:pt x="31" y="34"/>
                    <a:pt x="31" y="45"/>
                  </a:cubicBezTo>
                  <a:cubicBezTo>
                    <a:pt x="31" y="55"/>
                    <a:pt x="32" y="64"/>
                    <a:pt x="45" y="64"/>
                  </a:cubicBezTo>
                  <a:cubicBezTo>
                    <a:pt x="52" y="65"/>
                    <a:pt x="62" y="62"/>
                    <a:pt x="63" y="74"/>
                  </a:cubicBezTo>
                  <a:cubicBezTo>
                    <a:pt x="63" y="86"/>
                    <a:pt x="54" y="85"/>
                    <a:pt x="46" y="85"/>
                  </a:cubicBezTo>
                  <a:cubicBezTo>
                    <a:pt x="24" y="86"/>
                    <a:pt x="34" y="104"/>
                    <a:pt x="31" y="115"/>
                  </a:cubicBezTo>
                  <a:cubicBezTo>
                    <a:pt x="29" y="124"/>
                    <a:pt x="37" y="139"/>
                    <a:pt x="20" y="139"/>
                  </a:cubicBezTo>
                  <a:cubicBezTo>
                    <a:pt x="0" y="140"/>
                    <a:pt x="9" y="123"/>
                    <a:pt x="8" y="113"/>
                  </a:cubicBezTo>
                  <a:cubicBezTo>
                    <a:pt x="7" y="91"/>
                    <a:pt x="9" y="68"/>
                    <a:pt x="7" y="46"/>
                  </a:cubicBezTo>
                  <a:cubicBezTo>
                    <a:pt x="5" y="18"/>
                    <a:pt x="10" y="0"/>
                    <a:pt x="45" y="12"/>
                  </a:cubicBezTo>
                  <a:close/>
                </a:path>
              </a:pathLst>
            </a:custGeom>
            <a:solidFill>
              <a:srgbClr val="E4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19">
              <a:extLst>
                <a:ext uri="{FF2B5EF4-FFF2-40B4-BE49-F238E27FC236}">
                  <a16:creationId xmlns:a16="http://schemas.microsoft.com/office/drawing/2014/main" id="{6ABFBFDC-E26C-C5B5-27A3-98D73E1B953F}"/>
                </a:ext>
              </a:extLst>
            </p:cNvPr>
            <p:cNvSpPr>
              <a:spLocks/>
            </p:cNvSpPr>
            <p:nvPr/>
          </p:nvSpPr>
          <p:spPr bwMode="auto">
            <a:xfrm>
              <a:off x="10217151" y="550863"/>
              <a:ext cx="288925" cy="504825"/>
            </a:xfrm>
            <a:custGeom>
              <a:avLst/>
              <a:gdLst>
                <a:gd name="T0" fmla="*/ 26 w 77"/>
                <a:gd name="T1" fmla="*/ 74 h 132"/>
                <a:gd name="T2" fmla="*/ 5 w 77"/>
                <a:gd name="T3" fmla="*/ 18 h 132"/>
                <a:gd name="T4" fmla="*/ 11 w 77"/>
                <a:gd name="T5" fmla="*/ 1 h 132"/>
                <a:gd name="T6" fmla="*/ 66 w 77"/>
                <a:gd name="T7" fmla="*/ 1 h 132"/>
                <a:gd name="T8" fmla="*/ 73 w 77"/>
                <a:gd name="T9" fmla="*/ 15 h 132"/>
                <a:gd name="T10" fmla="*/ 50 w 77"/>
                <a:gd name="T11" fmla="*/ 101 h 132"/>
                <a:gd name="T12" fmla="*/ 50 w 77"/>
                <a:gd name="T13" fmla="*/ 109 h 132"/>
                <a:gd name="T14" fmla="*/ 40 w 77"/>
                <a:gd name="T15" fmla="*/ 130 h 132"/>
                <a:gd name="T16" fmla="*/ 26 w 77"/>
                <a:gd name="T17" fmla="*/ 108 h 132"/>
                <a:gd name="T18" fmla="*/ 26 w 77"/>
                <a:gd name="T1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132">
                  <a:moveTo>
                    <a:pt x="26" y="74"/>
                  </a:moveTo>
                  <a:cubicBezTo>
                    <a:pt x="20" y="57"/>
                    <a:pt x="41" y="28"/>
                    <a:pt x="5" y="18"/>
                  </a:cubicBezTo>
                  <a:cubicBezTo>
                    <a:pt x="0" y="16"/>
                    <a:pt x="0" y="2"/>
                    <a:pt x="11" y="1"/>
                  </a:cubicBezTo>
                  <a:cubicBezTo>
                    <a:pt x="29" y="0"/>
                    <a:pt x="48" y="0"/>
                    <a:pt x="66" y="1"/>
                  </a:cubicBezTo>
                  <a:cubicBezTo>
                    <a:pt x="75" y="2"/>
                    <a:pt x="77" y="13"/>
                    <a:pt x="73" y="15"/>
                  </a:cubicBezTo>
                  <a:cubicBezTo>
                    <a:pt x="30" y="35"/>
                    <a:pt x="58" y="73"/>
                    <a:pt x="50" y="101"/>
                  </a:cubicBezTo>
                  <a:cubicBezTo>
                    <a:pt x="50" y="103"/>
                    <a:pt x="51" y="106"/>
                    <a:pt x="50" y="109"/>
                  </a:cubicBezTo>
                  <a:cubicBezTo>
                    <a:pt x="49" y="117"/>
                    <a:pt x="54" y="129"/>
                    <a:pt x="40" y="130"/>
                  </a:cubicBezTo>
                  <a:cubicBezTo>
                    <a:pt x="22" y="132"/>
                    <a:pt x="27" y="118"/>
                    <a:pt x="26" y="108"/>
                  </a:cubicBezTo>
                  <a:cubicBezTo>
                    <a:pt x="26" y="98"/>
                    <a:pt x="26" y="87"/>
                    <a:pt x="26" y="74"/>
                  </a:cubicBezTo>
                  <a:close/>
                </a:path>
              </a:pathLst>
            </a:custGeom>
            <a:solidFill>
              <a:srgbClr val="E4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0">
              <a:extLst>
                <a:ext uri="{FF2B5EF4-FFF2-40B4-BE49-F238E27FC236}">
                  <a16:creationId xmlns:a16="http://schemas.microsoft.com/office/drawing/2014/main" id="{4E316A36-7648-3676-5D92-298E749CD43C}"/>
                </a:ext>
              </a:extLst>
            </p:cNvPr>
            <p:cNvSpPr>
              <a:spLocks/>
            </p:cNvSpPr>
            <p:nvPr/>
          </p:nvSpPr>
          <p:spPr bwMode="auto">
            <a:xfrm>
              <a:off x="10850563" y="554038"/>
              <a:ext cx="252413" cy="506413"/>
            </a:xfrm>
            <a:custGeom>
              <a:avLst/>
              <a:gdLst>
                <a:gd name="T0" fmla="*/ 5 w 67"/>
                <a:gd name="T1" fmla="*/ 64 h 132"/>
                <a:gd name="T2" fmla="*/ 5 w 67"/>
                <a:gd name="T3" fmla="*/ 13 h 132"/>
                <a:gd name="T4" fmla="*/ 16 w 67"/>
                <a:gd name="T5" fmla="*/ 0 h 132"/>
                <a:gd name="T6" fmla="*/ 27 w 67"/>
                <a:gd name="T7" fmla="*/ 13 h 132"/>
                <a:gd name="T8" fmla="*/ 27 w 67"/>
                <a:gd name="T9" fmla="*/ 65 h 132"/>
                <a:gd name="T10" fmla="*/ 58 w 67"/>
                <a:gd name="T11" fmla="*/ 112 h 132"/>
                <a:gd name="T12" fmla="*/ 66 w 67"/>
                <a:gd name="T13" fmla="*/ 122 h 132"/>
                <a:gd name="T14" fmla="*/ 62 w 67"/>
                <a:gd name="T15" fmla="*/ 132 h 132"/>
                <a:gd name="T16" fmla="*/ 15 w 67"/>
                <a:gd name="T17" fmla="*/ 130 h 132"/>
                <a:gd name="T18" fmla="*/ 4 w 67"/>
                <a:gd name="T19" fmla="*/ 104 h 132"/>
                <a:gd name="T20" fmla="*/ 4 w 67"/>
                <a:gd name="T21" fmla="*/ 64 h 132"/>
                <a:gd name="T22" fmla="*/ 5 w 67"/>
                <a:gd name="T23" fmla="*/ 6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132">
                  <a:moveTo>
                    <a:pt x="5" y="64"/>
                  </a:moveTo>
                  <a:cubicBezTo>
                    <a:pt x="5" y="47"/>
                    <a:pt x="4" y="30"/>
                    <a:pt x="5" y="13"/>
                  </a:cubicBezTo>
                  <a:cubicBezTo>
                    <a:pt x="5" y="5"/>
                    <a:pt x="8" y="0"/>
                    <a:pt x="16" y="0"/>
                  </a:cubicBezTo>
                  <a:cubicBezTo>
                    <a:pt x="25" y="0"/>
                    <a:pt x="27" y="6"/>
                    <a:pt x="27" y="13"/>
                  </a:cubicBezTo>
                  <a:cubicBezTo>
                    <a:pt x="27" y="30"/>
                    <a:pt x="26" y="48"/>
                    <a:pt x="27" y="65"/>
                  </a:cubicBezTo>
                  <a:cubicBezTo>
                    <a:pt x="28" y="86"/>
                    <a:pt x="17" y="116"/>
                    <a:pt x="58" y="112"/>
                  </a:cubicBezTo>
                  <a:cubicBezTo>
                    <a:pt x="64" y="111"/>
                    <a:pt x="67" y="116"/>
                    <a:pt x="66" y="122"/>
                  </a:cubicBezTo>
                  <a:cubicBezTo>
                    <a:pt x="66" y="126"/>
                    <a:pt x="63" y="132"/>
                    <a:pt x="62" y="132"/>
                  </a:cubicBezTo>
                  <a:cubicBezTo>
                    <a:pt x="46" y="132"/>
                    <a:pt x="30" y="132"/>
                    <a:pt x="15" y="130"/>
                  </a:cubicBezTo>
                  <a:cubicBezTo>
                    <a:pt x="0" y="127"/>
                    <a:pt x="5" y="113"/>
                    <a:pt x="4" y="104"/>
                  </a:cubicBezTo>
                  <a:cubicBezTo>
                    <a:pt x="4" y="91"/>
                    <a:pt x="4" y="77"/>
                    <a:pt x="4" y="64"/>
                  </a:cubicBezTo>
                  <a:cubicBezTo>
                    <a:pt x="4" y="64"/>
                    <a:pt x="4" y="64"/>
                    <a:pt x="5" y="64"/>
                  </a:cubicBezTo>
                  <a:close/>
                </a:path>
              </a:pathLst>
            </a:custGeom>
            <a:solidFill>
              <a:srgbClr val="E310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1">
              <a:extLst>
                <a:ext uri="{FF2B5EF4-FFF2-40B4-BE49-F238E27FC236}">
                  <a16:creationId xmlns:a16="http://schemas.microsoft.com/office/drawing/2014/main" id="{94C98D91-9254-B3CC-063C-8FE17DD409EB}"/>
                </a:ext>
              </a:extLst>
            </p:cNvPr>
            <p:cNvSpPr>
              <a:spLocks/>
            </p:cNvSpPr>
            <p:nvPr/>
          </p:nvSpPr>
          <p:spPr bwMode="auto">
            <a:xfrm>
              <a:off x="11185526" y="550863"/>
              <a:ext cx="93663" cy="528638"/>
            </a:xfrm>
            <a:custGeom>
              <a:avLst/>
              <a:gdLst>
                <a:gd name="T0" fmla="*/ 24 w 25"/>
                <a:gd name="T1" fmla="*/ 69 h 138"/>
                <a:gd name="T2" fmla="*/ 24 w 25"/>
                <a:gd name="T3" fmla="*/ 120 h 138"/>
                <a:gd name="T4" fmla="*/ 13 w 25"/>
                <a:gd name="T5" fmla="*/ 137 h 138"/>
                <a:gd name="T6" fmla="*/ 0 w 25"/>
                <a:gd name="T7" fmla="*/ 122 h 138"/>
                <a:gd name="T8" fmla="*/ 0 w 25"/>
                <a:gd name="T9" fmla="*/ 16 h 138"/>
                <a:gd name="T10" fmla="*/ 13 w 25"/>
                <a:gd name="T11" fmla="*/ 1 h 138"/>
                <a:gd name="T12" fmla="*/ 24 w 25"/>
                <a:gd name="T13" fmla="*/ 17 h 138"/>
                <a:gd name="T14" fmla="*/ 24 w 25"/>
                <a:gd name="T15" fmla="*/ 69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38">
                  <a:moveTo>
                    <a:pt x="24" y="69"/>
                  </a:moveTo>
                  <a:cubicBezTo>
                    <a:pt x="24" y="86"/>
                    <a:pt x="24" y="103"/>
                    <a:pt x="24" y="120"/>
                  </a:cubicBezTo>
                  <a:cubicBezTo>
                    <a:pt x="24" y="128"/>
                    <a:pt x="25" y="136"/>
                    <a:pt x="13" y="137"/>
                  </a:cubicBezTo>
                  <a:cubicBezTo>
                    <a:pt x="2" y="138"/>
                    <a:pt x="0" y="131"/>
                    <a:pt x="0" y="122"/>
                  </a:cubicBezTo>
                  <a:cubicBezTo>
                    <a:pt x="0" y="87"/>
                    <a:pt x="0" y="51"/>
                    <a:pt x="0" y="16"/>
                  </a:cubicBezTo>
                  <a:cubicBezTo>
                    <a:pt x="0" y="7"/>
                    <a:pt x="1" y="0"/>
                    <a:pt x="13" y="1"/>
                  </a:cubicBezTo>
                  <a:cubicBezTo>
                    <a:pt x="24" y="1"/>
                    <a:pt x="24" y="9"/>
                    <a:pt x="24" y="17"/>
                  </a:cubicBezTo>
                  <a:cubicBezTo>
                    <a:pt x="24" y="34"/>
                    <a:pt x="24" y="52"/>
                    <a:pt x="24" y="69"/>
                  </a:cubicBezTo>
                  <a:close/>
                </a:path>
              </a:pathLst>
            </a:custGeom>
            <a:solidFill>
              <a:srgbClr val="E51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432588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679605" y="392000"/>
            <a:ext cx="5468998" cy="923330"/>
          </a:xfrm>
          <a:prstGeom prst="rect">
            <a:avLst/>
          </a:prstGeom>
          <a:noFill/>
        </p:spPr>
        <p:txBody>
          <a:bodyPr wrap="none" lIns="91440" tIns="45720" rIns="91440" bIns="45720">
            <a:spAutoFit/>
          </a:bodyPr>
          <a:lstStyle/>
          <a:p>
            <a:pPr algn="ctr"/>
            <a:r>
              <a:rPr lang="es-ES" sz="5400" dirty="0">
                <a:ln w="0"/>
                <a:solidFill>
                  <a:schemeClr val="bg1"/>
                </a:solidFill>
                <a:effectLst>
                  <a:outerShdw blurRad="38100" dist="25400" dir="5400000" algn="ctr" rotWithShape="0">
                    <a:srgbClr val="6E747A">
                      <a:alpha val="43000"/>
                    </a:srgbClr>
                  </a:outerShdw>
                </a:effectLst>
              </a:rPr>
              <a:t>Análisis de sistema</a:t>
            </a:r>
          </a:p>
        </p:txBody>
      </p:sp>
      <p:sp>
        <p:nvSpPr>
          <p:cNvPr id="17" name="Rectángulo 16"/>
          <p:cNvSpPr/>
          <p:nvPr/>
        </p:nvSpPr>
        <p:spPr>
          <a:xfrm>
            <a:off x="6057900" y="1889651"/>
            <a:ext cx="90703" cy="4784834"/>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nvGrpSpPr>
          <p:cNvPr id="18" name="Grupo 17"/>
          <p:cNvGrpSpPr/>
          <p:nvPr/>
        </p:nvGrpSpPr>
        <p:grpSpPr>
          <a:xfrm>
            <a:off x="6795561" y="2584422"/>
            <a:ext cx="503047" cy="505874"/>
            <a:chOff x="3406095" y="4975824"/>
            <a:chExt cx="282575" cy="284163"/>
          </a:xfrm>
          <a:solidFill>
            <a:srgbClr val="FF0000"/>
          </a:solidFill>
        </p:grpSpPr>
        <p:sp>
          <p:nvSpPr>
            <p:cNvPr id="19" name="Oval 99"/>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0" name="Freeform 100"/>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21" name="Grupo 20"/>
          <p:cNvGrpSpPr/>
          <p:nvPr/>
        </p:nvGrpSpPr>
        <p:grpSpPr>
          <a:xfrm>
            <a:off x="6795561" y="3646326"/>
            <a:ext cx="503047" cy="505874"/>
            <a:chOff x="3406095" y="4975824"/>
            <a:chExt cx="282575" cy="284163"/>
          </a:xfrm>
          <a:solidFill>
            <a:srgbClr val="FF0000"/>
          </a:solidFill>
        </p:grpSpPr>
        <p:sp>
          <p:nvSpPr>
            <p:cNvPr id="22" name="Oval 99"/>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3" name="Freeform 100"/>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24" name="Grupo 23"/>
          <p:cNvGrpSpPr/>
          <p:nvPr/>
        </p:nvGrpSpPr>
        <p:grpSpPr>
          <a:xfrm>
            <a:off x="6795561" y="4822164"/>
            <a:ext cx="503047" cy="505874"/>
            <a:chOff x="3406095" y="4975824"/>
            <a:chExt cx="282575" cy="284163"/>
          </a:xfrm>
          <a:solidFill>
            <a:srgbClr val="FF0000"/>
          </a:solidFill>
        </p:grpSpPr>
        <p:sp>
          <p:nvSpPr>
            <p:cNvPr id="25" name="Oval 99"/>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6" name="Freeform 100"/>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27" name="Grupo 26"/>
          <p:cNvGrpSpPr/>
          <p:nvPr/>
        </p:nvGrpSpPr>
        <p:grpSpPr>
          <a:xfrm>
            <a:off x="6795561" y="5906498"/>
            <a:ext cx="503047" cy="505874"/>
            <a:chOff x="3406095" y="4975824"/>
            <a:chExt cx="282575" cy="284163"/>
          </a:xfrm>
          <a:solidFill>
            <a:srgbClr val="FF0000"/>
          </a:solidFill>
        </p:grpSpPr>
        <p:sp>
          <p:nvSpPr>
            <p:cNvPr id="28" name="Oval 99"/>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9" name="Freeform 100"/>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30" name="CuadroTexto 29"/>
          <p:cNvSpPr txBox="1"/>
          <p:nvPr/>
        </p:nvSpPr>
        <p:spPr>
          <a:xfrm>
            <a:off x="6637613" y="1828573"/>
            <a:ext cx="4881779" cy="523220"/>
          </a:xfrm>
          <a:prstGeom prst="rect">
            <a:avLst/>
          </a:prstGeom>
          <a:noFill/>
        </p:spPr>
        <p:txBody>
          <a:bodyPr wrap="square" rtlCol="0">
            <a:spAutoFit/>
          </a:bodyPr>
          <a:lstStyle/>
          <a:p>
            <a:r>
              <a:rPr lang="es-PE" sz="2800" dirty="0">
                <a:solidFill>
                  <a:srgbClr val="FF0000"/>
                </a:solidFill>
                <a:latin typeface="Arial Black" panose="020B0A04020102020204" pitchFamily="34" charset="0"/>
              </a:rPr>
              <a:t>Conclusiones</a:t>
            </a:r>
          </a:p>
        </p:txBody>
      </p:sp>
      <p:sp>
        <p:nvSpPr>
          <p:cNvPr id="31" name="CuadroTexto 30"/>
          <p:cNvSpPr txBox="1"/>
          <p:nvPr/>
        </p:nvSpPr>
        <p:spPr>
          <a:xfrm>
            <a:off x="7369260" y="2545755"/>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sp>
        <p:nvSpPr>
          <p:cNvPr id="32" name="CuadroTexto 31"/>
          <p:cNvSpPr txBox="1"/>
          <p:nvPr/>
        </p:nvSpPr>
        <p:spPr>
          <a:xfrm>
            <a:off x="7386959" y="3585816"/>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sp>
        <p:nvSpPr>
          <p:cNvPr id="33" name="CuadroTexto 32"/>
          <p:cNvSpPr txBox="1"/>
          <p:nvPr/>
        </p:nvSpPr>
        <p:spPr>
          <a:xfrm>
            <a:off x="7419743" y="4683469"/>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sp>
        <p:nvSpPr>
          <p:cNvPr id="34" name="CuadroTexto 33"/>
          <p:cNvSpPr txBox="1"/>
          <p:nvPr/>
        </p:nvSpPr>
        <p:spPr>
          <a:xfrm>
            <a:off x="7439832" y="5747095"/>
            <a:ext cx="4290381" cy="830997"/>
          </a:xfrm>
          <a:prstGeom prst="rect">
            <a:avLst/>
          </a:prstGeom>
          <a:noFill/>
        </p:spPr>
        <p:txBody>
          <a:bodyPr wrap="square" rtlCol="0">
            <a:spAutoFit/>
          </a:bodyPr>
          <a:lstStyle/>
          <a:p>
            <a:r>
              <a:rPr lang="en-US" sz="1600" dirty="0"/>
              <a:t>There are many variations of passages of Lorem Ipsum available, but the majority have suffered</a:t>
            </a:r>
            <a:endParaRPr lang="en-US" sz="1600" dirty="0">
              <a:latin typeface="Times New Roman" panose="02020603050405020304" pitchFamily="18" charset="0"/>
              <a:cs typeface="Times New Roman" panose="02020603050405020304" pitchFamily="18" charset="0"/>
            </a:endParaRPr>
          </a:p>
        </p:txBody>
      </p:sp>
      <p:grpSp>
        <p:nvGrpSpPr>
          <p:cNvPr id="7" name="Grupo 6">
            <a:extLst>
              <a:ext uri="{FF2B5EF4-FFF2-40B4-BE49-F238E27FC236}">
                <a16:creationId xmlns:a16="http://schemas.microsoft.com/office/drawing/2014/main" id="{46D45205-C7CA-793A-062B-3673A4E12A1F}"/>
              </a:ext>
            </a:extLst>
          </p:cNvPr>
          <p:cNvGrpSpPr/>
          <p:nvPr/>
        </p:nvGrpSpPr>
        <p:grpSpPr>
          <a:xfrm>
            <a:off x="741363" y="3090863"/>
            <a:ext cx="4884737" cy="3286124"/>
            <a:chOff x="741363" y="3090863"/>
            <a:chExt cx="4884737" cy="3286124"/>
          </a:xfrm>
        </p:grpSpPr>
        <p:sp>
          <p:nvSpPr>
            <p:cNvPr id="5" name="Freeform 5">
              <a:extLst>
                <a:ext uri="{FF2B5EF4-FFF2-40B4-BE49-F238E27FC236}">
                  <a16:creationId xmlns:a16="http://schemas.microsoft.com/office/drawing/2014/main" id="{49C3C0E5-B685-F5F3-E110-AF9A2D36812A}"/>
                </a:ext>
              </a:extLst>
            </p:cNvPr>
            <p:cNvSpPr>
              <a:spLocks noEditPoints="1"/>
            </p:cNvSpPr>
            <p:nvPr/>
          </p:nvSpPr>
          <p:spPr bwMode="auto">
            <a:xfrm>
              <a:off x="741363" y="3090863"/>
              <a:ext cx="4884737" cy="3286124"/>
            </a:xfrm>
            <a:custGeom>
              <a:avLst/>
              <a:gdLst>
                <a:gd name="T0" fmla="*/ 296 w 296"/>
                <a:gd name="T1" fmla="*/ 0 h 198"/>
                <a:gd name="T2" fmla="*/ 296 w 296"/>
                <a:gd name="T3" fmla="*/ 175 h 198"/>
                <a:gd name="T4" fmla="*/ 227 w 296"/>
                <a:gd name="T5" fmla="*/ 175 h 198"/>
                <a:gd name="T6" fmla="*/ 157 w 296"/>
                <a:gd name="T7" fmla="*/ 175 h 198"/>
                <a:gd name="T8" fmla="*/ 159 w 296"/>
                <a:gd name="T9" fmla="*/ 183 h 198"/>
                <a:gd name="T10" fmla="*/ 163 w 296"/>
                <a:gd name="T11" fmla="*/ 184 h 198"/>
                <a:gd name="T12" fmla="*/ 207 w 296"/>
                <a:gd name="T13" fmla="*/ 184 h 198"/>
                <a:gd name="T14" fmla="*/ 216 w 296"/>
                <a:gd name="T15" fmla="*/ 188 h 198"/>
                <a:gd name="T16" fmla="*/ 226 w 296"/>
                <a:gd name="T17" fmla="*/ 197 h 198"/>
                <a:gd name="T18" fmla="*/ 225 w 296"/>
                <a:gd name="T19" fmla="*/ 198 h 198"/>
                <a:gd name="T20" fmla="*/ 70 w 296"/>
                <a:gd name="T21" fmla="*/ 198 h 198"/>
                <a:gd name="T22" fmla="*/ 76 w 296"/>
                <a:gd name="T23" fmla="*/ 193 h 198"/>
                <a:gd name="T24" fmla="*/ 97 w 296"/>
                <a:gd name="T25" fmla="*/ 184 h 198"/>
                <a:gd name="T26" fmla="*/ 130 w 296"/>
                <a:gd name="T27" fmla="*/ 185 h 198"/>
                <a:gd name="T28" fmla="*/ 137 w 296"/>
                <a:gd name="T29" fmla="*/ 179 h 198"/>
                <a:gd name="T30" fmla="*/ 138 w 296"/>
                <a:gd name="T31" fmla="*/ 175 h 198"/>
                <a:gd name="T32" fmla="*/ 0 w 296"/>
                <a:gd name="T33" fmla="*/ 175 h 198"/>
                <a:gd name="T34" fmla="*/ 0 w 296"/>
                <a:gd name="T35" fmla="*/ 0 h 198"/>
                <a:gd name="T36" fmla="*/ 296 w 296"/>
                <a:gd name="T37" fmla="*/ 0 h 198"/>
                <a:gd name="T38" fmla="*/ 283 w 296"/>
                <a:gd name="T39" fmla="*/ 163 h 198"/>
                <a:gd name="T40" fmla="*/ 283 w 296"/>
                <a:gd name="T41" fmla="*/ 12 h 198"/>
                <a:gd name="T42" fmla="*/ 13 w 296"/>
                <a:gd name="T43" fmla="*/ 12 h 198"/>
                <a:gd name="T44" fmla="*/ 13 w 296"/>
                <a:gd name="T45" fmla="*/ 163 h 198"/>
                <a:gd name="T46" fmla="*/ 283 w 296"/>
                <a:gd name="T47" fmla="*/ 16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6" h="198">
                  <a:moveTo>
                    <a:pt x="296" y="0"/>
                  </a:moveTo>
                  <a:cubicBezTo>
                    <a:pt x="296" y="59"/>
                    <a:pt x="296" y="116"/>
                    <a:pt x="296" y="175"/>
                  </a:cubicBezTo>
                  <a:cubicBezTo>
                    <a:pt x="273" y="175"/>
                    <a:pt x="250" y="175"/>
                    <a:pt x="227" y="175"/>
                  </a:cubicBezTo>
                  <a:cubicBezTo>
                    <a:pt x="203" y="175"/>
                    <a:pt x="180" y="175"/>
                    <a:pt x="157" y="175"/>
                  </a:cubicBezTo>
                  <a:cubicBezTo>
                    <a:pt x="157" y="178"/>
                    <a:pt x="158" y="180"/>
                    <a:pt x="159" y="183"/>
                  </a:cubicBezTo>
                  <a:cubicBezTo>
                    <a:pt x="159" y="184"/>
                    <a:pt x="161" y="184"/>
                    <a:pt x="163" y="184"/>
                  </a:cubicBezTo>
                  <a:cubicBezTo>
                    <a:pt x="178" y="184"/>
                    <a:pt x="193" y="185"/>
                    <a:pt x="207" y="184"/>
                  </a:cubicBezTo>
                  <a:cubicBezTo>
                    <a:pt x="211" y="184"/>
                    <a:pt x="214" y="185"/>
                    <a:pt x="216" y="188"/>
                  </a:cubicBezTo>
                  <a:cubicBezTo>
                    <a:pt x="219" y="191"/>
                    <a:pt x="222" y="194"/>
                    <a:pt x="226" y="197"/>
                  </a:cubicBezTo>
                  <a:cubicBezTo>
                    <a:pt x="225" y="198"/>
                    <a:pt x="225" y="198"/>
                    <a:pt x="225" y="198"/>
                  </a:cubicBezTo>
                  <a:cubicBezTo>
                    <a:pt x="174" y="198"/>
                    <a:pt x="122" y="198"/>
                    <a:pt x="70" y="198"/>
                  </a:cubicBezTo>
                  <a:cubicBezTo>
                    <a:pt x="72" y="196"/>
                    <a:pt x="74" y="194"/>
                    <a:pt x="76" y="193"/>
                  </a:cubicBezTo>
                  <a:cubicBezTo>
                    <a:pt x="81" y="186"/>
                    <a:pt x="88" y="184"/>
                    <a:pt x="97" y="184"/>
                  </a:cubicBezTo>
                  <a:cubicBezTo>
                    <a:pt x="108" y="185"/>
                    <a:pt x="119" y="184"/>
                    <a:pt x="130" y="185"/>
                  </a:cubicBezTo>
                  <a:cubicBezTo>
                    <a:pt x="135" y="185"/>
                    <a:pt x="137" y="184"/>
                    <a:pt x="137" y="179"/>
                  </a:cubicBezTo>
                  <a:cubicBezTo>
                    <a:pt x="137" y="178"/>
                    <a:pt x="138" y="177"/>
                    <a:pt x="138" y="175"/>
                  </a:cubicBezTo>
                  <a:cubicBezTo>
                    <a:pt x="92" y="175"/>
                    <a:pt x="46" y="175"/>
                    <a:pt x="0" y="175"/>
                  </a:cubicBezTo>
                  <a:cubicBezTo>
                    <a:pt x="0" y="117"/>
                    <a:pt x="0" y="59"/>
                    <a:pt x="0" y="0"/>
                  </a:cubicBezTo>
                  <a:cubicBezTo>
                    <a:pt x="99" y="0"/>
                    <a:pt x="197" y="0"/>
                    <a:pt x="296" y="0"/>
                  </a:cubicBezTo>
                  <a:close/>
                  <a:moveTo>
                    <a:pt x="283" y="163"/>
                  </a:moveTo>
                  <a:cubicBezTo>
                    <a:pt x="283" y="113"/>
                    <a:pt x="283" y="62"/>
                    <a:pt x="283" y="12"/>
                  </a:cubicBezTo>
                  <a:cubicBezTo>
                    <a:pt x="193" y="12"/>
                    <a:pt x="103" y="12"/>
                    <a:pt x="13" y="12"/>
                  </a:cubicBezTo>
                  <a:cubicBezTo>
                    <a:pt x="13" y="63"/>
                    <a:pt x="13" y="113"/>
                    <a:pt x="13" y="163"/>
                  </a:cubicBezTo>
                  <a:cubicBezTo>
                    <a:pt x="103" y="163"/>
                    <a:pt x="193" y="163"/>
                    <a:pt x="283" y="16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D82FDCDE-8E7A-F5F0-8285-9779F1DDCED3}"/>
                </a:ext>
              </a:extLst>
            </p:cNvPr>
            <p:cNvSpPr>
              <a:spLocks/>
            </p:cNvSpPr>
            <p:nvPr/>
          </p:nvSpPr>
          <p:spPr bwMode="auto">
            <a:xfrm>
              <a:off x="2803525" y="4086225"/>
              <a:ext cx="776287" cy="912812"/>
            </a:xfrm>
            <a:custGeom>
              <a:avLst/>
              <a:gdLst>
                <a:gd name="T0" fmla="*/ 47 w 47"/>
                <a:gd name="T1" fmla="*/ 28 h 55"/>
                <a:gd name="T2" fmla="*/ 0 w 47"/>
                <a:gd name="T3" fmla="*/ 55 h 55"/>
                <a:gd name="T4" fmla="*/ 0 w 47"/>
                <a:gd name="T5" fmla="*/ 0 h 55"/>
                <a:gd name="T6" fmla="*/ 47 w 47"/>
                <a:gd name="T7" fmla="*/ 28 h 55"/>
              </a:gdLst>
              <a:ahLst/>
              <a:cxnLst>
                <a:cxn ang="0">
                  <a:pos x="T0" y="T1"/>
                </a:cxn>
                <a:cxn ang="0">
                  <a:pos x="T2" y="T3"/>
                </a:cxn>
                <a:cxn ang="0">
                  <a:pos x="T4" y="T5"/>
                </a:cxn>
                <a:cxn ang="0">
                  <a:pos x="T6" y="T7"/>
                </a:cxn>
              </a:cxnLst>
              <a:rect l="0" t="0" r="r" b="b"/>
              <a:pathLst>
                <a:path w="47" h="55">
                  <a:moveTo>
                    <a:pt x="47" y="28"/>
                  </a:moveTo>
                  <a:cubicBezTo>
                    <a:pt x="31" y="37"/>
                    <a:pt x="16" y="46"/>
                    <a:pt x="0" y="55"/>
                  </a:cubicBezTo>
                  <a:cubicBezTo>
                    <a:pt x="0" y="36"/>
                    <a:pt x="0" y="19"/>
                    <a:pt x="0" y="0"/>
                  </a:cubicBezTo>
                  <a:cubicBezTo>
                    <a:pt x="16" y="9"/>
                    <a:pt x="31" y="18"/>
                    <a:pt x="47" y="2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054068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6095360"/>
            <a:ext cx="12192000" cy="76263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26" name="TextBox 25">
            <a:extLst>
              <a:ext uri="{FF2B5EF4-FFF2-40B4-BE49-F238E27FC236}">
                <a16:creationId xmlns:a16="http://schemas.microsoft.com/office/drawing/2014/main" id="{20FA6E7E-7A1E-4F3E-9D0B-1D741FCBE6A0}"/>
              </a:ext>
            </a:extLst>
          </p:cNvPr>
          <p:cNvSpPr txBox="1"/>
          <p:nvPr/>
        </p:nvSpPr>
        <p:spPr>
          <a:xfrm>
            <a:off x="409441" y="238699"/>
            <a:ext cx="5776365" cy="1977464"/>
          </a:xfrm>
          <a:prstGeom prst="rect">
            <a:avLst/>
          </a:prstGeom>
          <a:noFill/>
        </p:spPr>
        <p:txBody>
          <a:bodyPr wrap="square" lIns="108000" rIns="108000" rtlCol="0" anchor="ctr">
            <a:spAutoFit/>
          </a:bodyPr>
          <a:lstStyle/>
          <a:p>
            <a:pPr>
              <a:lnSpc>
                <a:spcPts val="4900"/>
              </a:lnSpc>
            </a:pPr>
            <a:r>
              <a:rPr lang="en-US" altLang="ko-KR" sz="4000" b="1" dirty="0">
                <a:solidFill>
                  <a:schemeClr val="bg1"/>
                </a:solidFill>
                <a:cs typeface="Arial" pitchFamily="34" charset="0"/>
              </a:rPr>
              <a:t>2022</a:t>
            </a:r>
          </a:p>
          <a:p>
            <a:pPr>
              <a:lnSpc>
                <a:spcPts val="4900"/>
              </a:lnSpc>
            </a:pPr>
            <a:r>
              <a:rPr lang="en-US" altLang="ko-KR" sz="3600" b="1" dirty="0">
                <a:cs typeface="Arial" pitchFamily="34" charset="0"/>
              </a:rPr>
              <a:t>Power Point </a:t>
            </a:r>
          </a:p>
          <a:p>
            <a:pPr>
              <a:lnSpc>
                <a:spcPts val="4900"/>
              </a:lnSpc>
            </a:pPr>
            <a:r>
              <a:rPr lang="en-US" sz="3600" b="1" dirty="0"/>
              <a:t>Presentation</a:t>
            </a:r>
          </a:p>
        </p:txBody>
      </p:sp>
      <p:cxnSp>
        <p:nvCxnSpPr>
          <p:cNvPr id="27" name="Straight Connector 26">
            <a:extLst>
              <a:ext uri="{FF2B5EF4-FFF2-40B4-BE49-F238E27FC236}">
                <a16:creationId xmlns:a16="http://schemas.microsoft.com/office/drawing/2014/main" id="{E322A698-BBE8-472F-AFE9-D0F9A00A59DD}"/>
              </a:ext>
            </a:extLst>
          </p:cNvPr>
          <p:cNvCxnSpPr>
            <a:cxnSpLocks/>
          </p:cNvCxnSpPr>
          <p:nvPr/>
        </p:nvCxnSpPr>
        <p:spPr>
          <a:xfrm flipV="1">
            <a:off x="496566" y="2434076"/>
            <a:ext cx="5662788" cy="4989"/>
          </a:xfrm>
          <a:prstGeom prst="line">
            <a:avLst/>
          </a:prstGeom>
          <a:ln w="22225" cap="rnd">
            <a:solidFill>
              <a:schemeClr val="tx1">
                <a:lumMod val="75000"/>
                <a:lumOff val="25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00FEE3B1-7667-4484-AEB5-69ACEC26CB29}"/>
              </a:ext>
            </a:extLst>
          </p:cNvPr>
          <p:cNvGrpSpPr/>
          <p:nvPr/>
        </p:nvGrpSpPr>
        <p:grpSpPr>
          <a:xfrm>
            <a:off x="409441" y="2658093"/>
            <a:ext cx="5776366" cy="3437267"/>
            <a:chOff x="653473" y="4102428"/>
            <a:chExt cx="4431062" cy="3437267"/>
          </a:xfrm>
        </p:grpSpPr>
        <p:sp>
          <p:nvSpPr>
            <p:cNvPr id="29" name="TextBox 28">
              <a:extLst>
                <a:ext uri="{FF2B5EF4-FFF2-40B4-BE49-F238E27FC236}">
                  <a16:creationId xmlns:a16="http://schemas.microsoft.com/office/drawing/2014/main" id="{A0B70FED-8FE6-46A8-AB53-85EDFD5BADD6}"/>
                </a:ext>
              </a:extLst>
            </p:cNvPr>
            <p:cNvSpPr txBox="1"/>
            <p:nvPr/>
          </p:nvSpPr>
          <p:spPr>
            <a:xfrm>
              <a:off x="653473" y="4102428"/>
              <a:ext cx="4431062" cy="338554"/>
            </a:xfrm>
            <a:prstGeom prst="rect">
              <a:avLst/>
            </a:prstGeom>
            <a:noFill/>
          </p:spPr>
          <p:txBody>
            <a:bodyPr wrap="square" lIns="108000" rIns="108000" rtlCol="0">
              <a:spAutoFit/>
            </a:bodyPr>
            <a:lstStyle/>
            <a:p>
              <a:r>
                <a:rPr lang="en-US" altLang="ko-KR" sz="1600" b="1" dirty="0">
                  <a:solidFill>
                    <a:srgbClr val="000000"/>
                  </a:solidFill>
                  <a:cs typeface="Arial" pitchFamily="34" charset="0"/>
                </a:rPr>
                <a:t>Power PowerPoint Presentation </a:t>
              </a:r>
              <a:endParaRPr lang="ko-KR" altLang="en-US" sz="1600" b="1" dirty="0">
                <a:solidFill>
                  <a:srgbClr val="000000"/>
                </a:solidFill>
                <a:cs typeface="Arial" pitchFamily="34" charset="0"/>
              </a:endParaRPr>
            </a:p>
          </p:txBody>
        </p:sp>
        <p:sp>
          <p:nvSpPr>
            <p:cNvPr id="30" name="직사각형 1">
              <a:extLst>
                <a:ext uri="{FF2B5EF4-FFF2-40B4-BE49-F238E27FC236}">
                  <a16:creationId xmlns:a16="http://schemas.microsoft.com/office/drawing/2014/main" id="{7D3C25C7-962E-443B-A119-79DDED0B692E}"/>
                </a:ext>
              </a:extLst>
            </p:cNvPr>
            <p:cNvSpPr/>
            <p:nvPr/>
          </p:nvSpPr>
          <p:spPr>
            <a:xfrm>
              <a:off x="653473" y="4708151"/>
              <a:ext cx="4431061" cy="2831544"/>
            </a:xfrm>
            <a:prstGeom prst="rect">
              <a:avLst/>
            </a:prstGeom>
          </p:spPr>
          <p:txBody>
            <a:bodyPr wrap="square" anchor="ctr">
              <a:spAutoFit/>
            </a:bodyPr>
            <a:lstStyle/>
            <a:p>
              <a:pPr defTabSz="1005840"/>
              <a:r>
                <a:rPr lang="en-US" altLang="ko-KR" sz="1200" dirty="0"/>
                <a:t>2008 ~ 2011  Text here</a:t>
              </a:r>
            </a:p>
            <a:p>
              <a:pPr defTabSz="1005840"/>
              <a:r>
                <a:rPr lang="en-US" altLang="ko-KR" sz="1100" dirty="0"/>
                <a:t>Example Text : Get a modern PowerPoint  Presentation that is beautifully designed.</a:t>
              </a:r>
            </a:p>
            <a:p>
              <a:pPr defTabSz="1005840"/>
              <a:r>
                <a:rPr lang="en-US" altLang="ko-KR" sz="1100" dirty="0"/>
                <a:t>                        </a:t>
              </a:r>
              <a:r>
                <a:rPr lang="en-US" altLang="ko-KR" sz="1100" dirty="0">
                  <a:solidFill>
                    <a:schemeClr val="tx1">
                      <a:lumMod val="75000"/>
                      <a:lumOff val="25000"/>
                    </a:schemeClr>
                  </a:solidFill>
                  <a:cs typeface="Arial" pitchFamily="34" charset="0"/>
                </a:rPr>
                <a:t>I hope and I believe that this Template will your Time.</a:t>
              </a:r>
            </a:p>
            <a:p>
              <a:pPr defTabSz="1005840"/>
              <a:endParaRPr lang="en-US" altLang="ko-KR" sz="1200" dirty="0"/>
            </a:p>
            <a:p>
              <a:pPr defTabSz="1005840"/>
              <a:r>
                <a:rPr lang="en-US" altLang="ko-KR" sz="1200" dirty="0"/>
                <a:t>2011 ~ 2015  Text here</a:t>
              </a:r>
            </a:p>
            <a:p>
              <a:pPr defTabSz="1005840"/>
              <a:r>
                <a:rPr lang="en-US" altLang="ko-KR" sz="1100" dirty="0"/>
                <a:t>Example Text : Get a modern PowerPoint  Presentation that is beautifully designed.</a:t>
              </a:r>
            </a:p>
            <a:p>
              <a:pPr defTabSz="1005840"/>
              <a:r>
                <a:rPr lang="en-US" altLang="ko-KR" sz="1100" dirty="0"/>
                <a:t>                        </a:t>
              </a:r>
              <a:r>
                <a:rPr lang="en-US" altLang="ko-KR" sz="1100" dirty="0">
                  <a:solidFill>
                    <a:schemeClr val="tx1">
                      <a:lumMod val="75000"/>
                      <a:lumOff val="25000"/>
                    </a:schemeClr>
                  </a:solidFill>
                  <a:cs typeface="Arial" pitchFamily="34" charset="0"/>
                </a:rPr>
                <a:t>I hope and I believe that this Template will your Time.</a:t>
              </a:r>
              <a:endParaRPr lang="en-US" altLang="ko-KR" sz="1100" dirty="0"/>
            </a:p>
            <a:p>
              <a:pPr defTabSz="1005840"/>
              <a:endParaRPr lang="en-US" altLang="ko-KR" sz="1200" dirty="0"/>
            </a:p>
            <a:p>
              <a:pPr defTabSz="1005840"/>
              <a:r>
                <a:rPr lang="en-US" altLang="ko-KR" sz="1200" dirty="0"/>
                <a:t>2015~ 2018 Text here</a:t>
              </a:r>
            </a:p>
            <a:p>
              <a:pPr defTabSz="1005840"/>
              <a:r>
                <a:rPr lang="en-US" altLang="ko-KR" sz="1100" dirty="0"/>
                <a:t>Example Text : Get a modern PowerPoint  Presentation that is beautifully designed.</a:t>
              </a:r>
            </a:p>
            <a:p>
              <a:pPr defTabSz="1005840"/>
              <a:r>
                <a:rPr lang="en-US" altLang="ko-KR" sz="1100" dirty="0"/>
                <a:t>                        </a:t>
              </a:r>
              <a:r>
                <a:rPr lang="en-US" altLang="ko-KR" sz="1100" dirty="0">
                  <a:solidFill>
                    <a:schemeClr val="tx1">
                      <a:lumMod val="75000"/>
                      <a:lumOff val="25000"/>
                    </a:schemeClr>
                  </a:solidFill>
                  <a:cs typeface="Arial" pitchFamily="34" charset="0"/>
                </a:rPr>
                <a:t>I hope and I believe that this Template will your Time.</a:t>
              </a:r>
              <a:endParaRPr lang="en-US" altLang="ko-KR" sz="1100" dirty="0"/>
            </a:p>
            <a:p>
              <a:pPr defTabSz="1005840"/>
              <a:endParaRPr lang="en-US" altLang="ko-KR" sz="1200" dirty="0"/>
            </a:p>
            <a:p>
              <a:pPr defTabSz="1005840"/>
              <a:r>
                <a:rPr lang="en-US" altLang="ko-KR" sz="1200" dirty="0"/>
                <a:t>2018 ~ 2022 Text here</a:t>
              </a:r>
            </a:p>
            <a:p>
              <a:pPr defTabSz="1005840"/>
              <a:r>
                <a:rPr lang="en-US" altLang="ko-KR" sz="1100" dirty="0"/>
                <a:t>Example Text : Get a modern PowerPoint  Presentation that is beautifully designed.</a:t>
              </a:r>
            </a:p>
            <a:p>
              <a:pPr defTabSz="1005840"/>
              <a:r>
                <a:rPr lang="en-US" altLang="ko-KR" sz="1100" dirty="0">
                  <a:solidFill>
                    <a:schemeClr val="tx1">
                      <a:lumMod val="75000"/>
                      <a:lumOff val="25000"/>
                    </a:schemeClr>
                  </a:solidFill>
                  <a:cs typeface="Arial" pitchFamily="34" charset="0"/>
                </a:rPr>
                <a:t>                         I hope and I believe that this Template will your Time.</a:t>
              </a:r>
            </a:p>
          </p:txBody>
        </p:sp>
      </p:grpSp>
      <p:grpSp>
        <p:nvGrpSpPr>
          <p:cNvPr id="16" name="Grupo 15">
            <a:extLst>
              <a:ext uri="{FF2B5EF4-FFF2-40B4-BE49-F238E27FC236}">
                <a16:creationId xmlns:a16="http://schemas.microsoft.com/office/drawing/2014/main" id="{4F98DE3C-7E6C-958D-EFD9-06D9150CA0EE}"/>
              </a:ext>
            </a:extLst>
          </p:cNvPr>
          <p:cNvGrpSpPr/>
          <p:nvPr/>
        </p:nvGrpSpPr>
        <p:grpSpPr>
          <a:xfrm>
            <a:off x="6186488" y="2922588"/>
            <a:ext cx="5521326" cy="3205162"/>
            <a:chOff x="6186488" y="2922588"/>
            <a:chExt cx="5521326" cy="3205162"/>
          </a:xfrm>
        </p:grpSpPr>
        <p:sp>
          <p:nvSpPr>
            <p:cNvPr id="6" name="Freeform 5">
              <a:extLst>
                <a:ext uri="{FF2B5EF4-FFF2-40B4-BE49-F238E27FC236}">
                  <a16:creationId xmlns:a16="http://schemas.microsoft.com/office/drawing/2014/main" id="{A092BD3B-53CA-234B-93B0-003F91DA3AC3}"/>
                </a:ext>
              </a:extLst>
            </p:cNvPr>
            <p:cNvSpPr>
              <a:spLocks/>
            </p:cNvSpPr>
            <p:nvPr/>
          </p:nvSpPr>
          <p:spPr bwMode="auto">
            <a:xfrm>
              <a:off x="9677401" y="4757738"/>
              <a:ext cx="2030413" cy="1349375"/>
            </a:xfrm>
            <a:custGeom>
              <a:avLst/>
              <a:gdLst>
                <a:gd name="T0" fmla="*/ 67 w 189"/>
                <a:gd name="T1" fmla="*/ 94 h 125"/>
                <a:gd name="T2" fmla="*/ 41 w 189"/>
                <a:gd name="T3" fmla="*/ 112 h 125"/>
                <a:gd name="T4" fmla="*/ 30 w 189"/>
                <a:gd name="T5" fmla="*/ 120 h 125"/>
                <a:gd name="T6" fmla="*/ 6 w 189"/>
                <a:gd name="T7" fmla="*/ 115 h 125"/>
                <a:gd name="T8" fmla="*/ 10 w 189"/>
                <a:gd name="T9" fmla="*/ 90 h 125"/>
                <a:gd name="T10" fmla="*/ 37 w 189"/>
                <a:gd name="T11" fmla="*/ 72 h 125"/>
                <a:gd name="T12" fmla="*/ 39 w 189"/>
                <a:gd name="T13" fmla="*/ 70 h 125"/>
                <a:gd name="T14" fmla="*/ 39 w 189"/>
                <a:gd name="T15" fmla="*/ 68 h 125"/>
                <a:gd name="T16" fmla="*/ 45 w 189"/>
                <a:gd name="T17" fmla="*/ 46 h 125"/>
                <a:gd name="T18" fmla="*/ 84 w 189"/>
                <a:gd name="T19" fmla="*/ 18 h 125"/>
                <a:gd name="T20" fmla="*/ 105 w 189"/>
                <a:gd name="T21" fmla="*/ 4 h 125"/>
                <a:gd name="T22" fmla="*/ 115 w 189"/>
                <a:gd name="T23" fmla="*/ 0 h 125"/>
                <a:gd name="T24" fmla="*/ 145 w 189"/>
                <a:gd name="T25" fmla="*/ 1 h 125"/>
                <a:gd name="T26" fmla="*/ 162 w 189"/>
                <a:gd name="T27" fmla="*/ 15 h 125"/>
                <a:gd name="T28" fmla="*/ 186 w 189"/>
                <a:gd name="T29" fmla="*/ 94 h 125"/>
                <a:gd name="T30" fmla="*/ 187 w 189"/>
                <a:gd name="T31" fmla="*/ 97 h 125"/>
                <a:gd name="T32" fmla="*/ 182 w 189"/>
                <a:gd name="T33" fmla="*/ 105 h 125"/>
                <a:gd name="T34" fmla="*/ 165 w 189"/>
                <a:gd name="T35" fmla="*/ 105 h 125"/>
                <a:gd name="T36" fmla="*/ 161 w 189"/>
                <a:gd name="T37" fmla="*/ 107 h 125"/>
                <a:gd name="T38" fmla="*/ 139 w 189"/>
                <a:gd name="T39" fmla="*/ 124 h 125"/>
                <a:gd name="T40" fmla="*/ 110 w 189"/>
                <a:gd name="T41" fmla="*/ 124 h 125"/>
                <a:gd name="T42" fmla="*/ 75 w 189"/>
                <a:gd name="T43" fmla="*/ 104 h 125"/>
                <a:gd name="T44" fmla="*/ 67 w 189"/>
                <a:gd name="T45" fmla="*/ 9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9" h="125">
                  <a:moveTo>
                    <a:pt x="67" y="94"/>
                  </a:moveTo>
                  <a:cubicBezTo>
                    <a:pt x="58" y="100"/>
                    <a:pt x="50" y="106"/>
                    <a:pt x="41" y="112"/>
                  </a:cubicBezTo>
                  <a:cubicBezTo>
                    <a:pt x="38" y="115"/>
                    <a:pt x="34" y="117"/>
                    <a:pt x="30" y="120"/>
                  </a:cubicBezTo>
                  <a:cubicBezTo>
                    <a:pt x="22" y="125"/>
                    <a:pt x="11" y="123"/>
                    <a:pt x="6" y="115"/>
                  </a:cubicBezTo>
                  <a:cubicBezTo>
                    <a:pt x="0" y="107"/>
                    <a:pt x="2" y="96"/>
                    <a:pt x="10" y="90"/>
                  </a:cubicBezTo>
                  <a:cubicBezTo>
                    <a:pt x="19" y="84"/>
                    <a:pt x="28" y="78"/>
                    <a:pt x="37" y="72"/>
                  </a:cubicBezTo>
                  <a:cubicBezTo>
                    <a:pt x="37" y="72"/>
                    <a:pt x="38" y="71"/>
                    <a:pt x="39" y="70"/>
                  </a:cubicBezTo>
                  <a:cubicBezTo>
                    <a:pt x="39" y="70"/>
                    <a:pt x="39" y="69"/>
                    <a:pt x="39" y="68"/>
                  </a:cubicBezTo>
                  <a:cubicBezTo>
                    <a:pt x="35" y="60"/>
                    <a:pt x="37" y="51"/>
                    <a:pt x="45" y="46"/>
                  </a:cubicBezTo>
                  <a:cubicBezTo>
                    <a:pt x="58" y="37"/>
                    <a:pt x="71" y="27"/>
                    <a:pt x="84" y="18"/>
                  </a:cubicBezTo>
                  <a:cubicBezTo>
                    <a:pt x="91" y="13"/>
                    <a:pt x="98" y="8"/>
                    <a:pt x="105" y="4"/>
                  </a:cubicBezTo>
                  <a:cubicBezTo>
                    <a:pt x="108" y="2"/>
                    <a:pt x="112" y="0"/>
                    <a:pt x="115" y="0"/>
                  </a:cubicBezTo>
                  <a:cubicBezTo>
                    <a:pt x="125" y="0"/>
                    <a:pt x="135" y="0"/>
                    <a:pt x="145" y="1"/>
                  </a:cubicBezTo>
                  <a:cubicBezTo>
                    <a:pt x="155" y="1"/>
                    <a:pt x="160" y="5"/>
                    <a:pt x="162" y="15"/>
                  </a:cubicBezTo>
                  <a:cubicBezTo>
                    <a:pt x="170" y="41"/>
                    <a:pt x="178" y="68"/>
                    <a:pt x="186" y="94"/>
                  </a:cubicBezTo>
                  <a:cubicBezTo>
                    <a:pt x="187" y="95"/>
                    <a:pt x="187" y="96"/>
                    <a:pt x="187" y="97"/>
                  </a:cubicBezTo>
                  <a:cubicBezTo>
                    <a:pt x="189" y="102"/>
                    <a:pt x="187" y="104"/>
                    <a:pt x="182" y="105"/>
                  </a:cubicBezTo>
                  <a:cubicBezTo>
                    <a:pt x="176" y="105"/>
                    <a:pt x="170" y="105"/>
                    <a:pt x="165" y="105"/>
                  </a:cubicBezTo>
                  <a:cubicBezTo>
                    <a:pt x="162" y="105"/>
                    <a:pt x="162" y="105"/>
                    <a:pt x="161" y="107"/>
                  </a:cubicBezTo>
                  <a:cubicBezTo>
                    <a:pt x="158" y="119"/>
                    <a:pt x="151" y="124"/>
                    <a:pt x="139" y="124"/>
                  </a:cubicBezTo>
                  <a:cubicBezTo>
                    <a:pt x="129" y="125"/>
                    <a:pt x="120" y="125"/>
                    <a:pt x="110" y="124"/>
                  </a:cubicBezTo>
                  <a:cubicBezTo>
                    <a:pt x="96" y="123"/>
                    <a:pt x="85" y="115"/>
                    <a:pt x="75" y="104"/>
                  </a:cubicBezTo>
                  <a:cubicBezTo>
                    <a:pt x="73" y="101"/>
                    <a:pt x="70" y="98"/>
                    <a:pt x="67" y="9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EC22F087-1F76-9DAC-C668-D8FB8F85BADF}"/>
                </a:ext>
              </a:extLst>
            </p:cNvPr>
            <p:cNvSpPr>
              <a:spLocks/>
            </p:cNvSpPr>
            <p:nvPr/>
          </p:nvSpPr>
          <p:spPr bwMode="auto">
            <a:xfrm>
              <a:off x="7808913" y="4757738"/>
              <a:ext cx="1728788" cy="1370012"/>
            </a:xfrm>
            <a:custGeom>
              <a:avLst/>
              <a:gdLst>
                <a:gd name="T0" fmla="*/ 38 w 161"/>
                <a:gd name="T1" fmla="*/ 70 h 127"/>
                <a:gd name="T2" fmla="*/ 37 w 161"/>
                <a:gd name="T3" fmla="*/ 54 h 127"/>
                <a:gd name="T4" fmla="*/ 43 w 161"/>
                <a:gd name="T5" fmla="*/ 46 h 127"/>
                <a:gd name="T6" fmla="*/ 102 w 161"/>
                <a:gd name="T7" fmla="*/ 4 h 127"/>
                <a:gd name="T8" fmla="*/ 113 w 161"/>
                <a:gd name="T9" fmla="*/ 0 h 127"/>
                <a:gd name="T10" fmla="*/ 144 w 161"/>
                <a:gd name="T11" fmla="*/ 1 h 127"/>
                <a:gd name="T12" fmla="*/ 161 w 161"/>
                <a:gd name="T13" fmla="*/ 20 h 127"/>
                <a:gd name="T14" fmla="*/ 161 w 161"/>
                <a:gd name="T15" fmla="*/ 94 h 127"/>
                <a:gd name="T16" fmla="*/ 159 w 161"/>
                <a:gd name="T17" fmla="*/ 109 h 127"/>
                <a:gd name="T18" fmla="*/ 142 w 161"/>
                <a:gd name="T19" fmla="*/ 124 h 127"/>
                <a:gd name="T20" fmla="*/ 102 w 161"/>
                <a:gd name="T21" fmla="*/ 123 h 127"/>
                <a:gd name="T22" fmla="*/ 73 w 161"/>
                <a:gd name="T23" fmla="*/ 104 h 127"/>
                <a:gd name="T24" fmla="*/ 65 w 161"/>
                <a:gd name="T25" fmla="*/ 94 h 127"/>
                <a:gd name="T26" fmla="*/ 51 w 161"/>
                <a:gd name="T27" fmla="*/ 104 h 127"/>
                <a:gd name="T28" fmla="*/ 28 w 161"/>
                <a:gd name="T29" fmla="*/ 120 h 127"/>
                <a:gd name="T30" fmla="*/ 1 w 161"/>
                <a:gd name="T31" fmla="*/ 108 h 127"/>
                <a:gd name="T32" fmla="*/ 9 w 161"/>
                <a:gd name="T33" fmla="*/ 90 h 127"/>
                <a:gd name="T34" fmla="*/ 35 w 161"/>
                <a:gd name="T35" fmla="*/ 72 h 127"/>
                <a:gd name="T36" fmla="*/ 38 w 161"/>
                <a:gd name="T37" fmla="*/ 7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127">
                  <a:moveTo>
                    <a:pt x="38" y="70"/>
                  </a:moveTo>
                  <a:cubicBezTo>
                    <a:pt x="35" y="65"/>
                    <a:pt x="34" y="59"/>
                    <a:pt x="37" y="54"/>
                  </a:cubicBezTo>
                  <a:cubicBezTo>
                    <a:pt x="38" y="51"/>
                    <a:pt x="40" y="48"/>
                    <a:pt x="43" y="46"/>
                  </a:cubicBezTo>
                  <a:cubicBezTo>
                    <a:pt x="63" y="32"/>
                    <a:pt x="83" y="18"/>
                    <a:pt x="102" y="4"/>
                  </a:cubicBezTo>
                  <a:cubicBezTo>
                    <a:pt x="105" y="2"/>
                    <a:pt x="109" y="0"/>
                    <a:pt x="113" y="0"/>
                  </a:cubicBezTo>
                  <a:cubicBezTo>
                    <a:pt x="123" y="0"/>
                    <a:pt x="133" y="0"/>
                    <a:pt x="144" y="1"/>
                  </a:cubicBezTo>
                  <a:cubicBezTo>
                    <a:pt x="155" y="1"/>
                    <a:pt x="161" y="8"/>
                    <a:pt x="161" y="20"/>
                  </a:cubicBezTo>
                  <a:cubicBezTo>
                    <a:pt x="161" y="44"/>
                    <a:pt x="161" y="69"/>
                    <a:pt x="161" y="94"/>
                  </a:cubicBezTo>
                  <a:cubicBezTo>
                    <a:pt x="161" y="99"/>
                    <a:pt x="160" y="104"/>
                    <a:pt x="159" y="109"/>
                  </a:cubicBezTo>
                  <a:cubicBezTo>
                    <a:pt x="156" y="118"/>
                    <a:pt x="150" y="123"/>
                    <a:pt x="142" y="124"/>
                  </a:cubicBezTo>
                  <a:cubicBezTo>
                    <a:pt x="129" y="125"/>
                    <a:pt x="115" y="125"/>
                    <a:pt x="102" y="123"/>
                  </a:cubicBezTo>
                  <a:cubicBezTo>
                    <a:pt x="90" y="120"/>
                    <a:pt x="81" y="113"/>
                    <a:pt x="73" y="104"/>
                  </a:cubicBezTo>
                  <a:cubicBezTo>
                    <a:pt x="71" y="101"/>
                    <a:pt x="68" y="97"/>
                    <a:pt x="65" y="94"/>
                  </a:cubicBezTo>
                  <a:cubicBezTo>
                    <a:pt x="60" y="97"/>
                    <a:pt x="56" y="101"/>
                    <a:pt x="51" y="104"/>
                  </a:cubicBezTo>
                  <a:cubicBezTo>
                    <a:pt x="43" y="109"/>
                    <a:pt x="36" y="115"/>
                    <a:pt x="28" y="120"/>
                  </a:cubicBezTo>
                  <a:cubicBezTo>
                    <a:pt x="17" y="127"/>
                    <a:pt x="3" y="120"/>
                    <a:pt x="1" y="108"/>
                  </a:cubicBezTo>
                  <a:cubicBezTo>
                    <a:pt x="0" y="100"/>
                    <a:pt x="3" y="94"/>
                    <a:pt x="9" y="90"/>
                  </a:cubicBezTo>
                  <a:cubicBezTo>
                    <a:pt x="17" y="84"/>
                    <a:pt x="26" y="78"/>
                    <a:pt x="35" y="72"/>
                  </a:cubicBezTo>
                  <a:cubicBezTo>
                    <a:pt x="36" y="71"/>
                    <a:pt x="36" y="71"/>
                    <a:pt x="38" y="7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8D936233-BC01-B85D-7B07-B4EEC3968419}"/>
                </a:ext>
              </a:extLst>
            </p:cNvPr>
            <p:cNvSpPr>
              <a:spLocks/>
            </p:cNvSpPr>
            <p:nvPr/>
          </p:nvSpPr>
          <p:spPr bwMode="auto">
            <a:xfrm>
              <a:off x="6186488" y="2922588"/>
              <a:ext cx="150813" cy="2903537"/>
            </a:xfrm>
            <a:custGeom>
              <a:avLst/>
              <a:gdLst>
                <a:gd name="T0" fmla="*/ 0 w 14"/>
                <a:gd name="T1" fmla="*/ 134 h 269"/>
                <a:gd name="T2" fmla="*/ 0 w 14"/>
                <a:gd name="T3" fmla="*/ 8 h 269"/>
                <a:gd name="T4" fmla="*/ 7 w 14"/>
                <a:gd name="T5" fmla="*/ 0 h 269"/>
                <a:gd name="T6" fmla="*/ 14 w 14"/>
                <a:gd name="T7" fmla="*/ 6 h 269"/>
                <a:gd name="T8" fmla="*/ 14 w 14"/>
                <a:gd name="T9" fmla="*/ 9 h 269"/>
                <a:gd name="T10" fmla="*/ 14 w 14"/>
                <a:gd name="T11" fmla="*/ 260 h 269"/>
                <a:gd name="T12" fmla="*/ 14 w 14"/>
                <a:gd name="T13" fmla="*/ 264 h 269"/>
                <a:gd name="T14" fmla="*/ 6 w 14"/>
                <a:gd name="T15" fmla="*/ 269 h 269"/>
                <a:gd name="T16" fmla="*/ 0 w 14"/>
                <a:gd name="T17" fmla="*/ 263 h 269"/>
                <a:gd name="T18" fmla="*/ 0 w 14"/>
                <a:gd name="T19" fmla="*/ 259 h 269"/>
                <a:gd name="T20" fmla="*/ 0 w 14"/>
                <a:gd name="T21" fmla="*/ 13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69">
                  <a:moveTo>
                    <a:pt x="0" y="134"/>
                  </a:moveTo>
                  <a:cubicBezTo>
                    <a:pt x="0" y="92"/>
                    <a:pt x="0" y="50"/>
                    <a:pt x="0" y="8"/>
                  </a:cubicBezTo>
                  <a:cubicBezTo>
                    <a:pt x="0" y="3"/>
                    <a:pt x="3" y="0"/>
                    <a:pt x="7" y="0"/>
                  </a:cubicBezTo>
                  <a:cubicBezTo>
                    <a:pt x="11" y="0"/>
                    <a:pt x="14" y="2"/>
                    <a:pt x="14" y="6"/>
                  </a:cubicBezTo>
                  <a:cubicBezTo>
                    <a:pt x="14" y="7"/>
                    <a:pt x="14" y="8"/>
                    <a:pt x="14" y="9"/>
                  </a:cubicBezTo>
                  <a:cubicBezTo>
                    <a:pt x="14" y="93"/>
                    <a:pt x="14" y="176"/>
                    <a:pt x="14" y="260"/>
                  </a:cubicBezTo>
                  <a:cubicBezTo>
                    <a:pt x="14" y="261"/>
                    <a:pt x="14" y="263"/>
                    <a:pt x="14" y="264"/>
                  </a:cubicBezTo>
                  <a:cubicBezTo>
                    <a:pt x="13" y="267"/>
                    <a:pt x="10" y="269"/>
                    <a:pt x="6" y="269"/>
                  </a:cubicBezTo>
                  <a:cubicBezTo>
                    <a:pt x="3" y="268"/>
                    <a:pt x="1" y="266"/>
                    <a:pt x="0" y="263"/>
                  </a:cubicBezTo>
                  <a:cubicBezTo>
                    <a:pt x="0" y="262"/>
                    <a:pt x="0" y="261"/>
                    <a:pt x="0" y="259"/>
                  </a:cubicBezTo>
                  <a:cubicBezTo>
                    <a:pt x="0" y="218"/>
                    <a:pt x="0" y="176"/>
                    <a:pt x="0" y="1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2CA3E5F5-8DD8-80E2-8E42-720A2B1C2F09}"/>
                </a:ext>
              </a:extLst>
            </p:cNvPr>
            <p:cNvSpPr>
              <a:spLocks/>
            </p:cNvSpPr>
            <p:nvPr/>
          </p:nvSpPr>
          <p:spPr bwMode="auto">
            <a:xfrm>
              <a:off x="10688638" y="3990975"/>
              <a:ext cx="665163" cy="658812"/>
            </a:xfrm>
            <a:custGeom>
              <a:avLst/>
              <a:gdLst>
                <a:gd name="T0" fmla="*/ 62 w 62"/>
                <a:gd name="T1" fmla="*/ 31 h 61"/>
                <a:gd name="T2" fmla="*/ 31 w 62"/>
                <a:gd name="T3" fmla="*/ 61 h 61"/>
                <a:gd name="T4" fmla="*/ 0 w 62"/>
                <a:gd name="T5" fmla="*/ 31 h 61"/>
                <a:gd name="T6" fmla="*/ 31 w 62"/>
                <a:gd name="T7" fmla="*/ 0 h 61"/>
                <a:gd name="T8" fmla="*/ 62 w 62"/>
                <a:gd name="T9" fmla="*/ 31 h 61"/>
              </a:gdLst>
              <a:ahLst/>
              <a:cxnLst>
                <a:cxn ang="0">
                  <a:pos x="T0" y="T1"/>
                </a:cxn>
                <a:cxn ang="0">
                  <a:pos x="T2" y="T3"/>
                </a:cxn>
                <a:cxn ang="0">
                  <a:pos x="T4" y="T5"/>
                </a:cxn>
                <a:cxn ang="0">
                  <a:pos x="T6" y="T7"/>
                </a:cxn>
                <a:cxn ang="0">
                  <a:pos x="T8" y="T9"/>
                </a:cxn>
              </a:cxnLst>
              <a:rect l="0" t="0" r="r" b="b"/>
              <a:pathLst>
                <a:path w="62" h="61">
                  <a:moveTo>
                    <a:pt x="62" y="31"/>
                  </a:moveTo>
                  <a:cubicBezTo>
                    <a:pt x="62" y="47"/>
                    <a:pt x="48" y="61"/>
                    <a:pt x="31" y="61"/>
                  </a:cubicBezTo>
                  <a:cubicBezTo>
                    <a:pt x="14" y="61"/>
                    <a:pt x="0" y="48"/>
                    <a:pt x="0" y="31"/>
                  </a:cubicBezTo>
                  <a:cubicBezTo>
                    <a:pt x="0" y="14"/>
                    <a:pt x="14" y="0"/>
                    <a:pt x="31" y="0"/>
                  </a:cubicBezTo>
                  <a:cubicBezTo>
                    <a:pt x="48" y="0"/>
                    <a:pt x="62" y="14"/>
                    <a:pt x="62" y="3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C16B2581-C154-28C0-C274-FA47F83E6448}"/>
                </a:ext>
              </a:extLst>
            </p:cNvPr>
            <p:cNvSpPr>
              <a:spLocks/>
            </p:cNvSpPr>
            <p:nvPr/>
          </p:nvSpPr>
          <p:spPr bwMode="auto">
            <a:xfrm>
              <a:off x="8796338" y="3990975"/>
              <a:ext cx="666750" cy="658812"/>
            </a:xfrm>
            <a:custGeom>
              <a:avLst/>
              <a:gdLst>
                <a:gd name="T0" fmla="*/ 0 w 62"/>
                <a:gd name="T1" fmla="*/ 31 h 61"/>
                <a:gd name="T2" fmla="*/ 31 w 62"/>
                <a:gd name="T3" fmla="*/ 0 h 61"/>
                <a:gd name="T4" fmla="*/ 62 w 62"/>
                <a:gd name="T5" fmla="*/ 30 h 61"/>
                <a:gd name="T6" fmla="*/ 31 w 62"/>
                <a:gd name="T7" fmla="*/ 61 h 61"/>
                <a:gd name="T8" fmla="*/ 0 w 62"/>
                <a:gd name="T9" fmla="*/ 31 h 61"/>
              </a:gdLst>
              <a:ahLst/>
              <a:cxnLst>
                <a:cxn ang="0">
                  <a:pos x="T0" y="T1"/>
                </a:cxn>
                <a:cxn ang="0">
                  <a:pos x="T2" y="T3"/>
                </a:cxn>
                <a:cxn ang="0">
                  <a:pos x="T4" y="T5"/>
                </a:cxn>
                <a:cxn ang="0">
                  <a:pos x="T6" y="T7"/>
                </a:cxn>
                <a:cxn ang="0">
                  <a:pos x="T8" y="T9"/>
                </a:cxn>
              </a:cxnLst>
              <a:rect l="0" t="0" r="r" b="b"/>
              <a:pathLst>
                <a:path w="62" h="61">
                  <a:moveTo>
                    <a:pt x="0" y="31"/>
                  </a:moveTo>
                  <a:cubicBezTo>
                    <a:pt x="0" y="14"/>
                    <a:pt x="14" y="0"/>
                    <a:pt x="31" y="0"/>
                  </a:cubicBezTo>
                  <a:cubicBezTo>
                    <a:pt x="48" y="0"/>
                    <a:pt x="62" y="14"/>
                    <a:pt x="62" y="30"/>
                  </a:cubicBezTo>
                  <a:cubicBezTo>
                    <a:pt x="62" y="47"/>
                    <a:pt x="48" y="61"/>
                    <a:pt x="31" y="61"/>
                  </a:cubicBezTo>
                  <a:cubicBezTo>
                    <a:pt x="14" y="61"/>
                    <a:pt x="0" y="48"/>
                    <a:pt x="0" y="3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67EC7000-B470-5020-408D-901EA33B4695}"/>
                </a:ext>
              </a:extLst>
            </p:cNvPr>
            <p:cNvSpPr>
              <a:spLocks/>
            </p:cNvSpPr>
            <p:nvPr/>
          </p:nvSpPr>
          <p:spPr bwMode="auto">
            <a:xfrm>
              <a:off x="6486526" y="5286375"/>
              <a:ext cx="903288" cy="463550"/>
            </a:xfrm>
            <a:custGeom>
              <a:avLst/>
              <a:gdLst>
                <a:gd name="T0" fmla="*/ 5 w 84"/>
                <a:gd name="T1" fmla="*/ 0 h 43"/>
                <a:gd name="T2" fmla="*/ 8 w 84"/>
                <a:gd name="T3" fmla="*/ 1 h 43"/>
                <a:gd name="T4" fmla="*/ 79 w 84"/>
                <a:gd name="T5" fmla="*/ 32 h 43"/>
                <a:gd name="T6" fmla="*/ 83 w 84"/>
                <a:gd name="T7" fmla="*/ 39 h 43"/>
                <a:gd name="T8" fmla="*/ 75 w 84"/>
                <a:gd name="T9" fmla="*/ 41 h 43"/>
                <a:gd name="T10" fmla="*/ 4 w 84"/>
                <a:gd name="T11" fmla="*/ 10 h 43"/>
                <a:gd name="T12" fmla="*/ 0 w 84"/>
                <a:gd name="T13" fmla="*/ 4 h 43"/>
                <a:gd name="T14" fmla="*/ 5 w 84"/>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43">
                  <a:moveTo>
                    <a:pt x="5" y="0"/>
                  </a:moveTo>
                  <a:cubicBezTo>
                    <a:pt x="6" y="0"/>
                    <a:pt x="7" y="0"/>
                    <a:pt x="8" y="1"/>
                  </a:cubicBezTo>
                  <a:cubicBezTo>
                    <a:pt x="32" y="11"/>
                    <a:pt x="55" y="22"/>
                    <a:pt x="79" y="32"/>
                  </a:cubicBezTo>
                  <a:cubicBezTo>
                    <a:pt x="83" y="34"/>
                    <a:pt x="84" y="36"/>
                    <a:pt x="83" y="39"/>
                  </a:cubicBezTo>
                  <a:cubicBezTo>
                    <a:pt x="81" y="42"/>
                    <a:pt x="79" y="43"/>
                    <a:pt x="75" y="41"/>
                  </a:cubicBezTo>
                  <a:cubicBezTo>
                    <a:pt x="51" y="31"/>
                    <a:pt x="28" y="20"/>
                    <a:pt x="4" y="10"/>
                  </a:cubicBezTo>
                  <a:cubicBezTo>
                    <a:pt x="1" y="9"/>
                    <a:pt x="0" y="7"/>
                    <a:pt x="0" y="4"/>
                  </a:cubicBezTo>
                  <a:cubicBezTo>
                    <a:pt x="1" y="1"/>
                    <a:pt x="3" y="0"/>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D221AB32-84D8-D16B-C594-374B23190181}"/>
                </a:ext>
              </a:extLst>
            </p:cNvPr>
            <p:cNvSpPr>
              <a:spLocks/>
            </p:cNvSpPr>
            <p:nvPr/>
          </p:nvSpPr>
          <p:spPr bwMode="auto">
            <a:xfrm>
              <a:off x="6529388" y="4379913"/>
              <a:ext cx="935038" cy="107950"/>
            </a:xfrm>
            <a:custGeom>
              <a:avLst/>
              <a:gdLst>
                <a:gd name="T0" fmla="*/ 43 w 87"/>
                <a:gd name="T1" fmla="*/ 10 h 10"/>
                <a:gd name="T2" fmla="*/ 8 w 87"/>
                <a:gd name="T3" fmla="*/ 10 h 10"/>
                <a:gd name="T4" fmla="*/ 4 w 87"/>
                <a:gd name="T5" fmla="*/ 10 h 10"/>
                <a:gd name="T6" fmla="*/ 0 w 87"/>
                <a:gd name="T7" fmla="*/ 5 h 10"/>
                <a:gd name="T8" fmla="*/ 4 w 87"/>
                <a:gd name="T9" fmla="*/ 0 h 10"/>
                <a:gd name="T10" fmla="*/ 7 w 87"/>
                <a:gd name="T11" fmla="*/ 0 h 10"/>
                <a:gd name="T12" fmla="*/ 80 w 87"/>
                <a:gd name="T13" fmla="*/ 0 h 10"/>
                <a:gd name="T14" fmla="*/ 83 w 87"/>
                <a:gd name="T15" fmla="*/ 1 h 10"/>
                <a:gd name="T16" fmla="*/ 87 w 87"/>
                <a:gd name="T17" fmla="*/ 5 h 10"/>
                <a:gd name="T18" fmla="*/ 83 w 87"/>
                <a:gd name="T19" fmla="*/ 10 h 10"/>
                <a:gd name="T20" fmla="*/ 79 w 87"/>
                <a:gd name="T21" fmla="*/ 10 h 10"/>
                <a:gd name="T22" fmla="*/ 43 w 87"/>
                <a:gd name="T2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10">
                  <a:moveTo>
                    <a:pt x="43" y="10"/>
                  </a:moveTo>
                  <a:cubicBezTo>
                    <a:pt x="31" y="10"/>
                    <a:pt x="20" y="10"/>
                    <a:pt x="8" y="10"/>
                  </a:cubicBezTo>
                  <a:cubicBezTo>
                    <a:pt x="7" y="10"/>
                    <a:pt x="5" y="10"/>
                    <a:pt x="4" y="10"/>
                  </a:cubicBezTo>
                  <a:cubicBezTo>
                    <a:pt x="2" y="10"/>
                    <a:pt x="0" y="8"/>
                    <a:pt x="0" y="5"/>
                  </a:cubicBezTo>
                  <a:cubicBezTo>
                    <a:pt x="0" y="3"/>
                    <a:pt x="2" y="1"/>
                    <a:pt x="4" y="0"/>
                  </a:cubicBezTo>
                  <a:cubicBezTo>
                    <a:pt x="5" y="0"/>
                    <a:pt x="6" y="0"/>
                    <a:pt x="7" y="0"/>
                  </a:cubicBezTo>
                  <a:cubicBezTo>
                    <a:pt x="31" y="0"/>
                    <a:pt x="56" y="0"/>
                    <a:pt x="80" y="0"/>
                  </a:cubicBezTo>
                  <a:cubicBezTo>
                    <a:pt x="81" y="0"/>
                    <a:pt x="82" y="0"/>
                    <a:pt x="83" y="1"/>
                  </a:cubicBezTo>
                  <a:cubicBezTo>
                    <a:pt x="85" y="1"/>
                    <a:pt x="87" y="3"/>
                    <a:pt x="87" y="5"/>
                  </a:cubicBezTo>
                  <a:cubicBezTo>
                    <a:pt x="87" y="8"/>
                    <a:pt x="85" y="10"/>
                    <a:pt x="83" y="10"/>
                  </a:cubicBezTo>
                  <a:cubicBezTo>
                    <a:pt x="82" y="10"/>
                    <a:pt x="80" y="10"/>
                    <a:pt x="79" y="10"/>
                  </a:cubicBezTo>
                  <a:cubicBezTo>
                    <a:pt x="67" y="10"/>
                    <a:pt x="55" y="10"/>
                    <a:pt x="43"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C1D95EF2-8A8D-2656-B3C9-09FB844060C6}"/>
                </a:ext>
              </a:extLst>
            </p:cNvPr>
            <p:cNvSpPr>
              <a:spLocks/>
            </p:cNvSpPr>
            <p:nvPr/>
          </p:nvSpPr>
          <p:spPr bwMode="auto">
            <a:xfrm>
              <a:off x="6529388" y="4887913"/>
              <a:ext cx="946150" cy="215900"/>
            </a:xfrm>
            <a:custGeom>
              <a:avLst/>
              <a:gdLst>
                <a:gd name="T0" fmla="*/ 7 w 88"/>
                <a:gd name="T1" fmla="*/ 0 h 20"/>
                <a:gd name="T2" fmla="*/ 43 w 88"/>
                <a:gd name="T3" fmla="*/ 5 h 20"/>
                <a:gd name="T4" fmla="*/ 80 w 88"/>
                <a:gd name="T5" fmla="*/ 10 h 20"/>
                <a:gd name="T6" fmla="*/ 83 w 88"/>
                <a:gd name="T7" fmla="*/ 10 h 20"/>
                <a:gd name="T8" fmla="*/ 88 w 88"/>
                <a:gd name="T9" fmla="*/ 16 h 20"/>
                <a:gd name="T10" fmla="*/ 82 w 88"/>
                <a:gd name="T11" fmla="*/ 20 h 20"/>
                <a:gd name="T12" fmla="*/ 60 w 88"/>
                <a:gd name="T13" fmla="*/ 17 h 20"/>
                <a:gd name="T14" fmla="*/ 9 w 88"/>
                <a:gd name="T15" fmla="*/ 10 h 20"/>
                <a:gd name="T16" fmla="*/ 6 w 88"/>
                <a:gd name="T17" fmla="*/ 10 h 20"/>
                <a:gd name="T18" fmla="*/ 1 w 88"/>
                <a:gd name="T19" fmla="*/ 4 h 20"/>
                <a:gd name="T20" fmla="*/ 7 w 88"/>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20">
                  <a:moveTo>
                    <a:pt x="7" y="0"/>
                  </a:moveTo>
                  <a:cubicBezTo>
                    <a:pt x="19" y="2"/>
                    <a:pt x="31" y="3"/>
                    <a:pt x="43" y="5"/>
                  </a:cubicBezTo>
                  <a:cubicBezTo>
                    <a:pt x="56" y="7"/>
                    <a:pt x="68" y="8"/>
                    <a:pt x="80" y="10"/>
                  </a:cubicBezTo>
                  <a:cubicBezTo>
                    <a:pt x="81" y="10"/>
                    <a:pt x="82" y="10"/>
                    <a:pt x="83" y="10"/>
                  </a:cubicBezTo>
                  <a:cubicBezTo>
                    <a:pt x="86" y="11"/>
                    <a:pt x="88" y="13"/>
                    <a:pt x="88" y="16"/>
                  </a:cubicBezTo>
                  <a:cubicBezTo>
                    <a:pt x="87" y="19"/>
                    <a:pt x="85" y="20"/>
                    <a:pt x="82" y="20"/>
                  </a:cubicBezTo>
                  <a:cubicBezTo>
                    <a:pt x="75" y="19"/>
                    <a:pt x="67" y="18"/>
                    <a:pt x="60" y="17"/>
                  </a:cubicBezTo>
                  <a:cubicBezTo>
                    <a:pt x="43" y="15"/>
                    <a:pt x="26" y="13"/>
                    <a:pt x="9" y="10"/>
                  </a:cubicBezTo>
                  <a:cubicBezTo>
                    <a:pt x="8" y="10"/>
                    <a:pt x="7" y="10"/>
                    <a:pt x="6" y="10"/>
                  </a:cubicBezTo>
                  <a:cubicBezTo>
                    <a:pt x="2" y="9"/>
                    <a:pt x="0" y="7"/>
                    <a:pt x="1" y="4"/>
                  </a:cubicBezTo>
                  <a:cubicBezTo>
                    <a:pt x="1" y="2"/>
                    <a:pt x="3" y="0"/>
                    <a:pt x="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EB8A94D8-32C2-2638-3BAE-0334DA71B2F6}"/>
                </a:ext>
              </a:extLst>
            </p:cNvPr>
            <p:cNvSpPr>
              <a:spLocks/>
            </p:cNvSpPr>
            <p:nvPr/>
          </p:nvSpPr>
          <p:spPr bwMode="auto">
            <a:xfrm>
              <a:off x="6529388" y="3765550"/>
              <a:ext cx="946150" cy="182562"/>
            </a:xfrm>
            <a:custGeom>
              <a:avLst/>
              <a:gdLst>
                <a:gd name="T0" fmla="*/ 8 w 88"/>
                <a:gd name="T1" fmla="*/ 16 h 17"/>
                <a:gd name="T2" fmla="*/ 6 w 88"/>
                <a:gd name="T3" fmla="*/ 17 h 17"/>
                <a:gd name="T4" fmla="*/ 1 w 88"/>
                <a:gd name="T5" fmla="*/ 12 h 17"/>
                <a:gd name="T6" fmla="*/ 6 w 88"/>
                <a:gd name="T7" fmla="*/ 7 h 17"/>
                <a:gd name="T8" fmla="*/ 27 w 88"/>
                <a:gd name="T9" fmla="*/ 5 h 17"/>
                <a:gd name="T10" fmla="*/ 78 w 88"/>
                <a:gd name="T11" fmla="*/ 0 h 17"/>
                <a:gd name="T12" fmla="*/ 83 w 88"/>
                <a:gd name="T13" fmla="*/ 0 h 17"/>
                <a:gd name="T14" fmla="*/ 88 w 88"/>
                <a:gd name="T15" fmla="*/ 5 h 17"/>
                <a:gd name="T16" fmla="*/ 84 w 88"/>
                <a:gd name="T17" fmla="*/ 10 h 17"/>
                <a:gd name="T18" fmla="*/ 72 w 88"/>
                <a:gd name="T19" fmla="*/ 11 h 17"/>
                <a:gd name="T20" fmla="*/ 8 w 88"/>
                <a:gd name="T21" fmla="*/ 16 h 17"/>
                <a:gd name="T22" fmla="*/ 8 w 88"/>
                <a:gd name="T23"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17">
                  <a:moveTo>
                    <a:pt x="8" y="16"/>
                  </a:moveTo>
                  <a:cubicBezTo>
                    <a:pt x="8" y="16"/>
                    <a:pt x="7" y="17"/>
                    <a:pt x="6" y="17"/>
                  </a:cubicBezTo>
                  <a:cubicBezTo>
                    <a:pt x="3" y="17"/>
                    <a:pt x="1" y="15"/>
                    <a:pt x="1" y="12"/>
                  </a:cubicBezTo>
                  <a:cubicBezTo>
                    <a:pt x="0" y="9"/>
                    <a:pt x="2" y="7"/>
                    <a:pt x="6" y="7"/>
                  </a:cubicBezTo>
                  <a:cubicBezTo>
                    <a:pt x="13" y="6"/>
                    <a:pt x="20" y="5"/>
                    <a:pt x="27" y="5"/>
                  </a:cubicBezTo>
                  <a:cubicBezTo>
                    <a:pt x="44" y="3"/>
                    <a:pt x="61" y="2"/>
                    <a:pt x="78" y="0"/>
                  </a:cubicBezTo>
                  <a:cubicBezTo>
                    <a:pt x="80" y="0"/>
                    <a:pt x="81" y="0"/>
                    <a:pt x="83" y="0"/>
                  </a:cubicBezTo>
                  <a:cubicBezTo>
                    <a:pt x="86" y="0"/>
                    <a:pt x="88" y="2"/>
                    <a:pt x="88" y="5"/>
                  </a:cubicBezTo>
                  <a:cubicBezTo>
                    <a:pt x="88" y="8"/>
                    <a:pt x="86" y="10"/>
                    <a:pt x="84" y="10"/>
                  </a:cubicBezTo>
                  <a:cubicBezTo>
                    <a:pt x="80" y="10"/>
                    <a:pt x="76" y="11"/>
                    <a:pt x="72" y="11"/>
                  </a:cubicBezTo>
                  <a:cubicBezTo>
                    <a:pt x="51" y="13"/>
                    <a:pt x="30" y="15"/>
                    <a:pt x="8" y="16"/>
                  </a:cubicBezTo>
                  <a:cubicBezTo>
                    <a:pt x="8" y="16"/>
                    <a:pt x="8" y="16"/>
                    <a:pt x="8" y="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689F3893-5EE6-851B-9EE1-72DF4909E6D1}"/>
                </a:ext>
              </a:extLst>
            </p:cNvPr>
            <p:cNvSpPr>
              <a:spLocks/>
            </p:cNvSpPr>
            <p:nvPr/>
          </p:nvSpPr>
          <p:spPr bwMode="auto">
            <a:xfrm>
              <a:off x="6486526" y="3052763"/>
              <a:ext cx="849313" cy="442912"/>
            </a:xfrm>
            <a:custGeom>
              <a:avLst/>
              <a:gdLst>
                <a:gd name="T0" fmla="*/ 79 w 79"/>
                <a:gd name="T1" fmla="*/ 6 h 41"/>
                <a:gd name="T2" fmla="*/ 74 w 79"/>
                <a:gd name="T3" fmla="*/ 11 h 41"/>
                <a:gd name="T4" fmla="*/ 36 w 79"/>
                <a:gd name="T5" fmla="*/ 28 h 41"/>
                <a:gd name="T6" fmla="*/ 8 w 79"/>
                <a:gd name="T7" fmla="*/ 40 h 41"/>
                <a:gd name="T8" fmla="*/ 4 w 79"/>
                <a:gd name="T9" fmla="*/ 40 h 41"/>
                <a:gd name="T10" fmla="*/ 0 w 79"/>
                <a:gd name="T11" fmla="*/ 36 h 41"/>
                <a:gd name="T12" fmla="*/ 4 w 79"/>
                <a:gd name="T13" fmla="*/ 31 h 41"/>
                <a:gd name="T14" fmla="*/ 21 w 79"/>
                <a:gd name="T15" fmla="*/ 23 h 41"/>
                <a:gd name="T16" fmla="*/ 71 w 79"/>
                <a:gd name="T17" fmla="*/ 2 h 41"/>
                <a:gd name="T18" fmla="*/ 79 w 79"/>
                <a:gd name="T19"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41">
                  <a:moveTo>
                    <a:pt x="79" y="6"/>
                  </a:moveTo>
                  <a:cubicBezTo>
                    <a:pt x="79" y="9"/>
                    <a:pt x="77" y="10"/>
                    <a:pt x="74" y="11"/>
                  </a:cubicBezTo>
                  <a:cubicBezTo>
                    <a:pt x="62" y="17"/>
                    <a:pt x="49" y="22"/>
                    <a:pt x="36" y="28"/>
                  </a:cubicBezTo>
                  <a:cubicBezTo>
                    <a:pt x="27" y="32"/>
                    <a:pt x="18" y="36"/>
                    <a:pt x="8" y="40"/>
                  </a:cubicBezTo>
                  <a:cubicBezTo>
                    <a:pt x="7" y="40"/>
                    <a:pt x="5" y="41"/>
                    <a:pt x="4" y="40"/>
                  </a:cubicBezTo>
                  <a:cubicBezTo>
                    <a:pt x="2" y="40"/>
                    <a:pt x="1" y="38"/>
                    <a:pt x="0" y="36"/>
                  </a:cubicBezTo>
                  <a:cubicBezTo>
                    <a:pt x="0" y="34"/>
                    <a:pt x="1" y="32"/>
                    <a:pt x="4" y="31"/>
                  </a:cubicBezTo>
                  <a:cubicBezTo>
                    <a:pt x="9" y="28"/>
                    <a:pt x="15" y="26"/>
                    <a:pt x="21" y="23"/>
                  </a:cubicBezTo>
                  <a:cubicBezTo>
                    <a:pt x="37" y="16"/>
                    <a:pt x="54" y="9"/>
                    <a:pt x="71" y="2"/>
                  </a:cubicBezTo>
                  <a:cubicBezTo>
                    <a:pt x="75" y="0"/>
                    <a:pt x="79" y="2"/>
                    <a:pt x="79"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169082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 name="Netflix New Logo Animation Intro (Februrary 2019)">
            <a:hlinkClick r:id="" action="ppaction://media"/>
            <a:extLst>
              <a:ext uri="{FF2B5EF4-FFF2-40B4-BE49-F238E27FC236}">
                <a16:creationId xmlns:a16="http://schemas.microsoft.com/office/drawing/2014/main" id="{1C15FC10-9C0B-40C5-8C4E-EA34BD86335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09191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6" descr="jhanet medali salazar lizana (jhanetmedali) en Pinterest">
            <a:extLst>
              <a:ext uri="{FF2B5EF4-FFF2-40B4-BE49-F238E27FC236}">
                <a16:creationId xmlns:a16="http://schemas.microsoft.com/office/drawing/2014/main" id="{A66E2CAD-E7EB-466A-9C0F-1F65370971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966" y="2738356"/>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Netflix | Netflix, Netflix movies, Watch netflix">
            <a:extLst>
              <a:ext uri="{FF2B5EF4-FFF2-40B4-BE49-F238E27FC236}">
                <a16:creationId xmlns:a16="http://schemas.microsoft.com/office/drawing/2014/main" id="{8439D7FC-1922-4A2C-A718-E1F2A9688F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1034" y="2727565"/>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Panda From Netflix » Emblems for Battlefield 1, Battlefield 4, Battlefield  Hardline, Battlefield 5, Battlefield V">
            <a:extLst>
              <a:ext uri="{FF2B5EF4-FFF2-40B4-BE49-F238E27FC236}">
                <a16:creationId xmlns:a16="http://schemas.microsoft.com/office/drawing/2014/main" id="{AE458500-1BE9-4399-82DA-E46EB2032B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4000" y="2730854"/>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Old Penguin on Twitter: &quot;Still missing the old #Netflix penguin. Bring it  back, please!&quot;">
            <a:extLst>
              <a:ext uri="{FF2B5EF4-FFF2-40B4-BE49-F238E27FC236}">
                <a16:creationId xmlns:a16="http://schemas.microsoft.com/office/drawing/2014/main" id="{7DFD00B1-8D89-4F16-A599-B1B0F58B97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7516" y="2730853"/>
            <a:ext cx="1524001" cy="15240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Siobhan Grainne (@SiobhanGrainne) | Twitter">
            <a:extLst>
              <a:ext uri="{FF2B5EF4-FFF2-40B4-BE49-F238E27FC236}">
                <a16:creationId xmlns:a16="http://schemas.microsoft.com/office/drawing/2014/main" id="{BFC1698B-6392-4560-868D-41C8D8099B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0481" y="2728355"/>
            <a:ext cx="1544002" cy="1544002"/>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382A4EEF-6EB5-4EDD-A019-E9CDD3168563}"/>
              </a:ext>
            </a:extLst>
          </p:cNvPr>
          <p:cNvSpPr txBox="1"/>
          <p:nvPr/>
        </p:nvSpPr>
        <p:spPr>
          <a:xfrm>
            <a:off x="3040966" y="1260902"/>
            <a:ext cx="7239000" cy="830997"/>
          </a:xfrm>
          <a:prstGeom prst="rect">
            <a:avLst/>
          </a:prstGeom>
          <a:noFill/>
        </p:spPr>
        <p:txBody>
          <a:bodyPr wrap="square" rtlCol="0">
            <a:spAutoFit/>
          </a:bodyPr>
          <a:lstStyle/>
          <a:p>
            <a:pPr algn="ctr"/>
            <a:r>
              <a:rPr lang="es-PE" sz="4800" dirty="0">
                <a:latin typeface="Abadi" panose="020B0604020104020204" pitchFamily="34" charset="0"/>
              </a:rPr>
              <a:t>Integrantes del grupo:</a:t>
            </a:r>
          </a:p>
        </p:txBody>
      </p:sp>
      <p:sp>
        <p:nvSpPr>
          <p:cNvPr id="22" name="CuadroTexto 21">
            <a:extLst>
              <a:ext uri="{FF2B5EF4-FFF2-40B4-BE49-F238E27FC236}">
                <a16:creationId xmlns:a16="http://schemas.microsoft.com/office/drawing/2014/main" id="{FAC23885-4707-41AE-B7F9-80888E410707}"/>
              </a:ext>
            </a:extLst>
          </p:cNvPr>
          <p:cNvSpPr txBox="1"/>
          <p:nvPr/>
        </p:nvSpPr>
        <p:spPr>
          <a:xfrm>
            <a:off x="1332208" y="4480843"/>
            <a:ext cx="1893516" cy="523220"/>
          </a:xfrm>
          <a:prstGeom prst="rect">
            <a:avLst/>
          </a:prstGeom>
          <a:noFill/>
        </p:spPr>
        <p:txBody>
          <a:bodyPr wrap="square" rtlCol="0">
            <a:spAutoFit/>
          </a:bodyPr>
          <a:lstStyle/>
          <a:p>
            <a:pPr algn="ctr"/>
            <a:r>
              <a:rPr lang="es-PE" sz="2800" dirty="0">
                <a:latin typeface="Abadi" panose="020B0604020104020204" pitchFamily="34" charset="0"/>
              </a:rPr>
              <a:t>Nombre 1</a:t>
            </a:r>
          </a:p>
        </p:txBody>
      </p:sp>
      <p:sp>
        <p:nvSpPr>
          <p:cNvPr id="23" name="CuadroTexto 22">
            <a:extLst>
              <a:ext uri="{FF2B5EF4-FFF2-40B4-BE49-F238E27FC236}">
                <a16:creationId xmlns:a16="http://schemas.microsoft.com/office/drawing/2014/main" id="{4125620A-DC19-4ED7-8C17-395DAF5C072E}"/>
              </a:ext>
            </a:extLst>
          </p:cNvPr>
          <p:cNvSpPr txBox="1"/>
          <p:nvPr/>
        </p:nvSpPr>
        <p:spPr>
          <a:xfrm>
            <a:off x="3240725" y="4491633"/>
            <a:ext cx="1893516" cy="523220"/>
          </a:xfrm>
          <a:prstGeom prst="rect">
            <a:avLst/>
          </a:prstGeom>
          <a:noFill/>
        </p:spPr>
        <p:txBody>
          <a:bodyPr wrap="square" rtlCol="0">
            <a:spAutoFit/>
          </a:bodyPr>
          <a:lstStyle/>
          <a:p>
            <a:pPr algn="ctr"/>
            <a:r>
              <a:rPr lang="es-PE" sz="2800" dirty="0">
                <a:latin typeface="Abadi" panose="020B0604020104020204" pitchFamily="34" charset="0"/>
              </a:rPr>
              <a:t>Nombre 2</a:t>
            </a:r>
          </a:p>
        </p:txBody>
      </p:sp>
      <p:sp>
        <p:nvSpPr>
          <p:cNvPr id="24" name="CuadroTexto 23">
            <a:extLst>
              <a:ext uri="{FF2B5EF4-FFF2-40B4-BE49-F238E27FC236}">
                <a16:creationId xmlns:a16="http://schemas.microsoft.com/office/drawing/2014/main" id="{FB5A7370-1840-401F-88E1-596C337B17CA}"/>
              </a:ext>
            </a:extLst>
          </p:cNvPr>
          <p:cNvSpPr txBox="1"/>
          <p:nvPr/>
        </p:nvSpPr>
        <p:spPr>
          <a:xfrm>
            <a:off x="5149242" y="4502423"/>
            <a:ext cx="1893516" cy="523220"/>
          </a:xfrm>
          <a:prstGeom prst="rect">
            <a:avLst/>
          </a:prstGeom>
          <a:noFill/>
        </p:spPr>
        <p:txBody>
          <a:bodyPr wrap="square" rtlCol="0">
            <a:spAutoFit/>
          </a:bodyPr>
          <a:lstStyle/>
          <a:p>
            <a:pPr algn="ctr"/>
            <a:r>
              <a:rPr lang="es-PE" sz="2800" dirty="0">
                <a:latin typeface="Abadi" panose="020B0604020104020204" pitchFamily="34" charset="0"/>
              </a:rPr>
              <a:t>Nombre 3</a:t>
            </a:r>
          </a:p>
        </p:txBody>
      </p:sp>
      <p:sp>
        <p:nvSpPr>
          <p:cNvPr id="25" name="CuadroTexto 24">
            <a:extLst>
              <a:ext uri="{FF2B5EF4-FFF2-40B4-BE49-F238E27FC236}">
                <a16:creationId xmlns:a16="http://schemas.microsoft.com/office/drawing/2014/main" id="{3251C721-7CDD-4718-A393-89AD712DC7EE}"/>
              </a:ext>
            </a:extLst>
          </p:cNvPr>
          <p:cNvSpPr txBox="1"/>
          <p:nvPr/>
        </p:nvSpPr>
        <p:spPr>
          <a:xfrm>
            <a:off x="7057759" y="4513213"/>
            <a:ext cx="1893516" cy="523220"/>
          </a:xfrm>
          <a:prstGeom prst="rect">
            <a:avLst/>
          </a:prstGeom>
          <a:noFill/>
        </p:spPr>
        <p:txBody>
          <a:bodyPr wrap="square" rtlCol="0">
            <a:spAutoFit/>
          </a:bodyPr>
          <a:lstStyle/>
          <a:p>
            <a:pPr algn="ctr"/>
            <a:r>
              <a:rPr lang="es-PE" sz="2800" dirty="0">
                <a:latin typeface="Abadi" panose="020B0604020104020204" pitchFamily="34" charset="0"/>
              </a:rPr>
              <a:t>Nombre 4</a:t>
            </a:r>
          </a:p>
        </p:txBody>
      </p:sp>
      <p:sp>
        <p:nvSpPr>
          <p:cNvPr id="26" name="CuadroTexto 25">
            <a:extLst>
              <a:ext uri="{FF2B5EF4-FFF2-40B4-BE49-F238E27FC236}">
                <a16:creationId xmlns:a16="http://schemas.microsoft.com/office/drawing/2014/main" id="{B4E0AE7B-C4D7-4C71-BC2E-FC345C190F5D}"/>
              </a:ext>
            </a:extLst>
          </p:cNvPr>
          <p:cNvSpPr txBox="1"/>
          <p:nvPr/>
        </p:nvSpPr>
        <p:spPr>
          <a:xfrm>
            <a:off x="8966276" y="4513213"/>
            <a:ext cx="1893516" cy="523220"/>
          </a:xfrm>
          <a:prstGeom prst="rect">
            <a:avLst/>
          </a:prstGeom>
          <a:noFill/>
        </p:spPr>
        <p:txBody>
          <a:bodyPr wrap="square" rtlCol="0">
            <a:spAutoFit/>
          </a:bodyPr>
          <a:lstStyle/>
          <a:p>
            <a:pPr algn="ctr"/>
            <a:r>
              <a:rPr lang="es-PE" sz="2800" dirty="0">
                <a:latin typeface="Abadi" panose="020B0604020104020204" pitchFamily="34" charset="0"/>
              </a:rPr>
              <a:t>Nombre 5</a:t>
            </a:r>
          </a:p>
        </p:txBody>
      </p:sp>
      <p:sp>
        <p:nvSpPr>
          <p:cNvPr id="27" name="Medio marco 26">
            <a:extLst>
              <a:ext uri="{FF2B5EF4-FFF2-40B4-BE49-F238E27FC236}">
                <a16:creationId xmlns:a16="http://schemas.microsoft.com/office/drawing/2014/main" id="{E9B46D6E-5B2B-4A0F-BBCF-9212FA965D90}"/>
              </a:ext>
            </a:extLst>
          </p:cNvPr>
          <p:cNvSpPr/>
          <p:nvPr/>
        </p:nvSpPr>
        <p:spPr>
          <a:xfrm rot="13465184">
            <a:off x="5736000" y="5237097"/>
            <a:ext cx="720000" cy="720000"/>
          </a:xfrm>
          <a:prstGeom prst="halfFrame">
            <a:avLst>
              <a:gd name="adj1" fmla="val 18333"/>
              <a:gd name="adj2" fmla="val 20833"/>
            </a:avLst>
          </a:prstGeom>
          <a:solidFill>
            <a:srgbClr val="E9E9E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37005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1"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TotalTime>
  <Words>2785</Words>
  <Application>Microsoft Office PowerPoint</Application>
  <PresentationFormat>Panorámica</PresentationFormat>
  <Paragraphs>231</Paragraphs>
  <Slides>36</Slides>
  <Notes>24</Notes>
  <HiddenSlides>0</HiddenSlides>
  <MMClips>1</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36</vt:i4>
      </vt:variant>
    </vt:vector>
  </HeadingPairs>
  <TitlesOfParts>
    <vt:vector size="53" baseType="lpstr">
      <vt:lpstr>맑은 고딕</vt:lpstr>
      <vt:lpstr>Abadi</vt:lpstr>
      <vt:lpstr>Adobe Song Std L</vt:lpstr>
      <vt:lpstr>Arial</vt:lpstr>
      <vt:lpstr>Arial Black</vt:lpstr>
      <vt:lpstr>Bahnschrift SemiBold Condensed</vt:lpstr>
      <vt:lpstr>Bahnschrift SemiBold SemiConden</vt:lpstr>
      <vt:lpstr>Bahnschrift SemiCondensed</vt:lpstr>
      <vt:lpstr>Bevan</vt:lpstr>
      <vt:lpstr>Calibri</vt:lpstr>
      <vt:lpstr>Calibri Light</vt:lpstr>
      <vt:lpstr>DM Sans</vt:lpstr>
      <vt:lpstr>Montserrat</vt:lpstr>
      <vt:lpstr>Roboto Black</vt:lpstr>
      <vt:lpstr>Rubik</vt:lpstr>
      <vt:lpstr>Times New Roman</vt:lpstr>
      <vt:lpstr>Tema de Office</vt:lpstr>
      <vt:lpstr>Presentación de PowerPoint</vt:lpstr>
      <vt:lpstr>Presentación de PowerPoint</vt:lpstr>
      <vt:lpstr>Presentación de PowerPoint</vt:lpstr>
      <vt:lpstr>Next  Week</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netflix</dc:title>
  <dc:creator>grym</dc:creator>
  <cp:lastModifiedBy>eduardo</cp:lastModifiedBy>
  <cp:revision>67</cp:revision>
  <dcterms:created xsi:type="dcterms:W3CDTF">2021-05-15T18:50:33Z</dcterms:created>
  <dcterms:modified xsi:type="dcterms:W3CDTF">2025-11-10T05:49:46Z</dcterms:modified>
</cp:coreProperties>
</file>