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8654D84-311C-4933-9E25-75C89C75824B}">
  <a:tblStyle styleId="{98654D84-311C-4933-9E25-75C89C75824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12.jpg"/><Relationship Id="rId5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14.jpg"/><Relationship Id="rId6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Relationship Id="rId9" Type="http://schemas.openxmlformats.org/officeDocument/2006/relationships/image" Target="../media/image41.jpg"/><Relationship Id="rId5" Type="http://schemas.openxmlformats.org/officeDocument/2006/relationships/image" Target="../media/image32.jpg"/><Relationship Id="rId6" Type="http://schemas.openxmlformats.org/officeDocument/2006/relationships/image" Target="../media/image29.jpg"/><Relationship Id="rId7" Type="http://schemas.openxmlformats.org/officeDocument/2006/relationships/image" Target="../media/image25.jpg"/><Relationship Id="rId8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40" Type="http://schemas.openxmlformats.org/officeDocument/2006/relationships/image" Target="../media/image71.png"/><Relationship Id="rId20" Type="http://schemas.openxmlformats.org/officeDocument/2006/relationships/image" Target="../media/image52.png"/><Relationship Id="rId22" Type="http://schemas.openxmlformats.org/officeDocument/2006/relationships/image" Target="../media/image50.png"/><Relationship Id="rId21" Type="http://schemas.openxmlformats.org/officeDocument/2006/relationships/image" Target="../media/image53.png"/><Relationship Id="rId24" Type="http://schemas.openxmlformats.org/officeDocument/2006/relationships/image" Target="../media/image58.png"/><Relationship Id="rId23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Relationship Id="rId26" Type="http://schemas.openxmlformats.org/officeDocument/2006/relationships/image" Target="../media/image55.png"/><Relationship Id="rId25" Type="http://schemas.openxmlformats.org/officeDocument/2006/relationships/image" Target="../media/image61.png"/><Relationship Id="rId28" Type="http://schemas.openxmlformats.org/officeDocument/2006/relationships/image" Target="../media/image60.png"/><Relationship Id="rId27" Type="http://schemas.openxmlformats.org/officeDocument/2006/relationships/image" Target="../media/image59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Relationship Id="rId29" Type="http://schemas.openxmlformats.org/officeDocument/2006/relationships/image" Target="../media/image63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Relationship Id="rId31" Type="http://schemas.openxmlformats.org/officeDocument/2006/relationships/image" Target="../media/image68.png"/><Relationship Id="rId30" Type="http://schemas.openxmlformats.org/officeDocument/2006/relationships/image" Target="../media/image57.png"/><Relationship Id="rId11" Type="http://schemas.openxmlformats.org/officeDocument/2006/relationships/image" Target="../media/image46.png"/><Relationship Id="rId33" Type="http://schemas.openxmlformats.org/officeDocument/2006/relationships/image" Target="../media/image62.png"/><Relationship Id="rId10" Type="http://schemas.openxmlformats.org/officeDocument/2006/relationships/image" Target="../media/image38.png"/><Relationship Id="rId32" Type="http://schemas.openxmlformats.org/officeDocument/2006/relationships/image" Target="../media/image64.png"/><Relationship Id="rId13" Type="http://schemas.openxmlformats.org/officeDocument/2006/relationships/image" Target="../media/image40.png"/><Relationship Id="rId35" Type="http://schemas.openxmlformats.org/officeDocument/2006/relationships/image" Target="../media/image65.png"/><Relationship Id="rId12" Type="http://schemas.openxmlformats.org/officeDocument/2006/relationships/image" Target="../media/image42.png"/><Relationship Id="rId34" Type="http://schemas.openxmlformats.org/officeDocument/2006/relationships/image" Target="../media/image69.png"/><Relationship Id="rId15" Type="http://schemas.openxmlformats.org/officeDocument/2006/relationships/image" Target="../media/image43.png"/><Relationship Id="rId37" Type="http://schemas.openxmlformats.org/officeDocument/2006/relationships/image" Target="../media/image66.png"/><Relationship Id="rId14" Type="http://schemas.openxmlformats.org/officeDocument/2006/relationships/image" Target="../media/image39.png"/><Relationship Id="rId36" Type="http://schemas.openxmlformats.org/officeDocument/2006/relationships/image" Target="../media/image67.png"/><Relationship Id="rId17" Type="http://schemas.openxmlformats.org/officeDocument/2006/relationships/image" Target="../media/image45.png"/><Relationship Id="rId39" Type="http://schemas.openxmlformats.org/officeDocument/2006/relationships/image" Target="../media/image74.png"/><Relationship Id="rId16" Type="http://schemas.openxmlformats.org/officeDocument/2006/relationships/image" Target="../media/image54.png"/><Relationship Id="rId38" Type="http://schemas.openxmlformats.org/officeDocument/2006/relationships/image" Target="../media/image70.png"/><Relationship Id="rId19" Type="http://schemas.openxmlformats.org/officeDocument/2006/relationships/image" Target="../media/image49.png"/><Relationship Id="rId18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anv.am/campaign-wik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 rot="-239556">
            <a:off x="1063822" y="8391319"/>
            <a:ext cx="9177373" cy="1289823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Google Shape;86;p13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0574" y="6076427"/>
            <a:ext cx="606713" cy="41035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1290574" y="6717741"/>
            <a:ext cx="98583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Blockchain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company pitch deck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2154398" y="6084807"/>
            <a:ext cx="2861823" cy="355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28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Company Name</a:t>
            </a:r>
            <a:endParaRPr/>
          </a:p>
        </p:txBody>
      </p:sp>
      <p:cxnSp>
        <p:nvCxnSpPr>
          <p:cNvPr id="90" name="Google Shape;90;p13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3"/>
          <p:cNvSpPr/>
          <p:nvPr/>
        </p:nvSpPr>
        <p:spPr>
          <a:xfrm>
            <a:off x="-2133600" y="1977344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-2133601" y="2610278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-2133602" y="3569889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2"/>
          <p:cNvGrpSpPr/>
          <p:nvPr/>
        </p:nvGrpSpPr>
        <p:grpSpPr>
          <a:xfrm>
            <a:off x="3552310" y="3243352"/>
            <a:ext cx="11549202" cy="3336834"/>
            <a:chOff x="0" y="-28575"/>
            <a:chExt cx="2913080" cy="841657"/>
          </a:xfrm>
        </p:grpSpPr>
        <p:sp>
          <p:nvSpPr>
            <p:cNvPr id="279" name="Google Shape;279;p22"/>
            <p:cNvSpPr/>
            <p:nvPr/>
          </p:nvSpPr>
          <p:spPr>
            <a:xfrm>
              <a:off x="0" y="0"/>
              <a:ext cx="2913080" cy="813082"/>
            </a:xfrm>
            <a:custGeom>
              <a:rect b="b" l="l" r="r" t="t"/>
              <a:pathLst>
                <a:path extrusionOk="0" h="813082" w="2913080">
                  <a:moveTo>
                    <a:pt x="0" y="0"/>
                  </a:moveTo>
                  <a:lnTo>
                    <a:pt x="2913080" y="0"/>
                  </a:lnTo>
                  <a:lnTo>
                    <a:pt x="2913080" y="813082"/>
                  </a:lnTo>
                  <a:lnTo>
                    <a:pt x="0" y="813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0" name="Google Shape;280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22"/>
          <p:cNvSpPr txBox="1"/>
          <p:nvPr/>
        </p:nvSpPr>
        <p:spPr>
          <a:xfrm>
            <a:off x="3552310" y="3825412"/>
            <a:ext cx="11375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Write the company's unique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value proposition.</a:t>
            </a:r>
            <a:endParaRPr/>
          </a:p>
        </p:txBody>
      </p:sp>
      <p:grpSp>
        <p:nvGrpSpPr>
          <p:cNvPr id="282" name="Google Shape;282;p22"/>
          <p:cNvGrpSpPr/>
          <p:nvPr/>
        </p:nvGrpSpPr>
        <p:grpSpPr>
          <a:xfrm>
            <a:off x="3552310" y="7812577"/>
            <a:ext cx="11549202" cy="3335716"/>
            <a:chOff x="0" y="-28575"/>
            <a:chExt cx="2913080" cy="841375"/>
          </a:xfrm>
        </p:grpSpPr>
        <p:sp>
          <p:nvSpPr>
            <p:cNvPr id="283" name="Google Shape;283;p22"/>
            <p:cNvSpPr/>
            <p:nvPr/>
          </p:nvSpPr>
          <p:spPr>
            <a:xfrm>
              <a:off x="0" y="0"/>
              <a:ext cx="2913080" cy="336083"/>
            </a:xfrm>
            <a:custGeom>
              <a:rect b="b" l="l" r="r" t="t"/>
              <a:pathLst>
                <a:path extrusionOk="0" h="336083" w="2913080">
                  <a:moveTo>
                    <a:pt x="0" y="0"/>
                  </a:moveTo>
                  <a:lnTo>
                    <a:pt x="2913080" y="0"/>
                  </a:lnTo>
                  <a:lnTo>
                    <a:pt x="2913080" y="336083"/>
                  </a:lnTo>
                  <a:lnTo>
                    <a:pt x="0" y="3360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4" name="Google Shape;284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85" name="Google Shape;285;p22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22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7" name="Google Shape;287;p22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288" name="Google Shape;288;p22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89" name="Google Shape;289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22"/>
          <p:cNvGrpSpPr/>
          <p:nvPr/>
        </p:nvGrpSpPr>
        <p:grpSpPr>
          <a:xfrm>
            <a:off x="2040632" y="1951621"/>
            <a:ext cx="2319739" cy="2319739"/>
            <a:chOff x="0" y="0"/>
            <a:chExt cx="812800" cy="812800"/>
          </a:xfrm>
        </p:grpSpPr>
        <p:sp>
          <p:nvSpPr>
            <p:cNvPr id="291" name="Google Shape;29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292" name="Google Shape;292;p22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3" name="Google Shape;2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4764" y="2518942"/>
            <a:ext cx="1311475" cy="118509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2"/>
          <p:cNvSpPr txBox="1"/>
          <p:nvPr/>
        </p:nvSpPr>
        <p:spPr>
          <a:xfrm>
            <a:off x="3743227" y="8088428"/>
            <a:ext cx="11184815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Turn an unaware visitor into an interested customer by expounding on your company’s compelling, unique value proposition here.</a:t>
            </a:r>
            <a:endParaRPr/>
          </a:p>
        </p:txBody>
      </p:sp>
      <p:sp>
        <p:nvSpPr>
          <p:cNvPr id="295" name="Google Shape;295;p22"/>
          <p:cNvSpPr txBox="1"/>
          <p:nvPr/>
        </p:nvSpPr>
        <p:spPr>
          <a:xfrm>
            <a:off x="318426" y="128929"/>
            <a:ext cx="44357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9.</a:t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15721915" y="7231002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2"/>
          <p:cNvSpPr/>
          <p:nvPr/>
        </p:nvSpPr>
        <p:spPr>
          <a:xfrm>
            <a:off x="15721915" y="6032648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2"/>
          <p:cNvSpPr/>
          <p:nvPr/>
        </p:nvSpPr>
        <p:spPr>
          <a:xfrm>
            <a:off x="15721914" y="4874972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15699790" y="3676618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2"/>
          <p:cNvSpPr/>
          <p:nvPr/>
        </p:nvSpPr>
        <p:spPr>
          <a:xfrm>
            <a:off x="15699790" y="2518942"/>
            <a:ext cx="4828275" cy="184295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b="10070" l="0" r="0" t="1006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/>
          <p:nvPr/>
        </p:nvSpPr>
        <p:spPr>
          <a:xfrm>
            <a:off x="11430000" y="895841"/>
            <a:ext cx="6248400" cy="95151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3"/>
          <p:cNvSpPr txBox="1"/>
          <p:nvPr/>
        </p:nvSpPr>
        <p:spPr>
          <a:xfrm>
            <a:off x="11581890" y="1028700"/>
            <a:ext cx="5967994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 Heading Here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/>
          <p:nvPr/>
        </p:nvSpPr>
        <p:spPr>
          <a:xfrm>
            <a:off x="2667000" y="5220506"/>
            <a:ext cx="2608807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6324600" y="5220506"/>
            <a:ext cx="2608807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10142205" y="5193307"/>
            <a:ext cx="2869990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4103207" y="5193307"/>
            <a:ext cx="2506995" cy="67223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6" name="Google Shape;316;p24"/>
          <p:cNvGraphicFramePr/>
          <p:nvPr/>
        </p:nvGraphicFramePr>
        <p:xfrm>
          <a:off x="2237498" y="26468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{98654D84-311C-4933-9E25-75C89C75824B}</a:tableStyleId>
              </a:tblPr>
              <a:tblGrid>
                <a:gridCol w="3406775"/>
                <a:gridCol w="4057075"/>
                <a:gridCol w="3802525"/>
                <a:gridCol w="3755450"/>
              </a:tblGrid>
              <a:tr h="2306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W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2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STRENGTHS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WEAKNESSES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OPPORTUNITIES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2D2D2D"/>
                          </a:solidFill>
                          <a:latin typeface="Staatliches"/>
                          <a:ea typeface="Staatliches"/>
                          <a:cs typeface="Staatliches"/>
                          <a:sym typeface="Staatliches"/>
                        </a:rPr>
                        <a:t>THREATS</a:t>
                      </a:r>
                      <a:endParaRPr sz="1100" u="none" cap="none" strike="noStrike"/>
                    </a:p>
                  </a:txBody>
                  <a:tcPr marT="190500" marB="190500" marR="190500" marL="190500">
                    <a:lnL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you doing well?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sets you apart?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your good qualities?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Where do you need to improve?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resources adequate? What do others do better than you?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your goals?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demands shifting?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How can it be improved?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the blockers you're facing?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are factors outside of your control?</a:t>
                      </a:r>
                      <a:endParaRPr/>
                    </a:p>
                  </a:txBody>
                  <a:tcPr marT="190500" marB="190500" marR="190500" marL="190500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A6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cxnSp>
        <p:nvCxnSpPr>
          <p:cNvPr id="317" name="Google Shape;317;p24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24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19" name="Google Shape;319;p24"/>
          <p:cNvGrpSpPr/>
          <p:nvPr/>
        </p:nvGrpSpPr>
        <p:grpSpPr>
          <a:xfrm>
            <a:off x="4762" y="-93699"/>
            <a:ext cx="3086104" cy="3194601"/>
            <a:chOff x="0" y="-28575"/>
            <a:chExt cx="812800" cy="841375"/>
          </a:xfrm>
        </p:grpSpPr>
        <p:sp>
          <p:nvSpPr>
            <p:cNvPr id="320" name="Google Shape;320;p24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21" name="Google Shape;321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4"/>
          <p:cNvSpPr txBox="1"/>
          <p:nvPr/>
        </p:nvSpPr>
        <p:spPr>
          <a:xfrm>
            <a:off x="340987" y="138281"/>
            <a:ext cx="46486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11.</a:t>
            </a: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-2133600" y="1977344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4"/>
          <p:cNvSpPr/>
          <p:nvPr/>
        </p:nvSpPr>
        <p:spPr>
          <a:xfrm>
            <a:off x="-2133601" y="2610278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/>
          <p:nvPr/>
        </p:nvSpPr>
        <p:spPr>
          <a:xfrm>
            <a:off x="-2133602" y="3569889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16183385" y="8279987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4"/>
          <p:cNvSpPr/>
          <p:nvPr/>
        </p:nvSpPr>
        <p:spPr>
          <a:xfrm>
            <a:off x="16183384" y="891292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4"/>
          <p:cNvSpPr/>
          <p:nvPr/>
        </p:nvSpPr>
        <p:spPr>
          <a:xfrm>
            <a:off x="16183383" y="9872532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/>
          <p:nvPr/>
        </p:nvSpPr>
        <p:spPr>
          <a:xfrm rot="-323189">
            <a:off x="1495503" y="2667098"/>
            <a:ext cx="4594610" cy="75304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5"/>
          <p:cNvSpPr/>
          <p:nvPr/>
        </p:nvSpPr>
        <p:spPr>
          <a:xfrm rot="-323189">
            <a:off x="1495502" y="5480198"/>
            <a:ext cx="4594610" cy="75304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"/>
          <p:cNvSpPr/>
          <p:nvPr/>
        </p:nvSpPr>
        <p:spPr>
          <a:xfrm rot="-323189">
            <a:off x="1396801" y="8283318"/>
            <a:ext cx="4594610" cy="75304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5"/>
          <p:cNvSpPr txBox="1"/>
          <p:nvPr/>
        </p:nvSpPr>
        <p:spPr>
          <a:xfrm>
            <a:off x="1730642" y="2741996"/>
            <a:ext cx="443586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Competitive Edge  1</a:t>
            </a:r>
            <a:endParaRPr/>
          </a:p>
        </p:txBody>
      </p:sp>
      <p:sp>
        <p:nvSpPr>
          <p:cNvPr id="337" name="Google Shape;337;p25"/>
          <p:cNvSpPr txBox="1"/>
          <p:nvPr/>
        </p:nvSpPr>
        <p:spPr>
          <a:xfrm>
            <a:off x="1730642" y="5553960"/>
            <a:ext cx="459461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Competitive Edge  2</a:t>
            </a:r>
            <a:endParaRPr/>
          </a:p>
        </p:txBody>
      </p:sp>
      <p:sp>
        <p:nvSpPr>
          <p:cNvPr id="338" name="Google Shape;338;p25"/>
          <p:cNvSpPr txBox="1"/>
          <p:nvPr/>
        </p:nvSpPr>
        <p:spPr>
          <a:xfrm>
            <a:off x="1662607" y="8363835"/>
            <a:ext cx="457193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Competitive Edge  3</a:t>
            </a:r>
            <a:endParaRPr/>
          </a:p>
        </p:txBody>
      </p:sp>
      <p:sp>
        <p:nvSpPr>
          <p:cNvPr id="339" name="Google Shape;339;p25"/>
          <p:cNvSpPr txBox="1"/>
          <p:nvPr/>
        </p:nvSpPr>
        <p:spPr>
          <a:xfrm rot="5400000">
            <a:off x="12242700" y="3871126"/>
            <a:ext cx="6546000" cy="3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28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Unfair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28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Advantage</a:t>
            </a:r>
            <a:endParaRPr/>
          </a:p>
        </p:txBody>
      </p:sp>
      <p:sp>
        <p:nvSpPr>
          <p:cNvPr id="340" name="Google Shape;340;p25"/>
          <p:cNvSpPr txBox="1"/>
          <p:nvPr/>
        </p:nvSpPr>
        <p:spPr>
          <a:xfrm>
            <a:off x="7241404" y="2297814"/>
            <a:ext cx="4435860" cy="1374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Explain what sets you apart from your competitors.</a:t>
            </a:r>
            <a:endParaRPr/>
          </a:p>
        </p:txBody>
      </p:sp>
      <p:sp>
        <p:nvSpPr>
          <p:cNvPr id="341" name="Google Shape;341;p25"/>
          <p:cNvSpPr txBox="1"/>
          <p:nvPr/>
        </p:nvSpPr>
        <p:spPr>
          <a:xfrm>
            <a:off x="7241404" y="5227570"/>
            <a:ext cx="4435860" cy="1374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Explain what sets you apart from your competitors.</a:t>
            </a:r>
            <a:endParaRPr/>
          </a:p>
        </p:txBody>
      </p:sp>
      <p:sp>
        <p:nvSpPr>
          <p:cNvPr id="342" name="Google Shape;342;p25"/>
          <p:cNvSpPr txBox="1"/>
          <p:nvPr/>
        </p:nvSpPr>
        <p:spPr>
          <a:xfrm>
            <a:off x="7241404" y="7919653"/>
            <a:ext cx="4435860" cy="1374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Explain what sets you apart from your competitors.</a:t>
            </a:r>
            <a:endParaRPr/>
          </a:p>
        </p:txBody>
      </p:sp>
      <p:cxnSp>
        <p:nvCxnSpPr>
          <p:cNvPr id="343" name="Google Shape;343;p25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25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5" name="Google Shape;345;p25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346" name="Google Shape;346;p25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47" name="Google Shape;347;p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25"/>
          <p:cNvSpPr txBox="1"/>
          <p:nvPr/>
        </p:nvSpPr>
        <p:spPr>
          <a:xfrm>
            <a:off x="275562" y="128929"/>
            <a:ext cx="638837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12.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6"/>
          <p:cNvSpPr/>
          <p:nvPr/>
        </p:nvSpPr>
        <p:spPr>
          <a:xfrm rot="-323189">
            <a:off x="11299153" y="2200856"/>
            <a:ext cx="6447424" cy="1141602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6"/>
          <p:cNvSpPr txBox="1"/>
          <p:nvPr/>
        </p:nvSpPr>
        <p:spPr>
          <a:xfrm>
            <a:off x="9439275" y="2107751"/>
            <a:ext cx="7730100" cy="3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Consumer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Segments</a:t>
            </a:r>
            <a:endParaRPr/>
          </a:p>
        </p:txBody>
      </p:sp>
      <p:grpSp>
        <p:nvGrpSpPr>
          <p:cNvPr id="355" name="Google Shape;355;p26"/>
          <p:cNvGrpSpPr/>
          <p:nvPr/>
        </p:nvGrpSpPr>
        <p:grpSpPr>
          <a:xfrm>
            <a:off x="4739927" y="2550896"/>
            <a:ext cx="4404073" cy="2042919"/>
            <a:chOff x="0" y="-28575"/>
            <a:chExt cx="5872098" cy="2723892"/>
          </a:xfrm>
        </p:grpSpPr>
        <p:sp>
          <p:nvSpPr>
            <p:cNvPr id="356" name="Google Shape;356;p26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Persona 1</a:t>
              </a:r>
              <a:endParaRPr/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Visualize the ideal customer for which your solutions </a:t>
              </a:r>
              <a:endParaRPr/>
            </a:p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are intended.</a:t>
              </a:r>
              <a:endParaRPr/>
            </a:p>
          </p:txBody>
        </p:sp>
      </p:grpSp>
      <p:cxnSp>
        <p:nvCxnSpPr>
          <p:cNvPr id="358" name="Google Shape;358;p26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9" name="Google Shape;359;p26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0" name="Google Shape;360;p26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361" name="Google Shape;361;p26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62" name="Google Shape;362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26"/>
          <p:cNvSpPr/>
          <p:nvPr/>
        </p:nvSpPr>
        <p:spPr>
          <a:xfrm>
            <a:off x="1648737" y="2295957"/>
            <a:ext cx="2579395" cy="2573711"/>
          </a:xfrm>
          <a:custGeom>
            <a:rect b="b" l="l" r="r" t="t"/>
            <a:pathLst>
              <a:path extrusionOk="0" h="6325870" w="6339840">
                <a:moveTo>
                  <a:pt x="3169920" y="734060"/>
                </a:moveTo>
                <a:lnTo>
                  <a:pt x="3567430" y="0"/>
                </a:lnTo>
                <a:lnTo>
                  <a:pt x="3770630" y="810260"/>
                </a:lnTo>
                <a:lnTo>
                  <a:pt x="4338320" y="198120"/>
                </a:lnTo>
                <a:lnTo>
                  <a:pt x="4333240" y="1033780"/>
                </a:lnTo>
                <a:lnTo>
                  <a:pt x="5035550" y="581660"/>
                </a:lnTo>
                <a:lnTo>
                  <a:pt x="4823460" y="1389380"/>
                </a:lnTo>
                <a:lnTo>
                  <a:pt x="5615940" y="1126490"/>
                </a:lnTo>
                <a:lnTo>
                  <a:pt x="5209540" y="1855470"/>
                </a:lnTo>
                <a:lnTo>
                  <a:pt x="6042660" y="1798320"/>
                </a:lnTo>
                <a:lnTo>
                  <a:pt x="5467350" y="2404110"/>
                </a:lnTo>
                <a:lnTo>
                  <a:pt x="6289040" y="2555240"/>
                </a:lnTo>
                <a:lnTo>
                  <a:pt x="5581650" y="2998470"/>
                </a:lnTo>
                <a:lnTo>
                  <a:pt x="6339840" y="3348990"/>
                </a:lnTo>
                <a:lnTo>
                  <a:pt x="5543550" y="3602990"/>
                </a:lnTo>
                <a:lnTo>
                  <a:pt x="6189980" y="4131310"/>
                </a:lnTo>
                <a:lnTo>
                  <a:pt x="5355590" y="4178300"/>
                </a:lnTo>
                <a:lnTo>
                  <a:pt x="5850890" y="4851400"/>
                </a:lnTo>
                <a:lnTo>
                  <a:pt x="5031740" y="4690110"/>
                </a:lnTo>
                <a:lnTo>
                  <a:pt x="5344160" y="5464810"/>
                </a:lnTo>
                <a:lnTo>
                  <a:pt x="4589780" y="5105400"/>
                </a:lnTo>
                <a:lnTo>
                  <a:pt x="4699000" y="5933440"/>
                </a:lnTo>
                <a:lnTo>
                  <a:pt x="4058920" y="5397500"/>
                </a:lnTo>
                <a:lnTo>
                  <a:pt x="3958590" y="6226810"/>
                </a:lnTo>
                <a:lnTo>
                  <a:pt x="3472180" y="5547360"/>
                </a:lnTo>
                <a:lnTo>
                  <a:pt x="3168650" y="6325870"/>
                </a:lnTo>
                <a:lnTo>
                  <a:pt x="2866390" y="5547360"/>
                </a:lnTo>
                <a:lnTo>
                  <a:pt x="2379980" y="6226810"/>
                </a:lnTo>
                <a:lnTo>
                  <a:pt x="2279650" y="5397500"/>
                </a:lnTo>
                <a:lnTo>
                  <a:pt x="1639570" y="5933440"/>
                </a:lnTo>
                <a:lnTo>
                  <a:pt x="1748791" y="5105400"/>
                </a:lnTo>
                <a:lnTo>
                  <a:pt x="994411" y="5466080"/>
                </a:lnTo>
                <a:lnTo>
                  <a:pt x="1306831" y="4691380"/>
                </a:lnTo>
                <a:lnTo>
                  <a:pt x="487681" y="4852670"/>
                </a:lnTo>
                <a:lnTo>
                  <a:pt x="982981" y="4179570"/>
                </a:lnTo>
                <a:lnTo>
                  <a:pt x="148591" y="4132580"/>
                </a:lnTo>
                <a:lnTo>
                  <a:pt x="795021" y="3604260"/>
                </a:lnTo>
                <a:lnTo>
                  <a:pt x="0" y="3350260"/>
                </a:lnTo>
                <a:lnTo>
                  <a:pt x="758190" y="2999740"/>
                </a:lnTo>
                <a:lnTo>
                  <a:pt x="49530" y="2555240"/>
                </a:lnTo>
                <a:lnTo>
                  <a:pt x="871220" y="2404110"/>
                </a:lnTo>
                <a:lnTo>
                  <a:pt x="295910" y="1798320"/>
                </a:lnTo>
                <a:lnTo>
                  <a:pt x="1129030" y="1855470"/>
                </a:lnTo>
                <a:lnTo>
                  <a:pt x="722630" y="1126490"/>
                </a:lnTo>
                <a:lnTo>
                  <a:pt x="1515110" y="1389380"/>
                </a:lnTo>
                <a:lnTo>
                  <a:pt x="1303020" y="581660"/>
                </a:lnTo>
                <a:lnTo>
                  <a:pt x="2005330" y="1033780"/>
                </a:lnTo>
                <a:lnTo>
                  <a:pt x="2000250" y="198120"/>
                </a:lnTo>
                <a:lnTo>
                  <a:pt x="2567940" y="810260"/>
                </a:lnTo>
                <a:lnTo>
                  <a:pt x="2771140" y="0"/>
                </a:lnTo>
                <a:lnTo>
                  <a:pt x="3169920" y="73406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9203" l="-60367" r="-87956" t="-6707"/>
            </a:stretch>
          </a:blipFill>
          <a:ln>
            <a:noFill/>
          </a:ln>
        </p:spPr>
      </p:sp>
      <p:grpSp>
        <p:nvGrpSpPr>
          <p:cNvPr id="364" name="Google Shape;364;p26"/>
          <p:cNvGrpSpPr/>
          <p:nvPr/>
        </p:nvGrpSpPr>
        <p:grpSpPr>
          <a:xfrm>
            <a:off x="4739927" y="6939011"/>
            <a:ext cx="4404073" cy="2042919"/>
            <a:chOff x="0" y="-28575"/>
            <a:chExt cx="5872098" cy="2723892"/>
          </a:xfrm>
        </p:grpSpPr>
        <p:sp>
          <p:nvSpPr>
            <p:cNvPr id="365" name="Google Shape;365;p26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Persona 2</a:t>
              </a:r>
              <a:endParaRPr/>
            </a:p>
          </p:txBody>
        </p:sp>
        <p:sp>
          <p:nvSpPr>
            <p:cNvPr id="366" name="Google Shape;366;p26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Visualize the ideal customer for which your solutions </a:t>
              </a:r>
              <a:endParaRPr/>
            </a:p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are intended.</a:t>
              </a:r>
              <a:endParaRPr/>
            </a:p>
          </p:txBody>
        </p:sp>
      </p:grpSp>
      <p:grpSp>
        <p:nvGrpSpPr>
          <p:cNvPr id="367" name="Google Shape;367;p26"/>
          <p:cNvGrpSpPr/>
          <p:nvPr/>
        </p:nvGrpSpPr>
        <p:grpSpPr>
          <a:xfrm>
            <a:off x="12961128" y="6939011"/>
            <a:ext cx="4404073" cy="2042919"/>
            <a:chOff x="0" y="-28575"/>
            <a:chExt cx="5872098" cy="2723892"/>
          </a:xfrm>
        </p:grpSpPr>
        <p:sp>
          <p:nvSpPr>
            <p:cNvPr id="368" name="Google Shape;368;p26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Persona 3</a:t>
              </a:r>
              <a:endParaRPr/>
            </a:p>
          </p:txBody>
        </p:sp>
        <p:sp>
          <p:nvSpPr>
            <p:cNvPr id="369" name="Google Shape;369;p26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Visualize the ideal customer for which your solutions </a:t>
              </a:r>
              <a:endParaRPr/>
            </a:p>
            <a:p>
              <a:pPr indent="0" lvl="0" marL="0" marR="0" rtl="0" algn="l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are intended.</a:t>
              </a:r>
              <a:endParaRPr/>
            </a:p>
          </p:txBody>
        </p:sp>
      </p:grpSp>
      <p:sp>
        <p:nvSpPr>
          <p:cNvPr id="370" name="Google Shape;370;p26"/>
          <p:cNvSpPr txBox="1"/>
          <p:nvPr/>
        </p:nvSpPr>
        <p:spPr>
          <a:xfrm>
            <a:off x="275266" y="128929"/>
            <a:ext cx="48756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13.</a:t>
            </a:r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1648737" y="6684072"/>
            <a:ext cx="2579395" cy="2573711"/>
          </a:xfrm>
          <a:custGeom>
            <a:rect b="b" l="l" r="r" t="t"/>
            <a:pathLst>
              <a:path extrusionOk="0" h="6325870" w="6339840">
                <a:moveTo>
                  <a:pt x="3169920" y="734060"/>
                </a:moveTo>
                <a:lnTo>
                  <a:pt x="3567430" y="0"/>
                </a:lnTo>
                <a:lnTo>
                  <a:pt x="3770630" y="810260"/>
                </a:lnTo>
                <a:lnTo>
                  <a:pt x="4338320" y="198120"/>
                </a:lnTo>
                <a:lnTo>
                  <a:pt x="4333240" y="1033780"/>
                </a:lnTo>
                <a:lnTo>
                  <a:pt x="5035550" y="581660"/>
                </a:lnTo>
                <a:lnTo>
                  <a:pt x="4823460" y="1389380"/>
                </a:lnTo>
                <a:lnTo>
                  <a:pt x="5615940" y="1126490"/>
                </a:lnTo>
                <a:lnTo>
                  <a:pt x="5209540" y="1855470"/>
                </a:lnTo>
                <a:lnTo>
                  <a:pt x="6042660" y="1798320"/>
                </a:lnTo>
                <a:lnTo>
                  <a:pt x="5467350" y="2404110"/>
                </a:lnTo>
                <a:lnTo>
                  <a:pt x="6289040" y="2555240"/>
                </a:lnTo>
                <a:lnTo>
                  <a:pt x="5581650" y="2998470"/>
                </a:lnTo>
                <a:lnTo>
                  <a:pt x="6339840" y="3348990"/>
                </a:lnTo>
                <a:lnTo>
                  <a:pt x="5543550" y="3602990"/>
                </a:lnTo>
                <a:lnTo>
                  <a:pt x="6189980" y="4131310"/>
                </a:lnTo>
                <a:lnTo>
                  <a:pt x="5355590" y="4178300"/>
                </a:lnTo>
                <a:lnTo>
                  <a:pt x="5850890" y="4851400"/>
                </a:lnTo>
                <a:lnTo>
                  <a:pt x="5031740" y="4690110"/>
                </a:lnTo>
                <a:lnTo>
                  <a:pt x="5344160" y="5464810"/>
                </a:lnTo>
                <a:lnTo>
                  <a:pt x="4589780" y="5105400"/>
                </a:lnTo>
                <a:lnTo>
                  <a:pt x="4699000" y="5933440"/>
                </a:lnTo>
                <a:lnTo>
                  <a:pt x="4058920" y="5397500"/>
                </a:lnTo>
                <a:lnTo>
                  <a:pt x="3958590" y="6226810"/>
                </a:lnTo>
                <a:lnTo>
                  <a:pt x="3472180" y="5547360"/>
                </a:lnTo>
                <a:lnTo>
                  <a:pt x="3168650" y="6325870"/>
                </a:lnTo>
                <a:lnTo>
                  <a:pt x="2866390" y="5547360"/>
                </a:lnTo>
                <a:lnTo>
                  <a:pt x="2379980" y="6226810"/>
                </a:lnTo>
                <a:lnTo>
                  <a:pt x="2279650" y="5397500"/>
                </a:lnTo>
                <a:lnTo>
                  <a:pt x="1639570" y="5933440"/>
                </a:lnTo>
                <a:lnTo>
                  <a:pt x="1748791" y="5105400"/>
                </a:lnTo>
                <a:lnTo>
                  <a:pt x="994411" y="5466080"/>
                </a:lnTo>
                <a:lnTo>
                  <a:pt x="1306831" y="4691380"/>
                </a:lnTo>
                <a:lnTo>
                  <a:pt x="487681" y="4852670"/>
                </a:lnTo>
                <a:lnTo>
                  <a:pt x="982981" y="4179570"/>
                </a:lnTo>
                <a:lnTo>
                  <a:pt x="148591" y="4132580"/>
                </a:lnTo>
                <a:lnTo>
                  <a:pt x="795021" y="3604260"/>
                </a:lnTo>
                <a:lnTo>
                  <a:pt x="0" y="3350260"/>
                </a:lnTo>
                <a:lnTo>
                  <a:pt x="758190" y="2999740"/>
                </a:lnTo>
                <a:lnTo>
                  <a:pt x="49530" y="2555240"/>
                </a:lnTo>
                <a:lnTo>
                  <a:pt x="871220" y="2404110"/>
                </a:lnTo>
                <a:lnTo>
                  <a:pt x="295910" y="1798320"/>
                </a:lnTo>
                <a:lnTo>
                  <a:pt x="1129030" y="1855470"/>
                </a:lnTo>
                <a:lnTo>
                  <a:pt x="722630" y="1126490"/>
                </a:lnTo>
                <a:lnTo>
                  <a:pt x="1515110" y="1389380"/>
                </a:lnTo>
                <a:lnTo>
                  <a:pt x="1303020" y="581660"/>
                </a:lnTo>
                <a:lnTo>
                  <a:pt x="2005330" y="1033780"/>
                </a:lnTo>
                <a:lnTo>
                  <a:pt x="2000250" y="198120"/>
                </a:lnTo>
                <a:lnTo>
                  <a:pt x="2567940" y="810260"/>
                </a:lnTo>
                <a:lnTo>
                  <a:pt x="2771140" y="0"/>
                </a:lnTo>
                <a:lnTo>
                  <a:pt x="3169920" y="73406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0611" l="0" r="0" t="0"/>
            </a:stretch>
          </a:blipFill>
          <a:ln>
            <a:noFill/>
          </a:ln>
        </p:spPr>
      </p:sp>
      <p:sp>
        <p:nvSpPr>
          <p:cNvPr id="372" name="Google Shape;372;p26"/>
          <p:cNvSpPr/>
          <p:nvPr/>
        </p:nvSpPr>
        <p:spPr>
          <a:xfrm>
            <a:off x="9763125" y="6684072"/>
            <a:ext cx="2579395" cy="2573711"/>
          </a:xfrm>
          <a:custGeom>
            <a:rect b="b" l="l" r="r" t="t"/>
            <a:pathLst>
              <a:path extrusionOk="0" h="6325870" w="6339840">
                <a:moveTo>
                  <a:pt x="3169920" y="734060"/>
                </a:moveTo>
                <a:lnTo>
                  <a:pt x="3567430" y="0"/>
                </a:lnTo>
                <a:lnTo>
                  <a:pt x="3770630" y="810260"/>
                </a:lnTo>
                <a:lnTo>
                  <a:pt x="4338320" y="198120"/>
                </a:lnTo>
                <a:lnTo>
                  <a:pt x="4333240" y="1033780"/>
                </a:lnTo>
                <a:lnTo>
                  <a:pt x="5035550" y="581660"/>
                </a:lnTo>
                <a:lnTo>
                  <a:pt x="4823460" y="1389380"/>
                </a:lnTo>
                <a:lnTo>
                  <a:pt x="5615940" y="1126490"/>
                </a:lnTo>
                <a:lnTo>
                  <a:pt x="5209540" y="1855470"/>
                </a:lnTo>
                <a:lnTo>
                  <a:pt x="6042660" y="1798320"/>
                </a:lnTo>
                <a:lnTo>
                  <a:pt x="5467350" y="2404110"/>
                </a:lnTo>
                <a:lnTo>
                  <a:pt x="6289040" y="2555240"/>
                </a:lnTo>
                <a:lnTo>
                  <a:pt x="5581650" y="2998470"/>
                </a:lnTo>
                <a:lnTo>
                  <a:pt x="6339840" y="3348990"/>
                </a:lnTo>
                <a:lnTo>
                  <a:pt x="5543550" y="3602990"/>
                </a:lnTo>
                <a:lnTo>
                  <a:pt x="6189980" y="4131310"/>
                </a:lnTo>
                <a:lnTo>
                  <a:pt x="5355590" y="4178300"/>
                </a:lnTo>
                <a:lnTo>
                  <a:pt x="5850890" y="4851400"/>
                </a:lnTo>
                <a:lnTo>
                  <a:pt x="5031740" y="4690110"/>
                </a:lnTo>
                <a:lnTo>
                  <a:pt x="5344160" y="5464810"/>
                </a:lnTo>
                <a:lnTo>
                  <a:pt x="4589780" y="5105400"/>
                </a:lnTo>
                <a:lnTo>
                  <a:pt x="4699000" y="5933440"/>
                </a:lnTo>
                <a:lnTo>
                  <a:pt x="4058920" y="5397500"/>
                </a:lnTo>
                <a:lnTo>
                  <a:pt x="3958590" y="6226810"/>
                </a:lnTo>
                <a:lnTo>
                  <a:pt x="3472180" y="5547360"/>
                </a:lnTo>
                <a:lnTo>
                  <a:pt x="3168650" y="6325870"/>
                </a:lnTo>
                <a:lnTo>
                  <a:pt x="2866390" y="5547360"/>
                </a:lnTo>
                <a:lnTo>
                  <a:pt x="2379980" y="6226810"/>
                </a:lnTo>
                <a:lnTo>
                  <a:pt x="2279650" y="5397500"/>
                </a:lnTo>
                <a:lnTo>
                  <a:pt x="1639570" y="5933440"/>
                </a:lnTo>
                <a:lnTo>
                  <a:pt x="1748791" y="5105400"/>
                </a:lnTo>
                <a:lnTo>
                  <a:pt x="994411" y="5466080"/>
                </a:lnTo>
                <a:lnTo>
                  <a:pt x="1306831" y="4691380"/>
                </a:lnTo>
                <a:lnTo>
                  <a:pt x="487681" y="4852670"/>
                </a:lnTo>
                <a:lnTo>
                  <a:pt x="982981" y="4179570"/>
                </a:lnTo>
                <a:lnTo>
                  <a:pt x="148591" y="4132580"/>
                </a:lnTo>
                <a:lnTo>
                  <a:pt x="795021" y="3604260"/>
                </a:lnTo>
                <a:lnTo>
                  <a:pt x="0" y="3350260"/>
                </a:lnTo>
                <a:lnTo>
                  <a:pt x="758190" y="2999740"/>
                </a:lnTo>
                <a:lnTo>
                  <a:pt x="49530" y="2555240"/>
                </a:lnTo>
                <a:lnTo>
                  <a:pt x="871220" y="2404110"/>
                </a:lnTo>
                <a:lnTo>
                  <a:pt x="295910" y="1798320"/>
                </a:lnTo>
                <a:lnTo>
                  <a:pt x="1129030" y="1855470"/>
                </a:lnTo>
                <a:lnTo>
                  <a:pt x="722630" y="1126490"/>
                </a:lnTo>
                <a:lnTo>
                  <a:pt x="1515110" y="1389380"/>
                </a:lnTo>
                <a:lnTo>
                  <a:pt x="1303020" y="581660"/>
                </a:lnTo>
                <a:lnTo>
                  <a:pt x="2005330" y="1033780"/>
                </a:lnTo>
                <a:lnTo>
                  <a:pt x="2000250" y="198120"/>
                </a:lnTo>
                <a:lnTo>
                  <a:pt x="2567940" y="810260"/>
                </a:lnTo>
                <a:lnTo>
                  <a:pt x="2771140" y="0"/>
                </a:lnTo>
                <a:lnTo>
                  <a:pt x="3169920" y="73406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3497" l="-40686" r="-21036" t="-19315"/>
            </a:stretch>
          </a:blipFill>
          <a:ln>
            <a:noFill/>
          </a:ln>
        </p:spPr>
      </p:sp>
      <p:grpSp>
        <p:nvGrpSpPr>
          <p:cNvPr id="373" name="Google Shape;373;p26"/>
          <p:cNvGrpSpPr/>
          <p:nvPr/>
        </p:nvGrpSpPr>
        <p:grpSpPr>
          <a:xfrm>
            <a:off x="4520852" y="2344593"/>
            <a:ext cx="3222428" cy="3335722"/>
            <a:chOff x="0" y="-28575"/>
            <a:chExt cx="812800" cy="841375"/>
          </a:xfrm>
        </p:grpSpPr>
        <p:sp>
          <p:nvSpPr>
            <p:cNvPr id="374" name="Google Shape;374;p26"/>
            <p:cNvSpPr/>
            <p:nvPr/>
          </p:nvSpPr>
          <p:spPr>
            <a:xfrm>
              <a:off x="0" y="0"/>
              <a:ext cx="812800" cy="209057"/>
            </a:xfrm>
            <a:custGeom>
              <a:rect b="b" l="l" r="r" t="t"/>
              <a:pathLst>
                <a:path extrusionOk="0" h="2090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9057"/>
                  </a:lnTo>
                  <a:lnTo>
                    <a:pt x="0" y="209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5" name="Google Shape;375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26"/>
          <p:cNvGrpSpPr/>
          <p:nvPr/>
        </p:nvGrpSpPr>
        <p:grpSpPr>
          <a:xfrm>
            <a:off x="4520852" y="6685083"/>
            <a:ext cx="3222428" cy="3335722"/>
            <a:chOff x="0" y="-28575"/>
            <a:chExt cx="812800" cy="841375"/>
          </a:xfrm>
        </p:grpSpPr>
        <p:sp>
          <p:nvSpPr>
            <p:cNvPr id="377" name="Google Shape;377;p26"/>
            <p:cNvSpPr/>
            <p:nvPr/>
          </p:nvSpPr>
          <p:spPr>
            <a:xfrm>
              <a:off x="0" y="0"/>
              <a:ext cx="812800" cy="209057"/>
            </a:xfrm>
            <a:custGeom>
              <a:rect b="b" l="l" r="r" t="t"/>
              <a:pathLst>
                <a:path extrusionOk="0" h="2090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9057"/>
                  </a:lnTo>
                  <a:lnTo>
                    <a:pt x="0" y="209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8" name="Google Shape;378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26"/>
          <p:cNvGrpSpPr/>
          <p:nvPr/>
        </p:nvGrpSpPr>
        <p:grpSpPr>
          <a:xfrm>
            <a:off x="12637278" y="6685083"/>
            <a:ext cx="3222428" cy="3335722"/>
            <a:chOff x="0" y="-28575"/>
            <a:chExt cx="812800" cy="841375"/>
          </a:xfrm>
        </p:grpSpPr>
        <p:sp>
          <p:nvSpPr>
            <p:cNvPr id="380" name="Google Shape;380;p26"/>
            <p:cNvSpPr/>
            <p:nvPr/>
          </p:nvSpPr>
          <p:spPr>
            <a:xfrm>
              <a:off x="0" y="0"/>
              <a:ext cx="812800" cy="209057"/>
            </a:xfrm>
            <a:custGeom>
              <a:rect b="b" l="l" r="r" t="t"/>
              <a:pathLst>
                <a:path extrusionOk="0" h="2090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09057"/>
                  </a:lnTo>
                  <a:lnTo>
                    <a:pt x="0" y="209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1" name="Google Shape;381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"/>
          <p:cNvSpPr/>
          <p:nvPr/>
        </p:nvSpPr>
        <p:spPr>
          <a:xfrm rot="-323189">
            <a:off x="1657432" y="5012055"/>
            <a:ext cx="6447424" cy="1340579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2207356" y="4813970"/>
            <a:ext cx="5417827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Channels</a:t>
            </a:r>
            <a:endParaRPr/>
          </a:p>
        </p:txBody>
      </p:sp>
      <p:sp>
        <p:nvSpPr>
          <p:cNvPr id="388" name="Google Shape;388;p27"/>
          <p:cNvSpPr txBox="1"/>
          <p:nvPr/>
        </p:nvSpPr>
        <p:spPr>
          <a:xfrm>
            <a:off x="11858074" y="2730436"/>
            <a:ext cx="4439121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How will you reach your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target consumers?</a:t>
            </a: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11561221" y="379152"/>
            <a:ext cx="5167146" cy="3447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Marketing Channel 1</a:t>
            </a:r>
            <a:endParaRPr/>
          </a:p>
        </p:txBody>
      </p:sp>
      <p:cxnSp>
        <p:nvCxnSpPr>
          <p:cNvPr id="390" name="Google Shape;390;p27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p27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2" name="Google Shape;392;p27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393" name="Google Shape;393;p27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394" name="Google Shape;394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7"/>
          <p:cNvSpPr txBox="1"/>
          <p:nvPr/>
        </p:nvSpPr>
        <p:spPr>
          <a:xfrm>
            <a:off x="257823" y="128929"/>
            <a:ext cx="49387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14.</a:t>
            </a:r>
            <a:endParaRPr/>
          </a:p>
        </p:txBody>
      </p:sp>
      <p:sp>
        <p:nvSpPr>
          <p:cNvPr id="396" name="Google Shape;396;p27"/>
          <p:cNvSpPr txBox="1"/>
          <p:nvPr/>
        </p:nvSpPr>
        <p:spPr>
          <a:xfrm>
            <a:off x="11858074" y="5709320"/>
            <a:ext cx="4439121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How will you reach your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target consumers?</a:t>
            </a:r>
            <a:endParaRPr/>
          </a:p>
        </p:txBody>
      </p:sp>
      <p:grpSp>
        <p:nvGrpSpPr>
          <p:cNvPr id="397" name="Google Shape;397;p27"/>
          <p:cNvGrpSpPr/>
          <p:nvPr/>
        </p:nvGrpSpPr>
        <p:grpSpPr>
          <a:xfrm>
            <a:off x="6190868" y="3313328"/>
            <a:ext cx="10589808" cy="3663455"/>
            <a:chOff x="0" y="0"/>
            <a:chExt cx="1632735" cy="964861"/>
          </a:xfrm>
        </p:grpSpPr>
        <p:sp>
          <p:nvSpPr>
            <p:cNvPr id="398" name="Google Shape;398;p27"/>
            <p:cNvSpPr/>
            <p:nvPr/>
          </p:nvSpPr>
          <p:spPr>
            <a:xfrm>
              <a:off x="0" y="0"/>
              <a:ext cx="1266610" cy="297726"/>
            </a:xfrm>
            <a:custGeom>
              <a:rect b="b" l="l" r="r" t="t"/>
              <a:pathLst>
                <a:path extrusionOk="0" h="297726" w="1266610">
                  <a:moveTo>
                    <a:pt x="0" y="0"/>
                  </a:moveTo>
                  <a:lnTo>
                    <a:pt x="1266610" y="0"/>
                  </a:lnTo>
                  <a:lnTo>
                    <a:pt x="1266610" y="297726"/>
                  </a:lnTo>
                  <a:lnTo>
                    <a:pt x="0" y="2977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99" name="Google Shape;399;p27"/>
            <p:cNvSpPr txBox="1"/>
            <p:nvPr/>
          </p:nvSpPr>
          <p:spPr>
            <a:xfrm>
              <a:off x="819935" y="56811"/>
              <a:ext cx="812800" cy="908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Marketing Channel 2</a:t>
              </a:r>
              <a:endParaRPr/>
            </a:p>
          </p:txBody>
        </p:sp>
      </p:grpSp>
      <p:sp>
        <p:nvSpPr>
          <p:cNvPr id="400" name="Google Shape;400;p27"/>
          <p:cNvSpPr txBox="1"/>
          <p:nvPr/>
        </p:nvSpPr>
        <p:spPr>
          <a:xfrm>
            <a:off x="11858074" y="8688203"/>
            <a:ext cx="4439121" cy="815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How will you reach your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target consumers?</a:t>
            </a:r>
            <a:endParaRPr/>
          </a:p>
        </p:txBody>
      </p:sp>
      <p:sp>
        <p:nvSpPr>
          <p:cNvPr id="401" name="Google Shape;401;p27"/>
          <p:cNvSpPr txBox="1"/>
          <p:nvPr/>
        </p:nvSpPr>
        <p:spPr>
          <a:xfrm>
            <a:off x="11591184" y="6525295"/>
            <a:ext cx="5107217" cy="3447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Marketing Channel 3</a:t>
            </a:r>
            <a:endParaRPr/>
          </a:p>
        </p:txBody>
      </p:sp>
      <p:sp>
        <p:nvSpPr>
          <p:cNvPr id="402" name="Google Shape;402;p27"/>
          <p:cNvSpPr/>
          <p:nvPr/>
        </p:nvSpPr>
        <p:spPr>
          <a:xfrm>
            <a:off x="11095849" y="1475326"/>
            <a:ext cx="6097886" cy="239599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7"/>
          <p:cNvSpPr/>
          <p:nvPr/>
        </p:nvSpPr>
        <p:spPr>
          <a:xfrm>
            <a:off x="11028691" y="4535136"/>
            <a:ext cx="6097886" cy="239599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11068810" y="7605937"/>
            <a:ext cx="6097886" cy="239599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8"/>
          <p:cNvPicPr preferRelativeResize="0"/>
          <p:nvPr/>
        </p:nvPicPr>
        <p:blipFill rotWithShape="1">
          <a:blip r:embed="rId3">
            <a:alphaModFix/>
          </a:blip>
          <a:srcRect b="5000" l="0" r="0" t="50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/>
          <p:nvPr/>
        </p:nvSpPr>
        <p:spPr>
          <a:xfrm rot="-323189">
            <a:off x="1498715" y="5368699"/>
            <a:ext cx="8111272" cy="1411919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1596095" y="3980015"/>
            <a:ext cx="105177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Section Header</a:t>
            </a:r>
            <a:endParaRPr/>
          </a:p>
        </p:txBody>
      </p:sp>
      <p:cxnSp>
        <p:nvCxnSpPr>
          <p:cNvPr id="412" name="Google Shape;412;p28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3" name="Google Shape;413;p28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9"/>
          <p:cNvSpPr txBox="1"/>
          <p:nvPr/>
        </p:nvSpPr>
        <p:spPr>
          <a:xfrm>
            <a:off x="2311506" y="1759255"/>
            <a:ext cx="14947794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Cost Structure and Revenue Stream</a:t>
            </a:r>
            <a:endParaRPr/>
          </a:p>
        </p:txBody>
      </p:sp>
      <p:graphicFrame>
        <p:nvGraphicFramePr>
          <p:cNvPr id="419" name="Google Shape;419;p29"/>
          <p:cNvGraphicFramePr/>
          <p:nvPr/>
        </p:nvGraphicFramePr>
        <p:xfrm>
          <a:off x="2311506" y="31863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{98654D84-311C-4933-9E25-75C89C75824B}</a:tableStyleId>
              </a:tblPr>
              <a:tblGrid>
                <a:gridCol w="8070000"/>
                <a:gridCol w="1719450"/>
                <a:gridCol w="1719450"/>
                <a:gridCol w="1719450"/>
                <a:gridCol w="1719450"/>
              </a:tblGrid>
              <a:tr h="100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2nd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</a:tr>
              <a:tr h="649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Income Statement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FF45"/>
                    </a:solidFill>
                  </a:tcPr>
                </a:tc>
              </a:tr>
              <a:tr h="113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Revenue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the product of your average sales price and the number of units sold with your other sources of revenue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8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Fixed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your fixed costs, such as salaries, insurance, and rent, among others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Variable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your variable costs, such as materials, labor, and insurance, among others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Total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Add your fixed and variable costs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Profit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Deduct the total costs from your total revenue</a:t>
                      </a:r>
                      <a:endParaRPr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02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420" name="Google Shape;420;p29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p29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2" name="Google Shape;422;p29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423" name="Google Shape;423;p2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424" name="Google Shape;424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29"/>
          <p:cNvSpPr txBox="1"/>
          <p:nvPr/>
        </p:nvSpPr>
        <p:spPr>
          <a:xfrm>
            <a:off x="270979" y="128929"/>
            <a:ext cx="56722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16.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0"/>
          <p:cNvGrpSpPr/>
          <p:nvPr/>
        </p:nvGrpSpPr>
        <p:grpSpPr>
          <a:xfrm>
            <a:off x="9720688" y="2143114"/>
            <a:ext cx="7320793" cy="7138636"/>
            <a:chOff x="0" y="-38100"/>
            <a:chExt cx="9761058" cy="9518181"/>
          </a:xfrm>
        </p:grpSpPr>
        <p:sp>
          <p:nvSpPr>
            <p:cNvPr id="431" name="Google Shape;431;p30"/>
            <p:cNvSpPr txBox="1"/>
            <p:nvPr/>
          </p:nvSpPr>
          <p:spPr>
            <a:xfrm>
              <a:off x="3246602" y="-38100"/>
              <a:ext cx="1877181" cy="425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Revenues</a:t>
              </a:r>
              <a:endParaRPr/>
            </a:p>
          </p:txBody>
        </p:sp>
        <p:sp>
          <p:nvSpPr>
            <p:cNvPr id="432" name="Google Shape;432;p30"/>
            <p:cNvSpPr txBox="1"/>
            <p:nvPr/>
          </p:nvSpPr>
          <p:spPr>
            <a:xfrm>
              <a:off x="5370374" y="-38100"/>
              <a:ext cx="2459369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Costs/Expenses</a:t>
              </a:r>
              <a:endParaRPr/>
            </a:p>
          </p:txBody>
        </p:sp>
        <p:grpSp>
          <p:nvGrpSpPr>
            <p:cNvPr id="433" name="Google Shape;433;p30"/>
            <p:cNvGrpSpPr/>
            <p:nvPr/>
          </p:nvGrpSpPr>
          <p:grpSpPr>
            <a:xfrm>
              <a:off x="3000009" y="131516"/>
              <a:ext cx="2247069" cy="123296"/>
              <a:chOff x="1930003" y="-619760"/>
              <a:chExt cx="2777490" cy="152400"/>
            </a:xfrm>
          </p:grpSpPr>
          <p:sp>
            <p:nvSpPr>
              <p:cNvPr id="434" name="Google Shape;434;p30"/>
              <p:cNvSpPr/>
              <p:nvPr/>
            </p:nvSpPr>
            <p:spPr>
              <a:xfrm>
                <a:off x="1930003" y="-61976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30"/>
              <p:cNvSpPr/>
              <p:nvPr/>
            </p:nvSpPr>
            <p:spPr>
              <a:xfrm>
                <a:off x="4555093" y="-61976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6" name="Google Shape;436;p30"/>
            <p:cNvSpPr txBox="1"/>
            <p:nvPr/>
          </p:nvSpPr>
          <p:spPr>
            <a:xfrm>
              <a:off x="2191717" y="9081681"/>
              <a:ext cx="6234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Q1</a:t>
              </a:r>
              <a:endParaRPr/>
            </a:p>
          </p:txBody>
        </p:sp>
        <p:sp>
          <p:nvSpPr>
            <p:cNvPr id="437" name="Google Shape;437;p30"/>
            <p:cNvSpPr txBox="1"/>
            <p:nvPr/>
          </p:nvSpPr>
          <p:spPr>
            <a:xfrm>
              <a:off x="4309107" y="9081681"/>
              <a:ext cx="7512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Q2</a:t>
              </a:r>
              <a:endParaRPr/>
            </a:p>
          </p:txBody>
        </p:sp>
        <p:sp>
          <p:nvSpPr>
            <p:cNvPr id="438" name="Google Shape;438;p30"/>
            <p:cNvSpPr txBox="1"/>
            <p:nvPr/>
          </p:nvSpPr>
          <p:spPr>
            <a:xfrm>
              <a:off x="6463639" y="9081681"/>
              <a:ext cx="7512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Q3</a:t>
              </a:r>
              <a:endParaRPr/>
            </a:p>
          </p:txBody>
        </p:sp>
        <p:sp>
          <p:nvSpPr>
            <p:cNvPr id="439" name="Google Shape;439;p30"/>
            <p:cNvSpPr txBox="1"/>
            <p:nvPr/>
          </p:nvSpPr>
          <p:spPr>
            <a:xfrm>
              <a:off x="8593285" y="9081681"/>
              <a:ext cx="7512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Q4</a:t>
              </a:r>
              <a:endParaRPr/>
            </a:p>
          </p:txBody>
        </p:sp>
        <p:grpSp>
          <p:nvGrpSpPr>
            <p:cNvPr id="440" name="Google Shape;440;p30"/>
            <p:cNvGrpSpPr/>
            <p:nvPr/>
          </p:nvGrpSpPr>
          <p:grpSpPr>
            <a:xfrm>
              <a:off x="1438581" y="627782"/>
              <a:ext cx="8322477" cy="8332752"/>
              <a:chOff x="0" y="-6350"/>
              <a:chExt cx="10287000" cy="10299700"/>
            </a:xfrm>
          </p:grpSpPr>
          <p:sp>
            <p:nvSpPr>
              <p:cNvPr id="441" name="Google Shape;441;p30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2" name="Google Shape;442;p30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3" name="Google Shape;443;p30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4" name="Google Shape;444;p30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5" name="Google Shape;445;p30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46" name="Google Shape;446;p30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2D2D2D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47" name="Google Shape;447;p30"/>
            <p:cNvSpPr txBox="1"/>
            <p:nvPr/>
          </p:nvSpPr>
          <p:spPr>
            <a:xfrm>
              <a:off x="31466" y="401656"/>
              <a:ext cx="1242721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$12,500 </a:t>
              </a:r>
              <a:endParaRPr/>
            </a:p>
          </p:txBody>
        </p:sp>
        <p:sp>
          <p:nvSpPr>
            <p:cNvPr id="448" name="Google Shape;448;p30"/>
            <p:cNvSpPr txBox="1"/>
            <p:nvPr/>
          </p:nvSpPr>
          <p:spPr>
            <a:xfrm>
              <a:off x="0" y="2066151"/>
              <a:ext cx="1274187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$10,000 </a:t>
              </a:r>
              <a:endParaRPr/>
            </a:p>
          </p:txBody>
        </p:sp>
        <p:sp>
          <p:nvSpPr>
            <p:cNvPr id="449" name="Google Shape;449;p30"/>
            <p:cNvSpPr txBox="1"/>
            <p:nvPr/>
          </p:nvSpPr>
          <p:spPr>
            <a:xfrm>
              <a:off x="147313" y="3730646"/>
              <a:ext cx="1126874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$7,500 </a:t>
              </a:r>
              <a:endParaRPr/>
            </a:p>
          </p:txBody>
        </p:sp>
        <p:sp>
          <p:nvSpPr>
            <p:cNvPr id="450" name="Google Shape;450;p30"/>
            <p:cNvSpPr txBox="1"/>
            <p:nvPr/>
          </p:nvSpPr>
          <p:spPr>
            <a:xfrm>
              <a:off x="128176" y="5395142"/>
              <a:ext cx="1146010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$5,000 </a:t>
              </a:r>
              <a:endParaRPr/>
            </a:p>
          </p:txBody>
        </p:sp>
        <p:sp>
          <p:nvSpPr>
            <p:cNvPr id="451" name="Google Shape;451;p30"/>
            <p:cNvSpPr txBox="1"/>
            <p:nvPr/>
          </p:nvSpPr>
          <p:spPr>
            <a:xfrm>
              <a:off x="146928" y="7059637"/>
              <a:ext cx="1127259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$2,500 </a:t>
              </a:r>
              <a:endParaRPr/>
            </a:p>
          </p:txBody>
        </p:sp>
        <p:sp>
          <p:nvSpPr>
            <p:cNvPr id="452" name="Google Shape;452;p30"/>
            <p:cNvSpPr txBox="1"/>
            <p:nvPr/>
          </p:nvSpPr>
          <p:spPr>
            <a:xfrm>
              <a:off x="792305" y="8724133"/>
              <a:ext cx="481882" cy="4244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41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$0 </a:t>
              </a:r>
              <a:endParaRPr/>
            </a:p>
          </p:txBody>
        </p:sp>
        <p:grpSp>
          <p:nvGrpSpPr>
            <p:cNvPr id="453" name="Google Shape;453;p30"/>
            <p:cNvGrpSpPr/>
            <p:nvPr/>
          </p:nvGrpSpPr>
          <p:grpSpPr>
            <a:xfrm>
              <a:off x="1438581" y="960681"/>
              <a:ext cx="8322477" cy="7994715"/>
              <a:chOff x="0" y="405130"/>
              <a:chExt cx="10287000" cy="9881870"/>
            </a:xfrm>
          </p:grpSpPr>
          <p:sp>
            <p:nvSpPr>
              <p:cNvPr id="454" name="Google Shape;454;p30"/>
              <p:cNvSpPr/>
              <p:nvPr/>
            </p:nvSpPr>
            <p:spPr>
              <a:xfrm>
                <a:off x="0" y="7815189"/>
                <a:ext cx="1144588" cy="2471811"/>
              </a:xfrm>
              <a:custGeom>
                <a:rect b="b" l="l" r="r" t="t"/>
                <a:pathLst>
                  <a:path extrusionOk="0" h="2471811" w="1144588">
                    <a:moveTo>
                      <a:pt x="0" y="2471811"/>
                    </a:moveTo>
                    <a:lnTo>
                      <a:pt x="0" y="91567"/>
                    </a:lnTo>
                    <a:lnTo>
                      <a:pt x="0" y="91567"/>
                    </a:lnTo>
                    <a:cubicBezTo>
                      <a:pt x="0" y="67282"/>
                      <a:pt x="9647" y="43992"/>
                      <a:pt x="26819" y="26819"/>
                    </a:cubicBezTo>
                    <a:cubicBezTo>
                      <a:pt x="43991" y="9647"/>
                      <a:pt x="67282" y="0"/>
                      <a:pt x="91567" y="0"/>
                    </a:cubicBezTo>
                    <a:lnTo>
                      <a:pt x="1053021" y="0"/>
                    </a:lnTo>
                    <a:cubicBezTo>
                      <a:pt x="1077306" y="0"/>
                      <a:pt x="1100596" y="9647"/>
                      <a:pt x="1117768" y="26819"/>
                    </a:cubicBezTo>
                    <a:cubicBezTo>
                      <a:pt x="1134940" y="43992"/>
                      <a:pt x="1144588" y="67282"/>
                      <a:pt x="1144588" y="91567"/>
                    </a:cubicBezTo>
                    <a:lnTo>
                      <a:pt x="1144588" y="2471811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30"/>
              <p:cNvSpPr/>
              <p:nvPr/>
            </p:nvSpPr>
            <p:spPr>
              <a:xfrm>
                <a:off x="2657475" y="5343948"/>
                <a:ext cx="1144588" cy="4943052"/>
              </a:xfrm>
              <a:custGeom>
                <a:rect b="b" l="l" r="r" t="t"/>
                <a:pathLst>
                  <a:path extrusionOk="0" h="4943052" w="1144588">
                    <a:moveTo>
                      <a:pt x="0" y="4943052"/>
                    </a:moveTo>
                    <a:lnTo>
                      <a:pt x="0" y="91568"/>
                    </a:lnTo>
                    <a:cubicBezTo>
                      <a:pt x="0" y="67283"/>
                      <a:pt x="9647" y="43992"/>
                      <a:pt x="26819" y="26820"/>
                    </a:cubicBezTo>
                    <a:cubicBezTo>
                      <a:pt x="43992" y="9647"/>
                      <a:pt x="67282" y="0"/>
                      <a:pt x="91567" y="0"/>
                    </a:cubicBezTo>
                    <a:lnTo>
                      <a:pt x="1053021" y="0"/>
                    </a:lnTo>
                    <a:cubicBezTo>
                      <a:pt x="1077306" y="0"/>
                      <a:pt x="1100596" y="9648"/>
                      <a:pt x="1117768" y="26820"/>
                    </a:cubicBezTo>
                    <a:cubicBezTo>
                      <a:pt x="1134940" y="43992"/>
                      <a:pt x="1144587" y="67283"/>
                      <a:pt x="1144587" y="91568"/>
                    </a:cubicBezTo>
                    <a:lnTo>
                      <a:pt x="1144587" y="4943052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30"/>
              <p:cNvSpPr/>
              <p:nvPr/>
            </p:nvSpPr>
            <p:spPr>
              <a:xfrm>
                <a:off x="5314950" y="2874010"/>
                <a:ext cx="1144588" cy="7412990"/>
              </a:xfrm>
              <a:custGeom>
                <a:rect b="b" l="l" r="r" t="t"/>
                <a:pathLst>
                  <a:path extrusionOk="0" h="7412990" w="1144588">
                    <a:moveTo>
                      <a:pt x="0" y="7412990"/>
                    </a:moveTo>
                    <a:lnTo>
                      <a:pt x="0" y="91567"/>
                    </a:lnTo>
                    <a:cubicBezTo>
                      <a:pt x="0" y="40996"/>
                      <a:pt x="40996" y="0"/>
                      <a:pt x="91567" y="0"/>
                    </a:cubicBezTo>
                    <a:lnTo>
                      <a:pt x="1053021" y="0"/>
                    </a:lnTo>
                    <a:cubicBezTo>
                      <a:pt x="1103592" y="0"/>
                      <a:pt x="1144588" y="40996"/>
                      <a:pt x="1144588" y="91567"/>
                    </a:cubicBezTo>
                    <a:lnTo>
                      <a:pt x="1144588" y="7412990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30"/>
              <p:cNvSpPr/>
              <p:nvPr/>
            </p:nvSpPr>
            <p:spPr>
              <a:xfrm>
                <a:off x="7972425" y="405130"/>
                <a:ext cx="1144588" cy="9881870"/>
              </a:xfrm>
              <a:custGeom>
                <a:rect b="b" l="l" r="r" t="t"/>
                <a:pathLst>
                  <a:path extrusionOk="0" h="9881870" w="1144588">
                    <a:moveTo>
                      <a:pt x="0" y="9881870"/>
                    </a:moveTo>
                    <a:lnTo>
                      <a:pt x="0" y="91567"/>
                    </a:lnTo>
                    <a:cubicBezTo>
                      <a:pt x="0" y="67282"/>
                      <a:pt x="9647" y="43991"/>
                      <a:pt x="26819" y="26819"/>
                    </a:cubicBezTo>
                    <a:cubicBezTo>
                      <a:pt x="43992" y="9647"/>
                      <a:pt x="67282" y="0"/>
                      <a:pt x="91567" y="0"/>
                    </a:cubicBezTo>
                    <a:lnTo>
                      <a:pt x="1053020" y="0"/>
                    </a:lnTo>
                    <a:cubicBezTo>
                      <a:pt x="1077306" y="0"/>
                      <a:pt x="1100596" y="9647"/>
                      <a:pt x="1117768" y="26819"/>
                    </a:cubicBezTo>
                    <a:cubicBezTo>
                      <a:pt x="1134940" y="43991"/>
                      <a:pt x="1144587" y="67282"/>
                      <a:pt x="1144587" y="91567"/>
                    </a:cubicBezTo>
                    <a:lnTo>
                      <a:pt x="1144587" y="9881870"/>
                    </a:lnTo>
                    <a:close/>
                  </a:path>
                </a:pathLst>
              </a:custGeom>
              <a:solidFill>
                <a:srgbClr val="EBF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30"/>
              <p:cNvSpPr/>
              <p:nvPr/>
            </p:nvSpPr>
            <p:spPr>
              <a:xfrm>
                <a:off x="1169987" y="4931410"/>
                <a:ext cx="1144588" cy="5355590"/>
              </a:xfrm>
              <a:custGeom>
                <a:rect b="b" l="l" r="r" t="t"/>
                <a:pathLst>
                  <a:path extrusionOk="0" h="5355590" w="1144588">
                    <a:moveTo>
                      <a:pt x="1" y="5355590"/>
                    </a:moveTo>
                    <a:lnTo>
                      <a:pt x="1" y="91567"/>
                    </a:lnTo>
                    <a:cubicBezTo>
                      <a:pt x="0" y="67282"/>
                      <a:pt x="9648" y="43991"/>
                      <a:pt x="26820" y="26819"/>
                    </a:cubicBezTo>
                    <a:cubicBezTo>
                      <a:pt x="43992" y="9647"/>
                      <a:pt x="67282" y="0"/>
                      <a:pt x="91567" y="0"/>
                    </a:cubicBezTo>
                    <a:lnTo>
                      <a:pt x="1053021" y="0"/>
                    </a:lnTo>
                    <a:cubicBezTo>
                      <a:pt x="1077306" y="0"/>
                      <a:pt x="1100597" y="9647"/>
                      <a:pt x="1117769" y="26820"/>
                    </a:cubicBezTo>
                    <a:cubicBezTo>
                      <a:pt x="1134941" y="43991"/>
                      <a:pt x="1144588" y="67282"/>
                      <a:pt x="1144588" y="91567"/>
                    </a:cubicBezTo>
                    <a:lnTo>
                      <a:pt x="1144588" y="5355590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3827462" y="4355338"/>
                <a:ext cx="1144588" cy="5931662"/>
              </a:xfrm>
              <a:custGeom>
                <a:rect b="b" l="l" r="r" t="t"/>
                <a:pathLst>
                  <a:path extrusionOk="0" h="5931662" w="1144588">
                    <a:moveTo>
                      <a:pt x="0" y="5931662"/>
                    </a:moveTo>
                    <a:lnTo>
                      <a:pt x="0" y="91567"/>
                    </a:lnTo>
                    <a:cubicBezTo>
                      <a:pt x="0" y="40996"/>
                      <a:pt x="40996" y="0"/>
                      <a:pt x="91567" y="0"/>
                    </a:cubicBezTo>
                    <a:lnTo>
                      <a:pt x="1053021" y="0"/>
                    </a:lnTo>
                    <a:cubicBezTo>
                      <a:pt x="1103592" y="0"/>
                      <a:pt x="1144588" y="40996"/>
                      <a:pt x="1144588" y="91567"/>
                    </a:cubicBezTo>
                    <a:lnTo>
                      <a:pt x="1144588" y="5931662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6484938" y="3862409"/>
                <a:ext cx="1144588" cy="6424591"/>
              </a:xfrm>
              <a:custGeom>
                <a:rect b="b" l="l" r="r" t="t"/>
                <a:pathLst>
                  <a:path extrusionOk="0" h="6424591" w="1144588">
                    <a:moveTo>
                      <a:pt x="0" y="6424591"/>
                    </a:moveTo>
                    <a:lnTo>
                      <a:pt x="0" y="91567"/>
                    </a:lnTo>
                    <a:cubicBezTo>
                      <a:pt x="0" y="67282"/>
                      <a:pt x="9647" y="43991"/>
                      <a:pt x="26819" y="26819"/>
                    </a:cubicBezTo>
                    <a:cubicBezTo>
                      <a:pt x="43991" y="9647"/>
                      <a:pt x="67281" y="0"/>
                      <a:pt x="91567" y="0"/>
                    </a:cubicBezTo>
                    <a:lnTo>
                      <a:pt x="1053020" y="0"/>
                    </a:lnTo>
                    <a:cubicBezTo>
                      <a:pt x="1077305" y="0"/>
                      <a:pt x="1100595" y="9647"/>
                      <a:pt x="1117768" y="26819"/>
                    </a:cubicBezTo>
                    <a:cubicBezTo>
                      <a:pt x="1134940" y="43991"/>
                      <a:pt x="1144587" y="67282"/>
                      <a:pt x="1144587" y="91567"/>
                    </a:cubicBezTo>
                    <a:lnTo>
                      <a:pt x="1144587" y="6424591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9142412" y="3369691"/>
                <a:ext cx="1144588" cy="6917309"/>
              </a:xfrm>
              <a:custGeom>
                <a:rect b="b" l="l" r="r" t="t"/>
                <a:pathLst>
                  <a:path extrusionOk="0" h="6917309" w="1144588">
                    <a:moveTo>
                      <a:pt x="0" y="6917309"/>
                    </a:moveTo>
                    <a:lnTo>
                      <a:pt x="0" y="91567"/>
                    </a:lnTo>
                    <a:cubicBezTo>
                      <a:pt x="0" y="67282"/>
                      <a:pt x="9648" y="43991"/>
                      <a:pt x="26820" y="26819"/>
                    </a:cubicBezTo>
                    <a:cubicBezTo>
                      <a:pt x="43992" y="9647"/>
                      <a:pt x="67282" y="0"/>
                      <a:pt x="91568" y="0"/>
                    </a:cubicBezTo>
                    <a:lnTo>
                      <a:pt x="1053021" y="0"/>
                    </a:lnTo>
                    <a:cubicBezTo>
                      <a:pt x="1077306" y="0"/>
                      <a:pt x="1100596" y="9647"/>
                      <a:pt x="1117769" y="26819"/>
                    </a:cubicBezTo>
                    <a:cubicBezTo>
                      <a:pt x="1134941" y="43991"/>
                      <a:pt x="1144588" y="67282"/>
                      <a:pt x="1144588" y="91567"/>
                    </a:cubicBezTo>
                    <a:lnTo>
                      <a:pt x="1144588" y="6917309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62" name="Google Shape;462;p30"/>
          <p:cNvSpPr txBox="1"/>
          <p:nvPr/>
        </p:nvSpPr>
        <p:spPr>
          <a:xfrm>
            <a:off x="1493540" y="2171689"/>
            <a:ext cx="7650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Cost Structure and Revenue Stream</a:t>
            </a:r>
            <a:endParaRPr/>
          </a:p>
        </p:txBody>
      </p:sp>
      <p:sp>
        <p:nvSpPr>
          <p:cNvPr id="463" name="Google Shape;463;p30"/>
          <p:cNvSpPr txBox="1"/>
          <p:nvPr/>
        </p:nvSpPr>
        <p:spPr>
          <a:xfrm>
            <a:off x="1493540" y="8131175"/>
            <a:ext cx="6960807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to discuss. </a:t>
            </a:r>
            <a:endParaRPr/>
          </a:p>
        </p:txBody>
      </p:sp>
      <p:cxnSp>
        <p:nvCxnSpPr>
          <p:cNvPr id="464" name="Google Shape;464;p30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5" name="Google Shape;465;p30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6" name="Google Shape;466;p30"/>
          <p:cNvGrpSpPr/>
          <p:nvPr/>
        </p:nvGrpSpPr>
        <p:grpSpPr>
          <a:xfrm>
            <a:off x="4762" y="-115437"/>
            <a:ext cx="3086104" cy="3194601"/>
            <a:chOff x="0" y="-28575"/>
            <a:chExt cx="812800" cy="841375"/>
          </a:xfrm>
        </p:grpSpPr>
        <p:sp>
          <p:nvSpPr>
            <p:cNvPr id="467" name="Google Shape;467;p30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468" name="Google Shape;468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30"/>
          <p:cNvSpPr txBox="1"/>
          <p:nvPr/>
        </p:nvSpPr>
        <p:spPr>
          <a:xfrm>
            <a:off x="274730" y="116542"/>
            <a:ext cx="56347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17.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31"/>
          <p:cNvGrpSpPr/>
          <p:nvPr/>
        </p:nvGrpSpPr>
        <p:grpSpPr>
          <a:xfrm>
            <a:off x="1658209" y="5138397"/>
            <a:ext cx="4683166" cy="3881736"/>
            <a:chOff x="-22995" y="-289513"/>
            <a:chExt cx="1233426" cy="1022350"/>
          </a:xfrm>
        </p:grpSpPr>
        <p:sp>
          <p:nvSpPr>
            <p:cNvPr id="475" name="Google Shape;475;p31"/>
            <p:cNvSpPr/>
            <p:nvPr/>
          </p:nvSpPr>
          <p:spPr>
            <a:xfrm>
              <a:off x="0" y="0"/>
              <a:ext cx="1210431" cy="489671"/>
            </a:xfrm>
            <a:custGeom>
              <a:rect b="b" l="l" r="r" t="t"/>
              <a:pathLst>
                <a:path extrusionOk="0" h="489671" w="1210431">
                  <a:moveTo>
                    <a:pt x="0" y="0"/>
                  </a:moveTo>
                  <a:lnTo>
                    <a:pt x="1210431" y="0"/>
                  </a:lnTo>
                  <a:lnTo>
                    <a:pt x="1210431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6" name="Google Shape;476;p31"/>
            <p:cNvSpPr txBox="1"/>
            <p:nvPr/>
          </p:nvSpPr>
          <p:spPr>
            <a:xfrm>
              <a:off x="-22995" y="-289513"/>
              <a:ext cx="1211634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2D2D2D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2 out of 5</a:t>
              </a:r>
              <a:endParaRPr/>
            </a:p>
          </p:txBody>
        </p:sp>
      </p:grpSp>
      <p:grpSp>
        <p:nvGrpSpPr>
          <p:cNvPr id="477" name="Google Shape;477;p31"/>
          <p:cNvGrpSpPr/>
          <p:nvPr/>
        </p:nvGrpSpPr>
        <p:grpSpPr>
          <a:xfrm>
            <a:off x="8235862" y="5190144"/>
            <a:ext cx="3086101" cy="3881736"/>
            <a:chOff x="0" y="-209550"/>
            <a:chExt cx="812800" cy="1022350"/>
          </a:xfrm>
        </p:grpSpPr>
        <p:sp>
          <p:nvSpPr>
            <p:cNvPr id="478" name="Google Shape;478;p31"/>
            <p:cNvSpPr/>
            <p:nvPr/>
          </p:nvSpPr>
          <p:spPr>
            <a:xfrm>
              <a:off x="0" y="0"/>
              <a:ext cx="766320" cy="489671"/>
            </a:xfrm>
            <a:custGeom>
              <a:rect b="b" l="l" r="r" t="t"/>
              <a:pathLst>
                <a:path extrusionOk="0" h="489671" w="766320">
                  <a:moveTo>
                    <a:pt x="0" y="0"/>
                  </a:moveTo>
                  <a:lnTo>
                    <a:pt x="766320" y="0"/>
                  </a:lnTo>
                  <a:lnTo>
                    <a:pt x="766320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9" name="Google Shape;479;p31"/>
            <p:cNvSpPr txBox="1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2D2D2D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95%</a:t>
              </a:r>
              <a:endParaRPr/>
            </a:p>
          </p:txBody>
        </p:sp>
      </p:grpSp>
      <p:grpSp>
        <p:nvGrpSpPr>
          <p:cNvPr id="480" name="Google Shape;480;p31"/>
          <p:cNvGrpSpPr/>
          <p:nvPr/>
        </p:nvGrpSpPr>
        <p:grpSpPr>
          <a:xfrm>
            <a:off x="12913833" y="5169471"/>
            <a:ext cx="4861290" cy="3881736"/>
            <a:chOff x="-55014" y="-281329"/>
            <a:chExt cx="1280340" cy="1022350"/>
          </a:xfrm>
        </p:grpSpPr>
        <p:sp>
          <p:nvSpPr>
            <p:cNvPr id="481" name="Google Shape;481;p31"/>
            <p:cNvSpPr/>
            <p:nvPr/>
          </p:nvSpPr>
          <p:spPr>
            <a:xfrm>
              <a:off x="0" y="0"/>
              <a:ext cx="1182146" cy="489671"/>
            </a:xfrm>
            <a:custGeom>
              <a:rect b="b" l="l" r="r" t="t"/>
              <a:pathLst>
                <a:path extrusionOk="0" h="489671" w="1182146">
                  <a:moveTo>
                    <a:pt x="0" y="0"/>
                  </a:moveTo>
                  <a:lnTo>
                    <a:pt x="1182146" y="0"/>
                  </a:lnTo>
                  <a:lnTo>
                    <a:pt x="1182146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82" name="Google Shape;482;p31"/>
            <p:cNvSpPr txBox="1"/>
            <p:nvPr/>
          </p:nvSpPr>
          <p:spPr>
            <a:xfrm>
              <a:off x="-55014" y="-281329"/>
              <a:ext cx="1280340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500" u="none" cap="none" strike="noStrike">
                  <a:solidFill>
                    <a:srgbClr val="2D2D2D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12 million</a:t>
              </a:r>
              <a:endParaRPr/>
            </a:p>
          </p:txBody>
        </p:sp>
      </p:grpSp>
      <p:grpSp>
        <p:nvGrpSpPr>
          <p:cNvPr id="483" name="Google Shape;483;p31"/>
          <p:cNvGrpSpPr/>
          <p:nvPr/>
        </p:nvGrpSpPr>
        <p:grpSpPr>
          <a:xfrm>
            <a:off x="2500396" y="2875317"/>
            <a:ext cx="3086100" cy="3086100"/>
            <a:chOff x="0" y="0"/>
            <a:chExt cx="812800" cy="812800"/>
          </a:xfrm>
        </p:grpSpPr>
        <p:sp>
          <p:nvSpPr>
            <p:cNvPr id="484" name="Google Shape;484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5" name="Google Shape;485;p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31"/>
          <p:cNvGrpSpPr/>
          <p:nvPr/>
        </p:nvGrpSpPr>
        <p:grpSpPr>
          <a:xfrm>
            <a:off x="8103039" y="2875317"/>
            <a:ext cx="3086100" cy="3086100"/>
            <a:chOff x="0" y="0"/>
            <a:chExt cx="812800" cy="812800"/>
          </a:xfrm>
        </p:grpSpPr>
        <p:sp>
          <p:nvSpPr>
            <p:cNvPr id="487" name="Google Shape;48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8" name="Google Shape;488;p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31"/>
          <p:cNvGrpSpPr/>
          <p:nvPr/>
        </p:nvGrpSpPr>
        <p:grpSpPr>
          <a:xfrm>
            <a:off x="13703739" y="2875317"/>
            <a:ext cx="3086100" cy="3086100"/>
            <a:chOff x="0" y="0"/>
            <a:chExt cx="812800" cy="812800"/>
          </a:xfrm>
        </p:grpSpPr>
        <p:sp>
          <p:nvSpPr>
            <p:cNvPr id="490" name="Google Shape;490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1" name="Google Shape;491;p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92" name="Google Shape;492;p31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p31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4" name="Google Shape;494;p31"/>
          <p:cNvGrpSpPr/>
          <p:nvPr/>
        </p:nvGrpSpPr>
        <p:grpSpPr>
          <a:xfrm>
            <a:off x="-9525" y="-127825"/>
            <a:ext cx="3086104" cy="3194601"/>
            <a:chOff x="0" y="-28575"/>
            <a:chExt cx="812800" cy="841375"/>
          </a:xfrm>
        </p:grpSpPr>
        <p:sp>
          <p:nvSpPr>
            <p:cNvPr id="495" name="Google Shape;495;p31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496" name="Google Shape;496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31"/>
          <p:cNvGrpSpPr/>
          <p:nvPr/>
        </p:nvGrpSpPr>
        <p:grpSpPr>
          <a:xfrm>
            <a:off x="2111530" y="6516202"/>
            <a:ext cx="3863831" cy="3335720"/>
            <a:chOff x="0" y="-28575"/>
            <a:chExt cx="974582" cy="841375"/>
          </a:xfrm>
        </p:grpSpPr>
        <p:sp>
          <p:nvSpPr>
            <p:cNvPr id="498" name="Google Shape;498;p31"/>
            <p:cNvSpPr/>
            <p:nvPr/>
          </p:nvSpPr>
          <p:spPr>
            <a:xfrm>
              <a:off x="0" y="0"/>
              <a:ext cx="974582" cy="271281"/>
            </a:xfrm>
            <a:custGeom>
              <a:rect b="b" l="l" r="r" t="t"/>
              <a:pathLst>
                <a:path extrusionOk="0" h="271281" w="974582">
                  <a:moveTo>
                    <a:pt x="0" y="0"/>
                  </a:moveTo>
                  <a:lnTo>
                    <a:pt x="974582" y="0"/>
                  </a:lnTo>
                  <a:lnTo>
                    <a:pt x="974582" y="271281"/>
                  </a:lnTo>
                  <a:lnTo>
                    <a:pt x="0" y="2712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9" name="Google Shape;499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31"/>
          <p:cNvGrpSpPr/>
          <p:nvPr/>
        </p:nvGrpSpPr>
        <p:grpSpPr>
          <a:xfrm>
            <a:off x="7714174" y="6516202"/>
            <a:ext cx="3863831" cy="3335720"/>
            <a:chOff x="0" y="-28575"/>
            <a:chExt cx="974582" cy="841375"/>
          </a:xfrm>
        </p:grpSpPr>
        <p:sp>
          <p:nvSpPr>
            <p:cNvPr id="501" name="Google Shape;501;p31"/>
            <p:cNvSpPr/>
            <p:nvPr/>
          </p:nvSpPr>
          <p:spPr>
            <a:xfrm>
              <a:off x="0" y="0"/>
              <a:ext cx="974582" cy="271281"/>
            </a:xfrm>
            <a:custGeom>
              <a:rect b="b" l="l" r="r" t="t"/>
              <a:pathLst>
                <a:path extrusionOk="0" h="271281" w="974582">
                  <a:moveTo>
                    <a:pt x="0" y="0"/>
                  </a:moveTo>
                  <a:lnTo>
                    <a:pt x="974582" y="0"/>
                  </a:lnTo>
                  <a:lnTo>
                    <a:pt x="974582" y="271281"/>
                  </a:lnTo>
                  <a:lnTo>
                    <a:pt x="0" y="2712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2" name="Google Shape;502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31"/>
          <p:cNvGrpSpPr/>
          <p:nvPr/>
        </p:nvGrpSpPr>
        <p:grpSpPr>
          <a:xfrm>
            <a:off x="13341339" y="6516202"/>
            <a:ext cx="3863831" cy="3335720"/>
            <a:chOff x="0" y="-28575"/>
            <a:chExt cx="974582" cy="841375"/>
          </a:xfrm>
        </p:grpSpPr>
        <p:sp>
          <p:nvSpPr>
            <p:cNvPr id="504" name="Google Shape;504;p31"/>
            <p:cNvSpPr/>
            <p:nvPr/>
          </p:nvSpPr>
          <p:spPr>
            <a:xfrm>
              <a:off x="0" y="0"/>
              <a:ext cx="974582" cy="271281"/>
            </a:xfrm>
            <a:custGeom>
              <a:rect b="b" l="l" r="r" t="t"/>
              <a:pathLst>
                <a:path extrusionOk="0" h="271281" w="974582">
                  <a:moveTo>
                    <a:pt x="0" y="0"/>
                  </a:moveTo>
                  <a:lnTo>
                    <a:pt x="974582" y="0"/>
                  </a:lnTo>
                  <a:lnTo>
                    <a:pt x="974582" y="271281"/>
                  </a:lnTo>
                  <a:lnTo>
                    <a:pt x="0" y="2712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5" name="Google Shape;505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6" name="Google Shape;50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38130" y="3796951"/>
            <a:ext cx="1270248" cy="126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570" y="3797046"/>
            <a:ext cx="1294419" cy="124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1810" y="3746642"/>
            <a:ext cx="1253079" cy="129304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1"/>
          <p:cNvSpPr txBox="1"/>
          <p:nvPr/>
        </p:nvSpPr>
        <p:spPr>
          <a:xfrm>
            <a:off x="1612799" y="8621193"/>
            <a:ext cx="486129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featured statistic.</a:t>
            </a:r>
            <a:endParaRPr/>
          </a:p>
        </p:txBody>
      </p:sp>
      <p:sp>
        <p:nvSpPr>
          <p:cNvPr id="510" name="Google Shape;510;p31"/>
          <p:cNvSpPr txBox="1"/>
          <p:nvPr/>
        </p:nvSpPr>
        <p:spPr>
          <a:xfrm>
            <a:off x="7227704" y="8621193"/>
            <a:ext cx="486129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featured statistic.</a:t>
            </a:r>
            <a:endParaRPr/>
          </a:p>
        </p:txBody>
      </p:sp>
      <p:sp>
        <p:nvSpPr>
          <p:cNvPr id="511" name="Google Shape;511;p31"/>
          <p:cNvSpPr txBox="1"/>
          <p:nvPr/>
        </p:nvSpPr>
        <p:spPr>
          <a:xfrm>
            <a:off x="12842608" y="8621193"/>
            <a:ext cx="486129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featured statistic.</a:t>
            </a:r>
            <a:endParaRPr/>
          </a:p>
        </p:txBody>
      </p:sp>
      <p:sp>
        <p:nvSpPr>
          <p:cNvPr id="512" name="Google Shape;512;p31"/>
          <p:cNvSpPr txBox="1"/>
          <p:nvPr/>
        </p:nvSpPr>
        <p:spPr>
          <a:xfrm>
            <a:off x="258418" y="104155"/>
            <a:ext cx="579782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18.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 rot="-317428">
            <a:off x="1232994" y="2702340"/>
            <a:ext cx="5505326" cy="1260375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14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01" name="Google Shape;101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2" name="Google Shape;102;p14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14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14"/>
          <p:cNvSpPr txBox="1"/>
          <p:nvPr/>
        </p:nvSpPr>
        <p:spPr>
          <a:xfrm>
            <a:off x="1675072" y="2701798"/>
            <a:ext cx="13037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How to Use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This Presentation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473380" y="6986270"/>
            <a:ext cx="5141301" cy="25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"Google Slides" button below this presentation preview.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"Make a copy."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You need to sign in to your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Google account.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473380" y="6121212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Google Slides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7052831" y="6986270"/>
            <a:ext cx="5141301" cy="25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"PowerPoint" button below this presentation preview.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7052831" y="6121212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PowerPoint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12632282" y="6986270"/>
            <a:ext cx="5141301" cy="2091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under this presentation preview.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Start editing your presentation.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You need to sign in to your Canva account.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2632282" y="6121212"/>
            <a:ext cx="5141301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Canva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400996" y="128929"/>
            <a:ext cx="36100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CCCCCC"/>
                </a:solidFill>
                <a:latin typeface="Staatliches"/>
                <a:ea typeface="Staatliches"/>
                <a:cs typeface="Staatliches"/>
                <a:sym typeface="Staatliches"/>
              </a:rPr>
              <a:t>1.</a:t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15731612" y="1915941"/>
            <a:ext cx="4569425" cy="960383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15697199" y="2552078"/>
            <a:ext cx="4569425" cy="951517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15731612" y="3187697"/>
            <a:ext cx="4569425" cy="960383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15697199" y="3823834"/>
            <a:ext cx="4569425" cy="951517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2"/>
          <p:cNvGrpSpPr/>
          <p:nvPr/>
        </p:nvGrpSpPr>
        <p:grpSpPr>
          <a:xfrm>
            <a:off x="2111530" y="3481873"/>
            <a:ext cx="9833812" cy="3335717"/>
            <a:chOff x="0" y="-28575"/>
            <a:chExt cx="2480404" cy="841375"/>
          </a:xfrm>
        </p:grpSpPr>
        <p:sp>
          <p:nvSpPr>
            <p:cNvPr id="518" name="Google Shape;518;p32"/>
            <p:cNvSpPr/>
            <p:nvPr/>
          </p:nvSpPr>
          <p:spPr>
            <a:xfrm>
              <a:off x="0" y="0"/>
              <a:ext cx="2480404" cy="781518"/>
            </a:xfrm>
            <a:custGeom>
              <a:rect b="b" l="l" r="r" t="t"/>
              <a:pathLst>
                <a:path extrusionOk="0" h="781518" w="2480404">
                  <a:moveTo>
                    <a:pt x="0" y="0"/>
                  </a:moveTo>
                  <a:lnTo>
                    <a:pt x="2480404" y="0"/>
                  </a:lnTo>
                  <a:lnTo>
                    <a:pt x="2480404" y="781518"/>
                  </a:lnTo>
                  <a:lnTo>
                    <a:pt x="0" y="781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32"/>
          <p:cNvGrpSpPr/>
          <p:nvPr/>
        </p:nvGrpSpPr>
        <p:grpSpPr>
          <a:xfrm>
            <a:off x="2263930" y="3634273"/>
            <a:ext cx="9833812" cy="3335717"/>
            <a:chOff x="0" y="-28575"/>
            <a:chExt cx="2480404" cy="841375"/>
          </a:xfrm>
        </p:grpSpPr>
        <p:sp>
          <p:nvSpPr>
            <p:cNvPr id="521" name="Google Shape;521;p32"/>
            <p:cNvSpPr/>
            <p:nvPr/>
          </p:nvSpPr>
          <p:spPr>
            <a:xfrm>
              <a:off x="0" y="0"/>
              <a:ext cx="2480404" cy="781518"/>
            </a:xfrm>
            <a:custGeom>
              <a:rect b="b" l="l" r="r" t="t"/>
              <a:pathLst>
                <a:path extrusionOk="0" h="781518" w="2480404">
                  <a:moveTo>
                    <a:pt x="0" y="0"/>
                  </a:moveTo>
                  <a:lnTo>
                    <a:pt x="2480404" y="0"/>
                  </a:lnTo>
                  <a:lnTo>
                    <a:pt x="2480404" y="781518"/>
                  </a:lnTo>
                  <a:lnTo>
                    <a:pt x="0" y="781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EBFF4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2" name="Google Shape;522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32"/>
          <p:cNvSpPr txBox="1"/>
          <p:nvPr/>
        </p:nvSpPr>
        <p:spPr>
          <a:xfrm>
            <a:off x="2237498" y="3762033"/>
            <a:ext cx="7789685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Write Your Big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Topic or Idea</a:t>
            </a:r>
            <a:endParaRPr/>
          </a:p>
        </p:txBody>
      </p:sp>
      <p:cxnSp>
        <p:nvCxnSpPr>
          <p:cNvPr id="524" name="Google Shape;524;p32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5" name="Google Shape;525;p32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26" name="Google Shape;526;p32"/>
          <p:cNvGrpSpPr/>
          <p:nvPr/>
        </p:nvGrpSpPr>
        <p:grpSpPr>
          <a:xfrm>
            <a:off x="-9525" y="-115437"/>
            <a:ext cx="3086104" cy="3194601"/>
            <a:chOff x="0" y="-28575"/>
            <a:chExt cx="812800" cy="841375"/>
          </a:xfrm>
        </p:grpSpPr>
        <p:sp>
          <p:nvSpPr>
            <p:cNvPr id="527" name="Google Shape;527;p32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28" name="Google Shape;528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9" name="Google Shape;529;p32"/>
          <p:cNvPicPr preferRelativeResize="0"/>
          <p:nvPr/>
        </p:nvPicPr>
        <p:blipFill rotWithShape="1">
          <a:blip r:embed="rId3">
            <a:alphaModFix/>
          </a:blip>
          <a:srcRect b="49999" l="0" r="45993" t="0"/>
          <a:stretch/>
        </p:blipFill>
        <p:spPr>
          <a:xfrm>
            <a:off x="12097742" y="2823389"/>
            <a:ext cx="9760052" cy="9367853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2"/>
          <p:cNvSpPr txBox="1"/>
          <p:nvPr/>
        </p:nvSpPr>
        <p:spPr>
          <a:xfrm>
            <a:off x="2111530" y="6973916"/>
            <a:ext cx="909716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531" name="Google Shape;531;p32"/>
          <p:cNvSpPr txBox="1"/>
          <p:nvPr/>
        </p:nvSpPr>
        <p:spPr>
          <a:xfrm>
            <a:off x="258418" y="116542"/>
            <a:ext cx="49375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19.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33"/>
          <p:cNvGrpSpPr/>
          <p:nvPr/>
        </p:nvGrpSpPr>
        <p:grpSpPr>
          <a:xfrm>
            <a:off x="2068759" y="2832631"/>
            <a:ext cx="9629061" cy="6512591"/>
            <a:chOff x="0" y="0"/>
            <a:chExt cx="12838748" cy="8683454"/>
          </a:xfrm>
        </p:grpSpPr>
        <p:sp>
          <p:nvSpPr>
            <p:cNvPr id="537" name="Google Shape;537;p33"/>
            <p:cNvSpPr/>
            <p:nvPr/>
          </p:nvSpPr>
          <p:spPr>
            <a:xfrm>
              <a:off x="0" y="0"/>
              <a:ext cx="12838748" cy="2496551"/>
            </a:xfrm>
            <a:prstGeom prst="rect">
              <a:avLst/>
            </a:prstGeom>
            <a:solidFill>
              <a:srgbClr val="EBF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0" y="3093451"/>
              <a:ext cx="12838748" cy="2496551"/>
            </a:xfrm>
            <a:prstGeom prst="rect">
              <a:avLst/>
            </a:prstGeom>
            <a:solidFill>
              <a:srgbClr val="EBF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0" y="6186903"/>
              <a:ext cx="12838748" cy="2496551"/>
            </a:xfrm>
            <a:prstGeom prst="rect">
              <a:avLst/>
            </a:prstGeom>
            <a:solidFill>
              <a:srgbClr val="EBF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0" name="Google Shape;540;p33"/>
          <p:cNvGrpSpPr/>
          <p:nvPr/>
        </p:nvGrpSpPr>
        <p:grpSpPr>
          <a:xfrm>
            <a:off x="1948878" y="2710024"/>
            <a:ext cx="9629061" cy="6512591"/>
            <a:chOff x="0" y="0"/>
            <a:chExt cx="12838748" cy="8683454"/>
          </a:xfrm>
        </p:grpSpPr>
        <p:pic>
          <p:nvPicPr>
            <p:cNvPr id="541" name="Google Shape;541;p33"/>
            <p:cNvPicPr preferRelativeResize="0"/>
            <p:nvPr/>
          </p:nvPicPr>
          <p:blipFill rotWithShape="1">
            <a:blip r:embed="rId3">
              <a:alphaModFix/>
            </a:blip>
            <a:srcRect b="10436" l="0" r="0" t="60395"/>
            <a:stretch/>
          </p:blipFill>
          <p:spPr>
            <a:xfrm>
              <a:off x="0" y="0"/>
              <a:ext cx="12838748" cy="249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3"/>
            <p:cNvPicPr preferRelativeResize="0"/>
            <p:nvPr/>
          </p:nvPicPr>
          <p:blipFill rotWithShape="1">
            <a:blip r:embed="rId4">
              <a:alphaModFix/>
            </a:blip>
            <a:srcRect b="26961" l="0" r="0" t="43870"/>
            <a:stretch/>
          </p:blipFill>
          <p:spPr>
            <a:xfrm>
              <a:off x="0" y="3093451"/>
              <a:ext cx="12838748" cy="249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33"/>
            <p:cNvPicPr preferRelativeResize="0"/>
            <p:nvPr/>
          </p:nvPicPr>
          <p:blipFill rotWithShape="1">
            <a:blip r:embed="rId5">
              <a:alphaModFix/>
            </a:blip>
            <a:srcRect b="35415" l="0" r="0" t="35415"/>
            <a:stretch/>
          </p:blipFill>
          <p:spPr>
            <a:xfrm>
              <a:off x="0" y="6186903"/>
              <a:ext cx="12838748" cy="2496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" name="Google Shape;544;p33"/>
          <p:cNvSpPr txBox="1"/>
          <p:nvPr/>
        </p:nvSpPr>
        <p:spPr>
          <a:xfrm>
            <a:off x="12492339" y="7980555"/>
            <a:ext cx="533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 caption for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the photos.</a:t>
            </a:r>
            <a:endParaRPr/>
          </a:p>
        </p:txBody>
      </p:sp>
      <p:cxnSp>
        <p:nvCxnSpPr>
          <p:cNvPr id="545" name="Google Shape;545;p33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p33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47" name="Google Shape;547;p33"/>
          <p:cNvGrpSpPr/>
          <p:nvPr/>
        </p:nvGrpSpPr>
        <p:grpSpPr>
          <a:xfrm>
            <a:off x="-9525" y="-115437"/>
            <a:ext cx="3086104" cy="3194601"/>
            <a:chOff x="0" y="-28575"/>
            <a:chExt cx="812800" cy="841375"/>
          </a:xfrm>
        </p:grpSpPr>
        <p:sp>
          <p:nvSpPr>
            <p:cNvPr id="548" name="Google Shape;548;p33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49" name="Google Shape;549;p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p33"/>
          <p:cNvSpPr txBox="1"/>
          <p:nvPr/>
        </p:nvSpPr>
        <p:spPr>
          <a:xfrm>
            <a:off x="179242" y="116542"/>
            <a:ext cx="65103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20.</a:t>
            </a:r>
            <a:endParaRPr/>
          </a:p>
        </p:txBody>
      </p:sp>
      <p:sp>
        <p:nvSpPr>
          <p:cNvPr id="551" name="Google Shape;551;p33"/>
          <p:cNvSpPr/>
          <p:nvPr/>
        </p:nvSpPr>
        <p:spPr>
          <a:xfrm rot="-5400000">
            <a:off x="15200332" y="377441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3"/>
          <p:cNvSpPr/>
          <p:nvPr/>
        </p:nvSpPr>
        <p:spPr>
          <a:xfrm rot="-5400000">
            <a:off x="16003288" y="377441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3"/>
          <p:cNvSpPr/>
          <p:nvPr/>
        </p:nvSpPr>
        <p:spPr>
          <a:xfrm rot="-5400000">
            <a:off x="14312122" y="3774411"/>
            <a:ext cx="4569425" cy="1289688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4"/>
          <p:cNvPicPr preferRelativeResize="0"/>
          <p:nvPr/>
        </p:nvPicPr>
        <p:blipFill rotWithShape="1">
          <a:blip r:embed="rId3">
            <a:alphaModFix/>
          </a:blip>
          <a:srcRect b="6131" l="0" r="0" t="6131"/>
          <a:stretch/>
        </p:blipFill>
        <p:spPr>
          <a:xfrm>
            <a:off x="1033466" y="1033462"/>
            <a:ext cx="18697335" cy="1002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4"/>
          <p:cNvSpPr/>
          <p:nvPr/>
        </p:nvSpPr>
        <p:spPr>
          <a:xfrm rot="-323189">
            <a:off x="2109124" y="2770628"/>
            <a:ext cx="7710367" cy="1667631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4"/>
          <p:cNvSpPr txBox="1"/>
          <p:nvPr/>
        </p:nvSpPr>
        <p:spPr>
          <a:xfrm>
            <a:off x="1318694" y="2686371"/>
            <a:ext cx="9335260" cy="202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3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Thank you!</a:t>
            </a:r>
            <a:endParaRPr/>
          </a:p>
        </p:txBody>
      </p:sp>
      <p:cxnSp>
        <p:nvCxnSpPr>
          <p:cNvPr id="561" name="Google Shape;561;p34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2" name="Google Shape;562;p34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3" name="Google Shape;563;p34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564" name="Google Shape;564;p34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65" name="Google Shape;565;p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34"/>
          <p:cNvSpPr txBox="1"/>
          <p:nvPr/>
        </p:nvSpPr>
        <p:spPr>
          <a:xfrm>
            <a:off x="2546143" y="5226738"/>
            <a:ext cx="6880363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 closing statement or call-to-action here.</a:t>
            </a:r>
            <a:endParaRPr/>
          </a:p>
        </p:txBody>
      </p:sp>
      <p:sp>
        <p:nvSpPr>
          <p:cNvPr id="567" name="Google Shape;567;p34"/>
          <p:cNvSpPr txBox="1"/>
          <p:nvPr/>
        </p:nvSpPr>
        <p:spPr>
          <a:xfrm>
            <a:off x="275563" y="128929"/>
            <a:ext cx="55787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21.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5"/>
          <p:cNvSpPr/>
          <p:nvPr/>
        </p:nvSpPr>
        <p:spPr>
          <a:xfrm rot="-323189">
            <a:off x="8643754" y="1748154"/>
            <a:ext cx="5462452" cy="1126183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5"/>
          <p:cNvSpPr txBox="1"/>
          <p:nvPr/>
        </p:nvSpPr>
        <p:spPr>
          <a:xfrm>
            <a:off x="8848881" y="1506065"/>
            <a:ext cx="8794895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Get In Touch</a:t>
            </a:r>
            <a:endParaRPr/>
          </a:p>
        </p:txBody>
      </p:sp>
      <p:sp>
        <p:nvSpPr>
          <p:cNvPr id="574" name="Google Shape;574;p35"/>
          <p:cNvSpPr/>
          <p:nvPr/>
        </p:nvSpPr>
        <p:spPr>
          <a:xfrm>
            <a:off x="1743251" y="1903923"/>
            <a:ext cx="5903990" cy="7753470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35"/>
          <p:cNvPicPr preferRelativeResize="0"/>
          <p:nvPr/>
        </p:nvPicPr>
        <p:blipFill rotWithShape="1">
          <a:blip r:embed="rId3">
            <a:alphaModFix/>
          </a:blip>
          <a:srcRect b="0" l="25042" r="24192" t="0"/>
          <a:stretch/>
        </p:blipFill>
        <p:spPr>
          <a:xfrm>
            <a:off x="1989177" y="1677515"/>
            <a:ext cx="5903990" cy="7753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p35"/>
          <p:cNvGrpSpPr/>
          <p:nvPr/>
        </p:nvGrpSpPr>
        <p:grpSpPr>
          <a:xfrm>
            <a:off x="8848881" y="3888434"/>
            <a:ext cx="8115300" cy="1055529"/>
            <a:chOff x="0" y="-85725"/>
            <a:chExt cx="10820400" cy="1407372"/>
          </a:xfrm>
        </p:grpSpPr>
        <p:sp>
          <p:nvSpPr>
            <p:cNvPr id="577" name="Google Shape;577;p35"/>
            <p:cNvSpPr txBox="1"/>
            <p:nvPr/>
          </p:nvSpPr>
          <p:spPr>
            <a:xfrm>
              <a:off x="0" y="-85725"/>
              <a:ext cx="1082040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 u="non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Email </a:t>
              </a:r>
              <a:endParaRPr/>
            </a:p>
          </p:txBody>
        </p:sp>
        <p:sp>
          <p:nvSpPr>
            <p:cNvPr id="578" name="Google Shape;578;p35"/>
            <p:cNvSpPr txBox="1"/>
            <p:nvPr/>
          </p:nvSpPr>
          <p:spPr>
            <a:xfrm>
              <a:off x="0" y="548005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u="non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hello@reallygreatsite.com</a:t>
              </a:r>
              <a:endParaRPr/>
            </a:p>
          </p:txBody>
        </p:sp>
      </p:grpSp>
      <p:grpSp>
        <p:nvGrpSpPr>
          <p:cNvPr id="579" name="Google Shape;579;p35"/>
          <p:cNvGrpSpPr/>
          <p:nvPr/>
        </p:nvGrpSpPr>
        <p:grpSpPr>
          <a:xfrm>
            <a:off x="8848881" y="6045602"/>
            <a:ext cx="8115300" cy="1055529"/>
            <a:chOff x="0" y="-85725"/>
            <a:chExt cx="10820400" cy="1407372"/>
          </a:xfrm>
        </p:grpSpPr>
        <p:sp>
          <p:nvSpPr>
            <p:cNvPr id="580" name="Google Shape;580;p35"/>
            <p:cNvSpPr txBox="1"/>
            <p:nvPr/>
          </p:nvSpPr>
          <p:spPr>
            <a:xfrm>
              <a:off x="0" y="-85725"/>
              <a:ext cx="1082040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Social Media </a:t>
              </a:r>
              <a:endParaRPr/>
            </a:p>
          </p:txBody>
        </p:sp>
        <p:sp>
          <p:nvSpPr>
            <p:cNvPr id="581" name="Google Shape;581;p35"/>
            <p:cNvSpPr txBox="1"/>
            <p:nvPr/>
          </p:nvSpPr>
          <p:spPr>
            <a:xfrm>
              <a:off x="0" y="548005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@reallygreatsite</a:t>
              </a:r>
              <a:endParaRPr/>
            </a:p>
          </p:txBody>
        </p:sp>
      </p:grpSp>
      <p:grpSp>
        <p:nvGrpSpPr>
          <p:cNvPr id="582" name="Google Shape;582;p35"/>
          <p:cNvGrpSpPr/>
          <p:nvPr/>
        </p:nvGrpSpPr>
        <p:grpSpPr>
          <a:xfrm>
            <a:off x="8848881" y="8202771"/>
            <a:ext cx="8115300" cy="1055529"/>
            <a:chOff x="0" y="-85725"/>
            <a:chExt cx="10820400" cy="1407372"/>
          </a:xfrm>
        </p:grpSpPr>
        <p:sp>
          <p:nvSpPr>
            <p:cNvPr id="583" name="Google Shape;583;p35"/>
            <p:cNvSpPr txBox="1"/>
            <p:nvPr/>
          </p:nvSpPr>
          <p:spPr>
            <a:xfrm>
              <a:off x="0" y="-85725"/>
              <a:ext cx="10820400" cy="573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Call us </a:t>
              </a:r>
              <a:endParaRPr/>
            </a:p>
          </p:txBody>
        </p:sp>
        <p:sp>
          <p:nvSpPr>
            <p:cNvPr id="584" name="Google Shape;584;p35"/>
            <p:cNvSpPr txBox="1"/>
            <p:nvPr/>
          </p:nvSpPr>
          <p:spPr>
            <a:xfrm>
              <a:off x="0" y="548005"/>
              <a:ext cx="10820400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123-456-7890</a:t>
              </a:r>
              <a:endParaRPr/>
            </a:p>
          </p:txBody>
        </p:sp>
      </p:grpSp>
      <p:cxnSp>
        <p:nvCxnSpPr>
          <p:cNvPr id="585" name="Google Shape;585;p35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35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87" name="Google Shape;587;p35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588" name="Google Shape;588;p35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589" name="Google Shape;589;p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35"/>
          <p:cNvSpPr txBox="1"/>
          <p:nvPr/>
        </p:nvSpPr>
        <p:spPr>
          <a:xfrm>
            <a:off x="210153" y="128925"/>
            <a:ext cx="813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22.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6"/>
          <p:cNvSpPr/>
          <p:nvPr/>
        </p:nvSpPr>
        <p:spPr>
          <a:xfrm rot="-323138">
            <a:off x="9056529" y="4226313"/>
            <a:ext cx="6152862" cy="1365323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6"/>
          <p:cNvSpPr txBox="1"/>
          <p:nvPr/>
        </p:nvSpPr>
        <p:spPr>
          <a:xfrm>
            <a:off x="9527147" y="2006926"/>
            <a:ext cx="7995300" cy="5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69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Team Members Page</a:t>
            </a:r>
            <a:endParaRPr/>
          </a:p>
        </p:txBody>
      </p:sp>
      <p:pic>
        <p:nvPicPr>
          <p:cNvPr id="597" name="Google Shape;597;p36"/>
          <p:cNvPicPr preferRelativeResize="0"/>
          <p:nvPr/>
        </p:nvPicPr>
        <p:blipFill rotWithShape="1">
          <a:blip r:embed="rId3">
            <a:alphaModFix/>
          </a:blip>
          <a:srcRect b="27442" l="40024" r="32145" t="25623"/>
          <a:stretch/>
        </p:blipFill>
        <p:spPr>
          <a:xfrm>
            <a:off x="2001768" y="1759276"/>
            <a:ext cx="2429727" cy="27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6"/>
          <p:cNvPicPr preferRelativeResize="0"/>
          <p:nvPr/>
        </p:nvPicPr>
        <p:blipFill rotWithShape="1">
          <a:blip r:embed="rId4">
            <a:alphaModFix/>
          </a:blip>
          <a:srcRect b="0" l="23607" r="17097" t="0"/>
          <a:stretch/>
        </p:blipFill>
        <p:spPr>
          <a:xfrm>
            <a:off x="5754395" y="1759276"/>
            <a:ext cx="2429727" cy="27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6"/>
          <p:cNvPicPr preferRelativeResize="0"/>
          <p:nvPr/>
        </p:nvPicPr>
        <p:blipFill rotWithShape="1">
          <a:blip r:embed="rId5">
            <a:alphaModFix/>
          </a:blip>
          <a:srcRect b="0" l="23573" r="17055" t="0"/>
          <a:stretch/>
        </p:blipFill>
        <p:spPr>
          <a:xfrm>
            <a:off x="2001768" y="5997625"/>
            <a:ext cx="2429727" cy="27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6"/>
          <p:cNvPicPr preferRelativeResize="0"/>
          <p:nvPr/>
        </p:nvPicPr>
        <p:blipFill rotWithShape="1">
          <a:blip r:embed="rId6">
            <a:alphaModFix/>
          </a:blip>
          <a:srcRect b="28566" l="34571" r="23377" t="517"/>
          <a:stretch/>
        </p:blipFill>
        <p:spPr>
          <a:xfrm>
            <a:off x="5754395" y="5997625"/>
            <a:ext cx="2429727" cy="2731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36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2" name="Google Shape;602;p36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03" name="Google Shape;603;p36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604" name="Google Shape;604;p36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05" name="Google Shape;605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6" name="Google Shape;606;p36"/>
          <p:cNvGrpSpPr/>
          <p:nvPr/>
        </p:nvGrpSpPr>
        <p:grpSpPr>
          <a:xfrm>
            <a:off x="1980612" y="1650780"/>
            <a:ext cx="3086101" cy="3431776"/>
            <a:chOff x="0" y="-28575"/>
            <a:chExt cx="812800" cy="903842"/>
          </a:xfrm>
        </p:grpSpPr>
        <p:sp>
          <p:nvSpPr>
            <p:cNvPr id="607" name="Google Shape;607;p36"/>
            <p:cNvSpPr/>
            <p:nvPr/>
          </p:nvSpPr>
          <p:spPr>
            <a:xfrm>
              <a:off x="0" y="0"/>
              <a:ext cx="645500" cy="875267"/>
            </a:xfrm>
            <a:custGeom>
              <a:rect b="b" l="l" r="r" t="t"/>
              <a:pathLst>
                <a:path extrusionOk="0" h="875267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75267"/>
                  </a:lnTo>
                  <a:lnTo>
                    <a:pt x="0" y="875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8" name="Google Shape;608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36"/>
          <p:cNvSpPr txBox="1"/>
          <p:nvPr/>
        </p:nvSpPr>
        <p:spPr>
          <a:xfrm>
            <a:off x="9464697" y="7811016"/>
            <a:ext cx="61797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grpSp>
        <p:nvGrpSpPr>
          <p:cNvPr id="610" name="Google Shape;610;p36"/>
          <p:cNvGrpSpPr/>
          <p:nvPr/>
        </p:nvGrpSpPr>
        <p:grpSpPr>
          <a:xfrm>
            <a:off x="1980612" y="4642969"/>
            <a:ext cx="2429727" cy="872029"/>
            <a:chOff x="0" y="-9525"/>
            <a:chExt cx="3239636" cy="1162705"/>
          </a:xfrm>
        </p:grpSpPr>
        <p:sp>
          <p:nvSpPr>
            <p:cNvPr id="611" name="Google Shape;611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12" name="Google Shape;612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grpSp>
        <p:nvGrpSpPr>
          <p:cNvPr id="613" name="Google Shape;613;p36"/>
          <p:cNvGrpSpPr/>
          <p:nvPr/>
        </p:nvGrpSpPr>
        <p:grpSpPr>
          <a:xfrm>
            <a:off x="5733238" y="4642969"/>
            <a:ext cx="2429727" cy="872029"/>
            <a:chOff x="0" y="-9525"/>
            <a:chExt cx="3239636" cy="1162705"/>
          </a:xfrm>
        </p:grpSpPr>
        <p:sp>
          <p:nvSpPr>
            <p:cNvPr id="614" name="Google Shape;614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15" name="Google Shape;615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grpSp>
        <p:nvGrpSpPr>
          <p:cNvPr id="616" name="Google Shape;616;p36"/>
          <p:cNvGrpSpPr/>
          <p:nvPr/>
        </p:nvGrpSpPr>
        <p:grpSpPr>
          <a:xfrm>
            <a:off x="1959455" y="8884172"/>
            <a:ext cx="2429727" cy="872029"/>
            <a:chOff x="0" y="-9525"/>
            <a:chExt cx="3239636" cy="1162705"/>
          </a:xfrm>
        </p:grpSpPr>
        <p:sp>
          <p:nvSpPr>
            <p:cNvPr id="617" name="Google Shape;617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18" name="Google Shape;618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grpSp>
        <p:nvGrpSpPr>
          <p:cNvPr id="619" name="Google Shape;619;p36"/>
          <p:cNvGrpSpPr/>
          <p:nvPr/>
        </p:nvGrpSpPr>
        <p:grpSpPr>
          <a:xfrm>
            <a:off x="5775551" y="8884172"/>
            <a:ext cx="2429727" cy="872029"/>
            <a:chOff x="0" y="-9525"/>
            <a:chExt cx="3239636" cy="1162705"/>
          </a:xfrm>
        </p:grpSpPr>
        <p:sp>
          <p:nvSpPr>
            <p:cNvPr id="620" name="Google Shape;620;p36"/>
            <p:cNvSpPr txBox="1"/>
            <p:nvPr/>
          </p:nvSpPr>
          <p:spPr>
            <a:xfrm>
              <a:off x="0" y="-952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 Name</a:t>
              </a:r>
              <a:endParaRPr/>
            </a:p>
          </p:txBody>
        </p:sp>
        <p:sp>
          <p:nvSpPr>
            <p:cNvPr id="621" name="Google Shape;621;p36"/>
            <p:cNvSpPr txBox="1"/>
            <p:nvPr/>
          </p:nvSpPr>
          <p:spPr>
            <a:xfrm>
              <a:off x="0" y="699155"/>
              <a:ext cx="323963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8">
                  <a:solidFill>
                    <a:srgbClr val="191919"/>
                  </a:solidFill>
                  <a:latin typeface="Quicksand"/>
                  <a:ea typeface="Quicksand"/>
                  <a:cs typeface="Quicksand"/>
                  <a:sym typeface="Quicksand"/>
                </a:rPr>
                <a:t>Title or Position</a:t>
              </a:r>
              <a:endParaRPr/>
            </a:p>
          </p:txBody>
        </p:sp>
      </p:grpSp>
      <p:sp>
        <p:nvSpPr>
          <p:cNvPr id="622" name="Google Shape;622;p36"/>
          <p:cNvSpPr txBox="1"/>
          <p:nvPr/>
        </p:nvSpPr>
        <p:spPr>
          <a:xfrm>
            <a:off x="209841" y="128929"/>
            <a:ext cx="61841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23.</a:t>
            </a:r>
            <a:endParaRPr/>
          </a:p>
        </p:txBody>
      </p:sp>
      <p:grpSp>
        <p:nvGrpSpPr>
          <p:cNvPr id="623" name="Google Shape;623;p36"/>
          <p:cNvGrpSpPr/>
          <p:nvPr/>
        </p:nvGrpSpPr>
        <p:grpSpPr>
          <a:xfrm>
            <a:off x="5754395" y="1647926"/>
            <a:ext cx="3086101" cy="3495574"/>
            <a:chOff x="0" y="-28575"/>
            <a:chExt cx="812800" cy="920645"/>
          </a:xfrm>
        </p:grpSpPr>
        <p:sp>
          <p:nvSpPr>
            <p:cNvPr id="624" name="Google Shape;624;p36"/>
            <p:cNvSpPr/>
            <p:nvPr/>
          </p:nvSpPr>
          <p:spPr>
            <a:xfrm>
              <a:off x="0" y="0"/>
              <a:ext cx="645500" cy="892070"/>
            </a:xfrm>
            <a:custGeom>
              <a:rect b="b" l="l" r="r" t="t"/>
              <a:pathLst>
                <a:path extrusionOk="0" h="892070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92070"/>
                  </a:lnTo>
                  <a:lnTo>
                    <a:pt x="0" y="8920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25" name="Google Shape;625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36"/>
          <p:cNvGrpSpPr/>
          <p:nvPr/>
        </p:nvGrpSpPr>
        <p:grpSpPr>
          <a:xfrm>
            <a:off x="1959455" y="5889129"/>
            <a:ext cx="3086101" cy="3434629"/>
            <a:chOff x="0" y="-28575"/>
            <a:chExt cx="812800" cy="904594"/>
          </a:xfrm>
        </p:grpSpPr>
        <p:sp>
          <p:nvSpPr>
            <p:cNvPr id="627" name="Google Shape;627;p36"/>
            <p:cNvSpPr/>
            <p:nvPr/>
          </p:nvSpPr>
          <p:spPr>
            <a:xfrm>
              <a:off x="0" y="0"/>
              <a:ext cx="645500" cy="876019"/>
            </a:xfrm>
            <a:custGeom>
              <a:rect b="b" l="l" r="r" t="t"/>
              <a:pathLst>
                <a:path extrusionOk="0" h="876019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76019"/>
                  </a:lnTo>
                  <a:lnTo>
                    <a:pt x="0" y="8760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28" name="Google Shape;628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36"/>
          <p:cNvGrpSpPr/>
          <p:nvPr/>
        </p:nvGrpSpPr>
        <p:grpSpPr>
          <a:xfrm>
            <a:off x="5712081" y="5889129"/>
            <a:ext cx="3086101" cy="3434629"/>
            <a:chOff x="0" y="-28575"/>
            <a:chExt cx="812800" cy="904594"/>
          </a:xfrm>
        </p:grpSpPr>
        <p:sp>
          <p:nvSpPr>
            <p:cNvPr id="630" name="Google Shape;630;p36"/>
            <p:cNvSpPr/>
            <p:nvPr/>
          </p:nvSpPr>
          <p:spPr>
            <a:xfrm>
              <a:off x="0" y="0"/>
              <a:ext cx="645500" cy="876019"/>
            </a:xfrm>
            <a:custGeom>
              <a:rect b="b" l="l" r="r" t="t"/>
              <a:pathLst>
                <a:path extrusionOk="0" h="876019" w="645500">
                  <a:moveTo>
                    <a:pt x="0" y="0"/>
                  </a:moveTo>
                  <a:lnTo>
                    <a:pt x="645500" y="0"/>
                  </a:lnTo>
                  <a:lnTo>
                    <a:pt x="645500" y="876019"/>
                  </a:lnTo>
                  <a:lnTo>
                    <a:pt x="0" y="8760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47625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1" name="Google Shape;631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7"/>
          <p:cNvSpPr/>
          <p:nvPr/>
        </p:nvSpPr>
        <p:spPr>
          <a:xfrm rot="-323189">
            <a:off x="5301508" y="2767966"/>
            <a:ext cx="3869595" cy="1113252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37"/>
          <p:cNvSpPr txBox="1"/>
          <p:nvPr/>
        </p:nvSpPr>
        <p:spPr>
          <a:xfrm>
            <a:off x="5567859" y="2653841"/>
            <a:ext cx="474429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Credits</a:t>
            </a:r>
            <a:endParaRPr/>
          </a:p>
        </p:txBody>
      </p:sp>
      <p:sp>
        <p:nvSpPr>
          <p:cNvPr id="638" name="Google Shape;638;p37"/>
          <p:cNvSpPr txBox="1"/>
          <p:nvPr/>
        </p:nvSpPr>
        <p:spPr>
          <a:xfrm>
            <a:off x="5567859" y="4720766"/>
            <a:ext cx="8704854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39" name="Google Shape;639;p37"/>
          <p:cNvSpPr txBox="1"/>
          <p:nvPr/>
        </p:nvSpPr>
        <p:spPr>
          <a:xfrm>
            <a:off x="5567859" y="6597876"/>
            <a:ext cx="870485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SlidesCarnival for the presentation template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Pexels for the photos</a:t>
            </a:r>
            <a:endParaRPr/>
          </a:p>
        </p:txBody>
      </p:sp>
      <p:sp>
        <p:nvSpPr>
          <p:cNvPr id="640" name="Google Shape;640;p37"/>
          <p:cNvSpPr txBox="1"/>
          <p:nvPr/>
        </p:nvSpPr>
        <p:spPr>
          <a:xfrm>
            <a:off x="5567859" y="8146949"/>
            <a:ext cx="8704854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Happy designing! </a:t>
            </a:r>
            <a:endParaRPr/>
          </a:p>
        </p:txBody>
      </p:sp>
      <p:cxnSp>
        <p:nvCxnSpPr>
          <p:cNvPr id="641" name="Google Shape;641;p37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2" name="Google Shape;642;p37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43" name="Google Shape;643;p37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644" name="Google Shape;644;p37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45" name="Google Shape;645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6" name="Google Shape;646;p37"/>
          <p:cNvSpPr txBox="1"/>
          <p:nvPr/>
        </p:nvSpPr>
        <p:spPr>
          <a:xfrm>
            <a:off x="192398" y="128929"/>
            <a:ext cx="62472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24.</a:t>
            </a:r>
            <a:endParaRPr/>
          </a:p>
        </p:txBody>
      </p:sp>
      <p:sp>
        <p:nvSpPr>
          <p:cNvPr id="647" name="Google Shape;647;p37"/>
          <p:cNvSpPr/>
          <p:nvPr/>
        </p:nvSpPr>
        <p:spPr>
          <a:xfrm>
            <a:off x="1033463" y="1290574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37"/>
          <p:cNvSpPr/>
          <p:nvPr/>
        </p:nvSpPr>
        <p:spPr>
          <a:xfrm>
            <a:off x="1033463" y="183783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37"/>
          <p:cNvSpPr/>
          <p:nvPr/>
        </p:nvSpPr>
        <p:spPr>
          <a:xfrm>
            <a:off x="1019175" y="2435075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37"/>
          <p:cNvSpPr/>
          <p:nvPr/>
        </p:nvSpPr>
        <p:spPr>
          <a:xfrm>
            <a:off x="1029486" y="2982334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37"/>
          <p:cNvSpPr/>
          <p:nvPr/>
        </p:nvSpPr>
        <p:spPr>
          <a:xfrm>
            <a:off x="1047751" y="352959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37"/>
          <p:cNvSpPr/>
          <p:nvPr/>
        </p:nvSpPr>
        <p:spPr>
          <a:xfrm>
            <a:off x="14654998" y="758655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37"/>
          <p:cNvSpPr/>
          <p:nvPr/>
        </p:nvSpPr>
        <p:spPr>
          <a:xfrm>
            <a:off x="14654998" y="8133812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37"/>
          <p:cNvSpPr/>
          <p:nvPr/>
        </p:nvSpPr>
        <p:spPr>
          <a:xfrm>
            <a:off x="14640710" y="8731054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37"/>
          <p:cNvSpPr/>
          <p:nvPr/>
        </p:nvSpPr>
        <p:spPr>
          <a:xfrm>
            <a:off x="14651021" y="9278313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37"/>
          <p:cNvSpPr/>
          <p:nvPr/>
        </p:nvSpPr>
        <p:spPr>
          <a:xfrm>
            <a:off x="14669286" y="9825572"/>
            <a:ext cx="3618714" cy="829921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8"/>
          <p:cNvSpPr/>
          <p:nvPr/>
        </p:nvSpPr>
        <p:spPr>
          <a:xfrm rot="-323189">
            <a:off x="1380788" y="1647058"/>
            <a:ext cx="4123660" cy="968256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38"/>
          <p:cNvSpPr txBox="1"/>
          <p:nvPr/>
        </p:nvSpPr>
        <p:spPr>
          <a:xfrm>
            <a:off x="1628296" y="1495388"/>
            <a:ext cx="8271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Fonts In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this Presentation</a:t>
            </a:r>
            <a:endParaRPr/>
          </a:p>
        </p:txBody>
      </p:sp>
      <p:sp>
        <p:nvSpPr>
          <p:cNvPr id="663" name="Google Shape;663;p38"/>
          <p:cNvSpPr txBox="1"/>
          <p:nvPr/>
        </p:nvSpPr>
        <p:spPr>
          <a:xfrm>
            <a:off x="1628296" y="4565308"/>
            <a:ext cx="8858355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This presentation template uses the following free fonts:</a:t>
            </a:r>
            <a:endParaRPr/>
          </a:p>
        </p:txBody>
      </p:sp>
      <p:sp>
        <p:nvSpPr>
          <p:cNvPr id="664" name="Google Shape;664;p38"/>
          <p:cNvSpPr txBox="1"/>
          <p:nvPr/>
        </p:nvSpPr>
        <p:spPr>
          <a:xfrm>
            <a:off x="1628296" y="6350441"/>
            <a:ext cx="8112790" cy="1317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Titles: Staatliches</a:t>
            </a:r>
            <a:endParaRPr b="0" i="0" sz="2499" u="none" cap="none" strike="noStrike">
              <a:solidFill>
                <a:srgbClr val="2D2D2D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Headers: Quicksand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Body Copy: Quicksand</a:t>
            </a:r>
            <a:endParaRPr/>
          </a:p>
        </p:txBody>
      </p:sp>
      <p:sp>
        <p:nvSpPr>
          <p:cNvPr id="665" name="Google Shape;665;p38"/>
          <p:cNvSpPr txBox="1"/>
          <p:nvPr/>
        </p:nvSpPr>
        <p:spPr>
          <a:xfrm>
            <a:off x="1628296" y="8326073"/>
            <a:ext cx="8272009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You can find these fonts online too. Happy designing! </a:t>
            </a:r>
            <a:endParaRPr/>
          </a:p>
        </p:txBody>
      </p:sp>
      <p:cxnSp>
        <p:nvCxnSpPr>
          <p:cNvPr id="666" name="Google Shape;666;p38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" name="Google Shape;667;p38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8" name="Google Shape;668;p38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669" name="Google Shape;669;p38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70" name="Google Shape;670;p3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1" name="Google Shape;671;p38"/>
          <p:cNvSpPr txBox="1"/>
          <p:nvPr/>
        </p:nvSpPr>
        <p:spPr>
          <a:xfrm>
            <a:off x="211864" y="128929"/>
            <a:ext cx="62633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25.</a:t>
            </a:r>
            <a:endParaRPr/>
          </a:p>
        </p:txBody>
      </p:sp>
      <p:sp>
        <p:nvSpPr>
          <p:cNvPr id="672" name="Google Shape;672;p38"/>
          <p:cNvSpPr/>
          <p:nvPr/>
        </p:nvSpPr>
        <p:spPr>
          <a:xfrm>
            <a:off x="12191998" y="1810527"/>
            <a:ext cx="7236425" cy="2246366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38"/>
          <p:cNvSpPr/>
          <p:nvPr/>
        </p:nvSpPr>
        <p:spPr>
          <a:xfrm>
            <a:off x="12191998" y="3244218"/>
            <a:ext cx="7236425" cy="224636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38"/>
          <p:cNvSpPr/>
          <p:nvPr/>
        </p:nvSpPr>
        <p:spPr>
          <a:xfrm>
            <a:off x="12191998" y="4821360"/>
            <a:ext cx="7236425" cy="2246366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38"/>
          <p:cNvSpPr/>
          <p:nvPr/>
        </p:nvSpPr>
        <p:spPr>
          <a:xfrm>
            <a:off x="12191999" y="6398501"/>
            <a:ext cx="7236425" cy="224636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8"/>
          <p:cNvSpPr/>
          <p:nvPr/>
        </p:nvSpPr>
        <p:spPr>
          <a:xfrm>
            <a:off x="12191999" y="7959174"/>
            <a:ext cx="7236425" cy="2246366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9"/>
          <p:cNvSpPr/>
          <p:nvPr/>
        </p:nvSpPr>
        <p:spPr>
          <a:xfrm rot="-231691">
            <a:off x="1609512" y="1457323"/>
            <a:ext cx="8851708" cy="1460345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39"/>
          <p:cNvSpPr txBox="1"/>
          <p:nvPr/>
        </p:nvSpPr>
        <p:spPr>
          <a:xfrm>
            <a:off x="1817365" y="1585676"/>
            <a:ext cx="848442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Timeline Page</a:t>
            </a:r>
            <a:endParaRPr/>
          </a:p>
        </p:txBody>
      </p:sp>
      <p:sp>
        <p:nvSpPr>
          <p:cNvPr id="683" name="Google Shape;683;p39"/>
          <p:cNvSpPr/>
          <p:nvPr/>
        </p:nvSpPr>
        <p:spPr>
          <a:xfrm>
            <a:off x="1969765" y="3993393"/>
            <a:ext cx="8134775" cy="5720206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4" name="Google Shape;684;p39"/>
          <p:cNvPicPr preferRelativeResize="0"/>
          <p:nvPr/>
        </p:nvPicPr>
        <p:blipFill rotWithShape="1">
          <a:blip r:embed="rId3">
            <a:alphaModFix/>
          </a:blip>
          <a:srcRect b="26559" l="0" r="0" t="26560"/>
          <a:stretch/>
        </p:blipFill>
        <p:spPr>
          <a:xfrm>
            <a:off x="1817365" y="3840993"/>
            <a:ext cx="8134775" cy="572020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39"/>
          <p:cNvSpPr txBox="1"/>
          <p:nvPr/>
        </p:nvSpPr>
        <p:spPr>
          <a:xfrm>
            <a:off x="12834546" y="6098037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86" name="Google Shape;686;p39"/>
          <p:cNvSpPr txBox="1"/>
          <p:nvPr/>
        </p:nvSpPr>
        <p:spPr>
          <a:xfrm>
            <a:off x="12834546" y="6872991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r>
              <a:rPr lang="en-US" sz="2399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laborate on what you want to discuss. </a:t>
            </a:r>
            <a:endParaRPr/>
          </a:p>
        </p:txBody>
      </p:sp>
      <p:sp>
        <p:nvSpPr>
          <p:cNvPr id="687" name="Google Shape;687;p39"/>
          <p:cNvSpPr txBox="1"/>
          <p:nvPr/>
        </p:nvSpPr>
        <p:spPr>
          <a:xfrm>
            <a:off x="12834546" y="3850518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88" name="Google Shape;688;p39"/>
          <p:cNvSpPr txBox="1"/>
          <p:nvPr/>
        </p:nvSpPr>
        <p:spPr>
          <a:xfrm>
            <a:off x="12834546" y="4625472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689" name="Google Shape;689;p39"/>
          <p:cNvSpPr txBox="1"/>
          <p:nvPr/>
        </p:nvSpPr>
        <p:spPr>
          <a:xfrm>
            <a:off x="12834546" y="8340475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90" name="Google Shape;690;p39"/>
          <p:cNvSpPr txBox="1"/>
          <p:nvPr/>
        </p:nvSpPr>
        <p:spPr>
          <a:xfrm>
            <a:off x="12834546" y="9115429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sp>
        <p:nvSpPr>
          <p:cNvPr id="691" name="Google Shape;691;p39"/>
          <p:cNvSpPr txBox="1"/>
          <p:nvPr/>
        </p:nvSpPr>
        <p:spPr>
          <a:xfrm>
            <a:off x="12834546" y="1604726"/>
            <a:ext cx="3364925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Add a main point</a:t>
            </a:r>
            <a:endParaRPr/>
          </a:p>
        </p:txBody>
      </p:sp>
      <p:sp>
        <p:nvSpPr>
          <p:cNvPr id="692" name="Google Shape;692;p39"/>
          <p:cNvSpPr txBox="1"/>
          <p:nvPr/>
        </p:nvSpPr>
        <p:spPr>
          <a:xfrm>
            <a:off x="12834546" y="2379680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Elaborate on what you want to discuss. </a:t>
            </a:r>
            <a:endParaRPr/>
          </a:p>
        </p:txBody>
      </p:sp>
      <p:cxnSp>
        <p:nvCxnSpPr>
          <p:cNvPr id="693" name="Google Shape;693;p39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4" name="Google Shape;694;p39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95" name="Google Shape;695;p39"/>
          <p:cNvGrpSpPr/>
          <p:nvPr/>
        </p:nvGrpSpPr>
        <p:grpSpPr>
          <a:xfrm>
            <a:off x="4762" y="-93699"/>
            <a:ext cx="3086104" cy="3194601"/>
            <a:chOff x="0" y="-28575"/>
            <a:chExt cx="812800" cy="841375"/>
          </a:xfrm>
        </p:grpSpPr>
        <p:sp>
          <p:nvSpPr>
            <p:cNvPr id="696" name="Google Shape;696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697" name="Google Shape;697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p39"/>
          <p:cNvSpPr txBox="1"/>
          <p:nvPr/>
        </p:nvSpPr>
        <p:spPr>
          <a:xfrm>
            <a:off x="205555" y="138281"/>
            <a:ext cx="63264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26.</a:t>
            </a:r>
            <a:endParaRPr/>
          </a:p>
        </p:txBody>
      </p:sp>
      <p:cxnSp>
        <p:nvCxnSpPr>
          <p:cNvPr id="699" name="Google Shape;699;p39"/>
          <p:cNvCxnSpPr/>
          <p:nvPr/>
        </p:nvCxnSpPr>
        <p:spPr>
          <a:xfrm rot="5400000">
            <a:off x="7847065" y="6436040"/>
            <a:ext cx="7663819" cy="0"/>
          </a:xfrm>
          <a:prstGeom prst="straightConnector1">
            <a:avLst/>
          </a:prstGeom>
          <a:noFill/>
          <a:ln cap="flat" cmpd="sng" w="3810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00" name="Google Shape;700;p39"/>
          <p:cNvGrpSpPr/>
          <p:nvPr/>
        </p:nvGrpSpPr>
        <p:grpSpPr>
          <a:xfrm>
            <a:off x="11085694" y="1466004"/>
            <a:ext cx="3674939" cy="3804135"/>
            <a:chOff x="0" y="-28575"/>
            <a:chExt cx="812800" cy="841375"/>
          </a:xfrm>
        </p:grpSpPr>
        <p:sp>
          <p:nvSpPr>
            <p:cNvPr id="701" name="Google Shape;701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02" name="Google Shape;702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3" name="Google Shape;703;p39"/>
          <p:cNvSpPr txBox="1"/>
          <p:nvPr/>
        </p:nvSpPr>
        <p:spPr>
          <a:xfrm>
            <a:off x="11557569" y="1755544"/>
            <a:ext cx="281226" cy="855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6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1.</a:t>
            </a:r>
            <a:endParaRPr/>
          </a:p>
        </p:txBody>
      </p:sp>
      <p:grpSp>
        <p:nvGrpSpPr>
          <p:cNvPr id="704" name="Google Shape;704;p39"/>
          <p:cNvGrpSpPr/>
          <p:nvPr/>
        </p:nvGrpSpPr>
        <p:grpSpPr>
          <a:xfrm>
            <a:off x="11085694" y="3711796"/>
            <a:ext cx="3674939" cy="3804135"/>
            <a:chOff x="0" y="-28575"/>
            <a:chExt cx="812800" cy="841375"/>
          </a:xfrm>
        </p:grpSpPr>
        <p:sp>
          <p:nvSpPr>
            <p:cNvPr id="705" name="Google Shape;705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06" name="Google Shape;706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7" name="Google Shape;707;p39"/>
          <p:cNvSpPr txBox="1"/>
          <p:nvPr/>
        </p:nvSpPr>
        <p:spPr>
          <a:xfrm>
            <a:off x="11479621" y="3997124"/>
            <a:ext cx="436965" cy="864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8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2.</a:t>
            </a:r>
            <a:endParaRPr/>
          </a:p>
        </p:txBody>
      </p:sp>
      <p:grpSp>
        <p:nvGrpSpPr>
          <p:cNvPr id="708" name="Google Shape;708;p39"/>
          <p:cNvGrpSpPr/>
          <p:nvPr/>
        </p:nvGrpSpPr>
        <p:grpSpPr>
          <a:xfrm>
            <a:off x="11085694" y="5956775"/>
            <a:ext cx="3674939" cy="3804135"/>
            <a:chOff x="0" y="-28575"/>
            <a:chExt cx="812800" cy="841375"/>
          </a:xfrm>
        </p:grpSpPr>
        <p:sp>
          <p:nvSpPr>
            <p:cNvPr id="709" name="Google Shape;709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10" name="Google Shape;710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39"/>
          <p:cNvSpPr txBox="1"/>
          <p:nvPr/>
        </p:nvSpPr>
        <p:spPr>
          <a:xfrm>
            <a:off x="11479266" y="6242103"/>
            <a:ext cx="560334" cy="864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8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3.</a:t>
            </a:r>
            <a:endParaRPr/>
          </a:p>
        </p:txBody>
      </p:sp>
      <p:grpSp>
        <p:nvGrpSpPr>
          <p:cNvPr id="712" name="Google Shape;712;p39"/>
          <p:cNvGrpSpPr/>
          <p:nvPr/>
        </p:nvGrpSpPr>
        <p:grpSpPr>
          <a:xfrm>
            <a:off x="11085614" y="8201753"/>
            <a:ext cx="3674939" cy="3804135"/>
            <a:chOff x="0" y="-28575"/>
            <a:chExt cx="812800" cy="841375"/>
          </a:xfrm>
        </p:grpSpPr>
        <p:sp>
          <p:nvSpPr>
            <p:cNvPr id="713" name="Google Shape;713;p3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714" name="Google Shape;714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5" name="Google Shape;715;p39"/>
          <p:cNvSpPr txBox="1"/>
          <p:nvPr/>
        </p:nvSpPr>
        <p:spPr>
          <a:xfrm>
            <a:off x="11475430" y="8487081"/>
            <a:ext cx="445189" cy="864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8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4.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0"/>
          <p:cNvSpPr/>
          <p:nvPr/>
        </p:nvSpPr>
        <p:spPr>
          <a:xfrm rot="-203531">
            <a:off x="5117886" y="2334115"/>
            <a:ext cx="8104444" cy="1319862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0"/>
          <p:cNvSpPr txBox="1"/>
          <p:nvPr/>
        </p:nvSpPr>
        <p:spPr>
          <a:xfrm>
            <a:off x="5163780" y="2270588"/>
            <a:ext cx="800355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 Chart Page</a:t>
            </a:r>
            <a:endParaRPr/>
          </a:p>
        </p:txBody>
      </p:sp>
      <p:pic>
        <p:nvPicPr>
          <p:cNvPr id="722" name="Google Shape;722;p40"/>
          <p:cNvPicPr preferRelativeResize="0"/>
          <p:nvPr/>
        </p:nvPicPr>
        <p:blipFill rotWithShape="1">
          <a:blip r:embed="rId3">
            <a:alphaModFix/>
          </a:blip>
          <a:srcRect b="6984" l="0" r="0" t="6984"/>
          <a:stretch/>
        </p:blipFill>
        <p:spPr>
          <a:xfrm>
            <a:off x="13869633" y="7742832"/>
            <a:ext cx="750248" cy="102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0"/>
          <p:cNvPicPr preferRelativeResize="0"/>
          <p:nvPr/>
        </p:nvPicPr>
        <p:blipFill rotWithShape="1">
          <a:blip r:embed="rId4">
            <a:alphaModFix/>
          </a:blip>
          <a:srcRect b="0" l="28279" r="19897" t="0"/>
          <a:stretch/>
        </p:blipFill>
        <p:spPr>
          <a:xfrm>
            <a:off x="1931266" y="7742832"/>
            <a:ext cx="750248" cy="98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0"/>
          <p:cNvPicPr preferRelativeResize="0"/>
          <p:nvPr/>
        </p:nvPicPr>
        <p:blipFill rotWithShape="1">
          <a:blip r:embed="rId5">
            <a:alphaModFix/>
          </a:blip>
          <a:srcRect b="0" l="24120" r="24120" t="0"/>
          <a:stretch/>
        </p:blipFill>
        <p:spPr>
          <a:xfrm>
            <a:off x="5990592" y="7742831"/>
            <a:ext cx="750248" cy="102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0"/>
          <p:cNvPicPr preferRelativeResize="0"/>
          <p:nvPr/>
        </p:nvPicPr>
        <p:blipFill rotWithShape="1">
          <a:blip r:embed="rId6">
            <a:alphaModFix/>
          </a:blip>
          <a:srcRect b="0" l="24120" r="24120" t="0"/>
          <a:stretch/>
        </p:blipFill>
        <p:spPr>
          <a:xfrm>
            <a:off x="9777666" y="7742832"/>
            <a:ext cx="750248" cy="102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0"/>
          <p:cNvPicPr preferRelativeResize="0"/>
          <p:nvPr/>
        </p:nvPicPr>
        <p:blipFill rotWithShape="1">
          <a:blip r:embed="rId7">
            <a:alphaModFix/>
          </a:blip>
          <a:srcRect b="7064" l="0" r="0" t="7065"/>
          <a:stretch/>
        </p:blipFill>
        <p:spPr>
          <a:xfrm>
            <a:off x="3461100" y="6051006"/>
            <a:ext cx="750248" cy="100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0"/>
          <p:cNvPicPr preferRelativeResize="0"/>
          <p:nvPr/>
        </p:nvPicPr>
        <p:blipFill rotWithShape="1">
          <a:blip r:embed="rId8">
            <a:alphaModFix/>
          </a:blip>
          <a:srcRect b="8329" l="35589" r="28051" t="21422"/>
          <a:stretch/>
        </p:blipFill>
        <p:spPr>
          <a:xfrm>
            <a:off x="7575036" y="4366087"/>
            <a:ext cx="750248" cy="101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0"/>
          <p:cNvPicPr preferRelativeResize="0"/>
          <p:nvPr/>
        </p:nvPicPr>
        <p:blipFill rotWithShape="1">
          <a:blip r:embed="rId9">
            <a:alphaModFix/>
          </a:blip>
          <a:srcRect b="33196" l="38176" r="27954" t="1369"/>
          <a:stretch/>
        </p:blipFill>
        <p:spPr>
          <a:xfrm>
            <a:off x="11293973" y="6051007"/>
            <a:ext cx="750248" cy="10161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p40"/>
          <p:cNvGrpSpPr/>
          <p:nvPr/>
        </p:nvGrpSpPr>
        <p:grpSpPr>
          <a:xfrm>
            <a:off x="8325285" y="2524679"/>
            <a:ext cx="4651007" cy="4703403"/>
            <a:chOff x="0" y="-325674"/>
            <a:chExt cx="822583" cy="831850"/>
          </a:xfrm>
        </p:grpSpPr>
        <p:sp>
          <p:nvSpPr>
            <p:cNvPr id="730" name="Google Shape;730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1" name="Google Shape;731;p40"/>
            <p:cNvSpPr txBox="1"/>
            <p:nvPr/>
          </p:nvSpPr>
          <p:spPr>
            <a:xfrm>
              <a:off x="9783" y="-325674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32" name="Google Shape;732;p40"/>
          <p:cNvGrpSpPr/>
          <p:nvPr/>
        </p:nvGrpSpPr>
        <p:grpSpPr>
          <a:xfrm>
            <a:off x="2775307" y="5874302"/>
            <a:ext cx="4595692" cy="4703403"/>
            <a:chOff x="-253980" y="-31875"/>
            <a:chExt cx="812800" cy="831850"/>
          </a:xfrm>
        </p:grpSpPr>
        <p:sp>
          <p:nvSpPr>
            <p:cNvPr id="733" name="Google Shape;733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4" name="Google Shape;734;p40"/>
            <p:cNvSpPr txBox="1"/>
            <p:nvPr/>
          </p:nvSpPr>
          <p:spPr>
            <a:xfrm>
              <a:off x="-253980" y="-3187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35" name="Google Shape;735;p40"/>
          <p:cNvGrpSpPr/>
          <p:nvPr/>
        </p:nvGrpSpPr>
        <p:grpSpPr>
          <a:xfrm>
            <a:off x="10583268" y="5881234"/>
            <a:ext cx="4595692" cy="4703403"/>
            <a:chOff x="-258386" y="-30649"/>
            <a:chExt cx="812800" cy="831850"/>
          </a:xfrm>
        </p:grpSpPr>
        <p:sp>
          <p:nvSpPr>
            <p:cNvPr id="736" name="Google Shape;736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37" name="Google Shape;737;p40"/>
            <p:cNvSpPr txBox="1"/>
            <p:nvPr/>
          </p:nvSpPr>
          <p:spPr>
            <a:xfrm>
              <a:off x="-258386" y="-30649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38" name="Google Shape;738;p40"/>
          <p:cNvGrpSpPr/>
          <p:nvPr/>
        </p:nvGrpSpPr>
        <p:grpSpPr>
          <a:xfrm>
            <a:off x="2679056" y="4181468"/>
            <a:ext cx="6135639" cy="4703403"/>
            <a:chOff x="0" y="-625812"/>
            <a:chExt cx="1085157" cy="831850"/>
          </a:xfrm>
        </p:grpSpPr>
        <p:sp>
          <p:nvSpPr>
            <p:cNvPr id="739" name="Google Shape;739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0" name="Google Shape;740;p40"/>
            <p:cNvSpPr txBox="1"/>
            <p:nvPr/>
          </p:nvSpPr>
          <p:spPr>
            <a:xfrm>
              <a:off x="272357" y="-62581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41" name="Google Shape;741;p40"/>
          <p:cNvGrpSpPr/>
          <p:nvPr/>
        </p:nvGrpSpPr>
        <p:grpSpPr>
          <a:xfrm>
            <a:off x="6725970" y="5896046"/>
            <a:ext cx="4595692" cy="4703403"/>
            <a:chOff x="-2630" y="-326625"/>
            <a:chExt cx="812800" cy="831850"/>
          </a:xfrm>
        </p:grpSpPr>
        <p:sp>
          <p:nvSpPr>
            <p:cNvPr id="742" name="Google Shape;742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3" name="Google Shape;743;p40"/>
            <p:cNvSpPr txBox="1"/>
            <p:nvPr/>
          </p:nvSpPr>
          <p:spPr>
            <a:xfrm>
              <a:off x="-2630" y="-32662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44" name="Google Shape;744;p40"/>
          <p:cNvGrpSpPr/>
          <p:nvPr/>
        </p:nvGrpSpPr>
        <p:grpSpPr>
          <a:xfrm>
            <a:off x="10525896" y="4181468"/>
            <a:ext cx="6198774" cy="4703403"/>
            <a:chOff x="0" y="-625812"/>
            <a:chExt cx="1096323" cy="831850"/>
          </a:xfrm>
        </p:grpSpPr>
        <p:sp>
          <p:nvSpPr>
            <p:cNvPr id="745" name="Google Shape;745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40"/>
            <p:cNvSpPr txBox="1"/>
            <p:nvPr/>
          </p:nvSpPr>
          <p:spPr>
            <a:xfrm>
              <a:off x="283523" y="-625812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grpSp>
        <p:nvGrpSpPr>
          <p:cNvPr id="747" name="Google Shape;747;p40"/>
          <p:cNvGrpSpPr/>
          <p:nvPr/>
        </p:nvGrpSpPr>
        <p:grpSpPr>
          <a:xfrm>
            <a:off x="14619881" y="5932956"/>
            <a:ext cx="4626174" cy="4703403"/>
            <a:chOff x="0" y="-320097"/>
            <a:chExt cx="818191" cy="831850"/>
          </a:xfrm>
        </p:grpSpPr>
        <p:sp>
          <p:nvSpPr>
            <p:cNvPr id="748" name="Google Shape;748;p40"/>
            <p:cNvSpPr/>
            <p:nvPr/>
          </p:nvSpPr>
          <p:spPr>
            <a:xfrm>
              <a:off x="0" y="0"/>
              <a:ext cx="466811" cy="177417"/>
            </a:xfrm>
            <a:custGeom>
              <a:rect b="b" l="l" r="r" t="t"/>
              <a:pathLst>
                <a:path extrusionOk="0" h="177417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7417"/>
                  </a:lnTo>
                  <a:lnTo>
                    <a:pt x="0" y="17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9" name="Google Shape;749;p40"/>
            <p:cNvSpPr txBox="1"/>
            <p:nvPr/>
          </p:nvSpPr>
          <p:spPr>
            <a:xfrm>
              <a:off x="5391" y="-320097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Name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Job Title</a:t>
              </a:r>
              <a:endParaRPr/>
            </a:p>
          </p:txBody>
        </p:sp>
      </p:grpSp>
      <p:cxnSp>
        <p:nvCxnSpPr>
          <p:cNvPr id="750" name="Google Shape;750;p40"/>
          <p:cNvCxnSpPr/>
          <p:nvPr/>
        </p:nvCxnSpPr>
        <p:spPr>
          <a:xfrm rot="10800000">
            <a:off x="5513470" y="5660306"/>
            <a:ext cx="7860573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1" name="Google Shape;751;p40"/>
          <p:cNvCxnSpPr/>
          <p:nvPr/>
        </p:nvCxnSpPr>
        <p:spPr>
          <a:xfrm rot="-5446176">
            <a:off x="9508425" y="5504949"/>
            <a:ext cx="290516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2" name="Google Shape;752;p40"/>
          <p:cNvCxnSpPr/>
          <p:nvPr/>
        </p:nvCxnSpPr>
        <p:spPr>
          <a:xfrm rot="-5400000">
            <a:off x="13176639" y="5857710"/>
            <a:ext cx="374585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3" name="Google Shape;753;p40"/>
          <p:cNvCxnSpPr/>
          <p:nvPr/>
        </p:nvCxnSpPr>
        <p:spPr>
          <a:xfrm rot="-5468555">
            <a:off x="5339824" y="5857545"/>
            <a:ext cx="374989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4" name="Google Shape;754;p40"/>
          <p:cNvCxnSpPr/>
          <p:nvPr/>
        </p:nvCxnSpPr>
        <p:spPr>
          <a:xfrm rot="10800000">
            <a:off x="4231572" y="7412125"/>
            <a:ext cx="2908076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5" name="Google Shape;755;p40"/>
          <p:cNvCxnSpPr/>
          <p:nvPr/>
        </p:nvCxnSpPr>
        <p:spPr>
          <a:xfrm rot="-5400000">
            <a:off x="5344011" y="7235191"/>
            <a:ext cx="374093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p40"/>
          <p:cNvCxnSpPr/>
          <p:nvPr/>
        </p:nvCxnSpPr>
        <p:spPr>
          <a:xfrm rot="-5512041">
            <a:off x="6979436" y="7577311"/>
            <a:ext cx="310312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7" name="Google Shape;757;p40"/>
          <p:cNvCxnSpPr/>
          <p:nvPr/>
        </p:nvCxnSpPr>
        <p:spPr>
          <a:xfrm rot="-5400000">
            <a:off x="4055813" y="7567661"/>
            <a:ext cx="331294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8" name="Google Shape;758;p40"/>
          <p:cNvCxnSpPr/>
          <p:nvPr/>
        </p:nvCxnSpPr>
        <p:spPr>
          <a:xfrm rot="10800000">
            <a:off x="12064445" y="7408605"/>
            <a:ext cx="2908076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9" name="Google Shape;759;p40"/>
          <p:cNvCxnSpPr/>
          <p:nvPr/>
        </p:nvCxnSpPr>
        <p:spPr>
          <a:xfrm rot="-5400000">
            <a:off x="13178645" y="7233431"/>
            <a:ext cx="370572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0" name="Google Shape;760;p40"/>
          <p:cNvCxnSpPr/>
          <p:nvPr/>
        </p:nvCxnSpPr>
        <p:spPr>
          <a:xfrm rot="-5512041">
            <a:off x="14812310" y="7573790"/>
            <a:ext cx="310312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1" name="Google Shape;761;p40"/>
          <p:cNvCxnSpPr/>
          <p:nvPr/>
        </p:nvCxnSpPr>
        <p:spPr>
          <a:xfrm rot="-5400000">
            <a:off x="11888686" y="7564140"/>
            <a:ext cx="331294" cy="0"/>
          </a:xfrm>
          <a:prstGeom prst="straightConnector1">
            <a:avLst/>
          </a:prstGeom>
          <a:noFill/>
          <a:ln cap="flat" cmpd="sng" w="19050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2" name="Google Shape;762;p40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3" name="Google Shape;763;p40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64" name="Google Shape;764;p40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765" name="Google Shape;765;p40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766" name="Google Shape;766;p4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7" name="Google Shape;767;p40"/>
          <p:cNvSpPr txBox="1"/>
          <p:nvPr/>
        </p:nvSpPr>
        <p:spPr>
          <a:xfrm>
            <a:off x="209245" y="128929"/>
            <a:ext cx="619601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27.</a:t>
            </a:r>
            <a:endParaRPr/>
          </a:p>
        </p:txBody>
      </p:sp>
      <p:grpSp>
        <p:nvGrpSpPr>
          <p:cNvPr id="768" name="Google Shape;768;p40"/>
          <p:cNvGrpSpPr/>
          <p:nvPr/>
        </p:nvGrpSpPr>
        <p:grpSpPr>
          <a:xfrm>
            <a:off x="16195907" y="-1942679"/>
            <a:ext cx="4924267" cy="4924267"/>
            <a:chOff x="0" y="0"/>
            <a:chExt cx="812800" cy="812800"/>
          </a:xfrm>
        </p:grpSpPr>
        <p:sp>
          <p:nvSpPr>
            <p:cNvPr id="769" name="Google Shape;769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38100">
              <a:solidFill>
                <a:srgbClr val="EBFF4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70" name="Google Shape;770;p40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40"/>
          <p:cNvGrpSpPr/>
          <p:nvPr/>
        </p:nvGrpSpPr>
        <p:grpSpPr>
          <a:xfrm>
            <a:off x="-2642803" y="8491097"/>
            <a:ext cx="4924267" cy="4924267"/>
            <a:chOff x="0" y="0"/>
            <a:chExt cx="812800" cy="812800"/>
          </a:xfrm>
        </p:grpSpPr>
        <p:sp>
          <p:nvSpPr>
            <p:cNvPr id="772" name="Google Shape;772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38100">
              <a:solidFill>
                <a:srgbClr val="EBFF4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73" name="Google Shape;773;p40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1"/>
          <p:cNvSpPr/>
          <p:nvPr/>
        </p:nvSpPr>
        <p:spPr>
          <a:xfrm rot="-323189">
            <a:off x="1491433" y="1670341"/>
            <a:ext cx="4632608" cy="1113252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41"/>
          <p:cNvSpPr txBox="1"/>
          <p:nvPr/>
        </p:nvSpPr>
        <p:spPr>
          <a:xfrm>
            <a:off x="1645434" y="1586570"/>
            <a:ext cx="5059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Page</a:t>
            </a:r>
            <a:endParaRPr/>
          </a:p>
        </p:txBody>
      </p:sp>
      <p:pic>
        <p:nvPicPr>
          <p:cNvPr id="780" name="Google Shape;78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16" y="1644700"/>
            <a:ext cx="795631" cy="68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3371" y="1596095"/>
            <a:ext cx="54417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98733" y="1596095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10733" y="1693305"/>
            <a:ext cx="955231" cy="58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09150" y="1637723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50532" y="1637723"/>
            <a:ext cx="772652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666371" y="1637723"/>
            <a:ext cx="465888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75445" y="1596095"/>
            <a:ext cx="565487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67244" y="3326281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78061" y="3326281"/>
            <a:ext cx="698197" cy="6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141856" y="3284653"/>
            <a:ext cx="777190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854961" y="3284653"/>
            <a:ext cx="81866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823183" y="3284653"/>
            <a:ext cx="640791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656428" y="3284653"/>
            <a:ext cx="775769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064612" y="3284653"/>
            <a:ext cx="686257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6310033" y="3393188"/>
            <a:ext cx="949267" cy="56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893969" y="4973212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478061" y="4973212"/>
            <a:ext cx="908666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1182665" y="4973212"/>
            <a:ext cx="781453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2471360" y="4973212"/>
            <a:ext cx="780032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758635" y="4973212"/>
            <a:ext cx="849405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5115282" y="4976599"/>
            <a:ext cx="625377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310033" y="5107395"/>
            <a:ext cx="893030" cy="51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426119" y="6667329"/>
            <a:ext cx="875354" cy="7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4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732002" y="6661770"/>
            <a:ext cx="564811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727341" y="6670716"/>
            <a:ext cx="726789" cy="7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4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884659" y="6720154"/>
            <a:ext cx="493950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4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2809138" y="6792277"/>
            <a:ext cx="883251" cy="53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4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4122918" y="6720154"/>
            <a:ext cx="856432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5409878" y="6720154"/>
            <a:ext cx="675803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4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6516209" y="6720154"/>
            <a:ext cx="675803" cy="67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0783603" y="8424602"/>
            <a:ext cx="660668" cy="7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564344" y="8355888"/>
            <a:ext cx="698959" cy="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4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558383" y="8355888"/>
            <a:ext cx="485662" cy="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1964571" y="8424602"/>
            <a:ext cx="385274" cy="76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2870144" y="8525190"/>
            <a:ext cx="563808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3954252" y="8525190"/>
            <a:ext cx="689099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5163651" y="8525190"/>
            <a:ext cx="805440" cy="56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6489391" y="8424602"/>
            <a:ext cx="669013" cy="764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9" name="Google Shape;819;p41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p41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1" name="Google Shape;821;p41"/>
          <p:cNvSpPr txBox="1"/>
          <p:nvPr/>
        </p:nvSpPr>
        <p:spPr>
          <a:xfrm>
            <a:off x="1645434" y="6907530"/>
            <a:ext cx="5059131" cy="235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D2D2D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Don't forget to delete this page before presenting. </a:t>
            </a:r>
            <a:endParaRPr/>
          </a:p>
        </p:txBody>
      </p:sp>
      <p:grpSp>
        <p:nvGrpSpPr>
          <p:cNvPr id="822" name="Google Shape;822;p41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823" name="Google Shape;823;p41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824" name="Google Shape;824;p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41"/>
          <p:cNvSpPr txBox="1"/>
          <p:nvPr/>
        </p:nvSpPr>
        <p:spPr>
          <a:xfrm>
            <a:off x="207280" y="128929"/>
            <a:ext cx="630919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28.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 rot="-199180">
            <a:off x="1156520" y="3629010"/>
            <a:ext cx="8045701" cy="1055076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620764" y="1675281"/>
            <a:ext cx="7868700" cy="40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Download this presentation as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 Powerpoint template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in 3 steps</a:t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1703742" y="6721857"/>
            <a:ext cx="8543610" cy="2688843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3">
            <a:alphaModFix/>
          </a:blip>
          <a:srcRect b="26247" l="0" r="0" t="26246"/>
          <a:stretch/>
        </p:blipFill>
        <p:spPr>
          <a:xfrm>
            <a:off x="1551342" y="6569457"/>
            <a:ext cx="8543610" cy="2688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5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15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6" name="Google Shape;126;p15"/>
          <p:cNvGrpSpPr/>
          <p:nvPr/>
        </p:nvGrpSpPr>
        <p:grpSpPr>
          <a:xfrm>
            <a:off x="-9525" y="-127825"/>
            <a:ext cx="3086104" cy="3194601"/>
            <a:chOff x="0" y="-28575"/>
            <a:chExt cx="812800" cy="841375"/>
          </a:xfrm>
        </p:grpSpPr>
        <p:sp>
          <p:nvSpPr>
            <p:cNvPr id="127" name="Google Shape;127;p15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28" name="Google Shape;128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5"/>
          <p:cNvSpPr txBox="1"/>
          <p:nvPr/>
        </p:nvSpPr>
        <p:spPr>
          <a:xfrm>
            <a:off x="12356790" y="5022754"/>
            <a:ext cx="4902510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"Share" button on the top right corner in Canva and click on "More" at the bottom of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the menu.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2269717" y="7743094"/>
            <a:ext cx="4989583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Enter "PowerPoint" in the search bar and click on the PowerPoint icon to download.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1333856" y="2781697"/>
            <a:ext cx="440055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1.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1277302" y="5396801"/>
            <a:ext cx="496609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2.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1341834" y="8016176"/>
            <a:ext cx="621566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3.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2269717" y="2297827"/>
            <a:ext cx="4989583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321273" y="104150"/>
            <a:ext cx="440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2"/>
          <p:cNvSpPr/>
          <p:nvPr/>
        </p:nvSpPr>
        <p:spPr>
          <a:xfrm rot="-323189">
            <a:off x="1576180" y="6735042"/>
            <a:ext cx="5199385" cy="848954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42"/>
          <p:cNvSpPr txBox="1"/>
          <p:nvPr/>
        </p:nvSpPr>
        <p:spPr>
          <a:xfrm>
            <a:off x="1762934" y="6712076"/>
            <a:ext cx="62244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Free templates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for all your presentation needs</a:t>
            </a:r>
            <a:endParaRPr/>
          </a:p>
        </p:txBody>
      </p:sp>
      <p:pic>
        <p:nvPicPr>
          <p:cNvPr id="832" name="Google Shape;832;p42"/>
          <p:cNvPicPr preferRelativeResize="0"/>
          <p:nvPr/>
        </p:nvPicPr>
        <p:blipFill rotWithShape="1">
          <a:blip r:embed="rId3">
            <a:alphaModFix/>
          </a:blip>
          <a:srcRect b="15560" l="0" r="0" t="15561"/>
          <a:stretch/>
        </p:blipFill>
        <p:spPr>
          <a:xfrm>
            <a:off x="1762934" y="1672708"/>
            <a:ext cx="15743060" cy="3700286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42"/>
          <p:cNvSpPr txBox="1"/>
          <p:nvPr/>
        </p:nvSpPr>
        <p:spPr>
          <a:xfrm>
            <a:off x="8907648" y="5905282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For PowerPoint, Google Slides,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and Canva</a:t>
            </a:r>
            <a:endParaRPr/>
          </a:p>
        </p:txBody>
      </p:sp>
      <p:sp>
        <p:nvSpPr>
          <p:cNvPr id="834" name="Google Shape;834;p42"/>
          <p:cNvSpPr txBox="1"/>
          <p:nvPr/>
        </p:nvSpPr>
        <p:spPr>
          <a:xfrm>
            <a:off x="8907648" y="8350376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100% free for personal or commercial use</a:t>
            </a:r>
            <a:endParaRPr/>
          </a:p>
        </p:txBody>
      </p:sp>
      <p:sp>
        <p:nvSpPr>
          <p:cNvPr id="835" name="Google Shape;835;p42"/>
          <p:cNvSpPr txBox="1"/>
          <p:nvPr/>
        </p:nvSpPr>
        <p:spPr>
          <a:xfrm>
            <a:off x="13666951" y="5905282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Ready to use, professional, and customizable</a:t>
            </a:r>
            <a:endParaRPr/>
          </a:p>
        </p:txBody>
      </p:sp>
      <p:sp>
        <p:nvSpPr>
          <p:cNvPr id="836" name="Google Shape;836;p42"/>
          <p:cNvSpPr txBox="1"/>
          <p:nvPr/>
        </p:nvSpPr>
        <p:spPr>
          <a:xfrm>
            <a:off x="13666951" y="8350376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Blow your audience away with attractive visuals</a:t>
            </a:r>
            <a:endParaRPr/>
          </a:p>
        </p:txBody>
      </p:sp>
      <p:pic>
        <p:nvPicPr>
          <p:cNvPr id="837" name="Google Shape;83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2934" y="5730399"/>
            <a:ext cx="2670259" cy="633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8" name="Google Shape;838;p42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9" name="Google Shape;839;p42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40" name="Google Shape;840;p42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841" name="Google Shape;841;p42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842" name="Google Shape;842;p4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3" name="Google Shape;843;p42"/>
          <p:cNvSpPr txBox="1"/>
          <p:nvPr/>
        </p:nvSpPr>
        <p:spPr>
          <a:xfrm>
            <a:off x="207281" y="128929"/>
            <a:ext cx="81189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29.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 rot="-257438">
            <a:off x="1551806" y="3387111"/>
            <a:ext cx="4366738" cy="917276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1694217" y="1387302"/>
            <a:ext cx="65583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Download this presentation as 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Google Slide template in 3 steps</a:t>
            </a:r>
            <a:endParaRPr/>
          </a:p>
        </p:txBody>
      </p:sp>
      <p:cxnSp>
        <p:nvCxnSpPr>
          <p:cNvPr id="142" name="Google Shape;142;p16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" name="Google Shape;143;p16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16"/>
          <p:cNvSpPr txBox="1"/>
          <p:nvPr/>
        </p:nvSpPr>
        <p:spPr>
          <a:xfrm>
            <a:off x="12070224" y="4574662"/>
            <a:ext cx="5189076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"Share" button on the top right corner in Canva and click on "More" at the bottom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of the menu.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2072362" y="1750009"/>
            <a:ext cx="5186938" cy="1672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12070224" y="6980677"/>
            <a:ext cx="5189076" cy="2510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11136502" y="2233879"/>
            <a:ext cx="3835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1.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11079947" y="4848982"/>
            <a:ext cx="488633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2.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11144479" y="7468357"/>
            <a:ext cx="590321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3.</a:t>
            </a:r>
            <a:endParaRPr/>
          </a:p>
        </p:txBody>
      </p:sp>
      <p:grpSp>
        <p:nvGrpSpPr>
          <p:cNvPr id="150" name="Google Shape;150;p16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151" name="Google Shape;151;p16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52" name="Google Shape;152;p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6"/>
          <p:cNvSpPr txBox="1"/>
          <p:nvPr/>
        </p:nvSpPr>
        <p:spPr>
          <a:xfrm>
            <a:off x="320970" y="128925"/>
            <a:ext cx="59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3.</a:t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1703742" y="6721857"/>
            <a:ext cx="8543610" cy="2688843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3">
            <a:alphaModFix/>
          </a:blip>
          <a:srcRect b="41531" l="0" r="0" t="2518"/>
          <a:stretch/>
        </p:blipFill>
        <p:spPr>
          <a:xfrm>
            <a:off x="1551342" y="6569457"/>
            <a:ext cx="8543610" cy="268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 rot="-353330">
            <a:off x="4775551" y="1582348"/>
            <a:ext cx="5950586" cy="123888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1818119" y="1573170"/>
            <a:ext cx="889711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Add an  Agenda Page</a:t>
            </a: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3">
            <a:alphaModFix/>
          </a:blip>
          <a:srcRect b="13404" l="30974" r="32892" t="29087"/>
          <a:stretch/>
        </p:blipFill>
        <p:spPr>
          <a:xfrm>
            <a:off x="10497694" y="1410792"/>
            <a:ext cx="7366904" cy="781653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/>
          <p:nvPr/>
        </p:nvSpPr>
        <p:spPr>
          <a:xfrm>
            <a:off x="2609919" y="3970333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2609919" y="7216418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2609919" y="5052361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2609919" y="6134390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2609919" y="8298447"/>
            <a:ext cx="772059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an agenda here.</a:t>
            </a:r>
            <a:endParaRPr/>
          </a:p>
        </p:txBody>
      </p:sp>
      <p:cxnSp>
        <p:nvCxnSpPr>
          <p:cNvPr id="168" name="Google Shape;168;p17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17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0" name="Google Shape;170;p17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171" name="Google Shape;171;p17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172" name="Google Shape;172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7"/>
          <p:cNvSpPr txBox="1"/>
          <p:nvPr/>
        </p:nvSpPr>
        <p:spPr>
          <a:xfrm>
            <a:off x="317823" y="128925"/>
            <a:ext cx="578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4.</a:t>
            </a:r>
            <a:endParaRPr/>
          </a:p>
        </p:txBody>
      </p:sp>
      <p:grpSp>
        <p:nvGrpSpPr>
          <p:cNvPr id="174" name="Google Shape;174;p17"/>
          <p:cNvGrpSpPr/>
          <p:nvPr/>
        </p:nvGrpSpPr>
        <p:grpSpPr>
          <a:xfrm>
            <a:off x="1818119" y="3925615"/>
            <a:ext cx="578118" cy="578118"/>
            <a:chOff x="0" y="0"/>
            <a:chExt cx="812800" cy="812800"/>
          </a:xfrm>
        </p:grpSpPr>
        <p:sp>
          <p:nvSpPr>
            <p:cNvPr id="175" name="Google Shape;17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76" name="Google Shape;176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7"/>
          <p:cNvGrpSpPr/>
          <p:nvPr/>
        </p:nvGrpSpPr>
        <p:grpSpPr>
          <a:xfrm>
            <a:off x="1818119" y="5030002"/>
            <a:ext cx="578118" cy="578118"/>
            <a:chOff x="0" y="0"/>
            <a:chExt cx="812800" cy="812800"/>
          </a:xfrm>
        </p:grpSpPr>
        <p:sp>
          <p:nvSpPr>
            <p:cNvPr id="178" name="Google Shape;17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79" name="Google Shape;179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7"/>
          <p:cNvGrpSpPr/>
          <p:nvPr/>
        </p:nvGrpSpPr>
        <p:grpSpPr>
          <a:xfrm>
            <a:off x="1818119" y="6089672"/>
            <a:ext cx="578118" cy="578118"/>
            <a:chOff x="0" y="0"/>
            <a:chExt cx="812800" cy="812800"/>
          </a:xfrm>
        </p:grpSpPr>
        <p:sp>
          <p:nvSpPr>
            <p:cNvPr id="181" name="Google Shape;18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82" name="Google Shape;182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7"/>
          <p:cNvGrpSpPr/>
          <p:nvPr/>
        </p:nvGrpSpPr>
        <p:grpSpPr>
          <a:xfrm>
            <a:off x="1818119" y="7153565"/>
            <a:ext cx="578118" cy="578118"/>
            <a:chOff x="0" y="0"/>
            <a:chExt cx="812800" cy="812800"/>
          </a:xfrm>
        </p:grpSpPr>
        <p:sp>
          <p:nvSpPr>
            <p:cNvPr id="184" name="Google Shape;18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85" name="Google Shape;185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7"/>
          <p:cNvGrpSpPr/>
          <p:nvPr/>
        </p:nvGrpSpPr>
        <p:grpSpPr>
          <a:xfrm>
            <a:off x="1818119" y="8276088"/>
            <a:ext cx="578118" cy="578118"/>
            <a:chOff x="0" y="0"/>
            <a:chExt cx="812800" cy="812800"/>
          </a:xfrm>
        </p:grpSpPr>
        <p:sp>
          <p:nvSpPr>
            <p:cNvPr id="187" name="Google Shape;18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188" name="Google Shape;188;p17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/>
          <p:nvPr/>
        </p:nvSpPr>
        <p:spPr>
          <a:xfrm rot="-353330">
            <a:off x="1644870" y="1993805"/>
            <a:ext cx="7545771" cy="141306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1883393" y="1836770"/>
            <a:ext cx="8107185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Hello there!</a:t>
            </a: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12010028" y="1998695"/>
            <a:ext cx="5186546" cy="7412005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18"/>
          <p:cNvPicPr preferRelativeResize="0"/>
          <p:nvPr/>
        </p:nvPicPr>
        <p:blipFill rotWithShape="1">
          <a:blip r:embed="rId3">
            <a:alphaModFix/>
          </a:blip>
          <a:srcRect b="9833" l="33885" r="24050" t="0"/>
          <a:stretch/>
        </p:blipFill>
        <p:spPr>
          <a:xfrm>
            <a:off x="11857628" y="1846295"/>
            <a:ext cx="5186546" cy="74120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18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p18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9" name="Google Shape;199;p18"/>
          <p:cNvGrpSpPr/>
          <p:nvPr/>
        </p:nvGrpSpPr>
        <p:grpSpPr>
          <a:xfrm>
            <a:off x="4762" y="-93699"/>
            <a:ext cx="3086104" cy="3194601"/>
            <a:chOff x="0" y="-28575"/>
            <a:chExt cx="812800" cy="841375"/>
          </a:xfrm>
        </p:grpSpPr>
        <p:sp>
          <p:nvSpPr>
            <p:cNvPr id="200" name="Google Shape;200;p18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01" name="Google Shape;201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8"/>
          <p:cNvGrpSpPr/>
          <p:nvPr/>
        </p:nvGrpSpPr>
        <p:grpSpPr>
          <a:xfrm>
            <a:off x="16088616" y="8113830"/>
            <a:ext cx="1911115" cy="1911115"/>
            <a:chOff x="0" y="0"/>
            <a:chExt cx="812800" cy="812800"/>
          </a:xfrm>
        </p:grpSpPr>
        <p:sp>
          <p:nvSpPr>
            <p:cNvPr id="203" name="Google Shape;20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 cap="flat" cmpd="sng" w="19050">
              <a:solidFill>
                <a:srgbClr val="2D2D2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4" name="Google Shape;204;p1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8"/>
          <p:cNvSpPr txBox="1"/>
          <p:nvPr/>
        </p:nvSpPr>
        <p:spPr>
          <a:xfrm>
            <a:off x="1883393" y="5114583"/>
            <a:ext cx="7828002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I'm Rain, and I'll be sharing with you our business plan. 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337297" y="138281"/>
            <a:ext cx="496140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5.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1883392" y="8851899"/>
            <a:ext cx="695580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Follow us at @reallygreatsite to learn more.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19"/>
          <p:cNvGraphicFramePr/>
          <p:nvPr/>
        </p:nvGraphicFramePr>
        <p:xfrm>
          <a:off x="2015474" y="31673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{98654D84-311C-4933-9E25-75C89C75824B}</a:tableStyleId>
              </a:tblPr>
              <a:tblGrid>
                <a:gridCol w="7461550"/>
                <a:gridCol w="7461550"/>
              </a:tblGrid>
              <a:tr h="21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D2D2D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an existing alternative people use to address the problem.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D2D2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13" name="Google Shape;213;p19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19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5" name="Google Shape;215;p19"/>
          <p:cNvGrpSpPr/>
          <p:nvPr/>
        </p:nvGrpSpPr>
        <p:grpSpPr>
          <a:xfrm>
            <a:off x="-4762" y="-103050"/>
            <a:ext cx="3086104" cy="3194601"/>
            <a:chOff x="0" y="-28575"/>
            <a:chExt cx="812800" cy="841375"/>
          </a:xfrm>
        </p:grpSpPr>
        <p:sp>
          <p:nvSpPr>
            <p:cNvPr id="216" name="Google Shape;216;p19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17" name="Google Shape;217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9"/>
          <p:cNvSpPr txBox="1"/>
          <p:nvPr/>
        </p:nvSpPr>
        <p:spPr>
          <a:xfrm>
            <a:off x="330987" y="128929"/>
            <a:ext cx="421488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6.</a:t>
            </a:r>
            <a:endParaRPr/>
          </a:p>
        </p:txBody>
      </p:sp>
      <p:grpSp>
        <p:nvGrpSpPr>
          <p:cNvPr id="219" name="Google Shape;219;p19"/>
          <p:cNvGrpSpPr/>
          <p:nvPr/>
        </p:nvGrpSpPr>
        <p:grpSpPr>
          <a:xfrm>
            <a:off x="15901621" y="8220641"/>
            <a:ext cx="4131356" cy="4131356"/>
            <a:chOff x="0" y="0"/>
            <a:chExt cx="812800" cy="812800"/>
          </a:xfrm>
        </p:grpSpPr>
        <p:sp>
          <p:nvSpPr>
            <p:cNvPr id="220" name="Google Shape;22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FF45"/>
            </a:solidFill>
            <a:ln>
              <a:noFill/>
            </a:ln>
          </p:spPr>
        </p:sp>
        <p:sp>
          <p:nvSpPr>
            <p:cNvPr id="221" name="Google Shape;221;p19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19"/>
          <p:cNvSpPr/>
          <p:nvPr/>
        </p:nvSpPr>
        <p:spPr>
          <a:xfrm rot="-565241">
            <a:off x="1881378" y="1597469"/>
            <a:ext cx="3617825" cy="94052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9"/>
          <p:cNvSpPr/>
          <p:nvPr/>
        </p:nvSpPr>
        <p:spPr>
          <a:xfrm rot="-347339">
            <a:off x="10016126" y="1592455"/>
            <a:ext cx="4971341" cy="940526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2015474" y="1528907"/>
            <a:ext cx="134429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Problems and Existing Alternatives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/>
          <p:nvPr/>
        </p:nvSpPr>
        <p:spPr>
          <a:xfrm>
            <a:off x="1841874" y="1828700"/>
            <a:ext cx="7134900" cy="2227500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1841874" y="4659575"/>
            <a:ext cx="7037100" cy="2227500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0"/>
          <p:cNvSpPr/>
          <p:nvPr/>
        </p:nvSpPr>
        <p:spPr>
          <a:xfrm>
            <a:off x="1841874" y="7490450"/>
            <a:ext cx="7037100" cy="2227500"/>
          </a:xfrm>
          <a:prstGeom prst="ellipse">
            <a:avLst/>
          </a:prstGeom>
          <a:noFill/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0"/>
          <p:cNvSpPr/>
          <p:nvPr/>
        </p:nvSpPr>
        <p:spPr>
          <a:xfrm rot="-353330">
            <a:off x="12105359" y="3280753"/>
            <a:ext cx="5251093" cy="1224741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0"/>
          <p:cNvSpPr txBox="1"/>
          <p:nvPr/>
        </p:nvSpPr>
        <p:spPr>
          <a:xfrm>
            <a:off x="10903325" y="3163941"/>
            <a:ext cx="5783595" cy="1491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87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Solution</a:t>
            </a:r>
            <a:endParaRPr/>
          </a:p>
        </p:txBody>
      </p:sp>
      <p:grpSp>
        <p:nvGrpSpPr>
          <p:cNvPr id="234" name="Google Shape;234;p20"/>
          <p:cNvGrpSpPr/>
          <p:nvPr/>
        </p:nvGrpSpPr>
        <p:grpSpPr>
          <a:xfrm>
            <a:off x="2536603" y="7665885"/>
            <a:ext cx="6103785" cy="1676295"/>
            <a:chOff x="0" y="-19050"/>
            <a:chExt cx="8138381" cy="2235059"/>
          </a:xfrm>
        </p:grpSpPr>
        <p:sp>
          <p:nvSpPr>
            <p:cNvPr id="235" name="Google Shape;235;p20"/>
            <p:cNvSpPr txBox="1"/>
            <p:nvPr/>
          </p:nvSpPr>
          <p:spPr>
            <a:xfrm>
              <a:off x="0" y="1006122"/>
              <a:ext cx="8138381" cy="120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Write the proposed business solution here and elaborate on it.</a:t>
              </a:r>
              <a:endParaRPr/>
            </a:p>
          </p:txBody>
        </p:sp>
        <p:sp>
          <p:nvSpPr>
            <p:cNvPr id="236" name="Google Shape;236;p20"/>
            <p:cNvSpPr txBox="1"/>
            <p:nvPr/>
          </p:nvSpPr>
          <p:spPr>
            <a:xfrm>
              <a:off x="0" y="-19050"/>
              <a:ext cx="8138381" cy="663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Solution 3</a:t>
              </a:r>
              <a:endParaRPr/>
            </a:p>
          </p:txBody>
        </p:sp>
      </p:grpSp>
      <p:sp>
        <p:nvSpPr>
          <p:cNvPr id="237" name="Google Shape;237;p20"/>
          <p:cNvSpPr/>
          <p:nvPr/>
        </p:nvSpPr>
        <p:spPr>
          <a:xfrm>
            <a:off x="11055725" y="5192784"/>
            <a:ext cx="6355975" cy="4301796"/>
          </a:xfrm>
          <a:prstGeom prst="rect">
            <a:avLst/>
          </a:prstGeom>
          <a:solidFill>
            <a:srgbClr val="EBF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 rotWithShape="1">
          <a:blip r:embed="rId3">
            <a:alphaModFix/>
          </a:blip>
          <a:srcRect b="0" l="749" r="748" t="0"/>
          <a:stretch/>
        </p:blipFill>
        <p:spPr>
          <a:xfrm>
            <a:off x="10903325" y="5040384"/>
            <a:ext cx="6355975" cy="4301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0"/>
          <p:cNvGrpSpPr/>
          <p:nvPr/>
        </p:nvGrpSpPr>
        <p:grpSpPr>
          <a:xfrm>
            <a:off x="2536603" y="2054199"/>
            <a:ext cx="6103785" cy="1676295"/>
            <a:chOff x="0" y="-19050"/>
            <a:chExt cx="8138381" cy="2235059"/>
          </a:xfrm>
        </p:grpSpPr>
        <p:sp>
          <p:nvSpPr>
            <p:cNvPr id="240" name="Google Shape;240;p20"/>
            <p:cNvSpPr txBox="1"/>
            <p:nvPr/>
          </p:nvSpPr>
          <p:spPr>
            <a:xfrm>
              <a:off x="0" y="1006122"/>
              <a:ext cx="8138381" cy="120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Write the proposed business solution here and elaborate on it.</a:t>
              </a:r>
              <a:endParaRPr/>
            </a:p>
          </p:txBody>
        </p:sp>
        <p:sp>
          <p:nvSpPr>
            <p:cNvPr id="241" name="Google Shape;241;p20"/>
            <p:cNvSpPr txBox="1"/>
            <p:nvPr/>
          </p:nvSpPr>
          <p:spPr>
            <a:xfrm>
              <a:off x="0" y="-19050"/>
              <a:ext cx="8138381" cy="663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Solution 1</a:t>
              </a:r>
              <a:endParaRPr/>
            </a:p>
          </p:txBody>
        </p:sp>
      </p:grpSp>
      <p:cxnSp>
        <p:nvCxnSpPr>
          <p:cNvPr id="242" name="Google Shape;242;p20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3" name="Google Shape;243;p20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4" name="Google Shape;244;p20"/>
          <p:cNvGrpSpPr/>
          <p:nvPr/>
        </p:nvGrpSpPr>
        <p:grpSpPr>
          <a:xfrm>
            <a:off x="4762" y="-103050"/>
            <a:ext cx="3086104" cy="3194601"/>
            <a:chOff x="0" y="-28575"/>
            <a:chExt cx="812800" cy="841375"/>
          </a:xfrm>
        </p:grpSpPr>
        <p:sp>
          <p:nvSpPr>
            <p:cNvPr id="245" name="Google Shape;245;p20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46" name="Google Shape;24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20"/>
          <p:cNvSpPr txBox="1"/>
          <p:nvPr/>
        </p:nvSpPr>
        <p:spPr>
          <a:xfrm>
            <a:off x="334737" y="128929"/>
            <a:ext cx="368618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7.</a:t>
            </a:r>
            <a:endParaRPr/>
          </a:p>
        </p:txBody>
      </p:sp>
      <p:grpSp>
        <p:nvGrpSpPr>
          <p:cNvPr id="248" name="Google Shape;248;p20"/>
          <p:cNvGrpSpPr/>
          <p:nvPr/>
        </p:nvGrpSpPr>
        <p:grpSpPr>
          <a:xfrm>
            <a:off x="2536603" y="4860879"/>
            <a:ext cx="6103785" cy="1676295"/>
            <a:chOff x="0" y="-19050"/>
            <a:chExt cx="8138381" cy="2235059"/>
          </a:xfrm>
        </p:grpSpPr>
        <p:sp>
          <p:nvSpPr>
            <p:cNvPr id="249" name="Google Shape;249;p20"/>
            <p:cNvSpPr txBox="1"/>
            <p:nvPr/>
          </p:nvSpPr>
          <p:spPr>
            <a:xfrm>
              <a:off x="0" y="1006122"/>
              <a:ext cx="8138381" cy="1209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Write the proposed business solution here and elaborate on it.</a:t>
              </a:r>
              <a:endParaRPr/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0" y="-19050"/>
              <a:ext cx="8138381" cy="663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2D2D2D"/>
                  </a:solidFill>
                  <a:latin typeface="Quicksand"/>
                  <a:ea typeface="Quicksand"/>
                  <a:cs typeface="Quicksand"/>
                  <a:sym typeface="Quicksand"/>
                </a:rPr>
                <a:t>Solution 2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/>
          <p:nvPr/>
        </p:nvSpPr>
        <p:spPr>
          <a:xfrm rot="-353330">
            <a:off x="1487253" y="3139774"/>
            <a:ext cx="5625364" cy="1224741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1842788" y="3134341"/>
            <a:ext cx="604216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D2D2D"/>
                </a:solidFill>
                <a:latin typeface="Staatliches"/>
                <a:ea typeface="Staatliches"/>
                <a:cs typeface="Staatliches"/>
                <a:sym typeface="Staatliches"/>
              </a:rPr>
              <a:t>Key Metrics</a:t>
            </a: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1645426" y="7903200"/>
            <a:ext cx="45693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the measure of success for your business product or service.</a:t>
            </a:r>
            <a:endParaRPr/>
          </a:p>
        </p:txBody>
      </p:sp>
      <p:sp>
        <p:nvSpPr>
          <p:cNvPr id="258" name="Google Shape;258;p21"/>
          <p:cNvSpPr txBox="1"/>
          <p:nvPr/>
        </p:nvSpPr>
        <p:spPr>
          <a:xfrm>
            <a:off x="1645434" y="7053946"/>
            <a:ext cx="4881704" cy="502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Key Metric 1</a:t>
            </a: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7090800" y="7903200"/>
            <a:ext cx="45078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the measure of success for your business product or service.</a:t>
            </a:r>
            <a:endParaRPr b="0" i="0" sz="2800" u="sng" cap="none" strike="noStrike">
              <a:solidFill>
                <a:srgbClr val="2D2D2D"/>
              </a:solidFill>
              <a:latin typeface="Quicksand"/>
              <a:ea typeface="Quicksand"/>
              <a:cs typeface="Quicksand"/>
              <a:sym typeface="Quicksand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60" name="Google Shape;260;p21"/>
          <p:cNvSpPr txBox="1"/>
          <p:nvPr/>
        </p:nvSpPr>
        <p:spPr>
          <a:xfrm>
            <a:off x="7090798" y="7053946"/>
            <a:ext cx="4881704" cy="502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Key Metric 2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12534475" y="7903200"/>
            <a:ext cx="45693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Write the measure of success for your business product or service.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12534478" y="7053946"/>
            <a:ext cx="4881704" cy="502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2D2D"/>
                </a:solidFill>
                <a:latin typeface="Quicksand"/>
                <a:ea typeface="Quicksand"/>
                <a:cs typeface="Quicksand"/>
                <a:sym typeface="Quicksand"/>
              </a:rPr>
              <a:t>Key Metric 3</a:t>
            </a:r>
            <a:endParaRPr/>
          </a:p>
        </p:txBody>
      </p:sp>
      <p:cxnSp>
        <p:nvCxnSpPr>
          <p:cNvPr id="263" name="Google Shape;263;p21"/>
          <p:cNvCxnSpPr/>
          <p:nvPr/>
        </p:nvCxnSpPr>
        <p:spPr>
          <a:xfrm rot="5401591">
            <a:off x="-4116840" y="5138396"/>
            <a:ext cx="10286318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p21"/>
          <p:cNvCxnSpPr/>
          <p:nvPr/>
        </p:nvCxnSpPr>
        <p:spPr>
          <a:xfrm rot="10797133">
            <a:off x="-3" y="1016313"/>
            <a:ext cx="18288006" cy="0"/>
          </a:xfrm>
          <a:prstGeom prst="straightConnector1">
            <a:avLst/>
          </a:prstGeom>
          <a:noFill/>
          <a:ln cap="flat" cmpd="sng" w="9525">
            <a:solidFill>
              <a:srgbClr val="2D2D2D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5" name="Google Shape;265;p21"/>
          <p:cNvGrpSpPr/>
          <p:nvPr/>
        </p:nvGrpSpPr>
        <p:grpSpPr>
          <a:xfrm>
            <a:off x="-9525" y="-103050"/>
            <a:ext cx="3086104" cy="3194601"/>
            <a:chOff x="0" y="-28575"/>
            <a:chExt cx="812800" cy="841375"/>
          </a:xfrm>
        </p:grpSpPr>
        <p:sp>
          <p:nvSpPr>
            <p:cNvPr id="266" name="Google Shape;266;p21"/>
            <p:cNvSpPr/>
            <p:nvPr/>
          </p:nvSpPr>
          <p:spPr>
            <a:xfrm>
              <a:off x="0" y="0"/>
              <a:ext cx="270933" cy="270753"/>
            </a:xfrm>
            <a:custGeom>
              <a:rect b="b" l="l" r="r" t="t"/>
              <a:pathLst>
                <a:path extrusionOk="0" h="27075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753"/>
                  </a:lnTo>
                  <a:lnTo>
                    <a:pt x="0" y="27075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</p:sp>
        <p:sp>
          <p:nvSpPr>
            <p:cNvPr id="267" name="Google Shape;267;p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21"/>
          <p:cNvSpPr txBox="1"/>
          <p:nvPr/>
        </p:nvSpPr>
        <p:spPr>
          <a:xfrm>
            <a:off x="318426" y="128929"/>
            <a:ext cx="44357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D9D9D9"/>
                </a:solidFill>
                <a:latin typeface="Staatliches"/>
                <a:ea typeface="Staatliches"/>
                <a:cs typeface="Staatliches"/>
                <a:sym typeface="Staatliches"/>
              </a:rPr>
              <a:t>8.</a:t>
            </a:r>
            <a:endParaRPr/>
          </a:p>
        </p:txBody>
      </p:sp>
      <p:sp>
        <p:nvSpPr>
          <p:cNvPr id="269" name="Google Shape;269;p21"/>
          <p:cNvSpPr/>
          <p:nvPr/>
        </p:nvSpPr>
        <p:spPr>
          <a:xfrm>
            <a:off x="12192000" y="2553677"/>
            <a:ext cx="4569425" cy="960383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12157587" y="5124447"/>
            <a:ext cx="4569425" cy="951517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1"/>
          <p:cNvSpPr/>
          <p:nvPr/>
        </p:nvSpPr>
        <p:spPr>
          <a:xfrm>
            <a:off x="12157587" y="3824903"/>
            <a:ext cx="4569425" cy="951517"/>
          </a:xfrm>
          <a:prstGeom prst="ellipse">
            <a:avLst/>
          </a:prstGeom>
          <a:solidFill>
            <a:srgbClr val="EBFF45"/>
          </a:solidFill>
          <a:ln cap="flat" cmpd="sng" w="25400">
            <a:solidFill>
              <a:srgbClr val="EBFF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1"/>
          <p:cNvSpPr/>
          <p:nvPr/>
        </p:nvSpPr>
        <p:spPr>
          <a:xfrm>
            <a:off x="12157587" y="3189814"/>
            <a:ext cx="4569425" cy="951517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12192000" y="4488310"/>
            <a:ext cx="4569425" cy="960383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