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2" r:id="rId3"/>
    <p:sldId id="305" r:id="rId4"/>
    <p:sldId id="293" r:id="rId5"/>
    <p:sldId id="306" r:id="rId6"/>
    <p:sldId id="296" r:id="rId7"/>
    <p:sldId id="307" r:id="rId8"/>
    <p:sldId id="298" r:id="rId9"/>
    <p:sldId id="30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22/8/2025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22/8/2025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22/8/2025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22/8/2025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22/8/2025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22/8/2025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22/8/2025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CHO CON ĐẾN VỚI NGÀI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5" y="391886"/>
            <a:ext cx="10955493" cy="6278642"/>
          </a:xfrm>
          <a:prstGeom prst="rect">
            <a:avLst/>
          </a:prstGeom>
        </p:spPr>
        <p:txBody>
          <a:bodyPr wrap="square">
            <a:spAutoFit/>
          </a:bodyPr>
          <a:lstStyle/>
          <a:p>
            <a:pPr algn="just"/>
            <a:r>
              <a:rPr lang="en-US" sz="5400" b="1" dirty="0" smtClean="0">
                <a:solidFill>
                  <a:srgbClr val="FF0000"/>
                </a:solidFill>
              </a:rPr>
              <a:t>1</a:t>
            </a:r>
            <a:r>
              <a:rPr lang="en-US" sz="6000" b="1" dirty="0" smtClean="0">
                <a:solidFill>
                  <a:srgbClr val="FF0000"/>
                </a:solidFill>
              </a:rPr>
              <a:t>.</a:t>
            </a:r>
            <a:r>
              <a:rPr lang="vi-VN" sz="6600" b="1" dirty="0"/>
              <a:t> </a:t>
            </a:r>
            <a:r>
              <a:rPr lang="vi-VN" sz="4800" b="1" dirty="0"/>
              <a:t>Vì con chưa yêu Ngài nên thập giá còn nặng vai, vì con chưa mến Ngài nên đời con còn lắm chông gai. Vì con chưa tin Ngài nên </a:t>
            </a:r>
            <a:r>
              <a:rPr lang="vi-VN" sz="4800" b="1" dirty="0" smtClean="0"/>
              <a:t>c</a:t>
            </a:r>
            <a:r>
              <a:rPr lang="en-US" sz="4800" b="1" dirty="0"/>
              <a:t>ò</a:t>
            </a:r>
            <a:r>
              <a:rPr lang="vi-VN" sz="4800" b="1" dirty="0" smtClean="0"/>
              <a:t>n </a:t>
            </a:r>
            <a:r>
              <a:rPr lang="vi-VN" sz="4800" b="1" dirty="0"/>
              <a:t>sợ hãi tương lai. Vì con chưa theo Ngài nên lòng còn sầu héo hôm mai.</a:t>
            </a:r>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9888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5" y="457201"/>
            <a:ext cx="10968555" cy="6555641"/>
          </a:xfrm>
          <a:prstGeom prst="rect">
            <a:avLst/>
          </a:prstGeom>
        </p:spPr>
        <p:txBody>
          <a:bodyPr wrap="square">
            <a:spAutoFit/>
          </a:bodyPr>
          <a:lstStyle/>
          <a:p>
            <a:pPr algn="just"/>
            <a:r>
              <a:rPr lang="en-US" sz="5000" b="1" dirty="0" smtClean="0">
                <a:solidFill>
                  <a:srgbClr val="FF0000"/>
                </a:solidFill>
              </a:rPr>
              <a:t>Đ</a:t>
            </a:r>
            <a:r>
              <a:rPr lang="en-US" sz="4400" b="1" dirty="0" smtClean="0">
                <a:solidFill>
                  <a:srgbClr val="FF0000"/>
                </a:solidFill>
              </a:rPr>
              <a:t>K</a:t>
            </a:r>
            <a:r>
              <a:rPr lang="en-US" sz="5000" b="1" dirty="0" smtClean="0">
                <a:solidFill>
                  <a:srgbClr val="FF0000"/>
                </a:solidFill>
              </a:rPr>
              <a:t>.</a:t>
            </a:r>
            <a:r>
              <a:rPr lang="vi-VN" sz="5000" b="1" dirty="0"/>
              <a:t> </a:t>
            </a:r>
            <a:r>
              <a:rPr lang="vi-VN" sz="6000" b="1" dirty="0"/>
              <a:t>Xin cho con được lòng mến yêu Ngài, xin theo Ngài dù đời lắm phong nhiêu. Xin tin Ngài để vợi bớt lo âu, xin chọn Ngài làm nâng đỡ đời con.</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584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5" y="339634"/>
            <a:ext cx="10916305" cy="7017306"/>
          </a:xfrm>
          <a:prstGeom prst="rect">
            <a:avLst/>
          </a:prstGeom>
        </p:spPr>
        <p:txBody>
          <a:bodyPr wrap="square">
            <a:spAutoFit/>
          </a:bodyPr>
          <a:lstStyle/>
          <a:p>
            <a:pPr algn="just"/>
            <a:r>
              <a:rPr lang="en-US" sz="5400" b="1" dirty="0" smtClean="0">
                <a:solidFill>
                  <a:srgbClr val="FF0000"/>
                </a:solidFill>
              </a:rPr>
              <a:t>2</a:t>
            </a:r>
            <a:r>
              <a:rPr lang="en-US" sz="6000" b="1" dirty="0" smtClean="0">
                <a:solidFill>
                  <a:srgbClr val="FF0000"/>
                </a:solidFill>
              </a:rPr>
              <a:t>.</a:t>
            </a:r>
            <a:r>
              <a:rPr lang="vi-VN" sz="6600" b="1" dirty="0"/>
              <a:t> </a:t>
            </a:r>
            <a:r>
              <a:rPr lang="vi-VN" sz="4800" b="1" dirty="0"/>
              <a:t>Vì con chưa yêu Ngài nên tình con nhiều dở dang, vì con chưa mến Ngài tâm hồn như còn sống lang thang. Vì con chưa tin Ngài nên lòng nhiều nỗi mênh mang, vì con chưa theo Ngài nên đường đời gặp lắm trái ngang.</a:t>
            </a:r>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481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5" y="457201"/>
            <a:ext cx="10968555" cy="6555641"/>
          </a:xfrm>
          <a:prstGeom prst="rect">
            <a:avLst/>
          </a:prstGeom>
        </p:spPr>
        <p:txBody>
          <a:bodyPr wrap="square">
            <a:spAutoFit/>
          </a:bodyPr>
          <a:lstStyle/>
          <a:p>
            <a:pPr algn="just"/>
            <a:r>
              <a:rPr lang="en-US" sz="5000" b="1" dirty="0" smtClean="0">
                <a:solidFill>
                  <a:srgbClr val="FF0000"/>
                </a:solidFill>
              </a:rPr>
              <a:t>Đ</a:t>
            </a:r>
            <a:r>
              <a:rPr lang="en-US" sz="4400" b="1" dirty="0" smtClean="0">
                <a:solidFill>
                  <a:srgbClr val="FF0000"/>
                </a:solidFill>
              </a:rPr>
              <a:t>K</a:t>
            </a:r>
            <a:r>
              <a:rPr lang="en-US" sz="5000" b="1" dirty="0" smtClean="0">
                <a:solidFill>
                  <a:srgbClr val="FF0000"/>
                </a:solidFill>
              </a:rPr>
              <a:t>.</a:t>
            </a:r>
            <a:r>
              <a:rPr lang="vi-VN" sz="5000" b="1" dirty="0"/>
              <a:t> </a:t>
            </a:r>
            <a:r>
              <a:rPr lang="vi-VN" sz="6000" b="1" dirty="0"/>
              <a:t>Xin cho con được lòng mến yêu Ngài, xin theo Ngài dù đời lắm phong nhiêu. Xin tin Ngài để vợi bớt lo âu, xin chọn Ngài làm nâng đỡ đời con.</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6877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5" y="334851"/>
            <a:ext cx="10998729" cy="6278642"/>
          </a:xfrm>
          <a:prstGeom prst="rect">
            <a:avLst/>
          </a:prstGeom>
        </p:spPr>
        <p:txBody>
          <a:bodyPr wrap="square">
            <a:spAutoFit/>
          </a:bodyPr>
          <a:lstStyle/>
          <a:p>
            <a:pPr algn="just"/>
            <a:r>
              <a:rPr lang="en-US" sz="6000" b="1" dirty="0" smtClean="0">
                <a:solidFill>
                  <a:srgbClr val="FF0000"/>
                </a:solidFill>
              </a:rPr>
              <a:t>3.</a:t>
            </a:r>
            <a:r>
              <a:rPr lang="vi-VN" sz="6600" b="1" dirty="0"/>
              <a:t>  </a:t>
            </a:r>
            <a:r>
              <a:rPr lang="vi-VN" sz="4800" b="1" dirty="0"/>
              <a:t>Vì con chưa yêu Ngài nên nhiều đêm lệ sầu dâng, vì con chưa mến Ngài nên hồn con ngại tiếng xin vâng. Vì con chưa tin Ngài nên lòng còn lắm bâng khuâng, vì con chưa theo Ngài nên đường đời còn lắm gian truân.</a:t>
            </a: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695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5" y="457201"/>
            <a:ext cx="10968555" cy="6555641"/>
          </a:xfrm>
          <a:prstGeom prst="rect">
            <a:avLst/>
          </a:prstGeom>
        </p:spPr>
        <p:txBody>
          <a:bodyPr wrap="square">
            <a:spAutoFit/>
          </a:bodyPr>
          <a:lstStyle/>
          <a:p>
            <a:pPr algn="just"/>
            <a:r>
              <a:rPr lang="en-US" sz="5000" b="1" dirty="0" smtClean="0">
                <a:solidFill>
                  <a:srgbClr val="FF0000"/>
                </a:solidFill>
              </a:rPr>
              <a:t>Đ</a:t>
            </a:r>
            <a:r>
              <a:rPr lang="en-US" sz="4400" b="1" dirty="0" smtClean="0">
                <a:solidFill>
                  <a:srgbClr val="FF0000"/>
                </a:solidFill>
              </a:rPr>
              <a:t>K</a:t>
            </a:r>
            <a:r>
              <a:rPr lang="en-US" sz="5000" b="1" dirty="0" smtClean="0">
                <a:solidFill>
                  <a:srgbClr val="FF0000"/>
                </a:solidFill>
              </a:rPr>
              <a:t>.</a:t>
            </a:r>
            <a:r>
              <a:rPr lang="vi-VN" sz="5000" b="1" dirty="0"/>
              <a:t> </a:t>
            </a:r>
            <a:r>
              <a:rPr lang="vi-VN" sz="6000" b="1" dirty="0"/>
              <a:t>Xin cho con được lòng mến yêu Ngài, xin theo Ngài dù đời lắm phong nhiêu. Xin tin Ngài để vợi bớt lo âu, xin chọn Ngài làm nâng đỡ đời con.</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8453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6" y="770709"/>
            <a:ext cx="10942430" cy="6032421"/>
          </a:xfrm>
          <a:prstGeom prst="rect">
            <a:avLst/>
          </a:prstGeom>
        </p:spPr>
        <p:txBody>
          <a:bodyPr wrap="square">
            <a:spAutoFit/>
          </a:bodyPr>
          <a:lstStyle/>
          <a:p>
            <a:pPr algn="just"/>
            <a:r>
              <a:rPr lang="en-US" sz="5000" b="1" dirty="0" smtClean="0">
                <a:solidFill>
                  <a:srgbClr val="FF0000"/>
                </a:solidFill>
              </a:rPr>
              <a:t>4.</a:t>
            </a:r>
            <a:r>
              <a:rPr lang="vi-VN" sz="5000" b="1" dirty="0"/>
              <a:t> </a:t>
            </a:r>
            <a:r>
              <a:rPr lang="vi-VN" sz="4800" b="1" dirty="0"/>
              <a:t>Vì con chưa yêu Ngài nên gặp thất bại nhiều phen. Vì con chưa mến Ngài trong đời vẫn còn lắm bon chen. Vì con chưa tin Ngài nên còn sợ hãi đêm đen. Vì con chưa theo Ngài nên để lòng còn vương ố hoen.</a:t>
            </a:r>
            <a:r>
              <a:rPr lang="vi-VN" sz="4800" b="1" dirty="0"/>
              <a:t/>
            </a:r>
            <a:br>
              <a:rPr lang="vi-VN" sz="4800" b="1" dirty="0"/>
            </a:br>
            <a:endParaRPr lang="vi-VN" sz="48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9018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0"/>
            <a:ext cx="12575567" cy="7109717"/>
          </a:xfrm>
          <a:prstGeom prst="rect">
            <a:avLst/>
          </a:prstGeom>
        </p:spPr>
      </p:pic>
      <p:sp>
        <p:nvSpPr>
          <p:cNvPr id="4" name="Rectangle 3"/>
          <p:cNvSpPr/>
          <p:nvPr/>
        </p:nvSpPr>
        <p:spPr>
          <a:xfrm>
            <a:off x="605135" y="457201"/>
            <a:ext cx="10968555" cy="6555641"/>
          </a:xfrm>
          <a:prstGeom prst="rect">
            <a:avLst/>
          </a:prstGeom>
        </p:spPr>
        <p:txBody>
          <a:bodyPr wrap="square">
            <a:spAutoFit/>
          </a:bodyPr>
          <a:lstStyle/>
          <a:p>
            <a:pPr algn="just"/>
            <a:r>
              <a:rPr lang="en-US" sz="5000" b="1" dirty="0" smtClean="0">
                <a:solidFill>
                  <a:srgbClr val="FF0000"/>
                </a:solidFill>
              </a:rPr>
              <a:t>Đ</a:t>
            </a:r>
            <a:r>
              <a:rPr lang="en-US" sz="4400" b="1" dirty="0" smtClean="0">
                <a:solidFill>
                  <a:srgbClr val="FF0000"/>
                </a:solidFill>
              </a:rPr>
              <a:t>K</a:t>
            </a:r>
            <a:r>
              <a:rPr lang="en-US" sz="5000" b="1" dirty="0" smtClean="0">
                <a:solidFill>
                  <a:srgbClr val="FF0000"/>
                </a:solidFill>
              </a:rPr>
              <a:t>.</a:t>
            </a:r>
            <a:r>
              <a:rPr lang="vi-VN" sz="5000" b="1" dirty="0"/>
              <a:t> </a:t>
            </a:r>
            <a:r>
              <a:rPr lang="vi-VN" sz="6000" b="1" dirty="0"/>
              <a:t>Xin cho con được lòng mến yêu Ngài, xin theo Ngài dù đời lắm phong nhiêu. Xin tin Ngài để vợi bớt lo âu, xin chọn Ngài làm nâng đỡ đời con.</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48714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181</TotalTime>
  <Words>21</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CHO CON ĐẾN VỚI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Admin</cp:lastModifiedBy>
  <cp:revision>70</cp:revision>
  <dcterms:created xsi:type="dcterms:W3CDTF">2024-12-06T02:45:28Z</dcterms:created>
  <dcterms:modified xsi:type="dcterms:W3CDTF">2025-08-22T16:49:23Z</dcterms:modified>
</cp:coreProperties>
</file>