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4055aaf897_1_1:notes"/>
          <p:cNvSpPr/>
          <p:nvPr>
            <p:ph idx="2" type="sldImg"/>
          </p:nvPr>
        </p:nvSpPr>
        <p:spPr>
          <a:xfrm>
            <a:off x="2104462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4055aaf897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1165878" y="345950"/>
            <a:ext cx="4113742" cy="561152"/>
            <a:chOff x="374170" y="5442390"/>
            <a:chExt cx="6867682" cy="811500"/>
          </a:xfrm>
        </p:grpSpPr>
        <p:grpSp>
          <p:nvGrpSpPr>
            <p:cNvPr id="55" name="Google Shape;55;p13"/>
            <p:cNvGrpSpPr/>
            <p:nvPr/>
          </p:nvGrpSpPr>
          <p:grpSpPr>
            <a:xfrm>
              <a:off x="374170" y="5442390"/>
              <a:ext cx="6724385" cy="811403"/>
              <a:chOff x="513632" y="900256"/>
              <a:chExt cx="6519668" cy="1042800"/>
            </a:xfrm>
          </p:grpSpPr>
          <p:sp>
            <p:nvSpPr>
              <p:cNvPr id="56" name="Google Shape;56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57" name="Google Shape;57;p13"/>
              <p:cNvCxnSpPr>
                <a:stCxn id="56" idx="1"/>
                <a:endCxn id="56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8" name="Google Shape;58;p13"/>
              <p:cNvSpPr/>
              <p:nvPr/>
            </p:nvSpPr>
            <p:spPr>
              <a:xfrm>
                <a:off x="513632" y="900256"/>
                <a:ext cx="3651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9" name="Google Shape;59;p13"/>
            <p:cNvSpPr/>
            <p:nvPr/>
          </p:nvSpPr>
          <p:spPr>
            <a:xfrm>
              <a:off x="6808052" y="5442390"/>
              <a:ext cx="4338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13"/>
          <p:cNvSpPr txBox="1"/>
          <p:nvPr/>
        </p:nvSpPr>
        <p:spPr>
          <a:xfrm>
            <a:off x="404825" y="7451325"/>
            <a:ext cx="69912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Sniglet"/>
                <a:ea typeface="Sniglet"/>
                <a:cs typeface="Sniglet"/>
                <a:sym typeface="Sniglet"/>
              </a:rPr>
              <a:t>One way to send a message with light is...</a:t>
            </a:r>
            <a:endParaRPr sz="24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6311218" y="376745"/>
            <a:ext cx="259800" cy="502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425950" y="345950"/>
            <a:ext cx="1094100" cy="5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niglet"/>
                <a:ea typeface="Sniglet"/>
                <a:cs typeface="Sniglet"/>
                <a:sym typeface="Sniglet"/>
              </a:rPr>
              <a:t>Name:</a:t>
            </a:r>
            <a:endParaRPr sz="2000">
              <a:latin typeface="Sniglet"/>
              <a:ea typeface="Sniglet"/>
              <a:cs typeface="Sniglet"/>
              <a:sym typeface="Sniglet"/>
            </a:endParaRPr>
          </a:p>
        </p:txBody>
      </p:sp>
      <p:grpSp>
        <p:nvGrpSpPr>
          <p:cNvPr id="63" name="Google Shape;63;p13"/>
          <p:cNvGrpSpPr/>
          <p:nvPr/>
        </p:nvGrpSpPr>
        <p:grpSpPr>
          <a:xfrm>
            <a:off x="124266" y="8133604"/>
            <a:ext cx="7640251" cy="561152"/>
            <a:chOff x="374150" y="5442399"/>
            <a:chExt cx="6867642" cy="811500"/>
          </a:xfrm>
        </p:grpSpPr>
        <p:grpSp>
          <p:nvGrpSpPr>
            <p:cNvPr id="64" name="Google Shape;64;p13"/>
            <p:cNvGrpSpPr/>
            <p:nvPr/>
          </p:nvGrpSpPr>
          <p:grpSpPr>
            <a:xfrm>
              <a:off x="374150" y="5442400"/>
              <a:ext cx="6724405" cy="811403"/>
              <a:chOff x="513613" y="900269"/>
              <a:chExt cx="6519687" cy="1042800"/>
            </a:xfrm>
          </p:grpSpPr>
          <p:sp>
            <p:nvSpPr>
              <p:cNvPr id="65" name="Google Shape;65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66" name="Google Shape;66;p13"/>
              <p:cNvCxnSpPr>
                <a:stCxn id="65" idx="1"/>
                <a:endCxn id="65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67" name="Google Shape;67;p13"/>
              <p:cNvSpPr/>
              <p:nvPr/>
            </p:nvSpPr>
            <p:spPr>
              <a:xfrm>
                <a:off x="513613" y="900269"/>
                <a:ext cx="2310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8" name="Google Shape;68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" name="Google Shape;69;p13"/>
          <p:cNvGrpSpPr/>
          <p:nvPr/>
        </p:nvGrpSpPr>
        <p:grpSpPr>
          <a:xfrm>
            <a:off x="138503" y="8814704"/>
            <a:ext cx="7640251" cy="561152"/>
            <a:chOff x="374150" y="5442399"/>
            <a:chExt cx="6867642" cy="811500"/>
          </a:xfrm>
        </p:grpSpPr>
        <p:grpSp>
          <p:nvGrpSpPr>
            <p:cNvPr id="70" name="Google Shape;70;p13"/>
            <p:cNvGrpSpPr/>
            <p:nvPr/>
          </p:nvGrpSpPr>
          <p:grpSpPr>
            <a:xfrm>
              <a:off x="374150" y="5442400"/>
              <a:ext cx="6724405" cy="811403"/>
              <a:chOff x="513613" y="900269"/>
              <a:chExt cx="6519687" cy="1042800"/>
            </a:xfrm>
          </p:grpSpPr>
          <p:sp>
            <p:nvSpPr>
              <p:cNvPr id="71" name="Google Shape;71;p13"/>
              <p:cNvSpPr/>
              <p:nvPr/>
            </p:nvSpPr>
            <p:spPr>
              <a:xfrm>
                <a:off x="610300" y="940150"/>
                <a:ext cx="6423000" cy="888600"/>
              </a:xfrm>
              <a:prstGeom prst="rect">
                <a:avLst/>
              </a:prstGeom>
              <a:noFill/>
              <a:ln cap="flat" cmpd="sng" w="285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cxnSp>
            <p:nvCxnSpPr>
              <p:cNvPr id="72" name="Google Shape;72;p13"/>
              <p:cNvCxnSpPr>
                <a:stCxn id="71" idx="1"/>
                <a:endCxn id="71" idx="3"/>
              </p:cNvCxnSpPr>
              <p:nvPr/>
            </p:nvCxnSpPr>
            <p:spPr>
              <a:xfrm>
                <a:off x="610300" y="1384450"/>
                <a:ext cx="6423000" cy="0"/>
              </a:xfrm>
              <a:prstGeom prst="straightConnector1">
                <a:avLst/>
              </a:prstGeom>
              <a:noFill/>
              <a:ln cap="flat" cmpd="sng" w="28575">
                <a:solidFill>
                  <a:srgbClr val="B7B7B7"/>
                </a:solidFill>
                <a:prstDash val="dash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73" name="Google Shape;73;p13"/>
              <p:cNvSpPr/>
              <p:nvPr/>
            </p:nvSpPr>
            <p:spPr>
              <a:xfrm>
                <a:off x="513613" y="900269"/>
                <a:ext cx="231000" cy="10428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4" name="Google Shape;74;p13"/>
            <p:cNvSpPr/>
            <p:nvPr/>
          </p:nvSpPr>
          <p:spPr>
            <a:xfrm>
              <a:off x="6865292" y="5442399"/>
              <a:ext cx="376500" cy="81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13"/>
          <p:cNvSpPr txBox="1"/>
          <p:nvPr/>
        </p:nvSpPr>
        <p:spPr>
          <a:xfrm>
            <a:off x="356688" y="6852225"/>
            <a:ext cx="70590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Sniglet"/>
                <a:ea typeface="Sniglet"/>
                <a:cs typeface="Sniglet"/>
                <a:sym typeface="Sniglet"/>
              </a:rPr>
              <a:t>Draw and write your ideas.</a:t>
            </a:r>
            <a:endParaRPr sz="2000">
              <a:latin typeface="Sniglet"/>
              <a:ea typeface="Sniglet"/>
              <a:cs typeface="Sniglet"/>
              <a:sym typeface="Sniglet"/>
            </a:endParaRPr>
          </a:p>
        </p:txBody>
      </p:sp>
      <p:sp>
        <p:nvSpPr>
          <p:cNvPr id="76" name="Google Shape;76;p13"/>
          <p:cNvSpPr/>
          <p:nvPr/>
        </p:nvSpPr>
        <p:spPr>
          <a:xfrm rot="10724881">
            <a:off x="524844" y="1185364"/>
            <a:ext cx="6798641" cy="5728864"/>
          </a:xfrm>
          <a:custGeom>
            <a:rect b="b" l="l" r="r" t="t"/>
            <a:pathLst>
              <a:path extrusionOk="0" h="94225" w="116507">
                <a:moveTo>
                  <a:pt x="30873" y="1510"/>
                </a:moveTo>
                <a:cubicBezTo>
                  <a:pt x="23106" y="1510"/>
                  <a:pt x="14237" y="-2001"/>
                  <a:pt x="7577" y="1995"/>
                </a:cubicBezTo>
                <a:cubicBezTo>
                  <a:pt x="1384" y="5711"/>
                  <a:pt x="2002" y="15646"/>
                  <a:pt x="1753" y="22864"/>
                </a:cubicBezTo>
                <a:cubicBezTo>
                  <a:pt x="1496" y="30317"/>
                  <a:pt x="297" y="37732"/>
                  <a:pt x="297" y="45189"/>
                </a:cubicBezTo>
                <a:cubicBezTo>
                  <a:pt x="297" y="54249"/>
                  <a:pt x="297" y="63308"/>
                  <a:pt x="297" y="72368"/>
                </a:cubicBezTo>
                <a:cubicBezTo>
                  <a:pt x="297" y="76264"/>
                  <a:pt x="-797" y="80712"/>
                  <a:pt x="1268" y="84016"/>
                </a:cubicBezTo>
                <a:cubicBezTo>
                  <a:pt x="8895" y="96219"/>
                  <a:pt x="29614" y="89427"/>
                  <a:pt x="43977" y="90325"/>
                </a:cubicBezTo>
                <a:cubicBezTo>
                  <a:pt x="59821" y="91316"/>
                  <a:pt x="75664" y="92752"/>
                  <a:pt x="91539" y="92752"/>
                </a:cubicBezTo>
                <a:cubicBezTo>
                  <a:pt x="98010" y="92752"/>
                  <a:pt x="105296" y="95895"/>
                  <a:pt x="110952" y="92752"/>
                </a:cubicBezTo>
                <a:cubicBezTo>
                  <a:pt x="112977" y="91627"/>
                  <a:pt x="111923" y="88222"/>
                  <a:pt x="112408" y="85957"/>
                </a:cubicBezTo>
                <a:cubicBezTo>
                  <a:pt x="114897" y="74340"/>
                  <a:pt x="116291" y="62408"/>
                  <a:pt x="116291" y="50528"/>
                </a:cubicBezTo>
                <a:cubicBezTo>
                  <a:pt x="116291" y="41463"/>
                  <a:pt x="115320" y="32415"/>
                  <a:pt x="115320" y="23350"/>
                </a:cubicBezTo>
                <a:cubicBezTo>
                  <a:pt x="115320" y="17688"/>
                  <a:pt x="117852" y="11428"/>
                  <a:pt x="115320" y="6363"/>
                </a:cubicBezTo>
                <a:cubicBezTo>
                  <a:pt x="114213" y="4150"/>
                  <a:pt x="110433" y="5537"/>
                  <a:pt x="108040" y="4907"/>
                </a:cubicBezTo>
                <a:cubicBezTo>
                  <a:pt x="100516" y="2927"/>
                  <a:pt x="92524" y="3451"/>
                  <a:pt x="84744" y="3451"/>
                </a:cubicBezTo>
                <a:cubicBezTo>
                  <a:pt x="67099" y="3451"/>
                  <a:pt x="49489" y="1510"/>
                  <a:pt x="31844" y="1510"/>
                </a:cubicBezTo>
              </a:path>
            </a:pathLst>
          </a:cu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sp>
      <p:grpSp>
        <p:nvGrpSpPr>
          <p:cNvPr id="77" name="Google Shape;77;p13"/>
          <p:cNvGrpSpPr/>
          <p:nvPr/>
        </p:nvGrpSpPr>
        <p:grpSpPr>
          <a:xfrm>
            <a:off x="5602050" y="253775"/>
            <a:ext cx="2053500" cy="394500"/>
            <a:chOff x="5602050" y="253775"/>
            <a:chExt cx="2053500" cy="394500"/>
          </a:xfrm>
        </p:grpSpPr>
        <p:sp>
          <p:nvSpPr>
            <p:cNvPr id="78" name="Google Shape;78;p13"/>
            <p:cNvSpPr txBox="1"/>
            <p:nvPr/>
          </p:nvSpPr>
          <p:spPr>
            <a:xfrm>
              <a:off x="5602050" y="430175"/>
              <a:ext cx="2053500" cy="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How could you send a secret message to someone far away?</a:t>
              </a:r>
              <a:endParaRPr sz="900"/>
            </a:p>
          </p:txBody>
        </p:sp>
        <p:pic>
          <p:nvPicPr>
            <p:cNvPr id="79" name="Google Shape;79;p13"/>
            <p:cNvPicPr preferRelativeResize="0"/>
            <p:nvPr/>
          </p:nvPicPr>
          <p:blipFill rotWithShape="1">
            <a:blip r:embed="rId3">
              <a:alphaModFix/>
            </a:blip>
            <a:srcRect b="308" l="0" r="0" t="298"/>
            <a:stretch/>
          </p:blipFill>
          <p:spPr>
            <a:xfrm>
              <a:off x="5797188" y="253775"/>
              <a:ext cx="1697824" cy="2230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