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heme/themeOverride1.xml" ContentType="application/vnd.openxmlformats-officedocument.themeOverr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1"/>
  </p:notesMasterIdLst>
  <p:sldIdLst>
    <p:sldId id="257" r:id="rId2"/>
    <p:sldId id="2147482700" r:id="rId3"/>
    <p:sldId id="2147482706" r:id="rId4"/>
    <p:sldId id="2134805101" r:id="rId5"/>
    <p:sldId id="2147482550" r:id="rId6"/>
    <p:sldId id="2134808443" r:id="rId7"/>
    <p:sldId id="2134805155" r:id="rId8"/>
    <p:sldId id="2147482549" r:id="rId9"/>
    <p:sldId id="2147482569" r:id="rId10"/>
    <p:sldId id="2147482672" r:id="rId11"/>
    <p:sldId id="2147482685" r:id="rId12"/>
    <p:sldId id="2147482513" r:id="rId13"/>
    <p:sldId id="2134805394" r:id="rId14"/>
    <p:sldId id="2147482552" r:id="rId15"/>
    <p:sldId id="2147482514" r:id="rId16"/>
    <p:sldId id="2134806092" r:id="rId17"/>
    <p:sldId id="391" r:id="rId18"/>
    <p:sldId id="2134808448" r:id="rId19"/>
    <p:sldId id="2134808449" r:id="rId20"/>
    <p:sldId id="2134805159" r:id="rId21"/>
    <p:sldId id="2134805160" r:id="rId22"/>
    <p:sldId id="412" r:id="rId23"/>
    <p:sldId id="413" r:id="rId24"/>
    <p:sldId id="2147482696" r:id="rId25"/>
    <p:sldId id="2147482697" r:id="rId26"/>
    <p:sldId id="2147482523" r:id="rId27"/>
    <p:sldId id="2147482694" r:id="rId28"/>
    <p:sldId id="2147482695" r:id="rId29"/>
    <p:sldId id="2147482674" r:id="rId30"/>
    <p:sldId id="2147482675" r:id="rId31"/>
    <p:sldId id="2147482698" r:id="rId32"/>
    <p:sldId id="2147482699" r:id="rId33"/>
    <p:sldId id="2134805161" r:id="rId34"/>
    <p:sldId id="2147482689" r:id="rId35"/>
    <p:sldId id="2134808453" r:id="rId36"/>
    <p:sldId id="2134808454" r:id="rId37"/>
    <p:sldId id="2147482567" r:id="rId38"/>
    <p:sldId id="2147482678" r:id="rId39"/>
    <p:sldId id="2134808455" r:id="rId40"/>
    <p:sldId id="2147482524" r:id="rId41"/>
    <p:sldId id="2147482531" r:id="rId42"/>
    <p:sldId id="2134808457" r:id="rId43"/>
    <p:sldId id="2134808456" r:id="rId44"/>
    <p:sldId id="2134808458" r:id="rId45"/>
    <p:sldId id="2134808459" r:id="rId46"/>
    <p:sldId id="2134808985" r:id="rId47"/>
    <p:sldId id="2147482575" r:id="rId48"/>
    <p:sldId id="2147482576" r:id="rId49"/>
    <p:sldId id="2147482579" r:id="rId50"/>
    <p:sldId id="2147482582" r:id="rId51"/>
    <p:sldId id="2147482573" r:id="rId52"/>
    <p:sldId id="2147482574" r:id="rId53"/>
    <p:sldId id="2147482485" r:id="rId54"/>
    <p:sldId id="2134805104" r:id="rId55"/>
    <p:sldId id="2134809037" r:id="rId56"/>
    <p:sldId id="2134809038" r:id="rId57"/>
    <p:sldId id="2147482583" r:id="rId58"/>
    <p:sldId id="2147482584" r:id="rId59"/>
    <p:sldId id="2147482701" r:id="rId60"/>
    <p:sldId id="2147482585" r:id="rId61"/>
    <p:sldId id="2134809052" r:id="rId62"/>
    <p:sldId id="2147482606" r:id="rId63"/>
    <p:sldId id="2147482587" r:id="rId64"/>
    <p:sldId id="2147482591" r:id="rId65"/>
    <p:sldId id="2147482702" r:id="rId66"/>
    <p:sldId id="2147482607" r:id="rId67"/>
    <p:sldId id="2147482608" r:id="rId68"/>
    <p:sldId id="2147482609" r:id="rId69"/>
    <p:sldId id="2147482610" r:id="rId70"/>
    <p:sldId id="2147482611" r:id="rId71"/>
    <p:sldId id="2147482612" r:id="rId72"/>
    <p:sldId id="2147482613" r:id="rId73"/>
    <p:sldId id="2147482614" r:id="rId74"/>
    <p:sldId id="2147482615" r:id="rId75"/>
    <p:sldId id="2147482616" r:id="rId76"/>
    <p:sldId id="2147482617" r:id="rId77"/>
    <p:sldId id="2147482618" r:id="rId78"/>
    <p:sldId id="2147482703" r:id="rId79"/>
    <p:sldId id="2147482620" r:id="rId80"/>
    <p:sldId id="2147482621" r:id="rId81"/>
    <p:sldId id="2147482622" r:id="rId82"/>
    <p:sldId id="2147482623" r:id="rId83"/>
    <p:sldId id="2147482624" r:id="rId84"/>
    <p:sldId id="2147482625" r:id="rId85"/>
    <p:sldId id="2147482626" r:id="rId86"/>
    <p:sldId id="2147482627" r:id="rId87"/>
    <p:sldId id="2147482628" r:id="rId88"/>
    <p:sldId id="2147482629" r:id="rId89"/>
    <p:sldId id="2147482630" r:id="rId90"/>
    <p:sldId id="2147482631" r:id="rId91"/>
    <p:sldId id="2147482633" r:id="rId92"/>
    <p:sldId id="2147482634" r:id="rId93"/>
    <p:sldId id="2147482635" r:id="rId94"/>
    <p:sldId id="2147482636" r:id="rId95"/>
    <p:sldId id="2147482637" r:id="rId96"/>
    <p:sldId id="2147482638" r:id="rId97"/>
    <p:sldId id="2147482639" r:id="rId98"/>
    <p:sldId id="2147482640" r:id="rId99"/>
    <p:sldId id="2147482693" r:id="rId100"/>
    <p:sldId id="2147482641" r:id="rId101"/>
    <p:sldId id="2147482642" r:id="rId102"/>
    <p:sldId id="2147482643" r:id="rId103"/>
    <p:sldId id="2147482682" r:id="rId104"/>
    <p:sldId id="2147482644" r:id="rId105"/>
    <p:sldId id="2147482645" r:id="rId106"/>
    <p:sldId id="2147482646" r:id="rId107"/>
    <p:sldId id="2147482669" r:id="rId108"/>
    <p:sldId id="2147482647" r:id="rId109"/>
    <p:sldId id="2147482664" r:id="rId110"/>
    <p:sldId id="2147482651" r:id="rId111"/>
    <p:sldId id="2147482663" r:id="rId112"/>
    <p:sldId id="2147482665" r:id="rId113"/>
    <p:sldId id="2147482666" r:id="rId114"/>
    <p:sldId id="2147482662" r:id="rId115"/>
    <p:sldId id="2134808468" r:id="rId116"/>
    <p:sldId id="2147482667" r:id="rId117"/>
    <p:sldId id="2147482538" r:id="rId118"/>
    <p:sldId id="2147482518" r:id="rId119"/>
    <p:sldId id="2134804711" r:id="rId120"/>
    <p:sldId id="2134804709" r:id="rId121"/>
    <p:sldId id="2147482704" r:id="rId122"/>
    <p:sldId id="2147482519" r:id="rId123"/>
    <p:sldId id="2147482705" r:id="rId124"/>
    <p:sldId id="2134807344" r:id="rId125"/>
    <p:sldId id="2147482673" r:id="rId126"/>
    <p:sldId id="2147482505" r:id="rId127"/>
    <p:sldId id="2134804803" r:id="rId128"/>
    <p:sldId id="2134804819" r:id="rId129"/>
    <p:sldId id="2134804939" r:id="rId130"/>
  </p:sldIdLst>
  <p:sldSz cx="13716000" cy="10287000"/>
  <p:notesSz cx="6858000" cy="9144000"/>
  <p:embeddedFontLst>
    <p:embeddedFont>
      <p:font typeface="Aharoni" panose="02010803020104030203" pitchFamily="2" charset="-79"/>
      <p:bold r:id="rId132"/>
    </p:embeddedFont>
    <p:embeddedFont>
      <p:font typeface="Algerian" panose="04020705040A02060702" pitchFamily="82" charset="0"/>
      <p:regular r:id="rId133"/>
    </p:embeddedFont>
    <p:embeddedFont>
      <p:font typeface="Arimo Italics" panose="020B0604020202020204" charset="0"/>
      <p:regular r:id="rId134"/>
      <p:italic r:id="rId135"/>
    </p:embeddedFont>
    <p:embeddedFont>
      <p:font typeface="Carelia" panose="020B0604020202020204" charset="0"/>
      <p:regular r:id="rId136"/>
    </p:embeddedFont>
    <p:embeddedFont>
      <p:font typeface="Dosis" panose="02010703020202060003" pitchFamily="2" charset="0"/>
      <p:regular r:id="rId137"/>
      <p:bold r:id="rId138"/>
    </p:embeddedFont>
    <p:embeddedFont>
      <p:font typeface="Microsoft Uighur" panose="02000000000000000000" pitchFamily="2" charset="-78"/>
      <p:regular r:id="rId139"/>
      <p:bold r:id="rId1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06"/>
            <p14:sldId id="2134805101"/>
            <p14:sldId id="2147482550"/>
            <p14:sldId id="2134808443"/>
            <p14:sldId id="2134805155"/>
            <p14:sldId id="2147482549"/>
            <p14:sldId id="2147482569"/>
            <p14:sldId id="2147482672"/>
            <p14:sldId id="2147482685"/>
            <p14:sldId id="2147482513"/>
            <p14:sldId id="2134805394"/>
            <p14:sldId id="2147482552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696"/>
            <p14:sldId id="2147482697"/>
            <p14:sldId id="2147482523"/>
            <p14:sldId id="2147482694"/>
            <p14:sldId id="2147482695"/>
            <p14:sldId id="2147482674"/>
            <p14:sldId id="2147482675"/>
            <p14:sldId id="2147482698"/>
            <p14:sldId id="2147482699"/>
            <p14:sldId id="2134805161"/>
            <p14:sldId id="2147482689"/>
            <p14:sldId id="2134808453"/>
            <p14:sldId id="2134808454"/>
            <p14:sldId id="2147482567"/>
            <p14:sldId id="2147482678"/>
            <p14:sldId id="2134808455"/>
            <p14:sldId id="2147482524"/>
            <p14:sldId id="2147482531"/>
            <p14:sldId id="2134808457"/>
            <p14:sldId id="2134808456"/>
            <p14:sldId id="2134808458"/>
            <p14:sldId id="2134808459"/>
            <p14:sldId id="2134808985"/>
            <p14:sldId id="2147482575"/>
            <p14:sldId id="2147482576"/>
            <p14:sldId id="2147482579"/>
            <p14:sldId id="2147482582"/>
            <p14:sldId id="2147482573"/>
            <p14:sldId id="2147482574"/>
            <p14:sldId id="2147482485"/>
            <p14:sldId id="2134805104"/>
            <p14:sldId id="2134809037"/>
            <p14:sldId id="2134809038"/>
            <p14:sldId id="2147482583"/>
            <p14:sldId id="2147482584"/>
            <p14:sldId id="2147482701"/>
            <p14:sldId id="2147482585"/>
            <p14:sldId id="2134809052"/>
            <p14:sldId id="2147482606"/>
            <p14:sldId id="2147482587"/>
            <p14:sldId id="2147482591"/>
            <p14:sldId id="2147482702"/>
            <p14:sldId id="2147482607"/>
            <p14:sldId id="2147482608"/>
            <p14:sldId id="2147482609"/>
            <p14:sldId id="2147482610"/>
            <p14:sldId id="2147482611"/>
            <p14:sldId id="2147482612"/>
            <p14:sldId id="2147482613"/>
            <p14:sldId id="2147482614"/>
            <p14:sldId id="2147482615"/>
            <p14:sldId id="2147482616"/>
            <p14:sldId id="2147482617"/>
            <p14:sldId id="2147482618"/>
            <p14:sldId id="2147482703"/>
            <p14:sldId id="2147482620"/>
            <p14:sldId id="2147482621"/>
            <p14:sldId id="2147482622"/>
            <p14:sldId id="2147482623"/>
            <p14:sldId id="2147482624"/>
            <p14:sldId id="2147482625"/>
            <p14:sldId id="2147482626"/>
            <p14:sldId id="2147482627"/>
            <p14:sldId id="2147482628"/>
            <p14:sldId id="2147482629"/>
            <p14:sldId id="2147482630"/>
            <p14:sldId id="2147482631"/>
            <p14:sldId id="2147482633"/>
            <p14:sldId id="2147482634"/>
            <p14:sldId id="2147482635"/>
            <p14:sldId id="2147482636"/>
            <p14:sldId id="2147482637"/>
            <p14:sldId id="2147482638"/>
            <p14:sldId id="2147482639"/>
            <p14:sldId id="2147482640"/>
            <p14:sldId id="2147482693"/>
            <p14:sldId id="2147482641"/>
            <p14:sldId id="2147482642"/>
            <p14:sldId id="2147482643"/>
            <p14:sldId id="2147482682"/>
            <p14:sldId id="2147482644"/>
            <p14:sldId id="2147482645"/>
            <p14:sldId id="2147482646"/>
            <p14:sldId id="2147482669"/>
            <p14:sldId id="2147482647"/>
            <p14:sldId id="2147482664"/>
            <p14:sldId id="2147482651"/>
            <p14:sldId id="2147482663"/>
            <p14:sldId id="2147482665"/>
            <p14:sldId id="2147482666"/>
            <p14:sldId id="2147482662"/>
            <p14:sldId id="2134808468"/>
            <p14:sldId id="2147482667"/>
            <p14:sldId id="2147482538"/>
            <p14:sldId id="2147482518"/>
            <p14:sldId id="2134804711"/>
            <p14:sldId id="2134804709"/>
            <p14:sldId id="2147482704"/>
            <p14:sldId id="2147482519"/>
            <p14:sldId id="2147482705"/>
            <p14:sldId id="2134807344"/>
            <p14:sldId id="2147482673"/>
            <p14:sldId id="2147482505"/>
            <p14:sldId id="2134804803"/>
            <p14:sldId id="2134804819"/>
            <p14:sldId id="2134804939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3A00"/>
    <a:srgbClr val="964B00"/>
    <a:srgbClr val="88CCCE"/>
    <a:srgbClr val="43A1A3"/>
    <a:srgbClr val="99BA56"/>
    <a:srgbClr val="000000"/>
    <a:srgbClr val="85A644"/>
    <a:srgbClr val="106585"/>
    <a:srgbClr val="83A343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8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font" Target="fonts/font7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font" Target="fonts/font3.fntdata"/><Relationship Id="rId139" Type="http://schemas.openxmlformats.org/officeDocument/2006/relationships/font" Target="fonts/font8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font" Target="fonts/font9.fntdata"/><Relationship Id="rId14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font" Target="fonts/font4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presProps" Target="presProps.xml"/><Relationship Id="rId146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font" Target="fonts/font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font" Target="fonts/font2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4E7E8F89-2245-489C-84BE-E8C93232293A}"/>
    <pc:docChg chg="undo redo custSel addSld delSld modSld modSection">
      <pc:chgData name="nabaouiya jenane" userId="475a1cabc3300370" providerId="LiveId" clId="{4E7E8F89-2245-489C-84BE-E8C93232293A}" dt="2025-08-17T16:46:21.832" v="189" actId="47"/>
      <pc:docMkLst>
        <pc:docMk/>
      </pc:docMkLst>
      <pc:sldChg chg="modSp add">
        <pc:chgData name="nabaouiya jenane" userId="475a1cabc3300370" providerId="LiveId" clId="{4E7E8F89-2245-489C-84BE-E8C93232293A}" dt="2025-08-17T16:06:52.544" v="31"/>
        <pc:sldMkLst>
          <pc:docMk/>
          <pc:sldMk cId="148369351" sldId="310"/>
        </pc:sldMkLst>
        <pc:spChg chg="mod">
          <ac:chgData name="nabaouiya jenane" userId="475a1cabc3300370" providerId="LiveId" clId="{4E7E8F89-2245-489C-84BE-E8C93232293A}" dt="2025-08-17T16:06:52.544" v="31"/>
          <ac:spMkLst>
            <pc:docMk/>
            <pc:sldMk cId="148369351" sldId="310"/>
            <ac:spMk id="6" creationId="{00000000-0000-0000-0000-000000000000}"/>
          </ac:spMkLst>
        </pc:spChg>
      </pc:sldChg>
      <pc:sldChg chg="addSp delSp del mod">
        <pc:chgData name="nabaouiya jenane" userId="475a1cabc3300370" providerId="LiveId" clId="{4E7E8F89-2245-489C-84BE-E8C93232293A}" dt="2025-08-17T16:08:50.338" v="40" actId="47"/>
        <pc:sldMkLst>
          <pc:docMk/>
          <pc:sldMk cId="88731831" sldId="390"/>
        </pc:sldMkLst>
        <pc:spChg chg="add del">
          <ac:chgData name="nabaouiya jenane" userId="475a1cabc3300370" providerId="LiveId" clId="{4E7E8F89-2245-489C-84BE-E8C93232293A}" dt="2025-08-17T16:07:37.518" v="35" actId="22"/>
          <ac:spMkLst>
            <pc:docMk/>
            <pc:sldMk cId="88731831" sldId="390"/>
            <ac:spMk id="9" creationId="{0C6E7FA4-E102-DFA8-4D4F-2542BD5DFE3D}"/>
          </ac:spMkLst>
        </pc:sp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3" creationId="{41AB3524-AE1B-B10E-FDFF-5CF9632C0374}"/>
          </ac:picMkLst>
        </pc:pic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4" creationId="{5AD58A83-C106-527D-3AD7-95AA6678A668}"/>
          </ac:picMkLst>
        </pc:picChg>
      </pc:sldChg>
      <pc:sldChg chg="modSp mod">
        <pc:chgData name="nabaouiya jenane" userId="475a1cabc3300370" providerId="LiveId" clId="{4E7E8F89-2245-489C-84BE-E8C93232293A}" dt="2025-08-17T15:59:26.733" v="17" actId="1076"/>
        <pc:sldMkLst>
          <pc:docMk/>
          <pc:sldMk cId="2490637412" sldId="391"/>
        </pc:sldMkLst>
        <pc:picChg chg="mod">
          <ac:chgData name="nabaouiya jenane" userId="475a1cabc3300370" providerId="LiveId" clId="{4E7E8F89-2245-489C-84BE-E8C93232293A}" dt="2025-08-17T15:58:39.053" v="9" actId="1076"/>
          <ac:picMkLst>
            <pc:docMk/>
            <pc:sldMk cId="2490637412" sldId="391"/>
            <ac:picMk id="9" creationId="{FE941CCF-7F84-93B5-E735-C8921952ADB7}"/>
          </ac:picMkLst>
        </pc:picChg>
        <pc:picChg chg="mod">
          <ac:chgData name="nabaouiya jenane" userId="475a1cabc3300370" providerId="LiveId" clId="{4E7E8F89-2245-489C-84BE-E8C93232293A}" dt="2025-08-17T15:59:18.263" v="16" actId="1076"/>
          <ac:picMkLst>
            <pc:docMk/>
            <pc:sldMk cId="2490637412" sldId="391"/>
            <ac:picMk id="11" creationId="{55D1FE9B-4FEC-D98E-4A82-DD55BEA81907}"/>
          </ac:picMkLst>
        </pc:picChg>
        <pc:picChg chg="mod">
          <ac:chgData name="nabaouiya jenane" userId="475a1cabc3300370" providerId="LiveId" clId="{4E7E8F89-2245-489C-84BE-E8C93232293A}" dt="2025-08-17T15:59:26.733" v="17" actId="1076"/>
          <ac:picMkLst>
            <pc:docMk/>
            <pc:sldMk cId="2490637412" sldId="391"/>
            <ac:picMk id="16" creationId="{BFA4730D-8215-EF81-6EF1-A160F2318F0B}"/>
          </ac:picMkLst>
        </pc:picChg>
        <pc:picChg chg="mod">
          <ac:chgData name="nabaouiya jenane" userId="475a1cabc3300370" providerId="LiveId" clId="{4E7E8F89-2245-489C-84BE-E8C93232293A}" dt="2025-08-17T15:58:55.189" v="15" actId="1076"/>
          <ac:picMkLst>
            <pc:docMk/>
            <pc:sldMk cId="2490637412" sldId="391"/>
            <ac:picMk id="20" creationId="{7F98F2AD-4714-73F4-16B5-1BFFC86DC855}"/>
          </ac:picMkLst>
        </pc:picChg>
      </pc:sldChg>
      <pc:sldChg chg="delSp del mod">
        <pc:chgData name="nabaouiya jenane" userId="475a1cabc3300370" providerId="LiveId" clId="{4E7E8F89-2245-489C-84BE-E8C93232293A}" dt="2025-08-17T16:06:59.974" v="32" actId="47"/>
        <pc:sldMkLst>
          <pc:docMk/>
          <pc:sldMk cId="4220374250" sldId="2134805102"/>
        </pc:sldMkLst>
        <pc:picChg chg="del">
          <ac:chgData name="nabaouiya jenane" userId="475a1cabc3300370" providerId="LiveId" clId="{4E7E8F89-2245-489C-84BE-E8C93232293A}" dt="2025-08-17T16:03:16.631" v="29" actId="478"/>
          <ac:picMkLst>
            <pc:docMk/>
            <pc:sldMk cId="4220374250" sldId="2134805102"/>
            <ac:picMk id="4" creationId="{E2576922-B941-047D-59AC-B4AB2454C92B}"/>
          </ac:picMkLst>
        </pc:picChg>
        <pc:picChg chg="del">
          <ac:chgData name="nabaouiya jenane" userId="475a1cabc3300370" providerId="LiveId" clId="{4E7E8F89-2245-489C-84BE-E8C93232293A}" dt="2025-08-17T16:03:14.654" v="28" actId="478"/>
          <ac:picMkLst>
            <pc:docMk/>
            <pc:sldMk cId="4220374250" sldId="2134805102"/>
            <ac:picMk id="5" creationId="{BDCCA7A7-2B79-967D-6C3D-2E8B292C793E}"/>
          </ac:picMkLst>
        </pc:picChg>
      </pc:sldChg>
      <pc:sldChg chg="delSp mod">
        <pc:chgData name="nabaouiya jenane" userId="475a1cabc3300370" providerId="LiveId" clId="{4E7E8F89-2245-489C-84BE-E8C93232293A}" dt="2025-08-17T16:35:07.395" v="71" actId="478"/>
        <pc:sldMkLst>
          <pc:docMk/>
          <pc:sldMk cId="3394555919" sldId="2134805138"/>
        </pc:sldMkLst>
        <pc:picChg chg="del">
          <ac:chgData name="nabaouiya jenane" userId="475a1cabc3300370" providerId="LiveId" clId="{4E7E8F89-2245-489C-84BE-E8C93232293A}" dt="2025-08-17T16:35:07.395" v="71" actId="478"/>
          <ac:picMkLst>
            <pc:docMk/>
            <pc:sldMk cId="3394555919" sldId="2134805138"/>
            <ac:picMk id="5" creationId="{1D0832F8-819A-85B9-7FB2-3271AA640AA5}"/>
          </ac:picMkLst>
        </pc:picChg>
      </pc:sldChg>
      <pc:sldChg chg="delSp modSp del mod">
        <pc:chgData name="nabaouiya jenane" userId="475a1cabc3300370" providerId="LiveId" clId="{4E7E8F89-2245-489C-84BE-E8C93232293A}" dt="2025-08-17T16:40:49.862" v="159" actId="47"/>
        <pc:sldMkLst>
          <pc:docMk/>
          <pc:sldMk cId="2149555758" sldId="2134805151"/>
        </pc:sldMkLst>
        <pc:spChg chg="del mod">
          <ac:chgData name="nabaouiya jenane" userId="475a1cabc3300370" providerId="LiveId" clId="{4E7E8F89-2245-489C-84BE-E8C93232293A}" dt="2025-08-17T16:37:48.527" v="79"/>
          <ac:spMkLst>
            <pc:docMk/>
            <pc:sldMk cId="2149555758" sldId="2134805151"/>
            <ac:spMk id="7" creationId="{00000000-0000-0000-0000-000000000000}"/>
          </ac:spMkLst>
        </pc:spChg>
      </pc:sldChg>
      <pc:sldChg chg="delSp del mod">
        <pc:chgData name="nabaouiya jenane" userId="475a1cabc3300370" providerId="LiveId" clId="{4E7E8F89-2245-489C-84BE-E8C93232293A}" dt="2025-08-17T16:32:53.832" v="63" actId="47"/>
        <pc:sldMkLst>
          <pc:docMk/>
          <pc:sldMk cId="1110321935" sldId="2134805242"/>
        </pc:sldMkLst>
        <pc:picChg chg="del">
          <ac:chgData name="nabaouiya jenane" userId="475a1cabc3300370" providerId="LiveId" clId="{4E7E8F89-2245-489C-84BE-E8C93232293A}" dt="2025-08-17T16:02:43.539" v="27" actId="478"/>
          <ac:picMkLst>
            <pc:docMk/>
            <pc:sldMk cId="1110321935" sldId="2134805242"/>
            <ac:picMk id="4" creationId="{A8F5900F-F3DF-580C-DFA1-B15E832B54A6}"/>
          </ac:picMkLst>
        </pc:picChg>
        <pc:picChg chg="del">
          <ac:chgData name="nabaouiya jenane" userId="475a1cabc3300370" providerId="LiveId" clId="{4E7E8F89-2245-489C-84BE-E8C93232293A}" dt="2025-08-17T16:02:38.399" v="26" actId="478"/>
          <ac:picMkLst>
            <pc:docMk/>
            <pc:sldMk cId="1110321935" sldId="2134805242"/>
            <ac:picMk id="5" creationId="{7DCA2111-A96F-2FA1-AB8F-A1F5112AB549}"/>
          </ac:picMkLst>
        </pc:picChg>
      </pc:sldChg>
      <pc:sldChg chg="addSp delSp modSp del mod modAnim">
        <pc:chgData name="nabaouiya jenane" userId="475a1cabc3300370" providerId="LiveId" clId="{4E7E8F89-2245-489C-84BE-E8C93232293A}" dt="2025-08-17T16:13:05.561" v="56" actId="47"/>
        <pc:sldMkLst>
          <pc:docMk/>
          <pc:sldMk cId="1330450478" sldId="2134805396"/>
        </pc:sldMkLst>
        <pc:picChg chg="del">
          <ac:chgData name="nabaouiya jenane" userId="475a1cabc3300370" providerId="LiveId" clId="{4E7E8F89-2245-489C-84BE-E8C93232293A}" dt="2025-08-17T15:36:20.416" v="1" actId="478"/>
          <ac:picMkLst>
            <pc:docMk/>
            <pc:sldMk cId="1330450478" sldId="2134805396"/>
            <ac:picMk id="3" creationId="{E3D2868B-77E6-B757-681A-ABC38E3F5C03}"/>
          </ac:picMkLst>
        </pc:picChg>
        <pc:picChg chg="del">
          <ac:chgData name="nabaouiya jenane" userId="475a1cabc3300370" providerId="LiveId" clId="{4E7E8F89-2245-489C-84BE-E8C93232293A}" dt="2025-08-17T15:36:17.771" v="0" actId="478"/>
          <ac:picMkLst>
            <pc:docMk/>
            <pc:sldMk cId="1330450478" sldId="2134805396"/>
            <ac:picMk id="4" creationId="{209C2E75-B425-D581-452E-4F5E8A3F6609}"/>
          </ac:picMkLst>
        </pc:picChg>
        <pc:picChg chg="add mod">
          <ac:chgData name="nabaouiya jenane" userId="475a1cabc3300370" providerId="LiveId" clId="{4E7E8F89-2245-489C-84BE-E8C93232293A}" dt="2025-08-17T15:57:56.739" v="4" actId="1076"/>
          <ac:picMkLst>
            <pc:docMk/>
            <pc:sldMk cId="1330450478" sldId="2134805396"/>
            <ac:picMk id="5" creationId="{3827E989-8F81-32F3-B534-17C919C82604}"/>
          </ac:picMkLst>
        </pc:picChg>
      </pc:sldChg>
      <pc:sldChg chg="delSp modSp mod">
        <pc:chgData name="nabaouiya jenane" userId="475a1cabc3300370" providerId="LiveId" clId="{4E7E8F89-2245-489C-84BE-E8C93232293A}" dt="2025-08-17T16:46:17.162" v="188" actId="1076"/>
        <pc:sldMkLst>
          <pc:docMk/>
          <pc:sldMk cId="4238588869" sldId="2134807344"/>
        </pc:sldMkLst>
        <pc:spChg chg="del">
          <ac:chgData name="nabaouiya jenane" userId="475a1cabc3300370" providerId="LiveId" clId="{4E7E8F89-2245-489C-84BE-E8C93232293A}" dt="2025-08-17T16:46:12.120" v="187" actId="478"/>
          <ac:spMkLst>
            <pc:docMk/>
            <pc:sldMk cId="4238588869" sldId="2134807344"/>
            <ac:spMk id="4" creationId="{2B5D0D71-8D6E-376A-3E30-8C9DE7DBC84D}"/>
          </ac:spMkLst>
        </pc:spChg>
        <pc:spChg chg="mod">
          <ac:chgData name="nabaouiya jenane" userId="475a1cabc3300370" providerId="LiveId" clId="{4E7E8F89-2245-489C-84BE-E8C93232293A}" dt="2025-08-17T16:46:08.065" v="186" actId="20577"/>
          <ac:spMkLst>
            <pc:docMk/>
            <pc:sldMk cId="4238588869" sldId="2134807344"/>
            <ac:spMk id="7" creationId="{2DB474C9-729B-255F-5A87-0D410F95384F}"/>
          </ac:spMkLst>
        </pc:spChg>
        <pc:picChg chg="mod">
          <ac:chgData name="nabaouiya jenane" userId="475a1cabc3300370" providerId="LiveId" clId="{4E7E8F89-2245-489C-84BE-E8C93232293A}" dt="2025-08-17T16:46:17.162" v="188" actId="1076"/>
          <ac:picMkLst>
            <pc:docMk/>
            <pc:sldMk cId="4238588869" sldId="2134807344"/>
            <ac:picMk id="2" creationId="{A61D4B01-E137-12B2-4FD8-32153DD6E8C0}"/>
          </ac:picMkLst>
        </pc:picChg>
      </pc:sldChg>
      <pc:sldChg chg="del">
        <pc:chgData name="nabaouiya jenane" userId="475a1cabc3300370" providerId="LiveId" clId="{4E7E8F89-2245-489C-84BE-E8C93232293A}" dt="2025-08-17T16:46:21.832" v="189" actId="47"/>
        <pc:sldMkLst>
          <pc:docMk/>
          <pc:sldMk cId="1763424505" sldId="2134807347"/>
        </pc:sldMkLst>
      </pc:sldChg>
      <pc:sldChg chg="addSp delSp modSp mod modAnim">
        <pc:chgData name="nabaouiya jenane" userId="475a1cabc3300370" providerId="LiveId" clId="{4E7E8F89-2245-489C-84BE-E8C93232293A}" dt="2025-08-17T16:00:20.298" v="20" actId="1076"/>
        <pc:sldMkLst>
          <pc:docMk/>
          <pc:sldMk cId="2881370569" sldId="2134808453"/>
        </pc:sldMkLst>
        <pc:picChg chg="add mod">
          <ac:chgData name="nabaouiya jenane" userId="475a1cabc3300370" providerId="LiveId" clId="{4E7E8F89-2245-489C-84BE-E8C93232293A}" dt="2025-08-17T16:00:20.298" v="20" actId="1076"/>
          <ac:picMkLst>
            <pc:docMk/>
            <pc:sldMk cId="2881370569" sldId="2134808453"/>
            <ac:picMk id="3" creationId="{E11A552C-B750-34ED-4947-71ABFA6B797D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4" creationId="{77859461-A651-C36D-CA5B-976C62134187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5" creationId="{188E93EB-4D98-3592-807C-707E6F60F967}"/>
          </ac:picMkLst>
        </pc:picChg>
      </pc:sldChg>
      <pc:sldChg chg="addSp delSp modSp mod">
        <pc:chgData name="nabaouiya jenane" userId="475a1cabc3300370" providerId="LiveId" clId="{4E7E8F89-2245-489C-84BE-E8C93232293A}" dt="2025-08-17T16:01:11.521" v="23" actId="478"/>
        <pc:sldMkLst>
          <pc:docMk/>
          <pc:sldMk cId="1342195843" sldId="2134808455"/>
        </pc:sldMkLst>
        <pc:picChg chg="add mod">
          <ac:chgData name="nabaouiya jenane" userId="475a1cabc3300370" providerId="LiveId" clId="{4E7E8F89-2245-489C-84BE-E8C93232293A}" dt="2025-08-17T16:01:08.749" v="22" actId="1076"/>
          <ac:picMkLst>
            <pc:docMk/>
            <pc:sldMk cId="1342195843" sldId="2134808455"/>
            <ac:picMk id="3" creationId="{0463CBB8-F9E0-3734-55C3-2379C30F487F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4" creationId="{A6E68B28-83D3-8E8E-88FB-21D74EE1814B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5" creationId="{AB538BD1-FCA7-5A45-E80B-3F2A213E1A19}"/>
          </ac:picMkLst>
        </pc:picChg>
      </pc:sldChg>
      <pc:sldChg chg="delSp mod">
        <pc:chgData name="nabaouiya jenane" userId="475a1cabc3300370" providerId="LiveId" clId="{4E7E8F89-2245-489C-84BE-E8C93232293A}" dt="2025-08-17T16:02:18.007" v="25" actId="478"/>
        <pc:sldMkLst>
          <pc:docMk/>
          <pc:sldMk cId="312812215" sldId="2134808457"/>
        </pc:sldMkLst>
        <pc:picChg chg="del">
          <ac:chgData name="nabaouiya jenane" userId="475a1cabc3300370" providerId="LiveId" clId="{4E7E8F89-2245-489C-84BE-E8C93232293A}" dt="2025-08-17T16:02:15.978" v="24" actId="478"/>
          <ac:picMkLst>
            <pc:docMk/>
            <pc:sldMk cId="312812215" sldId="2134808457"/>
            <ac:picMk id="4" creationId="{BDE81ABE-E6A9-3E4A-282E-39F5E1C7030A}"/>
          </ac:picMkLst>
        </pc:picChg>
        <pc:picChg chg="del">
          <ac:chgData name="nabaouiya jenane" userId="475a1cabc3300370" providerId="LiveId" clId="{4E7E8F89-2245-489C-84BE-E8C93232293A}" dt="2025-08-17T16:02:18.007" v="25" actId="478"/>
          <ac:picMkLst>
            <pc:docMk/>
            <pc:sldMk cId="312812215" sldId="2134808457"/>
            <ac:picMk id="5" creationId="{CBEE8AAE-2B82-B724-E029-72F9E0967D0F}"/>
          </ac:picMkLst>
        </pc:picChg>
      </pc:sldChg>
      <pc:sldChg chg="delSp mod">
        <pc:chgData name="nabaouiya jenane" userId="475a1cabc3300370" providerId="LiveId" clId="{4E7E8F89-2245-489C-84BE-E8C93232293A}" dt="2025-08-17T16:34:46.265" v="70" actId="478"/>
        <pc:sldMkLst>
          <pc:docMk/>
          <pc:sldMk cId="3154339853" sldId="2134808464"/>
        </pc:sldMkLst>
        <pc:picChg chg="del">
          <ac:chgData name="nabaouiya jenane" userId="475a1cabc3300370" providerId="LiveId" clId="{4E7E8F89-2245-489C-84BE-E8C93232293A}" dt="2025-08-17T16:34:46.265" v="70" actId="478"/>
          <ac:picMkLst>
            <pc:docMk/>
            <pc:sldMk cId="3154339853" sldId="2134808464"/>
            <ac:picMk id="4" creationId="{14933965-0F5D-8752-3737-CA4F87F0C77E}"/>
          </ac:picMkLst>
        </pc:picChg>
      </pc:sldChg>
      <pc:sldChg chg="delSp mod">
        <pc:chgData name="nabaouiya jenane" userId="475a1cabc3300370" providerId="LiveId" clId="{4E7E8F89-2245-489C-84BE-E8C93232293A}" dt="2025-08-17T16:35:14.566" v="72" actId="478"/>
        <pc:sldMkLst>
          <pc:docMk/>
          <pc:sldMk cId="2020167992" sldId="2134808466"/>
        </pc:sldMkLst>
        <pc:picChg chg="del">
          <ac:chgData name="nabaouiya jenane" userId="475a1cabc3300370" providerId="LiveId" clId="{4E7E8F89-2245-489C-84BE-E8C93232293A}" dt="2025-08-17T16:35:14.566" v="72" actId="478"/>
          <ac:picMkLst>
            <pc:docMk/>
            <pc:sldMk cId="2020167992" sldId="2134808466"/>
            <ac:picMk id="4" creationId="{D08CE6E4-46A4-8275-9A74-2EB462E56BA3}"/>
          </ac:picMkLst>
        </pc:picChg>
      </pc:sldChg>
      <pc:sldChg chg="modSp del mod">
        <pc:chgData name="nabaouiya jenane" userId="475a1cabc3300370" providerId="LiveId" clId="{4E7E8F89-2245-489C-84BE-E8C93232293A}" dt="2025-08-17T16:43:03.645" v="170" actId="47"/>
        <pc:sldMkLst>
          <pc:docMk/>
          <pc:sldMk cId="529864639" sldId="2134808469"/>
        </pc:sldMkLst>
        <pc:spChg chg="mod">
          <ac:chgData name="nabaouiya jenane" userId="475a1cabc3300370" providerId="LiveId" clId="{4E7E8F89-2245-489C-84BE-E8C93232293A}" dt="2025-08-17T16:41:32.555" v="160" actId="20577"/>
          <ac:spMkLst>
            <pc:docMk/>
            <pc:sldMk cId="529864639" sldId="2134808469"/>
            <ac:spMk id="6" creationId="{00000000-0000-0000-0000-000000000000}"/>
          </ac:spMkLst>
        </pc:spChg>
      </pc:sldChg>
      <pc:sldChg chg="addSp delSp modSp mod">
        <pc:chgData name="nabaouiya jenane" userId="475a1cabc3300370" providerId="LiveId" clId="{4E7E8F89-2245-489C-84BE-E8C93232293A}" dt="2025-08-17T16:35:58.738" v="74" actId="478"/>
        <pc:sldMkLst>
          <pc:docMk/>
          <pc:sldMk cId="3713024795" sldId="2147482502"/>
        </pc:sldMkLst>
        <pc:picChg chg="add del mod">
          <ac:chgData name="nabaouiya jenane" userId="475a1cabc3300370" providerId="LiveId" clId="{4E7E8F89-2245-489C-84BE-E8C93232293A}" dt="2025-08-17T16:35:58.738" v="74" actId="478"/>
          <ac:picMkLst>
            <pc:docMk/>
            <pc:sldMk cId="3713024795" sldId="2147482502"/>
            <ac:picMk id="2" creationId="{3E589E4E-7A7D-BB49-3A58-DA1B4D16A6C7}"/>
          </ac:picMkLst>
        </pc:picChg>
      </pc:sldChg>
      <pc:sldChg chg="delSp del mod">
        <pc:chgData name="nabaouiya jenane" userId="475a1cabc3300370" providerId="LiveId" clId="{4E7E8F89-2245-489C-84BE-E8C93232293A}" dt="2025-08-17T16:34:33.394" v="69" actId="47"/>
        <pc:sldMkLst>
          <pc:docMk/>
          <pc:sldMk cId="2870132522" sldId="2147482506"/>
        </pc:sldMkLst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4" creationId="{FD42AF6F-BCB0-9264-07A4-AAEFD2B45A04}"/>
          </ac:picMkLst>
        </pc:picChg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5" creationId="{D7763F7C-8855-142D-1874-6E660084F3C7}"/>
          </ac:picMkLst>
        </pc:picChg>
      </pc:sldChg>
      <pc:sldChg chg="del">
        <pc:chgData name="nabaouiya jenane" userId="475a1cabc3300370" providerId="LiveId" clId="{4E7E8F89-2245-489C-84BE-E8C93232293A}" dt="2025-08-17T16:44:13.792" v="175" actId="47"/>
        <pc:sldMkLst>
          <pc:docMk/>
          <pc:sldMk cId="1513151335" sldId="2147482510"/>
        </pc:sldMkLst>
      </pc:sldChg>
      <pc:sldChg chg="delSp modSp add mod delAnim">
        <pc:chgData name="nabaouiya jenane" userId="475a1cabc3300370" providerId="LiveId" clId="{4E7E8F89-2245-489C-84BE-E8C93232293A}" dt="2025-08-17T16:08:46.573" v="39" actId="478"/>
        <pc:sldMkLst>
          <pc:docMk/>
          <pc:sldMk cId="450759154" sldId="2147482513"/>
        </pc:sldMkLst>
        <pc:spChg chg="mod">
          <ac:chgData name="nabaouiya jenane" userId="475a1cabc3300370" providerId="LiveId" clId="{4E7E8F89-2245-489C-84BE-E8C93232293A}" dt="2025-08-17T16:08:25.049" v="37"/>
          <ac:spMkLst>
            <pc:docMk/>
            <pc:sldMk cId="450759154" sldId="2147482513"/>
            <ac:spMk id="6" creationId="{241EAC97-B6F7-4246-5083-EF287639B380}"/>
          </ac:spMkLst>
        </pc:spChg>
        <pc:spChg chg="mod">
          <ac:chgData name="nabaouiya jenane" userId="475a1cabc3300370" providerId="LiveId" clId="{4E7E8F89-2245-489C-84BE-E8C93232293A}" dt="2025-08-17T16:08:41.517" v="38"/>
          <ac:spMkLst>
            <pc:docMk/>
            <pc:sldMk cId="450759154" sldId="2147482513"/>
            <ac:spMk id="15" creationId="{49FBCEE2-871D-BA0E-0DE4-85A9D5E9A84C}"/>
          </ac:spMkLst>
        </pc:sp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3" creationId="{0ECFBA9B-F8ED-72C8-4754-CCC97E59C209}"/>
          </ac:picMkLst>
        </pc:pic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4" creationId="{A88795D9-3C46-20B6-3460-913244FAC6F3}"/>
          </ac:picMkLst>
        </pc:picChg>
      </pc:sldChg>
      <pc:sldChg chg="addSp modSp add mod modAnim">
        <pc:chgData name="nabaouiya jenane" userId="475a1cabc3300370" providerId="LiveId" clId="{4E7E8F89-2245-489C-84BE-E8C93232293A}" dt="2025-08-17T16:13:01.880" v="55"/>
        <pc:sldMkLst>
          <pc:docMk/>
          <pc:sldMk cId="658656906" sldId="2147482514"/>
        </pc:sldMkLst>
        <pc:spChg chg="mod">
          <ac:chgData name="nabaouiya jenane" userId="475a1cabc3300370" providerId="LiveId" clId="{4E7E8F89-2245-489C-84BE-E8C93232293A}" dt="2025-08-17T16:12:43.647" v="51" actId="1076"/>
          <ac:spMkLst>
            <pc:docMk/>
            <pc:sldMk cId="658656906" sldId="2147482514"/>
            <ac:spMk id="2" creationId="{9985836D-BE25-5D64-A258-FFB5DA9D1A21}"/>
          </ac:spMkLst>
        </pc:spChg>
        <pc:spChg chg="mod">
          <ac:chgData name="nabaouiya jenane" userId="475a1cabc3300370" providerId="LiveId" clId="{4E7E8F89-2245-489C-84BE-E8C93232293A}" dt="2025-08-17T16:11:30.949" v="42"/>
          <ac:spMkLst>
            <pc:docMk/>
            <pc:sldMk cId="658656906" sldId="2147482514"/>
            <ac:spMk id="6" creationId="{2675FA48-D63E-8A4B-B42A-F89CA7026486}"/>
          </ac:spMkLst>
        </pc:spChg>
        <pc:spChg chg="mod">
          <ac:chgData name="nabaouiya jenane" userId="475a1cabc3300370" providerId="LiveId" clId="{4E7E8F89-2245-489C-84BE-E8C93232293A}" dt="2025-08-17T16:12:54.036" v="54" actId="1076"/>
          <ac:spMkLst>
            <pc:docMk/>
            <pc:sldMk cId="658656906" sldId="2147482514"/>
            <ac:spMk id="15" creationId="{8E37C397-60C4-3F5E-9C5D-05F26AB37E9E}"/>
          </ac:spMkLst>
        </pc:spChg>
        <pc:picChg chg="add mod">
          <ac:chgData name="nabaouiya jenane" userId="475a1cabc3300370" providerId="LiveId" clId="{4E7E8F89-2245-489C-84BE-E8C93232293A}" dt="2025-08-17T16:13:01.880" v="55"/>
          <ac:picMkLst>
            <pc:docMk/>
            <pc:sldMk cId="658656906" sldId="2147482514"/>
            <ac:picMk id="3" creationId="{19B3FC60-A080-8F37-EE32-75B31B0D790A}"/>
          </ac:picMkLst>
        </pc:picChg>
      </pc:sldChg>
      <pc:sldChg chg="addSp delSp modSp add mod delAnim">
        <pc:chgData name="nabaouiya jenane" userId="475a1cabc3300370" providerId="LiveId" clId="{4E7E8F89-2245-489C-84BE-E8C93232293A}" dt="2025-08-17T16:32:58.120" v="64" actId="478"/>
        <pc:sldMkLst>
          <pc:docMk/>
          <pc:sldMk cId="2319764694" sldId="2147482515"/>
        </pc:sldMkLst>
        <pc:spChg chg="mod">
          <ac:chgData name="nabaouiya jenane" userId="475a1cabc3300370" providerId="LiveId" clId="{4E7E8F89-2245-489C-84BE-E8C93232293A}" dt="2025-08-17T16:32:13.753" v="58"/>
          <ac:spMkLst>
            <pc:docMk/>
            <pc:sldMk cId="2319764694" sldId="2147482515"/>
            <ac:spMk id="6" creationId="{47511197-0E9E-6060-BE82-733DA91DD366}"/>
          </ac:spMkLst>
        </pc:spChg>
        <pc:spChg chg="mod">
          <ac:chgData name="nabaouiya jenane" userId="475a1cabc3300370" providerId="LiveId" clId="{4E7E8F89-2245-489C-84BE-E8C93232293A}" dt="2025-08-17T16:32:43.960" v="62" actId="1076"/>
          <ac:spMkLst>
            <pc:docMk/>
            <pc:sldMk cId="2319764694" sldId="2147482515"/>
            <ac:spMk id="15" creationId="{41C260CB-6ACE-272B-DAB0-41A6D5A8365D}"/>
          </ac:spMkLst>
        </pc:spChg>
        <pc:graphicFrameChg chg="add del modGraphic">
          <ac:chgData name="nabaouiya jenane" userId="475a1cabc3300370" providerId="LiveId" clId="{4E7E8F89-2245-489C-84BE-E8C93232293A}" dt="2025-08-17T16:32:20.314" v="60" actId="478"/>
          <ac:graphicFrameMkLst>
            <pc:docMk/>
            <pc:sldMk cId="2319764694" sldId="2147482515"/>
            <ac:graphicFrameMk id="5" creationId="{86A605E1-E24A-AEBC-95D1-F3C07091D051}"/>
          </ac:graphicFrameMkLst>
        </pc:graphicFrameChg>
        <pc:picChg chg="del">
          <ac:chgData name="nabaouiya jenane" userId="475a1cabc3300370" providerId="LiveId" clId="{4E7E8F89-2245-489C-84BE-E8C93232293A}" dt="2025-08-17T16:32:58.120" v="64" actId="478"/>
          <ac:picMkLst>
            <pc:docMk/>
            <pc:sldMk cId="2319764694" sldId="2147482515"/>
            <ac:picMk id="3" creationId="{C6216862-9282-C69B-5C44-1033AFF58DBC}"/>
          </ac:picMkLst>
        </pc:picChg>
      </pc:sldChg>
      <pc:sldChg chg="modSp add">
        <pc:chgData name="nabaouiya jenane" userId="475a1cabc3300370" providerId="LiveId" clId="{4E7E8F89-2245-489C-84BE-E8C93232293A}" dt="2025-08-17T16:34:15.489" v="67"/>
        <pc:sldMkLst>
          <pc:docMk/>
          <pc:sldMk cId="2913652489" sldId="2147482516"/>
        </pc:sldMkLst>
        <pc:spChg chg="mod">
          <ac:chgData name="nabaouiya jenane" userId="475a1cabc3300370" providerId="LiveId" clId="{4E7E8F89-2245-489C-84BE-E8C93232293A}" dt="2025-08-17T16:34:05.264" v="66"/>
          <ac:spMkLst>
            <pc:docMk/>
            <pc:sldMk cId="2913652489" sldId="2147482516"/>
            <ac:spMk id="6" creationId="{6C88B8A1-F0D0-5190-F367-A51995A2744B}"/>
          </ac:spMkLst>
        </pc:spChg>
        <pc:spChg chg="mod">
          <ac:chgData name="nabaouiya jenane" userId="475a1cabc3300370" providerId="LiveId" clId="{4E7E8F89-2245-489C-84BE-E8C93232293A}" dt="2025-08-17T16:34:15.489" v="67"/>
          <ac:spMkLst>
            <pc:docMk/>
            <pc:sldMk cId="2913652489" sldId="2147482516"/>
            <ac:spMk id="15" creationId="{BFD76BC8-B368-33CB-77C7-2EB00087C531}"/>
          </ac:spMkLst>
        </pc:spChg>
      </pc:sldChg>
      <pc:sldChg chg="delSp modSp add mod delAnim">
        <pc:chgData name="nabaouiya jenane" userId="475a1cabc3300370" providerId="LiveId" clId="{4E7E8F89-2245-489C-84BE-E8C93232293A}" dt="2025-08-17T16:40:46.943" v="158" actId="478"/>
        <pc:sldMkLst>
          <pc:docMk/>
          <pc:sldMk cId="527262527" sldId="2147482517"/>
        </pc:sldMkLst>
        <pc:spChg chg="mod">
          <ac:chgData name="nabaouiya jenane" userId="475a1cabc3300370" providerId="LiveId" clId="{4E7E8F89-2245-489C-84BE-E8C93232293A}" dt="2025-08-17T16:37:19.938" v="76"/>
          <ac:spMkLst>
            <pc:docMk/>
            <pc:sldMk cId="527262527" sldId="2147482517"/>
            <ac:spMk id="6" creationId="{00000000-0000-0000-0000-000000000000}"/>
          </ac:spMkLst>
        </pc:spChg>
        <pc:spChg chg="mod">
          <ac:chgData name="nabaouiya jenane" userId="475a1cabc3300370" providerId="LiveId" clId="{4E7E8F89-2245-489C-84BE-E8C93232293A}" dt="2025-08-17T16:39:38.196" v="156" actId="1076"/>
          <ac:spMkLst>
            <pc:docMk/>
            <pc:sldMk cId="527262527" sldId="2147482517"/>
            <ac:spMk id="15" creationId="{00000000-0000-0000-0000-000000000000}"/>
          </ac:spMkLst>
        </pc:spChg>
        <pc:picChg chg="del">
          <ac:chgData name="nabaouiya jenane" userId="475a1cabc3300370" providerId="LiveId" clId="{4E7E8F89-2245-489C-84BE-E8C93232293A}" dt="2025-08-17T16:40:45.594" v="157" actId="478"/>
          <ac:picMkLst>
            <pc:docMk/>
            <pc:sldMk cId="527262527" sldId="2147482517"/>
            <ac:picMk id="3" creationId="{09D897B5-3FE0-84E5-C793-D5DE891A1F3B}"/>
          </ac:picMkLst>
        </pc:picChg>
        <pc:picChg chg="del">
          <ac:chgData name="nabaouiya jenane" userId="475a1cabc3300370" providerId="LiveId" clId="{4E7E8F89-2245-489C-84BE-E8C93232293A}" dt="2025-08-17T16:40:46.943" v="158" actId="478"/>
          <ac:picMkLst>
            <pc:docMk/>
            <pc:sldMk cId="527262527" sldId="2147482517"/>
            <ac:picMk id="4" creationId="{FD32C5AE-6966-9823-83DC-58FB6FAEAA00}"/>
          </ac:picMkLst>
        </pc:picChg>
      </pc:sldChg>
      <pc:sldChg chg="modSp add mod">
        <pc:chgData name="nabaouiya jenane" userId="475a1cabc3300370" providerId="LiveId" clId="{4E7E8F89-2245-489C-84BE-E8C93232293A}" dt="2025-08-17T16:42:58.553" v="169" actId="1076"/>
        <pc:sldMkLst>
          <pc:docMk/>
          <pc:sldMk cId="3342260116" sldId="2147482518"/>
        </pc:sldMkLst>
        <pc:spChg chg="mod">
          <ac:chgData name="nabaouiya jenane" userId="475a1cabc3300370" providerId="LiveId" clId="{4E7E8F89-2245-489C-84BE-E8C93232293A}" dt="2025-08-17T16:41:54.762" v="162"/>
          <ac:spMkLst>
            <pc:docMk/>
            <pc:sldMk cId="3342260116" sldId="2147482518"/>
            <ac:spMk id="6" creationId="{21FC259D-EE36-E30A-E73F-327994825DBC}"/>
          </ac:spMkLst>
        </pc:spChg>
        <pc:spChg chg="mod">
          <ac:chgData name="nabaouiya jenane" userId="475a1cabc3300370" providerId="LiveId" clId="{4E7E8F89-2245-489C-84BE-E8C93232293A}" dt="2025-08-17T16:42:58.553" v="169" actId="1076"/>
          <ac:spMkLst>
            <pc:docMk/>
            <pc:sldMk cId="3342260116" sldId="2147482518"/>
            <ac:spMk id="15" creationId="{CC7C76B1-8E9D-B6FF-8E50-CBA1A0FFD20E}"/>
          </ac:spMkLst>
        </pc:spChg>
      </pc:sldChg>
      <pc:sldChg chg="modSp add mod">
        <pc:chgData name="nabaouiya jenane" userId="475a1cabc3300370" providerId="LiveId" clId="{4E7E8F89-2245-489C-84BE-E8C93232293A}" dt="2025-08-17T16:44:09.390" v="174" actId="1076"/>
        <pc:sldMkLst>
          <pc:docMk/>
          <pc:sldMk cId="2040407207" sldId="2147482519"/>
        </pc:sldMkLst>
        <pc:spChg chg="mod">
          <ac:chgData name="nabaouiya jenane" userId="475a1cabc3300370" providerId="LiveId" clId="{4E7E8F89-2245-489C-84BE-E8C93232293A}" dt="2025-08-17T16:43:41.503" v="172"/>
          <ac:spMkLst>
            <pc:docMk/>
            <pc:sldMk cId="2040407207" sldId="2147482519"/>
            <ac:spMk id="6" creationId="{1AA23C56-BF16-80C9-A49C-5BD1FEE6E37C}"/>
          </ac:spMkLst>
        </pc:spChg>
        <pc:spChg chg="mod">
          <ac:chgData name="nabaouiya jenane" userId="475a1cabc3300370" providerId="LiveId" clId="{4E7E8F89-2245-489C-84BE-E8C93232293A}" dt="2025-08-17T16:44:09.390" v="174" actId="1076"/>
          <ac:spMkLst>
            <pc:docMk/>
            <pc:sldMk cId="2040407207" sldId="2147482519"/>
            <ac:spMk id="15" creationId="{5C9BBFCD-D0E4-F73E-2CC4-9A422EF33C7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5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22.xml"/><Relationship Id="rId7" Type="http://schemas.openxmlformats.org/officeDocument/2006/relationships/image" Target="../media/image32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9" Type="http://schemas.openxmlformats.org/officeDocument/2006/relationships/image" Target="../media/image30.sv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image" Target="../media/image74.png"/><Relationship Id="rId5" Type="http://schemas.openxmlformats.org/officeDocument/2006/relationships/tags" Target="../tags/tag229.xml"/><Relationship Id="rId10" Type="http://schemas.openxmlformats.org/officeDocument/2006/relationships/image" Target="../media/image30.svg"/><Relationship Id="rId4" Type="http://schemas.openxmlformats.org/officeDocument/2006/relationships/tags" Target="../tags/tag228.xml"/><Relationship Id="rId9" Type="http://schemas.openxmlformats.org/officeDocument/2006/relationships/image" Target="../media/image29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tags" Target="../tags/tag234.xml"/><Relationship Id="rId7" Type="http://schemas.openxmlformats.org/officeDocument/2006/relationships/image" Target="../media/image71.jpe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tags" Target="../tags/tag237.xml"/><Relationship Id="rId7" Type="http://schemas.openxmlformats.org/officeDocument/2006/relationships/image" Target="../media/image71.jpe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8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41.xml"/><Relationship Id="rId7" Type="http://schemas.openxmlformats.org/officeDocument/2006/relationships/image" Target="../media/image32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9" Type="http://schemas.openxmlformats.org/officeDocument/2006/relationships/image" Target="../media/image30.sv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image" Target="../media/image74.png"/><Relationship Id="rId5" Type="http://schemas.openxmlformats.org/officeDocument/2006/relationships/tags" Target="../tags/tag248.xml"/><Relationship Id="rId10" Type="http://schemas.openxmlformats.org/officeDocument/2006/relationships/image" Target="../media/image30.svg"/><Relationship Id="rId4" Type="http://schemas.openxmlformats.org/officeDocument/2006/relationships/tags" Target="../tags/tag247.xml"/><Relationship Id="rId9" Type="http://schemas.openxmlformats.org/officeDocument/2006/relationships/image" Target="../media/image2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1.xml"/><Relationship Id="rId6" Type="http://schemas.openxmlformats.org/officeDocument/2006/relationships/image" Target="../media/image90.png"/><Relationship Id="rId5" Type="http://schemas.openxmlformats.org/officeDocument/2006/relationships/image" Target="../media/image64.png"/><Relationship Id="rId4" Type="http://schemas.openxmlformats.org/officeDocument/2006/relationships/image" Target="../media/image30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tags" Target="../tags/tag254.xml"/><Relationship Id="rId7" Type="http://schemas.openxmlformats.org/officeDocument/2006/relationships/image" Target="../media/image92.png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5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tags" Target="../tags/tag259.xml"/><Relationship Id="rId7" Type="http://schemas.openxmlformats.org/officeDocument/2006/relationships/image" Target="../media/image71.jpe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262.xml"/><Relationship Id="rId7" Type="http://schemas.openxmlformats.org/officeDocument/2006/relationships/image" Target="../media/image93.pn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image" Target="../media/image94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image" Target="../media/image2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9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svg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29.png"/><Relationship Id="rId5" Type="http://schemas.openxmlformats.org/officeDocument/2006/relationships/image" Target="../media/image96.png"/><Relationship Id="rId4" Type="http://schemas.openxmlformats.org/officeDocument/2006/relationships/image" Target="../media/image26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1.xml"/><Relationship Id="rId6" Type="http://schemas.openxmlformats.org/officeDocument/2006/relationships/image" Target="../media/image96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39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2.xml"/><Relationship Id="rId5" Type="http://schemas.openxmlformats.org/officeDocument/2006/relationships/image" Target="../media/image92.png"/><Relationship Id="rId4" Type="http://schemas.openxmlformats.org/officeDocument/2006/relationships/image" Target="../media/image30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3.xml"/><Relationship Id="rId6" Type="http://schemas.openxmlformats.org/officeDocument/2006/relationships/image" Target="../media/image99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jpeg"/><Relationship Id="rId4" Type="http://schemas.microsoft.com/office/2007/relationships/hdphoto" Target="../media/hdphoto1.wdp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6.xml"/><Relationship Id="rId7" Type="http://schemas.openxmlformats.org/officeDocument/2006/relationships/tags" Target="../tags/tag280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image" Target="../media/image101.jpeg"/><Relationship Id="rId5" Type="http://schemas.openxmlformats.org/officeDocument/2006/relationships/tags" Target="../tags/tag278.xml"/><Relationship Id="rId10" Type="http://schemas.openxmlformats.org/officeDocument/2006/relationships/image" Target="../media/image30.svg"/><Relationship Id="rId4" Type="http://schemas.openxmlformats.org/officeDocument/2006/relationships/tags" Target="../tags/tag277.xml"/><Relationship Id="rId9" Type="http://schemas.openxmlformats.org/officeDocument/2006/relationships/image" Target="../media/image29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83.xml"/><Relationship Id="rId7" Type="http://schemas.openxmlformats.org/officeDocument/2006/relationships/tags" Target="../tags/tag287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11" Type="http://schemas.openxmlformats.org/officeDocument/2006/relationships/image" Target="../media/image101.jpeg"/><Relationship Id="rId5" Type="http://schemas.openxmlformats.org/officeDocument/2006/relationships/tags" Target="../tags/tag285.xml"/><Relationship Id="rId10" Type="http://schemas.openxmlformats.org/officeDocument/2006/relationships/image" Target="../media/image30.svg"/><Relationship Id="rId4" Type="http://schemas.openxmlformats.org/officeDocument/2006/relationships/tags" Target="../tags/tag284.xml"/><Relationship Id="rId9" Type="http://schemas.openxmlformats.org/officeDocument/2006/relationships/image" Target="../media/image2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image" Target="../media/image10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0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30.sv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5.png"/><Relationship Id="rId7" Type="http://schemas.openxmlformats.org/officeDocument/2006/relationships/image" Target="../media/image4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Relationship Id="rId9" Type="http://schemas.openxmlformats.org/officeDocument/2006/relationships/image" Target="../media/image10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42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34.jpeg"/><Relationship Id="rId5" Type="http://schemas.openxmlformats.org/officeDocument/2006/relationships/slideLayout" Target="../slideLayouts/slideLayout7.xml"/><Relationship Id="rId4" Type="http://schemas.microsoft.com/office/2007/relationships/media" Target="../media/media1.mp4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6.xml"/><Relationship Id="rId13" Type="http://schemas.openxmlformats.org/officeDocument/2006/relationships/image" Target="../media/image9.png"/><Relationship Id="rId3" Type="http://schemas.openxmlformats.org/officeDocument/2006/relationships/tags" Target="../tags/tag41.xml"/><Relationship Id="rId7" Type="http://schemas.openxmlformats.org/officeDocument/2006/relationships/tags" Target="../tags/tag45.xml"/><Relationship Id="rId12" Type="http://schemas.openxmlformats.org/officeDocument/2006/relationships/image" Target="../media/image7.svg"/><Relationship Id="rId2" Type="http://schemas.openxmlformats.org/officeDocument/2006/relationships/tags" Target="../tags/tag40.xml"/><Relationship Id="rId16" Type="http://schemas.openxmlformats.org/officeDocument/2006/relationships/image" Target="../media/image45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image" Target="../media/image5.png"/><Relationship Id="rId5" Type="http://schemas.openxmlformats.org/officeDocument/2006/relationships/tags" Target="../tags/tag43.xml"/><Relationship Id="rId15" Type="http://schemas.openxmlformats.org/officeDocument/2006/relationships/image" Target="../media/image10.svg"/><Relationship Id="rId10" Type="http://schemas.openxmlformats.org/officeDocument/2006/relationships/image" Target="../media/image4.jpeg"/><Relationship Id="rId4" Type="http://schemas.openxmlformats.org/officeDocument/2006/relationships/tags" Target="../tags/tag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30.svg"/><Relationship Id="rId11" Type="http://schemas.openxmlformats.org/officeDocument/2006/relationships/image" Target="../media/image50.png"/><Relationship Id="rId5" Type="http://schemas.openxmlformats.org/officeDocument/2006/relationships/image" Target="../media/image29.png"/><Relationship Id="rId10" Type="http://schemas.openxmlformats.org/officeDocument/2006/relationships/image" Target="../media/image40.jpeg"/><Relationship Id="rId4" Type="http://schemas.openxmlformats.org/officeDocument/2006/relationships/image" Target="../media/image47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46.png"/><Relationship Id="rId4" Type="http://schemas.openxmlformats.org/officeDocument/2006/relationships/image" Target="../media/image3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46.png"/><Relationship Id="rId4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5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52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53.png"/><Relationship Id="rId4" Type="http://schemas.openxmlformats.org/officeDocument/2006/relationships/image" Target="../media/image3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3.png"/><Relationship Id="rId4" Type="http://schemas.openxmlformats.org/officeDocument/2006/relationships/image" Target="../media/image3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46.png"/><Relationship Id="rId5" Type="http://schemas.openxmlformats.org/officeDocument/2006/relationships/image" Target="../media/image20.png"/><Relationship Id="rId4" Type="http://schemas.openxmlformats.org/officeDocument/2006/relationships/image" Target="../media/image30.svg"/><Relationship Id="rId9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55.png"/><Relationship Id="rId4" Type="http://schemas.openxmlformats.org/officeDocument/2006/relationships/image" Target="../media/image3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55.png"/><Relationship Id="rId4" Type="http://schemas.openxmlformats.org/officeDocument/2006/relationships/image" Target="../media/image3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49.png"/><Relationship Id="rId4" Type="http://schemas.openxmlformats.org/officeDocument/2006/relationships/image" Target="../media/image3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49.png"/><Relationship Id="rId4" Type="http://schemas.openxmlformats.org/officeDocument/2006/relationships/image" Target="../media/image3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47.png"/><Relationship Id="rId4" Type="http://schemas.openxmlformats.org/officeDocument/2006/relationships/image" Target="../media/image30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47.png"/><Relationship Id="rId4" Type="http://schemas.openxmlformats.org/officeDocument/2006/relationships/image" Target="../media/image3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50.png"/><Relationship Id="rId4" Type="http://schemas.openxmlformats.org/officeDocument/2006/relationships/image" Target="../media/image3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0.png"/><Relationship Id="rId4" Type="http://schemas.openxmlformats.org/officeDocument/2006/relationships/image" Target="../media/image3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7.jpe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50.png"/><Relationship Id="rId4" Type="http://schemas.openxmlformats.org/officeDocument/2006/relationships/image" Target="../media/image32.png"/><Relationship Id="rId9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7.jpe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2.png"/><Relationship Id="rId9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32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22.png"/><Relationship Id="rId11" Type="http://schemas.openxmlformats.org/officeDocument/2006/relationships/image" Target="../media/image48.png"/><Relationship Id="rId5" Type="http://schemas.openxmlformats.org/officeDocument/2006/relationships/image" Target="../media/image30.svg"/><Relationship Id="rId10" Type="http://schemas.openxmlformats.org/officeDocument/2006/relationships/image" Target="../media/image50.png"/><Relationship Id="rId4" Type="http://schemas.openxmlformats.org/officeDocument/2006/relationships/image" Target="../media/image29.png"/><Relationship Id="rId9" Type="http://schemas.openxmlformats.org/officeDocument/2006/relationships/image" Target="../media/image55.png"/><Relationship Id="rId1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32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30.svg"/><Relationship Id="rId11" Type="http://schemas.openxmlformats.org/officeDocument/2006/relationships/image" Target="../media/image48.png"/><Relationship Id="rId5" Type="http://schemas.openxmlformats.org/officeDocument/2006/relationships/image" Target="../media/image29.png"/><Relationship Id="rId10" Type="http://schemas.openxmlformats.org/officeDocument/2006/relationships/image" Target="../media/image50.png"/><Relationship Id="rId4" Type="http://schemas.openxmlformats.org/officeDocument/2006/relationships/image" Target="../media/image61.png"/><Relationship Id="rId9" Type="http://schemas.openxmlformats.org/officeDocument/2006/relationships/image" Target="../media/image55.png"/><Relationship Id="rId1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47.png"/><Relationship Id="rId3" Type="http://schemas.openxmlformats.org/officeDocument/2006/relationships/image" Target="../media/image20.png"/><Relationship Id="rId7" Type="http://schemas.openxmlformats.org/officeDocument/2006/relationships/image" Target="../media/image63.png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6" Type="http://schemas.openxmlformats.org/officeDocument/2006/relationships/image" Target="../media/image62.png"/><Relationship Id="rId11" Type="http://schemas.openxmlformats.org/officeDocument/2006/relationships/image" Target="../media/image48.png"/><Relationship Id="rId5" Type="http://schemas.openxmlformats.org/officeDocument/2006/relationships/image" Target="../media/image30.svg"/><Relationship Id="rId10" Type="http://schemas.openxmlformats.org/officeDocument/2006/relationships/image" Target="../media/image50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10" Type="http://schemas.openxmlformats.org/officeDocument/2006/relationships/image" Target="../media/image47.png"/><Relationship Id="rId4" Type="http://schemas.openxmlformats.org/officeDocument/2006/relationships/image" Target="../media/image49.png"/><Relationship Id="rId9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30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6" Type="http://schemas.openxmlformats.org/officeDocument/2006/relationships/image" Target="../media/image29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41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7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0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image" Target="../media/image9.png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7.svg"/><Relationship Id="rId2" Type="http://schemas.openxmlformats.org/officeDocument/2006/relationships/tags" Target="../tags/tag80.xml"/><Relationship Id="rId16" Type="http://schemas.openxmlformats.org/officeDocument/2006/relationships/image" Target="../media/image45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5.png"/><Relationship Id="rId5" Type="http://schemas.openxmlformats.org/officeDocument/2006/relationships/tags" Target="../tags/tag83.xml"/><Relationship Id="rId15" Type="http://schemas.openxmlformats.org/officeDocument/2006/relationships/image" Target="../media/image10.svg"/><Relationship Id="rId10" Type="http://schemas.openxmlformats.org/officeDocument/2006/relationships/image" Target="../media/image4.jpeg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4" Type="http://schemas.openxmlformats.org/officeDocument/2006/relationships/image" Target="../media/image30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4" Type="http://schemas.openxmlformats.org/officeDocument/2006/relationships/image" Target="../media/image30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4" Type="http://schemas.openxmlformats.org/officeDocument/2006/relationships/image" Target="../media/image30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image" Target="../media/image30.sv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29.png"/><Relationship Id="rId5" Type="http://schemas.openxmlformats.org/officeDocument/2006/relationships/image" Target="../media/image49.png"/><Relationship Id="rId4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95.xml"/><Relationship Id="rId7" Type="http://schemas.openxmlformats.org/officeDocument/2006/relationships/image" Target="../media/image71.jpeg"/><Relationship Id="rId2" Type="http://schemas.openxmlformats.org/officeDocument/2006/relationships/tags" Target="../tags/tag9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3.jpeg"/><Relationship Id="rId3" Type="http://schemas.openxmlformats.org/officeDocument/2006/relationships/tags" Target="../tags/tag18.xml"/><Relationship Id="rId21" Type="http://schemas.openxmlformats.org/officeDocument/2006/relationships/image" Target="../media/image26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22.png"/><Relationship Id="rId2" Type="http://schemas.openxmlformats.org/officeDocument/2006/relationships/tags" Target="../tags/tag17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4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9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01.xml"/><Relationship Id="rId7" Type="http://schemas.openxmlformats.org/officeDocument/2006/relationships/image" Target="../media/image32.pn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9" Type="http://schemas.openxmlformats.org/officeDocument/2006/relationships/image" Target="../media/image30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6.xml"/><Relationship Id="rId7" Type="http://schemas.openxmlformats.org/officeDocument/2006/relationships/tags" Target="../tags/tag110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image" Target="../media/image74.png"/><Relationship Id="rId5" Type="http://schemas.openxmlformats.org/officeDocument/2006/relationships/tags" Target="../tags/tag108.xml"/><Relationship Id="rId10" Type="http://schemas.openxmlformats.org/officeDocument/2006/relationships/image" Target="../media/image30.svg"/><Relationship Id="rId4" Type="http://schemas.openxmlformats.org/officeDocument/2006/relationships/tags" Target="../tags/tag107.xml"/><Relationship Id="rId9" Type="http://schemas.openxmlformats.org/officeDocument/2006/relationships/image" Target="../media/image2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image" Target="../media/image75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tags" Target="../tags/tag115.xml"/><Relationship Id="rId7" Type="http://schemas.openxmlformats.org/officeDocument/2006/relationships/image" Target="../media/image30.sv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29.png"/><Relationship Id="rId5" Type="http://schemas.openxmlformats.org/officeDocument/2006/relationships/image" Target="../media/image76.png"/><Relationship Id="rId4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19.xml"/><Relationship Id="rId7" Type="http://schemas.openxmlformats.org/officeDocument/2006/relationships/image" Target="../media/image32.png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9" Type="http://schemas.openxmlformats.org/officeDocument/2006/relationships/image" Target="../media/image30.sv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image" Target="../media/image74.png"/><Relationship Id="rId5" Type="http://schemas.openxmlformats.org/officeDocument/2006/relationships/tags" Target="../tags/tag126.xml"/><Relationship Id="rId10" Type="http://schemas.openxmlformats.org/officeDocument/2006/relationships/image" Target="../media/image30.svg"/><Relationship Id="rId4" Type="http://schemas.openxmlformats.org/officeDocument/2006/relationships/tags" Target="../tags/tag125.xml"/><Relationship Id="rId9" Type="http://schemas.openxmlformats.org/officeDocument/2006/relationships/image" Target="../media/image2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30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0.xml"/><Relationship Id="rId4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1.xml"/><Relationship Id="rId4" Type="http://schemas.openxmlformats.org/officeDocument/2006/relationships/image" Target="../media/image30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53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7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png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40.xml"/><Relationship Id="rId7" Type="http://schemas.openxmlformats.org/officeDocument/2006/relationships/image" Target="../media/image32.png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9" Type="http://schemas.openxmlformats.org/officeDocument/2006/relationships/image" Target="../media/image30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image" Target="../media/image74.png"/><Relationship Id="rId5" Type="http://schemas.openxmlformats.org/officeDocument/2006/relationships/tags" Target="../tags/tag147.xml"/><Relationship Id="rId10" Type="http://schemas.openxmlformats.org/officeDocument/2006/relationships/image" Target="../media/image30.svg"/><Relationship Id="rId4" Type="http://schemas.openxmlformats.org/officeDocument/2006/relationships/tags" Target="../tags/tag146.xml"/><Relationship Id="rId9" Type="http://schemas.openxmlformats.org/officeDocument/2006/relationships/image" Target="../media/image29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tags" Target="../tags/tag152.xml"/><Relationship Id="rId7" Type="http://schemas.openxmlformats.org/officeDocument/2006/relationships/image" Target="../media/image71.jpe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1.jpe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8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5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58.xml"/><Relationship Id="rId7" Type="http://schemas.openxmlformats.org/officeDocument/2006/relationships/image" Target="../media/image32.png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9" Type="http://schemas.openxmlformats.org/officeDocument/2006/relationships/image" Target="../media/image3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27.xml"/><Relationship Id="rId7" Type="http://schemas.openxmlformats.org/officeDocument/2006/relationships/image" Target="../media/image31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image" Target="../media/image74.png"/><Relationship Id="rId5" Type="http://schemas.openxmlformats.org/officeDocument/2006/relationships/tags" Target="../tags/tag165.xml"/><Relationship Id="rId10" Type="http://schemas.openxmlformats.org/officeDocument/2006/relationships/image" Target="../media/image30.svg"/><Relationship Id="rId4" Type="http://schemas.openxmlformats.org/officeDocument/2006/relationships/tags" Target="../tags/tag164.xml"/><Relationship Id="rId9" Type="http://schemas.openxmlformats.org/officeDocument/2006/relationships/image" Target="../media/image2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4" Type="http://schemas.openxmlformats.org/officeDocument/2006/relationships/image" Target="../media/image30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4" Type="http://schemas.openxmlformats.org/officeDocument/2006/relationships/image" Target="../media/image30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0.xml"/><Relationship Id="rId4" Type="http://schemas.openxmlformats.org/officeDocument/2006/relationships/image" Target="../media/image30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7" Type="http://schemas.openxmlformats.org/officeDocument/2006/relationships/image" Target="../media/image30.svg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29.png"/><Relationship Id="rId5" Type="http://schemas.openxmlformats.org/officeDocument/2006/relationships/image" Target="../media/image81.png"/><Relationship Id="rId4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3.png"/><Relationship Id="rId2" Type="http://schemas.openxmlformats.org/officeDocument/2006/relationships/tags" Target="../tags/tag177.xml"/><Relationship Id="rId1" Type="http://schemas.openxmlformats.org/officeDocument/2006/relationships/tags" Target="../tags/tag176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80.xml"/><Relationship Id="rId7" Type="http://schemas.openxmlformats.org/officeDocument/2006/relationships/image" Target="../media/image32.png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9" Type="http://schemas.openxmlformats.org/officeDocument/2006/relationships/image" Target="../media/image30.sv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74.png"/><Relationship Id="rId5" Type="http://schemas.openxmlformats.org/officeDocument/2006/relationships/tags" Target="../tags/tag187.xml"/><Relationship Id="rId10" Type="http://schemas.openxmlformats.org/officeDocument/2006/relationships/image" Target="../media/image30.svg"/><Relationship Id="rId4" Type="http://schemas.openxmlformats.org/officeDocument/2006/relationships/tags" Target="../tags/tag186.xml"/><Relationship Id="rId9" Type="http://schemas.openxmlformats.org/officeDocument/2006/relationships/image" Target="../media/image29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tags" Target="../tags/tag192.xml"/><Relationship Id="rId7" Type="http://schemas.openxmlformats.org/officeDocument/2006/relationships/image" Target="../media/image71.jpe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tags" Target="../tags/tag30.xml"/><Relationship Id="rId7" Type="http://schemas.openxmlformats.org/officeDocument/2006/relationships/image" Target="../media/image30.sv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.xm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tags" Target="../tags/tag195.xml"/><Relationship Id="rId7" Type="http://schemas.openxmlformats.org/officeDocument/2006/relationships/image" Target="../media/image71.jpe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98.xml"/><Relationship Id="rId7" Type="http://schemas.openxmlformats.org/officeDocument/2006/relationships/image" Target="../media/image32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9" Type="http://schemas.openxmlformats.org/officeDocument/2006/relationships/image" Target="../media/image30.sv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image" Target="../media/image74.png"/><Relationship Id="rId5" Type="http://schemas.openxmlformats.org/officeDocument/2006/relationships/tags" Target="../tags/tag205.xml"/><Relationship Id="rId10" Type="http://schemas.openxmlformats.org/officeDocument/2006/relationships/image" Target="../media/image30.svg"/><Relationship Id="rId4" Type="http://schemas.openxmlformats.org/officeDocument/2006/relationships/tags" Target="../tags/tag204.xml"/><Relationship Id="rId9" Type="http://schemas.openxmlformats.org/officeDocument/2006/relationships/image" Target="../media/image2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8.xml"/><Relationship Id="rId4" Type="http://schemas.openxmlformats.org/officeDocument/2006/relationships/image" Target="../media/image30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Relationship Id="rId4" Type="http://schemas.openxmlformats.org/officeDocument/2006/relationships/image" Target="../media/image30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0.xml"/><Relationship Id="rId4" Type="http://schemas.openxmlformats.org/officeDocument/2006/relationships/image" Target="../media/image30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7" Type="http://schemas.openxmlformats.org/officeDocument/2006/relationships/image" Target="../media/image30.sv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29.png"/><Relationship Id="rId5" Type="http://schemas.openxmlformats.org/officeDocument/2006/relationships/image" Target="../media/image55.png"/><Relationship Id="rId4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6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7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7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71.jpe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024605" y="2448697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5633176" y="5858898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48342" y="4937992"/>
            <a:ext cx="3675689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508293" y="5169346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1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4210914" y="4938033"/>
            <a:ext cx="2647086" cy="2570152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130335" y="6185009"/>
            <a:ext cx="3102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4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42068"/>
            <a:ext cx="1981200" cy="1858245"/>
          </a:xfrm>
          <a:prstGeom prst="rect">
            <a:avLst/>
          </a:prstGeom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0226661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 descr="Une image contenant capture d’écran,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5DF834F1-83E2-9836-B9AF-D7435801AE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324100"/>
            <a:ext cx="8686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3F5E5-FAB1-2C57-9605-4180AA57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F9C31-1706-6A30-D266-9C7577E160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06D4CE6-2CE6-2218-1F11-09A7BFDCA5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CD9B2F-EDE2-6697-551D-E1E01147CA3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13C4E1E-242E-29BB-A5D6-D0CFDEA9774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DF68D9B-4C59-3EC4-3135-73AE143EB1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84207990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5C2CE32-96FF-9897-3F1F-30351ED32C7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2263E86-0C77-A3C0-1650-DFB9381314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B4DE57-6C0B-5696-943B-A628AE6280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D448AF-2287-F6E5-F370-C4D074A4DB39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minuscule . </a:t>
            </a:r>
          </a:p>
        </p:txBody>
      </p:sp>
    </p:spTree>
    <p:extLst>
      <p:ext uri="{BB962C8B-B14F-4D97-AF65-F5344CB8AC3E}">
        <p14:creationId xmlns:p14="http://schemas.microsoft.com/office/powerpoint/2010/main" val="117793583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7440-9761-523A-3F49-B57F921B2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4E872EB-127B-6A3D-068D-CAB958100D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0D969-9549-FF01-BD6D-1B93AC527E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0F80D6-7129-28C5-CD4D-2D64FBF9BCB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4E5634-C4BD-91D2-11F3-6CEDC8A426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5E3BA8F-9E89-6F7F-5926-D5C5304B26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0629937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13F43DC-A70D-4BEC-5D79-CC5F179F52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C1F8F2-0FAA-80AF-6047-6A9FBCD778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62425A-0C6A-0C57-9E7A-2FFEBB1CEB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5AB7C2-4C09-9E2F-4AF1-DE79E2CC08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3C01E1-6A36-3E88-4A9E-EED70C1D5E5B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3733510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49DCD-8971-BE0E-DBB9-26475C476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DCD80C-088D-22D4-39B5-740C062B85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B91EBB-C6F8-6ACB-9666-EBC18D058D8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ACF166-9663-69F3-D138-FFB65B746C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812349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AB11B59A-4055-3A11-F78B-5CA5E26FCBA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2FAA5639-9ABB-593A-5F46-20AC3CA38BB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AABEFA0-D381-188B-950D-E52DC94AB2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. 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1770E252-7ABA-D9CA-BDDC-489C462406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B16FB8-C63C-1A97-B269-CA570B7216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3656" y="2856991"/>
            <a:ext cx="6924218" cy="50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9423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D9AEE-65EF-0DA0-564C-1FC96406B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92423E-EF3D-7A79-5E53-7808D6D1BC3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7A6DAA0-A9E5-F06D-76DE-994E29D1DEF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E3A4048-1E79-66AC-A24D-B258C985F0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CEB910B-392F-0307-F66A-96CC70BB4DD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E8CAC4A1-B699-6EB1-E795-A905B9DCB35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C0A0FCE-FCC4-3A25-1B84-AB8F57F990A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F845B33-96B7-92CA-CA5F-6B21734B5F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387083"/>
            <a:ext cx="114071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trace un grand trait vers le bas. Puis je fais un petit trait qui va à droite en haut, un autre qui va à droite au milieu, et un dernier qui va à droite en bas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6DA8E0-5E91-D5F5-7A28-76B911F59A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2800" y="3009899"/>
            <a:ext cx="7238999" cy="48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4782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B2FB-5603-5DB2-BD83-89EDB34F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780A49-7327-E2E8-9CDE-7D93B42B0C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722B08-A8C8-A25B-C5B5-6F47565F195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108333B-DE8A-7105-2741-BCB8C6FFAC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474808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ABE3538-C81F-F6AE-3353-CE98BFFC645A}"/>
              </a:ext>
            </a:extLst>
          </p:cNvPr>
          <p:cNvSpPr/>
          <p:nvPr/>
        </p:nvSpPr>
        <p:spPr>
          <a:xfrm>
            <a:off x="292847" y="332509"/>
            <a:ext cx="13147300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3ACDE2-318D-0DFD-949D-864880220C66}"/>
              </a:ext>
            </a:extLst>
          </p:cNvPr>
          <p:cNvSpPr txBox="1"/>
          <p:nvPr/>
        </p:nvSpPr>
        <p:spPr>
          <a:xfrm>
            <a:off x="1216253" y="438502"/>
            <a:ext cx="115853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5FD9FA-D641-A1FD-B92B-5080BF19F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2800" y="3009899"/>
            <a:ext cx="7238999" cy="48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2144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FF728-CED9-907D-BD00-AF9C7A21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2A208C-19F8-D19F-0810-1DC8C18C1C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804CEA-49AC-EAF7-2BF5-5EF600C06D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D30269-F0E4-6345-6C17-44809D1E7E4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89483C6-3CFA-2F47-ABC4-2D8B6C01684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265EC39-FA88-294E-1F1E-7FB5C70CBC0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F46096E-289B-4739-B2C2-0515F087BA9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305234-4C58-198A-01EA-E1ECC52DA71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3DD222-4772-0E54-D5F0-6FA476F199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23A0CC-BC6D-3F0A-C950-B95DCD79283D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Emajuscule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268876921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CCED-6A9B-B650-E572-94E1BDA0B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35B938-F2EC-C433-8572-41DA1B8C58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0AED47E-738C-32E2-815F-9D7550308B5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705FA4-1743-039E-3272-B3DC198D53B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BD71A0-09FE-65CC-0BA5-00CDA496972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08DD6E5-E214-496A-290B-E8BC800357E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33981246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5C2599D-C772-206E-4779-BC640FC9F2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13C11CC-1EF5-D523-7159-737DC0A9A5A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B79991-3F99-ABD4-9C9A-AC6D038634E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2496074-F2FB-B52D-5404-3883381AB3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B35809-C7F3-57B3-6F87-F7337085E960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89662701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E89C6-25FC-F9EF-7DE7-A4A6130AA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EA9EB1-1F71-9268-BC12-0C61D8D6F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882620C-931F-C75D-BC86-6239190570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A26BC8-DB83-F7B9-0B65-5B3958CCD4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C1BF00-4BAF-09B6-9709-C2BB2E99D26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0B7BC1-2FBA-5929-0E55-06AA77CEAE22}"/>
              </a:ext>
            </a:extLst>
          </p:cNvPr>
          <p:cNvSpPr txBox="1"/>
          <p:nvPr/>
        </p:nvSpPr>
        <p:spPr>
          <a:xfrm>
            <a:off x="1165399" y="414257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coloriez les lettres  que nous avons vues aujourd’hui.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A2DF2EF-9C80-4DEB-6489-290E62F5C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88CA4118-16F8-EA7B-AD5C-F7B18BB3FC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233" y="2771775"/>
            <a:ext cx="4393535" cy="64198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6971AE-CF52-9A23-DC5F-78E4F7BC59F9}"/>
              </a:ext>
            </a:extLst>
          </p:cNvPr>
          <p:cNvSpPr/>
          <p:nvPr/>
        </p:nvSpPr>
        <p:spPr>
          <a:xfrm>
            <a:off x="4546932" y="2628900"/>
            <a:ext cx="4622136" cy="67056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E6A0BBF8-1B99-8E3E-2E87-6A24EF8A5B0B}"/>
              </a:ext>
            </a:extLst>
          </p:cNvPr>
          <p:cNvSpPr txBox="1"/>
          <p:nvPr/>
        </p:nvSpPr>
        <p:spPr>
          <a:xfrm>
            <a:off x="4267200" y="93320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619FE4-1720-8A60-31C1-7F5734CEA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077181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0890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96D3-70C9-DC85-0F38-FDC430415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A7845C-0339-7F40-9090-B1AD9F7E2E7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333C8E2-AAA9-89FA-3EB7-DF350646E33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5BAB6DF-5E08-FFB0-98AD-1D36D1D518F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725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BCDC6DC-AC00-C938-907E-1FB552D6A2AE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Chasse aux lettres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2767F3D1-A3DD-30FB-387F-4C93641020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96" y="5924833"/>
            <a:ext cx="3581401" cy="265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7651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CA026-3383-202A-01FF-12AC3EAF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743890-4A7D-7D45-8FF5-286D9B9612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251994-8306-0B04-3C5F-86DFFC6498F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A1408D1-9D76-0435-1B6C-BF2D18CAF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D08D898-622A-D699-4180-5E4DBD13386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B2C6FB84-4BBD-78CB-670C-ED9EC1FC6E9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43FCBA0-EFF5-07EC-E923-5EE92F5720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539779B-261C-4131-B3C3-FD0ABAEF1EFB}"/>
              </a:ext>
            </a:extLst>
          </p:cNvPr>
          <p:cNvSpPr txBox="1"/>
          <p:nvPr/>
        </p:nvSpPr>
        <p:spPr>
          <a:xfrm>
            <a:off x="1224495" y="378596"/>
            <a:ext cx="11320557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10.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Cherchez dans les mots les lettres r, s, c et e/é que nous avons vues aujourd’hui.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1CAD1CC-1655-537D-16C6-28AF550604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8987" y="2068978"/>
            <a:ext cx="5006625" cy="63014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BD68B-C2C5-7440-C8D5-4C1668C2182A}"/>
              </a:ext>
            </a:extLst>
          </p:cNvPr>
          <p:cNvSpPr/>
          <p:nvPr/>
        </p:nvSpPr>
        <p:spPr>
          <a:xfrm>
            <a:off x="4267200" y="4000500"/>
            <a:ext cx="54102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B7702E-0982-1495-13A9-E822F5F63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69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8" y="2572364"/>
            <a:ext cx="9525000" cy="638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4A1D3-0C55-E175-27B3-A04BAEACE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5EC47-F10A-9092-E27A-3DC75F631F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6234C7C-7A8E-8E8C-9C0F-775C46B8540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53827-D5AF-ABE4-EC60-20E404DD95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BA763DC-44A2-26E3-2DE9-6DE5867992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29094FA-1A2B-961D-5500-5CC44257E54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0C1303-ED04-399F-A020-6E5B1F620B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C76E33-780E-3CBB-5133-4DDE7FD40146}"/>
              </a:ext>
            </a:extLst>
          </p:cNvPr>
          <p:cNvSpPr txBox="1"/>
          <p:nvPr/>
        </p:nvSpPr>
        <p:spPr>
          <a:xfrm>
            <a:off x="1224495" y="429726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faire le premier exemple ensemble.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807151-DA36-F1B5-910A-64D00DD21FEC}"/>
              </a:ext>
            </a:extLst>
          </p:cNvPr>
          <p:cNvSpPr txBox="1"/>
          <p:nvPr/>
        </p:nvSpPr>
        <p:spPr>
          <a:xfrm>
            <a:off x="1224494" y="901236"/>
            <a:ext cx="1149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 (e) écrit le mot au tableau pour montrer aux élèves comment entourer la lettre cible dans le mot.</a:t>
            </a:r>
            <a:endParaRPr lang="fr-FR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C0FC3C-F763-0857-B097-89283273A82E}"/>
              </a:ext>
            </a:extLst>
          </p:cNvPr>
          <p:cNvSpPr txBox="1"/>
          <p:nvPr/>
        </p:nvSpPr>
        <p:spPr>
          <a:xfrm>
            <a:off x="1295400" y="3566145"/>
            <a:ext cx="11125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dirty="0">
                <a:solidFill>
                  <a:srgbClr val="106585"/>
                </a:solidFill>
                <a:latin typeface="Dosis" panose="02010703020202060003" pitchFamily="2" charset="0"/>
              </a:rPr>
              <a:t>robe</a:t>
            </a:r>
            <a:endParaRPr lang="fr-FR" sz="138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57970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9FC2-25EA-F0FE-C350-40A85E544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ECE8F7-3209-2C43-72F1-5F61FCE53E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29E2-7228-F391-9B1D-657C0044FAA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BD2AE9-F4AA-593B-4669-4ABB58A8665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D0DED2B-EDDE-FD78-74A2-AEEB3755D3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F13EA5E-F0E9-44E5-507D-A30E626700E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A092F3D-6627-7BF2-FBBE-7FFFCD5312B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1D19C51-7AFC-ABE3-30AB-722D3CE10D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470319-B3E4-074E-6E88-2FAC041105DD}"/>
              </a:ext>
            </a:extLst>
          </p:cNvPr>
          <p:cNvSpPr txBox="1"/>
          <p:nvPr/>
        </p:nvSpPr>
        <p:spPr>
          <a:xfrm>
            <a:off x="1224495" y="429726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cherche la lettre  r dans le mot robe. 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regarde chaque lettre. Quand je vois la lettre r, je l’entoure.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21BC2F-9714-0FA7-390F-DAFCBC98C5BE}"/>
              </a:ext>
            </a:extLst>
          </p:cNvPr>
          <p:cNvSpPr txBox="1"/>
          <p:nvPr/>
        </p:nvSpPr>
        <p:spPr>
          <a:xfrm>
            <a:off x="1295400" y="3566145"/>
            <a:ext cx="11125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dirty="0">
                <a:solidFill>
                  <a:srgbClr val="106585"/>
                </a:solidFill>
                <a:latin typeface="Dosis" panose="02010703020202060003" pitchFamily="2" charset="0"/>
              </a:rPr>
              <a:t>robe</a:t>
            </a:r>
            <a:endParaRPr lang="fr-FR" sz="138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0CD70C7-2155-B00E-CBF7-633821B32588}"/>
              </a:ext>
            </a:extLst>
          </p:cNvPr>
          <p:cNvSpPr/>
          <p:nvPr/>
        </p:nvSpPr>
        <p:spPr>
          <a:xfrm>
            <a:off x="4495800" y="3893511"/>
            <a:ext cx="1066800" cy="29160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2333-44D1-5BE3-C954-5991F5175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22187F-2603-9D7E-1653-195FAA1B77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84DE82-D678-1BCD-2F8E-0B9ED62DA73F}"/>
              </a:ext>
            </a:extLst>
          </p:cNvPr>
          <p:cNvSpPr/>
          <p:nvPr/>
        </p:nvSpPr>
        <p:spPr>
          <a:xfrm>
            <a:off x="258860" y="452351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D082911-5C55-78B4-9AB3-ABDD116E7C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5C3F9-F8B5-FC4D-3992-38E2099BCD3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F9E7153-9110-E81E-DE28-50D711E4CE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C28AECB-B851-A6C7-95C5-D50ECEB402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6F5826-C6F3-2E73-FE84-57196F1762AE}"/>
              </a:ext>
            </a:extLst>
          </p:cNvPr>
          <p:cNvSpPr txBox="1"/>
          <p:nvPr/>
        </p:nvSpPr>
        <p:spPr>
          <a:xfrm>
            <a:off x="1212804" y="422678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Observez bien chaque mot et entourez les lettres comme dans l’exemple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vais circuler entre les rangs pour vous aider.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DC5BBB-6D9B-9942-587A-9B45922696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1648" y="2794561"/>
            <a:ext cx="11601713" cy="46978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2A857E-CF7B-52CC-EB12-F84834D96E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79" y="230645"/>
            <a:ext cx="1331274" cy="134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638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B43B7-AC31-B9C8-1411-16F4608D0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25B344-758F-C972-EC4F-5949235257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D5696BE-2476-FFE1-B27B-7959882C18AF}"/>
              </a:ext>
            </a:extLst>
          </p:cNvPr>
          <p:cNvSpPr/>
          <p:nvPr/>
        </p:nvSpPr>
        <p:spPr>
          <a:xfrm>
            <a:off x="353651" y="434654"/>
            <a:ext cx="13076597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4467E66-45A3-90AF-C622-3B982B7C82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2B0FB51-78C7-B2F8-642A-8BA242A7109F}"/>
              </a:ext>
            </a:extLst>
          </p:cNvPr>
          <p:cNvSpPr/>
          <p:nvPr/>
        </p:nvSpPr>
        <p:spPr>
          <a:xfrm>
            <a:off x="363550" y="332509"/>
            <a:ext cx="13076597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0E89BC7-BDF2-AED8-B7F4-DD99B69C4A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C23502-1701-E256-54B2-98695125C5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CB48D3-EB72-293F-F89C-C65C3352502B}"/>
              </a:ext>
            </a:extLst>
          </p:cNvPr>
          <p:cNvSpPr txBox="1"/>
          <p:nvPr/>
        </p:nvSpPr>
        <p:spPr>
          <a:xfrm>
            <a:off x="1212804" y="472044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 ) fournit une rétroaction positive ou corrective. 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667A7CBB-9429-7B83-AB77-DD4D4BF30A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802" y="2476501"/>
            <a:ext cx="12619998" cy="501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619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65ABAC4-2921-E153-5770-F541E0B7E5C2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98" y="6108225"/>
            <a:ext cx="3090404" cy="277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181100" y="1732310"/>
            <a:ext cx="11353800" cy="682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S    e    r   C   é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R   s    E   c    r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e   é    s   R    C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215799" y="401887"/>
            <a:ext cx="10595201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de réponses correctes. 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8BB2C4-E670-B83B-1C80-711B939A2E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CD1789-7621-A74D-4E48-CBA4C7CD2D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61857" y="391367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10 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E99E25-1B7D-0C0D-8DF9-062CB8FA6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8829" y="2397773"/>
            <a:ext cx="5158341" cy="64923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385001" y="6134100"/>
            <a:ext cx="5181599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2D3B45-ADBF-7A86-4FE0-5EF6AB23C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850" y="3166785"/>
            <a:ext cx="11744300" cy="3953431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FAC189-B37D-AB7F-97DB-E5B4DB7923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autonome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2" y="40767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1" y="6179043"/>
            <a:ext cx="3742157" cy="239620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4AD351A-65A4-378D-16D9-DF22FF3D43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83BFB09-94A2-6C60-32BC-377EBE784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268959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162024" y="377947"/>
            <a:ext cx="125539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Maintenant, chacun lit seul à voix basse. .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BC5482-91E2-DEDE-02D2-9969958FB4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850" y="3166785"/>
            <a:ext cx="11744300" cy="395343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B1A58CA-B26B-4AD9-0323-820C85CCCD2A}"/>
              </a:ext>
            </a:extLst>
          </p:cNvPr>
          <p:cNvSpPr txBox="1"/>
          <p:nvPr/>
        </p:nvSpPr>
        <p:spPr>
          <a:xfrm>
            <a:off x="1207502" y="807156"/>
            <a:ext cx="98068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07502" y="4191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10.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79AB9A3-5EA3-ED20-3D9E-878E973E60B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12DE630-FA4D-97D0-CDC4-187956B5BC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829681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81808E6-49F4-9BB9-2DD9-E807F6991A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8830" y="1897303"/>
            <a:ext cx="5158341" cy="649239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352059" y="7235345"/>
            <a:ext cx="4724400" cy="11543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AAE21-21E9-E2B3-29E9-2F8DCE460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582B722-9904-0271-2FD8-44B8073E74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D2D83F-DF99-3281-A535-77AD67886DD5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B3351A4-11CE-3E4C-6D41-42516DA7A6CF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CF945A-5496-A02F-E9BF-283ECD290E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DBAA8A5-B009-72F7-71F2-29C5FA23CE7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B9EB58-777B-5E78-69DC-6EEC336208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51" y="3835778"/>
            <a:ext cx="11453498" cy="261544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9EA6C66-036A-36FD-4D9D-4BCA5BA238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ADEE5B1F-6FD3-5D56-9409-B805AD2B2B20}"/>
              </a:ext>
            </a:extLst>
          </p:cNvPr>
          <p:cNvSpPr txBox="1"/>
          <p:nvPr/>
        </p:nvSpPr>
        <p:spPr>
          <a:xfrm>
            <a:off x="1162024" y="377947"/>
            <a:ext cx="125539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Lisez chaque lettre et écrivez-la comme dans le modèle.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Il   circule entre les rangs et fournit une rétroaction positive ou corrective.    </a:t>
            </a:r>
          </a:p>
        </p:txBody>
      </p:sp>
    </p:spTree>
    <p:extLst>
      <p:ext uri="{BB962C8B-B14F-4D97-AF65-F5344CB8AC3E}">
        <p14:creationId xmlns:p14="http://schemas.microsoft.com/office/powerpoint/2010/main" val="3770846049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828510349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1B409-C60D-0AF2-4A7E-7306942C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C826B2-D788-08DE-FCC1-BF8B8C326C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2BDE4A6-6663-0B5D-86B8-017DEE92FF8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507133F-817D-099A-F8A6-7B1CAC42AA5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11A5053-0162-76B1-018E-865E763073B0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B57BFB-539A-9E10-9954-7C3ED7BC871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5"/>
            <a:ext cx="107805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 les mots du vocabulaire  et coloriez les lettres que nous avons vues aujourd’hui,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7477FE-A9B8-778F-59EF-713407034D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960411" y="2667522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FBC3D7-EB80-71C4-FBD6-51140D684602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286D94-71D8-A982-35F2-836BA3423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D05C1C87-8597-74E1-8064-757A932F11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81124"/>
            <a:ext cx="3610550" cy="6215136"/>
          </a:xfrm>
          <a:prstGeom prst="rect">
            <a:avLst/>
          </a:prstGeom>
        </p:spPr>
      </p:pic>
      <p:pic>
        <p:nvPicPr>
          <p:cNvPr id="12" name="Image 11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F4CA814F-B334-B8BC-BD2D-78670FE8C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412" y="2703698"/>
            <a:ext cx="3825821" cy="6369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ECDFCE-0B54-D19E-4F53-5753FAB1F931}"/>
              </a:ext>
            </a:extLst>
          </p:cNvPr>
          <p:cNvSpPr/>
          <p:nvPr/>
        </p:nvSpPr>
        <p:spPr>
          <a:xfrm>
            <a:off x="7489048" y="3687229"/>
            <a:ext cx="4024883" cy="30520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90367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6"/>
            <a:ext cx="106900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Lisez les lettres de l’exercice 2 ,page 8, et recopiez dans vos cahiers les lettres que nous avons vues aujourd’hui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356495"/>
            <a:ext cx="12339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3FF5F8-2E5D-E48A-3F89-970F58B138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6326" y="2874578"/>
            <a:ext cx="4229100" cy="52989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4822194" y="6010781"/>
            <a:ext cx="4357365" cy="2484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7497" y="3464003"/>
            <a:ext cx="11701012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 err="1">
                <a:solidFill>
                  <a:srgbClr val="215968"/>
                </a:solidFill>
                <a:latin typeface="Carelia"/>
              </a:rPr>
              <a:t>Réflexions</a:t>
            </a:r>
            <a:r>
              <a:rPr lang="en-US" sz="6001" dirty="0">
                <a:solidFill>
                  <a:srgbClr val="215968"/>
                </a:solidFill>
                <a:latin typeface="Carelia"/>
              </a:rPr>
              <a:t> de </a:t>
            </a:r>
            <a:r>
              <a:rPr lang="en-US" sz="6001" dirty="0" err="1">
                <a:solidFill>
                  <a:srgbClr val="215968"/>
                </a:solidFill>
                <a:latin typeface="Carelia"/>
              </a:rPr>
              <a:t>l’enseignant</a:t>
            </a:r>
            <a:endParaRPr lang="en-US" sz="6001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259D1F78-4B32-1D2E-B929-EF80802C1830}"/>
              </a:ext>
            </a:extLst>
          </p:cNvPr>
          <p:cNvSpPr txBox="1"/>
          <p:nvPr/>
        </p:nvSpPr>
        <p:spPr>
          <a:xfrm>
            <a:off x="1085853" y="5505965"/>
            <a:ext cx="11701012" cy="78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050" b="1" dirty="0">
                <a:solidFill>
                  <a:srgbClr val="106585"/>
                </a:solidFill>
                <a:latin typeface="Dosis" pitchFamily="2" charset="0"/>
              </a:rPr>
              <a:t>Je note mes observations dans le cahier-journal</a:t>
            </a:r>
            <a:endParaRPr lang="en-US" sz="360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21281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C32757C-5D6C-4D1A-DFD3-FA1BF7D6F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45AF42FB-7D70-68F7-25B7-C08A620A7BF1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EC2446C6-4FD9-B74D-0C35-EA6B5E2E18C0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378749F7-32FD-7DFC-0BBB-47CF4B3CA1A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760A53C5-D2B8-6BBD-4EDC-B8B2EE145CC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14551" y="7108915"/>
            <a:ext cx="1077711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4200"/>
              </a:lnSpc>
              <a:defRPr/>
            </a:pPr>
            <a:r>
              <a:rPr lang="en-US" sz="2400" dirty="0">
                <a:solidFill>
                  <a:srgbClr val="1F497D"/>
                </a:solidFill>
                <a:latin typeface="Carelia"/>
              </a:rPr>
              <a:t>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objectifs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de ma séance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ont-ils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été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atteints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</a:t>
            </a:r>
          </a:p>
          <a:p>
            <a:pPr algn="ctr" defTabSz="685834">
              <a:lnSpc>
                <a:spcPts val="4200"/>
              </a:lnSpc>
              <a:defRPr/>
            </a:pPr>
            <a:r>
              <a:rPr lang="en-US" sz="2400" dirty="0" err="1">
                <a:solidFill>
                  <a:srgbClr val="1F497D"/>
                </a:solidFill>
                <a:latin typeface="Carelia"/>
              </a:rPr>
              <a:t>Sinon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, p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ourquoi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Que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faudrait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-il faire pour 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prochaines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séances 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2324100"/>
            <a:ext cx="11681640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255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devraient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87D4C1-2029-AE47-832A-2A640FC1B65D}"/>
              </a:ext>
            </a:extLst>
          </p:cNvPr>
          <p:cNvGrpSpPr/>
          <p:nvPr/>
        </p:nvGrpSpPr>
        <p:grpSpPr>
          <a:xfrm>
            <a:off x="2234466" y="3467100"/>
            <a:ext cx="9247068" cy="2762250"/>
            <a:chOff x="3412143" y="3829050"/>
            <a:chExt cx="7046307" cy="2104847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412143" y="3829050"/>
              <a:ext cx="704630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155093" y="4032225"/>
              <a:ext cx="63033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mots du vocabulaire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135489" y="4965244"/>
              <a:ext cx="616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Lire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syllabes et les mots présentés. 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517798" y="3905100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21140" y="4032226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2934" y="4946626"/>
              <a:ext cx="455010" cy="466386"/>
            </a:xfrm>
            <a:prstGeom prst="rect">
              <a:avLst/>
            </a:prstGeom>
          </p:spPr>
        </p:pic>
      </p:grpSp>
      <p:sp>
        <p:nvSpPr>
          <p:cNvPr id="19" name="Freeform 4">
            <a:extLst>
              <a:ext uri="{FF2B5EF4-FFF2-40B4-BE49-F238E27FC236}">
                <a16:creationId xmlns:a16="http://schemas.microsoft.com/office/drawing/2014/main" id="{CBFE4F27-54C4-673F-D9F3-9B2509D9889D}"/>
              </a:ext>
            </a:extLst>
          </p:cNvPr>
          <p:cNvSpPr/>
          <p:nvPr/>
        </p:nvSpPr>
        <p:spPr>
          <a:xfrm rot="-117286">
            <a:off x="968459" y="6912086"/>
            <a:ext cx="1182102" cy="1259619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9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95045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011201-A522-53C8-2BAF-D0D2B0588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D497536-B3EE-7517-E13A-5DEB54752A9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AC4BDDF-2EB8-D962-252D-49E19DBD3C48}"/>
              </a:ext>
            </a:extLst>
          </p:cNvPr>
          <p:cNvSpPr txBox="1"/>
          <p:nvPr/>
        </p:nvSpPr>
        <p:spPr>
          <a:xfrm>
            <a:off x="1240672" y="454445"/>
            <a:ext cx="1415352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écouter la chanson dans mon cartable et nous allons chanter ensemble.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F1AA86-C47E-F854-5A1B-88F4337B070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4C328-50F4-B35B-DA08-9B3006C7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84C02F-9D92-1C2E-BAAC-E0F829B208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8E092F-445D-A7E7-08BC-F83A52CC0DB7}"/>
              </a:ext>
            </a:extLst>
          </p:cNvPr>
          <p:cNvSpPr/>
          <p:nvPr/>
        </p:nvSpPr>
        <p:spPr>
          <a:xfrm>
            <a:off x="275853" y="29963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0E91CB-AD33-8075-723C-7CFC871BE3EA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9ACE61-E73F-FAC4-0672-C8FAC3544F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DF3D4B-AC20-2390-0B3B-647977748F68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EB1135-4D94-BF79-8A55-9DED7301D2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WhatsApp Video 2025-09-11 at 15.09.27">
            <a:hlinkClick r:id="" action="ppaction://media"/>
            <a:extLst>
              <a:ext uri="{FF2B5EF4-FFF2-40B4-BE49-F238E27FC236}">
                <a16:creationId xmlns:a16="http://schemas.microsoft.com/office/drawing/2014/main" id="{4B8A2A1F-873E-0735-62D6-DA17DF486B4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8580" end="197231.9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8204" y="2312170"/>
            <a:ext cx="8686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160818"/>
            <a:ext cx="3043892" cy="2560584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64600" y="3931604"/>
            <a:ext cx="10578729" cy="269648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</a:p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robe – salade – cadeau – école –</a:t>
            </a:r>
          </a:p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cartable – crayon –stylo – ardoise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285752" y="35252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3702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BECF8B-6EE1-A5C4-6940-CFA4D319B7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746" y="3335878"/>
            <a:ext cx="1213888" cy="15418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12C670E-B5C1-52E1-25C2-FC5E4F8A1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1441" y="5493500"/>
            <a:ext cx="1628588" cy="1426867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4798559-F219-322E-F9FB-BE37C9E55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205917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55CBE16-FF6F-760F-25A4-2CD1D7C99F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12573D-E7B4-5A02-8FC8-7E762550C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6540156" y="3535501"/>
            <a:ext cx="1279488" cy="151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14B3E9F-1DC5-3C40-D029-E2E353CB08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27572" y="5471467"/>
            <a:ext cx="1476415" cy="158401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D8855FB-AD25-9668-CBFD-958DE9DB23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5763" y="5310650"/>
            <a:ext cx="1889723" cy="1966449"/>
          </a:xfrm>
          <a:prstGeom prst="rect">
            <a:avLst/>
          </a:prstGeom>
        </p:spPr>
      </p:pic>
      <p:pic>
        <p:nvPicPr>
          <p:cNvPr id="22" name="Image 2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53" y="3848100"/>
            <a:ext cx="4817640" cy="5688403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22E81828-389A-6219-ABDA-F2938854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33340" y="5628613"/>
            <a:ext cx="1628588" cy="1426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43FFF4-8CAA-CBCD-FBE5-7B6434AA86F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46321" y="3522016"/>
            <a:ext cx="1786842" cy="13103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23FD273-4F07-4C77-DD51-7A3843919FE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063062" y="3905600"/>
            <a:ext cx="2044543" cy="26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150812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cartable . Comment vous dites cartable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171594" y="781402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5D5335-DC01-A234-CF5F-5B487C7DE7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90B995BE-3A3F-2562-1555-5BBE25178AE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29DC62-82CD-2540-F712-DD85D41169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5928" y="2674523"/>
            <a:ext cx="3664144" cy="493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324600" y="4524750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cartable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240672" y="355075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cartable , un cartable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cartable 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“un cartable ”.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C682CF-F716-9DC3-F8FE-EB38C5FC029E}"/>
              </a:ext>
            </a:extLst>
          </p:cNvPr>
          <p:cNvSpPr txBox="1"/>
          <p:nvPr/>
        </p:nvSpPr>
        <p:spPr>
          <a:xfrm>
            <a:off x="1240672" y="8009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 cartable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B969549-1228-E555-56B6-C4FFB7D1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EC72150C-248A-C5E2-B1B0-BD18961E37B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CCC31DA-278F-C2C6-18D4-7D431585EA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271" y="2779048"/>
            <a:ext cx="3664144" cy="493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258341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4AC315-0ABB-8DC7-9F21-23D372B55E84}"/>
              </a:ext>
            </a:extLst>
          </p:cNvPr>
          <p:cNvSpPr txBox="1"/>
          <p:nvPr/>
        </p:nvSpPr>
        <p:spPr>
          <a:xfrm>
            <a:off x="1265268" y="812575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DC2012D-186A-4917-536C-AF9916405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E6DFD751-4EBB-D329-B7B4-28A7292AB4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DBEFE9-281E-FC77-AF3B-5E7829B0B0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6" b="4536"/>
          <a:stretch/>
        </p:blipFill>
        <p:spPr>
          <a:xfrm>
            <a:off x="4054182" y="2133601"/>
            <a:ext cx="5607636" cy="60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4191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606529" y="4420225"/>
            <a:ext cx="60420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crayon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240672" y="383702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crayon”.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46022F-AB16-3312-366F-0F6BA1399BA3}"/>
              </a:ext>
            </a:extLst>
          </p:cNvPr>
          <p:cNvSpPr txBox="1"/>
          <p:nvPr/>
        </p:nvSpPr>
        <p:spPr>
          <a:xfrm>
            <a:off x="1240672" y="839921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crayon”?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856418F-B2B9-E231-49DD-C76DDBDBD8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10E07C58-273D-AC2E-C615-93FECFE8FE6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E1F2F7-4561-C85E-CC5D-E16DFC806E5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" r="298"/>
          <a:stretch/>
        </p:blipFill>
        <p:spPr>
          <a:xfrm>
            <a:off x="1384031" y="2271640"/>
            <a:ext cx="4836044" cy="57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256724" y="399002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ardoise. Comment vous dites ardoise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A66A3E-D6FA-3CFF-DEC6-EE62C68A76B9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05D7748-7D8D-D862-6878-B887C9465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09B4FE1-69B4-F514-B33B-1E3753D99E7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857E233-57C6-8AEB-D7EA-DC6C18DED84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87190" y="2734175"/>
            <a:ext cx="5541621" cy="481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1885801" y="6819900"/>
            <a:ext cx="97586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ardoise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240672" y="383702"/>
            <a:ext cx="107989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C165C3-E2C7-65A4-8BD9-3918EDFD9490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20DF4C9-EED0-13E2-8BEF-28E8F2E3C7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7267BD58-3BC0-1315-D861-DDCDF6FD87E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D23C393-61D9-41EF-7968-435F1CC655D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87190" y="2013902"/>
            <a:ext cx="5541621" cy="4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27B74-0F0D-EF0A-C232-B619ED12A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0D4E9C-FC0F-E39B-85E5-D43527B5121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13D1D53-0E1D-DF3B-8D6C-68F81CACEC4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D44F84-B4F4-DBE2-BF74-04D3F837FD5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C68DE4-BC88-6FAB-F698-0AFB0AB4B0F5}"/>
              </a:ext>
            </a:extLst>
          </p:cNvPr>
          <p:cNvSpPr txBox="1"/>
          <p:nvPr/>
        </p:nvSpPr>
        <p:spPr>
          <a:xfrm>
            <a:off x="1256724" y="399002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stylo. Comment vous dites stylo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CF4048-B770-B10D-4283-133977270C53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E1F9CA8-B984-D91C-2D5E-B18D11F256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AF720D91-AC52-2A47-7F72-53457C60704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61B066B-8FB1-336F-E0DA-88A4C7A941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012699">
            <a:off x="2524688" y="4444113"/>
            <a:ext cx="8666625" cy="139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00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A4B54-4F26-5FE6-9C7E-6FC0EAD44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A23560-B381-2725-EF07-8B10FCC8AF00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5D2DB9D-07B3-280A-1255-0E95BF2B848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7F0520-51A9-053E-5DFA-A46866BBA2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7E34E7-D581-0C03-555A-9FA06AEC595D}"/>
              </a:ext>
            </a:extLst>
          </p:cNvPr>
          <p:cNvSpPr txBox="1"/>
          <p:nvPr/>
        </p:nvSpPr>
        <p:spPr>
          <a:xfrm>
            <a:off x="6640136" y="4481780"/>
            <a:ext cx="56331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stylo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BB14F0-E6BB-0761-9680-C6177E3FDAC0}"/>
              </a:ext>
            </a:extLst>
          </p:cNvPr>
          <p:cNvSpPr txBox="1"/>
          <p:nvPr/>
        </p:nvSpPr>
        <p:spPr>
          <a:xfrm>
            <a:off x="1240672" y="383702"/>
            <a:ext cx="107989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97B747-5184-F087-B806-5CD0E1138282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stylo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9D0CD3B-25CF-8D2A-949B-FD9AD799EA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F2F3CF51-B297-0EF0-F169-864E4017A92A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E14177-8945-316B-E233-0CFD1DCF11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012699">
            <a:off x="692907" y="5144614"/>
            <a:ext cx="8025138" cy="139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08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240672" y="407329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9F5361-6C62-58C9-D6E6-D0FA7E87794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6939AA7-B8B8-F133-CD00-66FCFFA519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E4FE64-D4D2-AB63-2340-A197E8BA9C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85E7B68-7B7F-DCB7-03AB-7D5BF8E19F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0672" y="3847038"/>
            <a:ext cx="2153692" cy="3034890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BB523B8C-AF6E-8CAE-80FE-D35A71C6E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512755" y="4449336"/>
            <a:ext cx="1905476" cy="22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6979941-C2E9-57E2-52DA-FAA25CF2EDA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32087" y="4533900"/>
            <a:ext cx="2443987" cy="19199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F7F826E-DFB9-FF15-BECD-5B565A8479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772861" y="4953878"/>
            <a:ext cx="2944181" cy="37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CD12B-34B0-44AC-1CC0-84971E6D2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D07CF9-0731-137A-7795-A9832B56BF0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6866D8-058C-A8FA-D8C4-E60334FDAA2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F4F8B9-0290-A05F-1334-C510B25817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10E5B9F-2C33-6D1F-226E-389062A7C13D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70E985-F079-6A2D-4F0B-619C56676A51}"/>
              </a:ext>
            </a:extLst>
          </p:cNvPr>
          <p:cNvSpPr txBox="1"/>
          <p:nvPr/>
        </p:nvSpPr>
        <p:spPr>
          <a:xfrm>
            <a:off x="1150812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école. Comment vous dites école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8DFFBA-AAD2-5B03-6B3E-9E766D139073}"/>
              </a:ext>
            </a:extLst>
          </p:cNvPr>
          <p:cNvSpPr txBox="1"/>
          <p:nvPr/>
        </p:nvSpPr>
        <p:spPr>
          <a:xfrm>
            <a:off x="1171594" y="781402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C64578A-3012-0D6D-20A3-DC1C64A64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56665CCC-8BAC-82A7-79E9-EF0BBEA9A4A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99B0159-9335-79DE-185F-CD427CA4C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746" y="2945490"/>
            <a:ext cx="7010399" cy="439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03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7E4D1-CEF9-86A6-783F-52F90F71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E9DA65B-678D-2686-2E00-2C8DB7D14DC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4C926B1-A2C5-E4E2-C6E3-1CD20945D43B}"/>
              </a:ext>
            </a:extLst>
          </p:cNvPr>
          <p:cNvSpPr/>
          <p:nvPr/>
        </p:nvSpPr>
        <p:spPr>
          <a:xfrm>
            <a:off x="285752" y="33072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DE8B21-E16A-7070-0A04-EA8F277D8E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E9AAC6-8F9F-ACA7-2FD1-BC8104218547}"/>
              </a:ext>
            </a:extLst>
          </p:cNvPr>
          <p:cNvSpPr txBox="1"/>
          <p:nvPr/>
        </p:nvSpPr>
        <p:spPr>
          <a:xfrm>
            <a:off x="3537792" y="6984302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école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6E6B69E-1C87-FC3A-94E3-BCF6B8DE4A0D}"/>
              </a:ext>
            </a:extLst>
          </p:cNvPr>
          <p:cNvSpPr txBox="1"/>
          <p:nvPr/>
        </p:nvSpPr>
        <p:spPr>
          <a:xfrm>
            <a:off x="1240672" y="355075"/>
            <a:ext cx="1123465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31A100C-CFE3-1F57-7694-3F6A87AB8E87}"/>
              </a:ext>
            </a:extLst>
          </p:cNvPr>
          <p:cNvSpPr txBox="1"/>
          <p:nvPr/>
        </p:nvSpPr>
        <p:spPr>
          <a:xfrm>
            <a:off x="1240672" y="8009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EA6340B-86A3-CC05-002E-9E7912E2F2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1305EBB5-A2C9-A77B-5F4C-AFC39C96451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2099CA-B93A-E90B-EB3B-C2E237D479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241" y="2214773"/>
            <a:ext cx="6375519" cy="400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4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853BD-28E3-7214-1864-95DC92240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3592D4-4BD7-A75D-70DE-8831226E426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A32EBE1-EF85-7209-8A18-A98B6F88391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095E53-D262-49A0-BEC8-1D3ABD43E2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E3F7DB-1EF1-2677-3E1B-25B2EB067659}"/>
              </a:ext>
            </a:extLst>
          </p:cNvPr>
          <p:cNvSpPr txBox="1"/>
          <p:nvPr/>
        </p:nvSpPr>
        <p:spPr>
          <a:xfrm>
            <a:off x="1256724" y="43121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robe. Comment vous dites robe 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34E99C-428B-9524-B216-CCB1FFEBB1D7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552E926-45EA-E2AC-904A-95CD190E56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F35E6946-00FC-FE5A-F4DF-0DABCB157126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8C38D9E-B6B0-4EC5-3903-E59C5BFF34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9989" y="3005259"/>
            <a:ext cx="3456022" cy="427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6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0488D-B2D0-73A6-7176-8BCF358BF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185329-4F13-DFA9-EDE5-FE784018285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BC6DD1D-3F96-A04C-A08E-A58C1A7F647B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F889E8B-FC5F-F70B-3060-E6A0BE4556B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567C04D-5C9B-73E5-32B5-B7E0059CD71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2B1A333-7E0E-38B8-10EE-6BCB94B675E6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163EE3-F793-448B-99E9-7F3D73C8E190}"/>
              </a:ext>
            </a:extLst>
          </p:cNvPr>
          <p:cNvSpPr txBox="1"/>
          <p:nvPr/>
        </p:nvSpPr>
        <p:spPr>
          <a:xfrm>
            <a:off x="1177110" y="1477841"/>
            <a:ext cx="11681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4800" dirty="0">
                <a:solidFill>
                  <a:srgbClr val="106585"/>
                </a:solidFill>
                <a:latin typeface="Dosis" pitchFamily="2" charset="0"/>
              </a:rPr>
              <a:t>Contenu à indiquer: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73BFB48-300C-1392-5455-761A6940D304}"/>
              </a:ext>
            </a:extLst>
          </p:cNvPr>
          <p:cNvGrpSpPr/>
          <p:nvPr/>
        </p:nvGrpSpPr>
        <p:grpSpPr>
          <a:xfrm>
            <a:off x="5072463" y="4180146"/>
            <a:ext cx="6662338" cy="887819"/>
            <a:chOff x="4045023" y="4571453"/>
            <a:chExt cx="10969210" cy="565594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4D2C619-493E-5CBB-507B-D4A7222B3764}"/>
                </a:ext>
              </a:extLst>
            </p:cNvPr>
            <p:cNvSpPr txBox="1"/>
            <p:nvPr/>
          </p:nvSpPr>
          <p:spPr>
            <a:xfrm>
              <a:off x="4045023" y="4803725"/>
              <a:ext cx="8358095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30C156C-E45B-A801-EAA4-5D08833B2719}"/>
                </a:ext>
              </a:extLst>
            </p:cNvPr>
            <p:cNvSpPr txBox="1"/>
            <p:nvPr/>
          </p:nvSpPr>
          <p:spPr>
            <a:xfrm>
              <a:off x="6466652" y="4571453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E501D449-0A0C-2016-ECFD-7C1C761A75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92" y="3026484"/>
            <a:ext cx="3319862" cy="3258005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940A1190-7177-AB73-CD83-3B65B1E56FC2}"/>
              </a:ext>
            </a:extLst>
          </p:cNvPr>
          <p:cNvSpPr/>
          <p:nvPr/>
        </p:nvSpPr>
        <p:spPr>
          <a:xfrm>
            <a:off x="6041425" y="4441755"/>
            <a:ext cx="1513596" cy="2677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470F89C-0BA4-8B77-FC03-E43EE121BE35}"/>
              </a:ext>
            </a:extLst>
          </p:cNvPr>
          <p:cNvSpPr txBox="1"/>
          <p:nvPr/>
        </p:nvSpPr>
        <p:spPr>
          <a:xfrm>
            <a:off x="4422170" y="3026484"/>
            <a:ext cx="51915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Correction d’une erreur dans le livret:</a:t>
            </a:r>
          </a:p>
          <a:p>
            <a:endParaRPr lang="fr-FR" sz="2400" dirty="0"/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D00551C5-09C8-C506-5E40-3A2A43EED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380" y="6094320"/>
            <a:ext cx="9778639" cy="1950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 Le mot </a:t>
            </a: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« école »</a:t>
            </a: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 à la page 10 du livret a été imprimé </a:t>
            </a: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Dosis" panose="02010703020202060003" pitchFamily="2" charset="0"/>
              </a:rPr>
              <a:t>sans la lettre </a:t>
            </a:r>
            <a:r>
              <a:rPr kumimoji="0" lang="fr-FR" altLang="fr-FR" sz="28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Dosis" panose="02010703020202060003" pitchFamily="2" charset="0"/>
              </a:rPr>
              <a:t>e</a:t>
            </a:r>
            <a:endParaRPr lang="fr-FR" altLang="fr-FR" sz="2800" b="1" i="1" dirty="0">
              <a:solidFill>
                <a:srgbClr val="FF0000"/>
              </a:solidFill>
              <a:latin typeface="Dosis" panose="02010703020202060003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>
                <a:latin typeface="Dosis" panose="02010703020202060003" pitchFamily="2" charset="0"/>
              </a:rPr>
              <a:t> Demander aux élèves d’ajouter le </a:t>
            </a:r>
            <a:r>
              <a:rPr lang="fr-FR" sz="2800" b="1" i="1" dirty="0">
                <a:latin typeface="Dosis" panose="02010703020202060003" pitchFamily="2" charset="0"/>
              </a:rPr>
              <a:t>e</a:t>
            </a:r>
            <a:r>
              <a:rPr lang="fr-FR" sz="2800" dirty="0">
                <a:latin typeface="Dosis" panose="02010703020202060003" pitchFamily="2" charset="0"/>
              </a:rPr>
              <a:t> manquant dans leur livret.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2800" dirty="0">
                <a:latin typeface="Dosis" panose="02010703020202060003" pitchFamily="2" charset="0"/>
              </a:rPr>
              <a:t> Vérifier collectivement que le mot est corrigé.</a:t>
            </a:r>
          </a:p>
        </p:txBody>
      </p:sp>
    </p:spTree>
    <p:extLst>
      <p:ext uri="{BB962C8B-B14F-4D97-AF65-F5344CB8AC3E}">
        <p14:creationId xmlns:p14="http://schemas.microsoft.com/office/powerpoint/2010/main" val="40086378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87FD3-A449-C1F3-4CC3-B62B23819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7271BD-11AD-F814-E317-DAEE54B95D6E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F173488-2571-D1E8-D658-44DF857CF6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276614A-29D3-EC5C-19C8-7ED96204C39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9E8E8F-22C4-A16B-0F1E-20D6F656EB88}"/>
              </a:ext>
            </a:extLst>
          </p:cNvPr>
          <p:cNvSpPr txBox="1"/>
          <p:nvPr/>
        </p:nvSpPr>
        <p:spPr>
          <a:xfrm>
            <a:off x="6858000" y="4358670"/>
            <a:ext cx="5626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robe 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222135-8AAB-3CB9-0C78-51C87566506A}"/>
              </a:ext>
            </a:extLst>
          </p:cNvPr>
          <p:cNvSpPr txBox="1"/>
          <p:nvPr/>
        </p:nvSpPr>
        <p:spPr>
          <a:xfrm>
            <a:off x="1240672" y="38370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robe . Une robe.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Une robe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Une robe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9FF625-E4A6-3AA7-4663-FBE31A9785AE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Une robe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819C883-464C-9C98-EB41-EAA2653939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04BC88E2-2131-C452-FBA1-629C723F081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F49ADFC-590F-4670-45EF-1362C3B760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9406" y="3005259"/>
            <a:ext cx="3456022" cy="427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683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91453-4DBB-FE5F-AC9C-58882821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56B0E1-9EC1-C7FC-EBB0-578AA0E0345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EF1803-54BE-6089-87C4-D6886516962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3BFAD0-EC43-E832-BE8B-4FD75C4573E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CA26985-2583-FC2B-E218-1BB1FE82202D}"/>
              </a:ext>
            </a:extLst>
          </p:cNvPr>
          <p:cNvSpPr txBox="1"/>
          <p:nvPr/>
        </p:nvSpPr>
        <p:spPr>
          <a:xfrm>
            <a:off x="1256724" y="43121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cadeau. Comment vous dites cadeau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98C664A-E72F-8A7E-5C22-282181581445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D8B2C12-2452-7E60-F467-325E7DD9192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DBFF1B04-9D3D-2FB6-BCE2-FCBCC254F78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2297A73-26B5-00E5-67C6-3F85D4B090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0895" y="2848733"/>
            <a:ext cx="5614211" cy="458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09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D0F6-7088-4B85-4F8C-AAECB1E9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F7A0EA-B7B8-59BA-24A8-52041A17078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BE043B5-3063-C738-543B-C6F79A0B843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25CFCB-C4F5-0EC6-BB35-5A961C730C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F0EEB9B-349B-F117-6ABE-DBA635548355}"/>
              </a:ext>
            </a:extLst>
          </p:cNvPr>
          <p:cNvSpPr txBox="1"/>
          <p:nvPr/>
        </p:nvSpPr>
        <p:spPr>
          <a:xfrm>
            <a:off x="6858000" y="4358670"/>
            <a:ext cx="5626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cadeau </a:t>
            </a:r>
            <a:endParaRPr lang="fr-FR" sz="96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A427967-8ABD-70FF-BD08-37E17A452194}"/>
              </a:ext>
            </a:extLst>
          </p:cNvPr>
          <p:cNvSpPr txBox="1"/>
          <p:nvPr/>
        </p:nvSpPr>
        <p:spPr>
          <a:xfrm>
            <a:off x="1240672" y="383702"/>
            <a:ext cx="10265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cadeau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cadeau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cadeau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cadeau</a:t>
            </a:r>
            <a:endParaRPr lang="en-US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F780D5B-21E5-D139-CAA6-8848A6E642A2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uncadeau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9428636-F692-2082-A0AA-57087F2124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E1F49D4-3014-0678-6E15-094A1B3D3E8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95EC86E-F6D4-79CF-1F0D-2F63CD23E1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3115433"/>
            <a:ext cx="4153828" cy="405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3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240672" y="420621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salade. Comment vous dites salade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D009D1-E48A-2E6E-2120-9D29D3DC11CD}"/>
              </a:ext>
            </a:extLst>
          </p:cNvPr>
          <p:cNvSpPr txBox="1"/>
          <p:nvPr/>
        </p:nvSpPr>
        <p:spPr>
          <a:xfrm>
            <a:off x="1240672" y="8664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B3FBD9-10B7-287C-93CB-1AFC55DC01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36C0D0E-EFD5-C153-49F3-218F059CD2B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54C09FD-C302-674F-2D7A-6611E91FB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99915" y="3084446"/>
            <a:ext cx="6116170" cy="411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11992-0007-8469-4FB4-CFF415A31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B1EE06-5481-89E9-6299-443B4722749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F9E775-E2AE-A139-A1A8-8C7640E105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530AD6B-C170-B9F5-7ECB-D70C74FE852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F4E915-DAEA-C038-3518-19B76B4EC05F}"/>
              </a:ext>
            </a:extLst>
          </p:cNvPr>
          <p:cNvSpPr txBox="1"/>
          <p:nvPr/>
        </p:nvSpPr>
        <p:spPr>
          <a:xfrm>
            <a:off x="7010400" y="4420225"/>
            <a:ext cx="5410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ne salade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04E565-C91D-ECF4-DB5F-BF2B71518237}"/>
              </a:ext>
            </a:extLst>
          </p:cNvPr>
          <p:cNvSpPr txBox="1"/>
          <p:nvPr/>
        </p:nvSpPr>
        <p:spPr>
          <a:xfrm>
            <a:off x="1240671" y="454498"/>
            <a:ext cx="1053465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salade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salade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salade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salade 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7529C0-7DCD-8469-5D54-09325955E492}"/>
              </a:ext>
            </a:extLst>
          </p:cNvPr>
          <p:cNvSpPr txBox="1"/>
          <p:nvPr/>
        </p:nvSpPr>
        <p:spPr>
          <a:xfrm>
            <a:off x="1240672" y="83341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salade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89D7A2-8489-3A24-65AB-B4C19610F2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7CB8465-DC12-2544-0071-B9B62929EA9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C48305B-8E3B-7F79-1E37-C0BE8155D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5954" y="3543093"/>
            <a:ext cx="4558645" cy="320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4608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808" y="6146178"/>
            <a:ext cx="3785406" cy="259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703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677056-3925-E40E-2066-B01C0A808F3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61018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8A0C154-BE55-B2CE-9DE8-DA0CF2D6089D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école– une salade– un cartable– une robe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560D9791-1167-D7C7-6B21-99DF8D87B3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BA9B536-2B3C-BC08-4BC2-F3D1E726B9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48709" y="3302284"/>
            <a:ext cx="1871608" cy="263043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6132F5-D8D0-F171-30FC-AA225AD8C1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2176" y="3367393"/>
            <a:ext cx="2352779" cy="263043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333493F-1283-174A-7F94-1F1C43EAD4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126" y="3816696"/>
            <a:ext cx="2702755" cy="2205378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02D02B00-C781-AC43-D00F-9AA9A351F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45659" y="4058885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F494-FEC5-9202-3078-B1B396FDE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961C0C-34F5-8646-ED32-2687CD88244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1BDB954-C0D6-D7C9-9DE3-F87C47F2ACF9}"/>
              </a:ext>
            </a:extLst>
          </p:cNvPr>
          <p:cNvSpPr/>
          <p:nvPr/>
        </p:nvSpPr>
        <p:spPr>
          <a:xfrm>
            <a:off x="275853" y="72557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E39CBC5-7A63-C0EB-A19D-2A03A132E5D8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D2ED2AE-4E40-6AFB-CEB9-27A88C02E7B8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E158301-1D8D-0E36-D899-479A9DE70916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862CB85-FD7A-120A-722C-4D4EDBF118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2B255266-26E8-6BFF-726A-8C3F7B9205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E59D689A-F33C-A6A4-5292-F16C7C8CD3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7F3A211-5109-0D0A-38A2-64BD6ED20B5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0727649-516E-EF30-78CD-16E314E4EC38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0BA40F-A62B-AAFD-A18D-34BE2621641F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ardoise – un crayon – un stylo – un cadeau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84FABC8-1881-EBBF-FD61-AE5A14A159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DF898A3-867C-EF39-26F0-4DBA83A7EE0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1624F9-4988-6314-F70A-3F3D631DEA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5134" y="3478777"/>
            <a:ext cx="2743200" cy="232530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34BB54F-1DC6-8B3F-095E-F3FDBBC20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440155" y="3366382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DA124AE-8A89-9281-80FD-6A4A6F20D2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7666" y="4155022"/>
            <a:ext cx="2496517" cy="197695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7D6715E-D922-A717-FD37-205F2D4E6F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07309" y="4469562"/>
            <a:ext cx="354938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340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1" y="2071848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426411" y="4277900"/>
            <a:ext cx="10896600" cy="3304000"/>
            <a:chOff x="3316484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16484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358095" cy="681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mots du vocabulaire:</a:t>
              </a:r>
            </a:p>
            <a:p>
              <a:pPr algn="ctr"/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robe – salade – cadeau – école – cartable – crayon –stylo – ardoise.</a:t>
              </a: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Identifier, nommer, lire et écrire 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lettres: </a:t>
              </a:r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 r – s – c - e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528885" y="4554662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528885" y="5958914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392989" y="5886947"/>
            <a:ext cx="665435" cy="566623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409700" y="4554662"/>
            <a:ext cx="665435" cy="56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262896" y="342900"/>
            <a:ext cx="1313271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273832" y="363254"/>
            <a:ext cx="13110844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7605148" y="6382910"/>
            <a:ext cx="3249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87290"/>
            <a:ext cx="5867400" cy="325272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069247" y="2554353"/>
            <a:ext cx="727122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8634298" y="2502828"/>
            <a:ext cx="655985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1252593" y="421184"/>
            <a:ext cx="1109180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56724" y="406517"/>
            <a:ext cx="117278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réponses correctes. 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128C4BC-C9AF-E28B-2200-70FA960159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7807" y="1745838"/>
            <a:ext cx="1871608" cy="263043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AAE79BC-2304-5C9D-BAEE-876894F84F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274" y="1810947"/>
            <a:ext cx="2352779" cy="263043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44CFBA0-58FD-FF06-A29D-6A896393C6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030" y="2260250"/>
            <a:ext cx="2702755" cy="2205378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56211AF6-260E-DD04-FB2B-9DF0362D6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5644" y="2142913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62750CC0-5A70-E0E7-6FE4-C4211BADF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342737" y="5592495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4103EB1A-86E8-E6B4-0A75-56988A1E6E9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8131" y="5973501"/>
            <a:ext cx="2496517" cy="197695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0DD0FE31-115B-E3D7-DB37-5F79C1FED7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9891" y="6695675"/>
            <a:ext cx="3549381" cy="45720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282FBF9C-ADAE-8F94-8D6E-193697A4FAD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5295246"/>
            <a:ext cx="2743200" cy="232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40672" y="446623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D89D2996-61EA-8C9A-8D20-CEF183890B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7807" y="1745838"/>
            <a:ext cx="1871608" cy="263043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C21F419-C7DE-BF8C-6CBD-52244C03F3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274" y="1810947"/>
            <a:ext cx="2352779" cy="263043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C30A7031-243A-FCAB-BB2D-E2F4D75977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030" y="2260250"/>
            <a:ext cx="2702755" cy="2205378"/>
          </a:xfrm>
          <a:prstGeom prst="rect">
            <a:avLst/>
          </a:prstGeom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EF465F5D-B809-450D-CFB5-2BAFA0B1C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5644" y="2142913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A8326ED6-1046-ACD8-B5DD-61E8D178C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342737" y="5592495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4D6B460-53BA-4FBF-78F9-DB782B1AAE3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8131" y="5973501"/>
            <a:ext cx="2496517" cy="197695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3F5B2175-ECD5-9667-09B8-A1379E42265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9891" y="6695675"/>
            <a:ext cx="3549381" cy="45720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758EA7F-76C8-8B02-B70C-1E559B13B1A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5295246"/>
            <a:ext cx="2743200" cy="232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26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56724" y="383702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2488B588-BCF4-95C2-4298-781049B141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3F1869-9F04-9FD0-9F3B-742577A31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1786" y="5295246"/>
            <a:ext cx="1410867" cy="2664971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72" y="2046592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26ED886-DE56-3970-6F63-EAA7B5178D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7807" y="1745838"/>
            <a:ext cx="1871608" cy="263043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BF5806E-2D4F-F07D-F295-1E923277FD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274" y="1810947"/>
            <a:ext cx="2352779" cy="2630436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E4966A2-8594-E0F5-5D61-75F070DD8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5644" y="2142913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3AAF849-2217-BFA4-91AE-82C172BDF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066449" y="5610086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608ACA8-BC46-FF10-82DF-C01B743BE123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3032" y="6014434"/>
            <a:ext cx="2496517" cy="197695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3DC5C48-C871-E440-B8B5-77ED3706CF5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291" y="5634916"/>
            <a:ext cx="2743200" cy="232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03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58566" y="400989"/>
            <a:ext cx="101727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:une école et un stylo.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L’enseignant( e) fournit une rétroaction positive et corrective. 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ED4A5D9-96B9-A977-6D5A-EE93DFF1AF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1FA7D949-A0A7-FEFD-AFAB-04B74BA4FA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7807" y="1745838"/>
            <a:ext cx="1871608" cy="263043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DC71C90-9064-B48B-AA3C-EF7DA65B5B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21274" y="1810947"/>
            <a:ext cx="2352779" cy="263043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813DEAF0-C815-BF3A-C8CD-2DAC4D5FB5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1030" y="2260250"/>
            <a:ext cx="2702755" cy="2205378"/>
          </a:xfrm>
          <a:prstGeom prst="rect">
            <a:avLst/>
          </a:prstGeom>
        </p:spPr>
      </p:pic>
      <p:pic>
        <p:nvPicPr>
          <p:cNvPr id="29" name="Picture 2">
            <a:extLst>
              <a:ext uri="{FF2B5EF4-FFF2-40B4-BE49-F238E27FC236}">
                <a16:creationId xmlns:a16="http://schemas.microsoft.com/office/drawing/2014/main" id="{2B33F39F-EB66-F0CB-D7DB-F032A66EF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5644" y="2142913"/>
            <a:ext cx="2299036" cy="222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18976FDE-BBF1-FBBD-1696-37BF521ED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237043">
            <a:off x="4342737" y="5592495"/>
            <a:ext cx="2329642" cy="27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E80E27C-2DB1-181B-8BFA-7237E1C1422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3278" y="5979224"/>
            <a:ext cx="2496517" cy="197695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1F7D233-FE5A-EF7D-F802-A8F9FB5496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09891" y="6695675"/>
            <a:ext cx="3549381" cy="4572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5F4C9BC0-902B-B0E0-348B-08AF0F5CAC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67785" y="5614765"/>
            <a:ext cx="2743200" cy="2325301"/>
          </a:xfrm>
          <a:prstGeom prst="rect">
            <a:avLst/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3350037" y="2080820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8452719" y="5049721"/>
            <a:ext cx="988074" cy="674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43016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56C61-469B-D8FD-2ACD-0DE0D782A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D5CF2-A51E-63E7-525E-13A8232395F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D4C8E0-C3DA-C7D8-B5FE-0A02BF18D073}"/>
              </a:ext>
            </a:extLst>
          </p:cNvPr>
          <p:cNvSpPr/>
          <p:nvPr/>
        </p:nvSpPr>
        <p:spPr>
          <a:xfrm>
            <a:off x="305540" y="29268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EE82337-C264-DB92-9843-E5F66E3909E1}"/>
              </a:ext>
            </a:extLst>
          </p:cNvPr>
          <p:cNvSpPr/>
          <p:nvPr/>
        </p:nvSpPr>
        <p:spPr>
          <a:xfrm>
            <a:off x="310488" y="321686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247A15E-E806-2658-2A68-6D4AEF3DA8C5}"/>
              </a:ext>
            </a:extLst>
          </p:cNvPr>
          <p:cNvSpPr txBox="1"/>
          <p:nvPr/>
        </p:nvSpPr>
        <p:spPr>
          <a:xfrm>
            <a:off x="1276511" y="401551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2AE13B-38B0-16B9-6748-21DA940F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20FA35D8-9B3E-FFA2-7001-F7759981C207}"/>
              </a:ext>
            </a:extLst>
          </p:cNvPr>
          <p:cNvSpPr txBox="1"/>
          <p:nvPr/>
        </p:nvSpPr>
        <p:spPr>
          <a:xfrm>
            <a:off x="4026235" y="931515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Image 6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FC12BA1-5752-C81D-23C7-6690B7CD1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511" y="2216087"/>
            <a:ext cx="5229955" cy="7316221"/>
          </a:xfrm>
          <a:prstGeom prst="rect">
            <a:avLst/>
          </a:prstGeom>
        </p:spPr>
      </p:pic>
      <p:pic>
        <p:nvPicPr>
          <p:cNvPr id="12" name="Image 11" descr="Une image contenant texte, fruit, nourriture&#10;&#10;Le contenu généré par l’IA peut être incorrect.">
            <a:extLst>
              <a:ext uri="{FF2B5EF4-FFF2-40B4-BE49-F238E27FC236}">
                <a16:creationId xmlns:a16="http://schemas.microsoft.com/office/drawing/2014/main" id="{A64ACE6F-5ADC-5A4A-07CF-281A22C597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92" y="2216087"/>
            <a:ext cx="5229955" cy="7316221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6BC60172-24DD-24F7-348A-ADAC045362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05F35F3-3F96-ADE8-6EE3-AF4AD2546C8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81933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r>
              <a:rPr lang="fr-FR" sz="58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AB98E7-3EB6-4359-9DB9-66542D82FDBF}"/>
              </a:ext>
            </a:extLst>
          </p:cNvPr>
          <p:cNvSpPr txBox="1"/>
          <p:nvPr/>
        </p:nvSpPr>
        <p:spPr>
          <a:xfrm>
            <a:off x="1240672" y="38732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les lettres de l’alphabet en  répétant la chanson 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71F4349-5F01-1925-768E-D8C46343D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240671" y="829759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 , soyez attentif.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5F0A81-DD0E-E463-8ACB-06B44101D7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581C-C5AE-14F8-29F5-449E2F8F9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DB1EBB-5A3F-A380-0933-68276761DA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C4D4B9-43CC-442C-BBB6-4171F8556D18}"/>
              </a:ext>
            </a:extLst>
          </p:cNvPr>
          <p:cNvSpPr/>
          <p:nvPr/>
        </p:nvSpPr>
        <p:spPr>
          <a:xfrm>
            <a:off x="299608" y="318655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1C63B0-4639-371D-D66E-B0EECAC0CD58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C6EDEB-7334-B946-00A0-6C7B002D8AA1}"/>
              </a:ext>
            </a:extLst>
          </p:cNvPr>
          <p:cNvSpPr txBox="1"/>
          <p:nvPr/>
        </p:nvSpPr>
        <p:spPr>
          <a:xfrm>
            <a:off x="1240672" y="454445"/>
            <a:ext cx="1083136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livrez à la page 6. Nous allons chanter la chanson en pointant les lettres.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377B8F-8978-A4B2-071A-55971E588EC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FE55C2ED-DF0E-30CF-E4F8-02255E40EC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53001" y="2280941"/>
            <a:ext cx="3733800" cy="393751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020AEE-0856-5883-CB5F-84EE86D037A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B82C5B-C0C2-9B5A-4F90-F43D15245DF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419599" y="2132700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5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46F63-67FA-67B2-C0C5-1B1C11FA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8776CE-D77A-D508-5572-F1CDBA1D93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79D9CC-941B-9E57-645E-C5EE8AEF3E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B57CFF-7A93-D4F0-E594-6740FBED9AE4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6EE4B9-1BB0-8036-AD27-CED8E70DB920}"/>
              </a:ext>
            </a:extLst>
          </p:cNvPr>
          <p:cNvSpPr txBox="1"/>
          <p:nvPr/>
        </p:nvSpPr>
        <p:spPr>
          <a:xfrm>
            <a:off x="1240672" y="447199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chanter en pointant les lettres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6CDC8B-BC09-A728-9FD4-3C9C6D9A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0" y="457280"/>
            <a:ext cx="1458437" cy="799939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D72936C-8A5E-D798-8180-C9389135FF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D1785B-2B19-E439-2167-9CB2CDC9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64BF7E-DF2D-9D8B-6C3D-C5DDA70B8C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231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 - 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283036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120266" y="4196255"/>
            <a:ext cx="7556088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Identifier, nommer, lire et écrire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r – s – c - e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800" b="1" dirty="0">
                <a:solidFill>
                  <a:srgbClr val="FFC000"/>
                </a:solidFill>
                <a:latin typeface="Dosis" pitchFamily="2" charset="0"/>
              </a:rPr>
              <a:t>         r – s – c - e</a:t>
            </a:r>
            <a:r>
              <a:rPr lang="fr-FR" sz="13800" b="1" dirty="0">
                <a:solidFill>
                  <a:srgbClr val="FFC000"/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34579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207501" y="386362"/>
            <a:ext cx="1035839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lire et à écrire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les lettres:</a:t>
            </a:r>
            <a:r>
              <a:rPr lang="fr-MA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 – s – c - 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984A69-BF03-B94A-184A-7FAFEB8D15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8814172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4DBB328D-A736-A0F8-1519-C0394C41E0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4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57600" y="176651"/>
            <a:ext cx="6400800" cy="8325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7200" b="1" kern="0" spc="480" dirty="0">
                <a:solidFill>
                  <a:srgbClr val="106585"/>
                </a:solidFill>
              </a:rPr>
              <a:t>  </a:t>
            </a:r>
            <a:r>
              <a:rPr lang="fr-FR" sz="53500" b="1" kern="0" spc="480" dirty="0">
                <a:solidFill>
                  <a:srgbClr val="106585"/>
                </a:solidFill>
                <a:latin typeface="Dosis" panose="02010703020202060003" pitchFamily="2" charset="0"/>
                <a:cs typeface="Times New Roman" panose="02020603050405020304" pitchFamily="18" charset="0"/>
              </a:rPr>
              <a:t>r</a:t>
            </a:r>
            <a:endParaRPr lang="fr-FR" sz="37200" kern="0" spc="480" dirty="0">
              <a:solidFill>
                <a:srgbClr val="106585"/>
              </a:solidFill>
              <a:latin typeface="Dosis" panose="02010703020202060003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62025" y="360518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r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». Encore une fois </a:t>
            </a:r>
            <a:r>
              <a:rPr lang="fr-MA" sz="2250" b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 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t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5E5EBD-DDB6-83AB-1281-76C8AF8657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926614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2CB12-4D1E-7BF0-5906-AB266933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89AE15-2F19-5866-1898-04B2405B28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85140F-01E5-72A8-5FEA-AE00F3CCBEE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0C339D-BFE6-13C6-885F-E474E8601DE9}"/>
              </a:ext>
            </a:extLst>
          </p:cNvPr>
          <p:cNvSpPr txBox="1"/>
          <p:nvPr/>
        </p:nvSpPr>
        <p:spPr>
          <a:xfrm>
            <a:off x="4191000" y="2889036"/>
            <a:ext cx="5334001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46B537-868C-07AE-3089-BB2CB59E85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145BC6-52AE-DFFA-9ABB-4D0F1B959F0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072FB60-FEEB-7B01-8559-04F37657526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26EEF2-4AB0-9B42-DACD-3BB06A6E380D}"/>
              </a:ext>
            </a:extLst>
          </p:cNvPr>
          <p:cNvSpPr txBox="1"/>
          <p:nvPr/>
        </p:nvSpPr>
        <p:spPr>
          <a:xfrm>
            <a:off x="1207503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R majuscule . Elle fait le son « r 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 ». Encore une fois « r 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r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CFEC25-FB30-612D-5CF5-2A201CE1ADD9}"/>
              </a:ext>
            </a:extLst>
          </p:cNvPr>
          <p:cNvSpPr txBox="1"/>
          <p:nvPr/>
        </p:nvSpPr>
        <p:spPr>
          <a:xfrm>
            <a:off x="4762500" y="1665625"/>
            <a:ext cx="419100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4600" b="1" kern="0" spc="480" dirty="0">
                <a:solidFill>
                  <a:srgbClr val="106585"/>
                </a:solidFill>
                <a:cs typeface="Aharoni" panose="02010803020104030203" pitchFamily="2" charset="-79"/>
              </a:rPr>
              <a:t>R</a:t>
            </a:r>
            <a:endParaRPr lang="fr-FR" sz="25800" kern="0" spc="480" dirty="0">
              <a:solidFill>
                <a:srgbClr val="106585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192600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E9E8D-EDD2-F573-0444-F68641ED2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D7EEA-3DB8-ACF0-9CBE-886E7BE40A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47CA0D8-41F2-C772-B1AE-857AC14D4E2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FCF79D-FAE8-0366-C423-15C94D3D9D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DECEE53-9A94-B2AF-72F5-DC45E5B30E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38D0EF28-717D-5915-779D-CC10EC7AF2E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FD269E9-BF79-5AA6-0498-BCC4981C429B}"/>
              </a:ext>
            </a:extLst>
          </p:cNvPr>
          <p:cNvSpPr txBox="1"/>
          <p:nvPr/>
        </p:nvSpPr>
        <p:spPr>
          <a:xfrm>
            <a:off x="1217400" y="342899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r minuscule- R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5CDDD-1FB9-D7A7-7602-C95DB77B4945}"/>
              </a:ext>
            </a:extLst>
          </p:cNvPr>
          <p:cNvSpPr txBox="1"/>
          <p:nvPr/>
        </p:nvSpPr>
        <p:spPr>
          <a:xfrm>
            <a:off x="1746795" y="1665625"/>
            <a:ext cx="1022241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 </a:t>
            </a:r>
            <a:r>
              <a:rPr lang="fr-FR" sz="40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r</a:t>
            </a:r>
            <a:r>
              <a:rPr lang="fr-FR" sz="25800" b="1" kern="0" spc="480" dirty="0">
                <a:solidFill>
                  <a:srgbClr val="106585"/>
                </a:solidFill>
              </a:rPr>
              <a:t>   </a:t>
            </a:r>
            <a:r>
              <a:rPr lang="fr-FR" sz="44600" b="1" kern="0" spc="480" dirty="0" err="1">
                <a:solidFill>
                  <a:srgbClr val="106585"/>
                </a:solidFill>
                <a:cs typeface="Times New Roman" panose="02020603050405020304" pitchFamily="18" charset="0"/>
              </a:rPr>
              <a:t>R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158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4DD00-243A-D434-F9DD-00F4299C6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8D16AC-48A5-C3D1-4CAD-C1AAA2693D6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B991EA6-CDEA-9EB4-9322-52DB9DEC42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D8DA32-873C-705F-D245-8C15E4B6864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5A48B3-F4EE-2052-7152-A5039C85CB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47C64CE-1834-52ED-FF7F-2CB351FEA66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0" y="3992475"/>
            <a:ext cx="504099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r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obe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CAA5C13-E1B5-7F98-A6D2-4989504AE67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86000" y="3162300"/>
            <a:ext cx="3366127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D473ED-72FD-CBF1-C0DB-0B91A66C20E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91CBCC4-221B-A51C-4424-03DAFD39DB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26D3D4-7228-72E1-4347-C75101D8BC62}"/>
              </a:ext>
            </a:extLst>
          </p:cNvPr>
          <p:cNvSpPr txBox="1"/>
          <p:nvPr/>
        </p:nvSpPr>
        <p:spPr>
          <a:xfrm>
            <a:off x="1224495" y="419100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«robe», je vois la lettre r et j’entends le son   « r ». robe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r 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719931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408A28A-483F-AA8A-3E94-FFE2B43E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12006D-2EA4-96D8-91FC-0F43CC2A89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E60475-C6CD-C528-ED49-65BDCA67D5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94E095-62C1-A19B-C070-2C670F2999E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021D193-C099-ED11-FA68-F457C4E7F87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7FF608D8-45C1-2A71-DD0A-6DEA3F3585F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67DC1D1-7462-8C82-0C71-9247B394FF5D}"/>
              </a:ext>
            </a:extLst>
          </p:cNvPr>
          <p:cNvSpPr txBox="1"/>
          <p:nvPr/>
        </p:nvSpPr>
        <p:spPr>
          <a:xfrm>
            <a:off x="1224495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30EC4EF-8A99-FDCE-06C7-A39DEBEDAB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4386E94-CAB0-DB93-487E-ACA7688717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0133" y="2757723"/>
            <a:ext cx="7103595" cy="49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2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93CD4-66A9-A951-5095-9F09AEEE1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8A878B-A4C0-272B-96B0-A5FDBE57EAF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7138367-360E-9D3B-E2A6-BF3357BB127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MA" sz="1400" i="1" dirty="0"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ADD9E83-A8EC-B23C-7736-4A550691927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E17F25F-3F38-D723-9AEA-229ED7CF0BF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BFF95DC-FDA4-FDB4-EE1D-62B59CD8C02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4379F3-8B3A-8B4F-CD51-88A8B700D3FF}"/>
              </a:ext>
            </a:extLst>
          </p:cNvPr>
          <p:cNvSpPr txBox="1"/>
          <p:nvPr/>
        </p:nvSpPr>
        <p:spPr>
          <a:xfrm>
            <a:off x="1154929" y="402203"/>
            <a:ext cx="11999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</a:t>
            </a:r>
          </a:p>
          <a:p>
            <a:pPr lvl="0" defTabSz="1028675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trait vers le bas.. Puis, j'ajoute un petit arc en haut.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A51A4F12-F750-3FD2-7BDC-0886A05EA4A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F55AC4-547E-91AB-3A0A-149484C844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2272" y="2757723"/>
            <a:ext cx="7359528" cy="482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806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81E37-2457-E112-4BD4-86D2B8E2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50B140-4252-E083-8A9C-2788985553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D24AAB-ED21-F111-5B54-BCC82362CC5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MA" sz="1400" i="1" dirty="0"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8AF404-3E45-469C-602E-3DEF15CE02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3460FD4-A0FD-9779-DF97-5BD91A6A82E8}"/>
              </a:ext>
            </a:extLst>
          </p:cNvPr>
          <p:cNvSpPr/>
          <p:nvPr/>
        </p:nvSpPr>
        <p:spPr>
          <a:xfrm>
            <a:off x="292847" y="433022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D96F3F-67A7-1089-0965-ECEA3A7D406D}"/>
              </a:ext>
            </a:extLst>
          </p:cNvPr>
          <p:cNvSpPr txBox="1"/>
          <p:nvPr/>
        </p:nvSpPr>
        <p:spPr>
          <a:xfrm>
            <a:off x="1249918" y="502920"/>
            <a:ext cx="11065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 (e ) au tableau. </a:t>
            </a:r>
          </a:p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44AAECD-EB74-0C7E-0AC0-53DF826D53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2272" y="2757723"/>
            <a:ext cx="7359528" cy="482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400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3538-D9FA-AD1E-C7B5-516261FE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D004644-A745-DCE9-92B4-3122906359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1415F8-C390-3E75-AB8E-D3529C97EB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160838-DF25-0AEE-B792-5F8A2DC50EF3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7507FE-E526-3369-D911-D1F196A2691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7C3F678-0C51-F641-B142-E360B317742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56DCD80-1119-9B25-54FF-6A7955C66DE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D55C414-8796-B95B-3EF9-977A086792A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5C95E58-849A-91BA-260C-157272C223F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F75F22-BC5E-BA5F-78AA-D53596524ED9}"/>
              </a:ext>
            </a:extLst>
          </p:cNvPr>
          <p:cNvSpPr txBox="1"/>
          <p:nvPr/>
        </p:nvSpPr>
        <p:spPr>
          <a:xfrm>
            <a:off x="1217400" y="36606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r minuscule . </a:t>
            </a:r>
          </a:p>
        </p:txBody>
      </p:sp>
    </p:spTree>
    <p:extLst>
      <p:ext uri="{BB962C8B-B14F-4D97-AF65-F5344CB8AC3E}">
        <p14:creationId xmlns:p14="http://schemas.microsoft.com/office/powerpoint/2010/main" val="15763846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107BE-6D04-7538-EB80-3CFB96EAD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BC0E0FD-7A6B-E535-E583-F414287772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68EE56-F018-78FB-6BD2-A3D5841FB6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AFF897-A331-0CC0-2C3D-D8DCA48DFB9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98B231-827D-F976-6F61-AF622347286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C7C5D59-DB61-B041-1841-1545234F195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32FE40B-8A31-8735-6D95-6C32CB9C8F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5E3EE2C-947B-EBD6-DA84-2339978116A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3AD15A-06A4-4C8E-BAE9-6B83CEB5BD3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2037D4-36E6-513C-7E7C-7C69922E77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3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26013-1235-BE5F-D9D9-59DC642AD9FA}"/>
              </a:ext>
            </a:extLst>
          </p:cNvPr>
          <p:cNvSpPr txBox="1"/>
          <p:nvPr/>
        </p:nvSpPr>
        <p:spPr>
          <a:xfrm>
            <a:off x="1217400" y="831125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1070229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BE95-1B45-D945-85E5-A12F73B1C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CB09D-54AC-B5F9-0357-D0DCECB8CA8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3AEF9C-7ACD-30F2-B6B2-7BDE66CD4D20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5C1A81-02DC-6EF7-82F8-A2C0053010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F4369B78-FDD9-8E55-DF86-D21B809D858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A10206E-0E82-62A2-AAD2-D03859E2ABA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EEDAB1C-7A0D-E84E-31C5-E0764B2151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R majuscule.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A219FB3-F163-E764-0552-4586498F5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7922" y="2743200"/>
            <a:ext cx="746015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319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B89E-F306-502B-97FB-CCC3C57BC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91B4AF-39C1-9834-E01D-F056CDFD9A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8234748-5113-03CB-A2A9-53DED25C7DC1}"/>
              </a:ext>
            </a:extLst>
          </p:cNvPr>
          <p:cNvSpPr/>
          <p:nvPr/>
        </p:nvSpPr>
        <p:spPr>
          <a:xfrm>
            <a:off x="265955" y="454112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r>
              <a:rPr lang="fr-FR" sz="1400"/>
              <a:t>Je descends un trait droit et j’ajoute une barre en haut.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95CEBF-0C08-FD4B-1244-527B6B8A6A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FBF11FF4-F55C-9473-8752-17D96C7DA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7843" y="2592179"/>
            <a:ext cx="7300314" cy="510264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5C6F7B9-3C4A-F604-BB56-0B0E1B5E7B0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6795C37A-080D-0CF8-B32E-9FCE632063D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D02E0C-8FA2-D445-E675-7F57D2BCE6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FBB44D-5DFA-A465-2CF8-8A5389F8990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62025" y="398317"/>
            <a:ext cx="11763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trace un grand trait vers le bas, je fais un rond en haut, et je termine par un trait oblique qui descend</a:t>
            </a:r>
            <a:r>
              <a:rPr lang="fr-FR" sz="2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54493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BE230-87EF-49C0-6E91-DC83F3E36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AF1D4A-98A1-7C63-D767-12741130D9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60A982F-EC9D-4DC0-2838-082775F812D2}"/>
              </a:ext>
            </a:extLst>
          </p:cNvPr>
          <p:cNvSpPr/>
          <p:nvPr/>
        </p:nvSpPr>
        <p:spPr>
          <a:xfrm>
            <a:off x="265955" y="454112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r>
              <a:rPr lang="fr-FR" sz="1400"/>
              <a:t>Je descends un trait droit et j’ajoute une barre en haut.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7588073-847B-E89E-B9B0-589E4DCA2E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FDA63AEA-C1BF-8B3E-CC53-5B981C1E5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7843" y="2592179"/>
            <a:ext cx="7300314" cy="510264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86FF511-7622-373E-5C6E-9B904A21B93A}"/>
              </a:ext>
            </a:extLst>
          </p:cNvPr>
          <p:cNvSpPr/>
          <p:nvPr/>
        </p:nvSpPr>
        <p:spPr>
          <a:xfrm>
            <a:off x="253276" y="358486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35492A2-B51E-5BF7-B091-E611489B59B9}"/>
              </a:ext>
            </a:extLst>
          </p:cNvPr>
          <p:cNvSpPr txBox="1"/>
          <p:nvPr/>
        </p:nvSpPr>
        <p:spPr>
          <a:xfrm>
            <a:off x="1905001" y="488748"/>
            <a:ext cx="1082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01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CBDEB-30E9-1926-0FF8-1C701B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434D6A-0F07-96FC-778A-587086F20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7D2C4F-2E78-BC82-FD68-C35B9369B0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E52320-BCDA-513A-7B4F-AACD597D5F5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D153255-AF34-9B05-8588-D47FCD270B9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79714AC-FC63-6094-FE7A-E5E9A9AD26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462C0C28-F68F-3AF7-17CB-983A117561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5E326C-0DF8-7783-1D88-AC0A8799C8D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8D88B44-382E-588D-2545-C19FA45197F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FB313B-96E5-F027-0BC5-F22EA2215050}"/>
              </a:ext>
            </a:extLst>
          </p:cNvPr>
          <p:cNvSpPr txBox="1"/>
          <p:nvPr/>
        </p:nvSpPr>
        <p:spPr>
          <a:xfrm>
            <a:off x="1235212" y="35906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R majuscule . </a:t>
            </a:r>
          </a:p>
        </p:txBody>
      </p:sp>
    </p:spTree>
    <p:extLst>
      <p:ext uri="{BB962C8B-B14F-4D97-AF65-F5344CB8AC3E}">
        <p14:creationId xmlns:p14="http://schemas.microsoft.com/office/powerpoint/2010/main" val="9118120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61126-FA2F-9BC4-9B90-BFA63C611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9F29A8-CFE5-BBD1-D7DC-FBE4F0A081C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EC45CC-0FB3-53E8-4DC5-30FC430DD4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1431941-B0D2-B7E5-DC4E-7E545831044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CAC5579-5663-DF00-5768-9F45845B420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DB8663A-2A98-125F-53FA-2A36F8B80E6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3877331-5012-6B5B-F333-61260DAB631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B4879B-A482-1B90-9415-4C22E91C384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166C57-4B28-0CC6-FB8B-CDE1C2977FD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0452E12-2248-E530-F3D0-CBA6E05951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1" y="341868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BEBFBDB-2D0A-FA2E-66CA-5B8FEF0A13F5}"/>
              </a:ext>
            </a:extLst>
          </p:cNvPr>
          <p:cNvSpPr txBox="1"/>
          <p:nvPr/>
        </p:nvSpPr>
        <p:spPr>
          <a:xfrm>
            <a:off x="1217400" y="760979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0680904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5B0A2-A378-8DFC-FFAF-D0F60FF5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3D751-C1AC-D10F-023D-1C4FC88C5D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0EB0F1-9F63-5165-062F-CAB87F192D0C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42CF7B-F90E-F26A-CECF-05D5EF24557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503BBA9-E71D-9971-7F62-51D76EC6EF1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301B258-AAD4-B4F8-20E6-B199932B6A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6B9B448-51E1-D0E2-D312-36FC533EE39A}"/>
              </a:ext>
            </a:extLst>
          </p:cNvPr>
          <p:cNvSpPr txBox="1"/>
          <p:nvPr/>
        </p:nvSpPr>
        <p:spPr>
          <a:xfrm>
            <a:off x="1207501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s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«s». Encore une fois « s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s»?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0D7DD3-D868-0906-2D9E-7D98A6D4C809}"/>
              </a:ext>
            </a:extLst>
          </p:cNvPr>
          <p:cNvSpPr txBox="1"/>
          <p:nvPr/>
        </p:nvSpPr>
        <p:spPr>
          <a:xfrm>
            <a:off x="4795839" y="1919541"/>
            <a:ext cx="412432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s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3847662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5BC3-6B74-6029-B1AF-B19E44CA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2138A3-07F2-268E-F141-4955AB8903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7A53B1F-FA40-C5C1-5FF9-E099714B178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B0CAE7-CB61-F413-A55F-203E919648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A2F3A4-F7F2-60A0-DC50-58F8DE7AC5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4774B-ABCF-DCD9-A43A-37BED00BF0A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5D2F810-78E7-F213-7E1F-44C6740486D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413CA43-F2B0-D1AF-BA09-CEC9C656BEEC}"/>
              </a:ext>
            </a:extLst>
          </p:cNvPr>
          <p:cNvSpPr txBox="1"/>
          <p:nvPr/>
        </p:nvSpPr>
        <p:spPr>
          <a:xfrm>
            <a:off x="1224495" y="32454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majuscule . Elle fait le son « s».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s»?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C4AE80-98A2-5202-1E68-E8AA8AFA6B64}"/>
              </a:ext>
            </a:extLst>
          </p:cNvPr>
          <p:cNvSpPr txBox="1"/>
          <p:nvPr/>
        </p:nvSpPr>
        <p:spPr>
          <a:xfrm>
            <a:off x="4795839" y="1919541"/>
            <a:ext cx="412432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S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404743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184300" y="5457064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 Lecture –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Écriture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295631" y="3310585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8573482" y="2851100"/>
            <a:ext cx="2339860" cy="84141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182912" y="4343063"/>
            <a:ext cx="470842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8573481" y="4046749"/>
            <a:ext cx="2339861" cy="837796"/>
            <a:chOff x="3663231" y="3540342"/>
            <a:chExt cx="1037462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8573482" y="5185108"/>
            <a:ext cx="2339860" cy="841409"/>
            <a:chOff x="3581032" y="3265648"/>
            <a:chExt cx="1108980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8573482" y="6392230"/>
            <a:ext cx="2339860" cy="841410"/>
            <a:chOff x="3663231" y="3540342"/>
            <a:chExt cx="1036335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3223206" y="7828925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5. 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8573482" y="7478603"/>
            <a:ext cx="2339860" cy="841410"/>
            <a:chOff x="3663231" y="3540342"/>
            <a:chExt cx="1066274" cy="385540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3107758" y="6697605"/>
            <a:ext cx="530618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 Pratique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3256-82AD-AD67-DC88-4096288C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0F5664-A8D5-BB47-E429-5BCC02BD10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8FBC03-74EE-26AB-7439-9E4103C52A4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7A1DCC-8211-BC0E-CCF9-79973E04E173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E1D18C-FE00-8A10-C335-783B093273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1E6A97-A4D0-E2E6-0033-F8BB6AA99E4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11A2EE1-C593-F97B-9E8A-DCE6BB2AD7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1423E8-2D42-DB71-6D23-3F61423C88FD}"/>
              </a:ext>
            </a:extLst>
          </p:cNvPr>
          <p:cNvSpPr txBox="1"/>
          <p:nvPr/>
        </p:nvSpPr>
        <p:spPr>
          <a:xfrm>
            <a:off x="1224495" y="305564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s minuscule –S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3D8163-3016-D2A5-6336-BB8526EA11C3}"/>
              </a:ext>
            </a:extLst>
          </p:cNvPr>
          <p:cNvSpPr txBox="1"/>
          <p:nvPr/>
        </p:nvSpPr>
        <p:spPr>
          <a:xfrm>
            <a:off x="2646760" y="1919541"/>
            <a:ext cx="8422481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s  </a:t>
            </a:r>
            <a:r>
              <a:rPr lang="fr-MA" sz="41300" b="1" dirty="0" err="1">
                <a:solidFill>
                  <a:srgbClr val="106585"/>
                </a:solidFill>
              </a:rPr>
              <a:t>S</a:t>
            </a:r>
            <a:r>
              <a:rPr lang="fr-MA" sz="41300" b="1" dirty="0">
                <a:solidFill>
                  <a:srgbClr val="106585"/>
                </a:solidFill>
              </a:rPr>
              <a:t> 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5509754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4D7E-3FB6-096B-13B3-EC478DC4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641730-C5E8-6A63-FFE8-6320C720756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78D34E8-FEA9-9AAF-E0AB-BAA6764C1D9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8C4890-21C3-23E0-897A-73F7380176C0}"/>
              </a:ext>
            </a:extLst>
          </p:cNvPr>
          <p:cNvSpPr txBox="1"/>
          <p:nvPr/>
        </p:nvSpPr>
        <p:spPr>
          <a:xfrm>
            <a:off x="526971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68F697-E47A-1C7B-8131-2299A824A8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1BA96B9-1F9F-AB74-FB90-E6117472ED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819946" y="3820061"/>
            <a:ext cx="5638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tylo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67F90-F8F1-3C54-17D8-EB9C24FB3ED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F60510F-2876-B6EB-4F38-EEEF571AB3B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F95D68B-B482-0C5F-EE74-1F6A21E94C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«stylo », je vois la lettre  s et j’entends le son   « s ». stylo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s.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C8BCDB8-5283-2A9D-E553-517D80D71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3620813">
            <a:off x="6202392" y="5342266"/>
            <a:ext cx="7060356" cy="94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934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A483A-9F8F-27C2-70F8-9B128F34D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FC0327-B79B-E3B1-586A-0F35BC00A81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CDC86B-A8BA-66C4-C76D-D2878EEDFB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56148F-04AF-B76E-6AF3-D34F29509F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FA08D7E-A880-BBF9-1407-C0B9983ED0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EB209B18-07F0-9D1A-2D6A-B15ACC55B19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D37281B-3FD5-259E-4565-9FB08D23FEDB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B1E2FFC-8E87-5209-6714-7724A66224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98CDB9B-43DC-5DCF-38A8-EAFB1D4ACC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8903" y="2822856"/>
            <a:ext cx="6802319" cy="494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288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1E308-C7D3-6318-ED77-A578522C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1A3EC9-D93C-77E5-3480-7CAD0F484F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5F2F5B-E17A-1C25-C620-A8B5FBCF732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CC0CB9F-12E6-2236-55D0-F064CE271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258CCD9-B198-9AAE-2157-01FCEA97859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7D9086C5-3D13-62AD-24DA-C742BDE0689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95AD4D3-BBED-120F-8340-72145F8C277E}"/>
              </a:ext>
            </a:extLst>
          </p:cNvPr>
          <p:cNvSpPr txBox="1"/>
          <p:nvPr/>
        </p:nvSpPr>
        <p:spPr>
          <a:xfrm>
            <a:off x="1371600" y="438502"/>
            <a:ext cx="1132292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fais un petit arc en haut et un petit arc en bas.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1D8292-A381-7C26-22F7-B55122B2BE7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BB3ACE-9AF8-15B7-3E43-771D8C119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6036" y="2900364"/>
            <a:ext cx="7043928" cy="44862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C9BFEB2-759A-500A-1E8B-0F61F7F7B52E}"/>
              </a:ext>
            </a:extLst>
          </p:cNvPr>
          <p:cNvSpPr txBox="1"/>
          <p:nvPr/>
        </p:nvSpPr>
        <p:spPr>
          <a:xfrm>
            <a:off x="470187" y="877084"/>
            <a:ext cx="124840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9005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7857-8BED-2D68-0740-859DF6AB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507687-1BF1-A3B0-D4AF-808ADBD0F9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BE2E0F3-1A20-E2E4-959D-3F765F7FF04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793363-B08A-DE34-F0FF-DD9CB8F1216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310B614-9E65-E71B-B2E1-2B2D20C66B1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CBA8788-F7C4-88ED-7736-E595DBA3FDA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9E83A26-4B9B-B79A-C67D-D8504246F6D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63A28EC-7A56-AA8B-9F09-5EAA5CAE7B1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EA0439-B70F-BE91-E8DD-280C1BBE33A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554598-0CCC-F3D0-F2A8-3B29674EA6B8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s minuscule . </a:t>
            </a:r>
          </a:p>
        </p:txBody>
      </p:sp>
    </p:spTree>
    <p:extLst>
      <p:ext uri="{BB962C8B-B14F-4D97-AF65-F5344CB8AC3E}">
        <p14:creationId xmlns:p14="http://schemas.microsoft.com/office/powerpoint/2010/main" val="258245336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11554-F62B-5967-5F43-7C64A00CF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667B6-D96E-645B-1A12-CC112289DF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836C6B-C27D-FE50-098C-221E41C1F6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8B15B3-DA3E-1D78-8883-C003E3D43D0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135E41F-0292-B8EF-E7B6-3FE8B4AA45E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DAE391-98C6-5A13-109D-6A3F9E216B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7F16FF3-EC79-D659-0DC0-FF2048937DD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D060BF-8203-8976-0BB0-F15EBD8962D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B113F4-AD06-BD91-ACB8-27A4A38EAC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C423D2-0C77-8943-5BB6-478549266C7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DCC61D-2621-348E-B9E8-81DB5C70B5B7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9134128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6893-CC69-24D1-6731-CF5378FD9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DA9E5-26A7-3AAA-CC32-DDC84177FB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66805A-3AD3-E893-CAAF-3596382CB4A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3263E87-6BD3-844A-3824-D2C04ACEB7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CD4B4CFB-3C14-F7F9-70FC-EE557FCD537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F693CA25-4022-700B-9017-C3F7B8CDC4E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6C5804B-2984-87AE-867F-6148A0EFA89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Regardez comment je fais.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F77637DD-CAEF-18A7-99AF-10AC7BCE9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BA4330-4091-F19A-7053-189E834F77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5600" y="2705100"/>
            <a:ext cx="800099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124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9BC32-42F4-D38F-D69A-531FE9C0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952ECE-CE52-931B-ACFC-4665DB4C2F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FD55778-6DCB-7985-A8C5-2647D45CA09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54C96F-5A92-70A8-BBB8-4826BE2375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C798FDC7-0F3C-A6DD-9E47-272523CE9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5735" y="2861829"/>
            <a:ext cx="7380729" cy="486814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EAD32-194A-A71B-8486-952C83C47D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0B4304B-5D5A-667E-02D6-A61BEC4D2C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426B67-46C9-37F2-9FE3-9660A20BC9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3B14791-A59A-D4B9-1251-48A69386F9DB}"/>
              </a:ext>
            </a:extLst>
          </p:cNvPr>
          <p:cNvSpPr txBox="1"/>
          <p:nvPr/>
        </p:nvSpPr>
        <p:spPr>
          <a:xfrm>
            <a:off x="977590" y="438502"/>
            <a:ext cx="120459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</a:t>
            </a:r>
          </a:p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arc vers la droite en haut, puis un deuxième arc vers la gauche en bas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4550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03902-C187-A6E1-F0E4-CF4D34146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6F24FC-058F-5BC7-4838-3157CBD0C98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C814A8-5277-C461-9248-106594E297E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501E0F-2E93-AA79-F320-94CCF5667B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F503D8DF-5902-2B69-41A8-A41A9DD965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5735" y="2861829"/>
            <a:ext cx="7380729" cy="4868140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B77FB50-829D-FAFC-F141-6684B4084BF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4E7EE3-479C-ECB9-8369-7CFDD5974106}"/>
              </a:ext>
            </a:extLst>
          </p:cNvPr>
          <p:cNvSpPr txBox="1"/>
          <p:nvPr/>
        </p:nvSpPr>
        <p:spPr>
          <a:xfrm>
            <a:off x="1676401" y="471430"/>
            <a:ext cx="11201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400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43732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8C34-C73F-6F15-1100-DB9208E0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D099DF-4F0F-BBA3-F07C-CF5B18A155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1589626-DF86-A2F5-1CE2-5EAA035B32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925CB1-8445-F72B-83DF-EAB6EEF69E2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948B0ED-0DB4-2AFA-5176-28D07AB6C11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4CE5834-0FFA-A115-E42B-4D99739E370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D13FAB7-BB9C-352A-6378-7B75DDB9D64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990DD8C-51A3-2BC3-42B6-91795CEA65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010A957-745D-0498-12E3-4BA9C11B432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B07A2A-F3C6-4AE9-42A8-865B1DC5953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majuscule . </a:t>
            </a:r>
          </a:p>
        </p:txBody>
      </p:sp>
    </p:spTree>
    <p:extLst>
      <p:ext uri="{BB962C8B-B14F-4D97-AF65-F5344CB8AC3E}">
        <p14:creationId xmlns:p14="http://schemas.microsoft.com/office/powerpoint/2010/main" val="262183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CC0F2-0FCE-07A0-34E4-8BC8FBC7D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3AAB4E-96EA-016F-26F7-BD8CFBB1F5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72CF25-C371-C5B0-E4CA-E7CC6E920C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D57B13B-6997-0EFF-8DD7-0F840B89B1C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AC0178-4977-BDDC-BDB4-8CC4A40D2A1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854500D-58D3-971D-7317-3D80E4C7FC3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6F7EA59-E6C8-DF28-DF12-723A9B29D2B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229F79D0-996D-F6C9-0FB9-6ED05D23407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E99784-7C1F-3813-616A-09EA04233E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99FBF82-3C84-58D9-5725-70D7577145C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0F9F53-4F73-FA35-094C-DEA9653965F1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72219293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043B7-D2D9-A32C-242C-2B3993FF6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F924F-F6F5-83AD-2E8E-242898B8E03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F6FE0-75D4-EDC2-B775-837BCB00B7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5B027A-036C-064E-C672-1F05629112E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040EC3A-4B2B-45AA-EB0A-E7E2AF96FB7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8FF605-A388-E4D8-6B94-F6157B234DC9}"/>
              </a:ext>
            </a:extLst>
          </p:cNvPr>
          <p:cNvSpPr txBox="1"/>
          <p:nvPr/>
        </p:nvSpPr>
        <p:spPr>
          <a:xfrm>
            <a:off x="4593082" y="2235012"/>
            <a:ext cx="45298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pt-BR" sz="372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c</a:t>
            </a:r>
            <a:endParaRPr lang="fr-FR" sz="215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F4B9A8-87B3-FD27-843E-2CC609B7454E}"/>
              </a:ext>
            </a:extLst>
          </p:cNvPr>
          <p:cNvSpPr txBox="1"/>
          <p:nvPr/>
        </p:nvSpPr>
        <p:spPr>
          <a:xfrm>
            <a:off x="1162025" y="429443"/>
            <a:ext cx="12037846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c minuscule. Elle fait le son   « k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«  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». Encore une fois « s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Qui veut lire « K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182A7E-2876-5606-5C6D-27B265E1B0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1408682"/>
              </p:ext>
            </p:extLst>
          </p:nvPr>
        </p:nvGraphicFramePr>
        <p:xfrm>
          <a:off x="1" y="-64418"/>
          <a:ext cx="11508268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68414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7622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FE14D-242B-BC65-50BD-7A001399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7EFAFA-F4B6-49DA-3C57-4161C5FE9D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3B4C6B-836D-7E19-F700-829DEC1BCE5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C7A16D-11ED-6834-2803-C33B2776207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50DC02-CAA2-A73B-2D85-B18D170B029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987B09D-D754-8189-D2F5-CBB1251AB69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284367-8D28-20EC-E627-45DBFA75AE34}"/>
              </a:ext>
            </a:extLst>
          </p:cNvPr>
          <p:cNvSpPr txBox="1"/>
          <p:nvPr/>
        </p:nvSpPr>
        <p:spPr>
          <a:xfrm>
            <a:off x="1162025" y="429443"/>
            <a:ext cx="11868175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C majuscule . Elle fait le son   « k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«  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». Encore une fois « s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Qui veut lire « K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F76F8D-FAB9-701B-A9D6-D779C5E53DEF}"/>
              </a:ext>
            </a:extLst>
          </p:cNvPr>
          <p:cNvSpPr txBox="1"/>
          <p:nvPr/>
        </p:nvSpPr>
        <p:spPr>
          <a:xfrm>
            <a:off x="4593082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C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3836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C6D1-BB7D-D76E-3F68-A7A0F2A0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D39B06-89E8-7FAD-2952-31A0FD8CA73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CABDC9-8D42-5644-8DC1-C8CDE30F2D16}"/>
              </a:ext>
            </a:extLst>
          </p:cNvPr>
          <p:cNvSpPr/>
          <p:nvPr/>
        </p:nvSpPr>
        <p:spPr>
          <a:xfrm>
            <a:off x="285752" y="469675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lang="fr-MA" sz="20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2A7F42-2BB2-760B-6D3A-CD87AECE5B4D}"/>
              </a:ext>
            </a:extLst>
          </p:cNvPr>
          <p:cNvSpPr txBox="1"/>
          <p:nvPr/>
        </p:nvSpPr>
        <p:spPr>
          <a:xfrm>
            <a:off x="2581622" y="2889036"/>
            <a:ext cx="35052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11C774-0D19-13D9-32AE-B1D6F025EF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E54131F-8798-8A8B-F39D-AA89055A8B4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C936A24-CB7E-74FD-1A1E-3C8EBDA673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B9AE03-9E5B-6C02-9E6A-4EBFCD63AC3D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 minuscule- C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A5991F-83A3-E3CF-F47A-22A274C041FD}"/>
              </a:ext>
            </a:extLst>
          </p:cNvPr>
          <p:cNvSpPr txBox="1"/>
          <p:nvPr/>
        </p:nvSpPr>
        <p:spPr>
          <a:xfrm>
            <a:off x="2581622" y="1481009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kern="0" spc="480" dirty="0">
                <a:solidFill>
                  <a:srgbClr val="106585"/>
                </a:solidFill>
                <a:cs typeface="Times New Roman" panose="02020603050405020304" pitchFamily="18" charset="0"/>
              </a:rPr>
              <a:t>c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569D30-5829-5FF3-37D0-4FECF963FB44}"/>
              </a:ext>
            </a:extLst>
          </p:cNvPr>
          <p:cNvSpPr txBox="1"/>
          <p:nvPr/>
        </p:nvSpPr>
        <p:spPr>
          <a:xfrm>
            <a:off x="7216100" y="1694722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dirty="0">
                <a:solidFill>
                  <a:srgbClr val="106585"/>
                </a:solidFill>
              </a:rPr>
              <a:t>C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519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3F01-5BD7-F88E-C9CA-5043BDF37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00DD9-8CDF-5AC7-26D1-F31D76E944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EA2E10-94A9-7473-2B06-639B914E14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0463D5-84B0-3E4D-A4CF-6C435085BAE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6500625-E691-BAEA-FB6B-B0F97F4C1C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60DC68A-2621-3BAE-439C-5F82F99F6D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30946" y="5909135"/>
            <a:ext cx="645410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c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artable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25CFCDB-429C-62EA-3E01-7A97BD1FE0A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7749" y="2019911"/>
            <a:ext cx="2920503" cy="354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CF1F5E-0258-FE74-F0DC-0540288B76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F4AD80-9AC2-895B-EE10-A6604407792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0384B07-7E0E-4A59-69B7-DAC7B6949EB0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cartable », je vois la lettre C. et j’entends le son « k ». Car /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tabe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C.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2331415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E07A-5B3A-9AB8-9613-B773DD049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6F2E2-77DA-260F-C1D0-8453B1D7D8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CC5F841-9C80-2B7E-A1C0-68214BEC790C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56D2EB-4737-4E34-43D1-72878F356E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6511B15-D826-F83B-C3FE-D0B76E7F2C1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2417135B-6E0E-7B0D-FAEA-CC565B10014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F0F69F-E256-EE08-F4F5-5A2C9769C898}"/>
              </a:ext>
            </a:extLst>
          </p:cNvPr>
          <p:cNvSpPr txBox="1"/>
          <p:nvPr/>
        </p:nvSpPr>
        <p:spPr>
          <a:xfrm>
            <a:off x="1093302" y="473273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DAC510C-EAE9-6138-5DCC-FE060A94B0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241735-72D1-7178-B838-2289508695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7921" y="2666083"/>
            <a:ext cx="7446279" cy="503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2263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DD284-E127-518C-2DE2-D215F5DB6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7E10DF-2895-C939-A91A-B1DC8B1706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77BBA84-479F-28DE-5170-556A2B2E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ACB72E-5893-4037-983B-2F80EF10FF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2D65C7C-26FF-32BF-632C-49A03A75A55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0762B89-F90F-EDA3-4921-15462EA5B84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360AE90-8CCB-691D-9849-DB5F67A18672}"/>
              </a:ext>
            </a:extLst>
          </p:cNvPr>
          <p:cNvSpPr txBox="1"/>
          <p:nvPr/>
        </p:nvSpPr>
        <p:spPr>
          <a:xfrm>
            <a:off x="1193648" y="402203"/>
            <a:ext cx="117128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fais un petit rond ouvert.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F0FF378D-D691-BD3D-629A-4966AC2680A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BA9224D-CE64-FEB4-F706-7FBD9C75B6A8}"/>
              </a:ext>
            </a:extLst>
          </p:cNvPr>
          <p:cNvSpPr txBox="1"/>
          <p:nvPr/>
        </p:nvSpPr>
        <p:spPr>
          <a:xfrm>
            <a:off x="723888" y="911894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33E6CD4-0CC9-BE91-3A6F-411A148ED3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7921" y="2728795"/>
            <a:ext cx="7446279" cy="490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3406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D261F-1FFB-07E0-F9C1-E340980FD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0273A6-3ED7-511B-658A-9D1D56D694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2CE238-2633-DD47-E89C-D87F98686C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624DFE-848C-84E8-D97E-914BA77AF59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F44FE8-13A3-CDA4-C9B4-8ED551534CB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51E73A7-FADC-308E-79A3-288F287856A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E12CDF2E-2A7C-3C47-8329-4525729754C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7B028E8-692F-AC43-575E-316938074B0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B4E0BA2-7512-11E7-42B1-DB214510D87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87AD56-760A-3519-FAC0-A48E87CDB8F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c minuscule . </a:t>
            </a:r>
          </a:p>
        </p:txBody>
      </p:sp>
    </p:spTree>
    <p:extLst>
      <p:ext uri="{BB962C8B-B14F-4D97-AF65-F5344CB8AC3E}">
        <p14:creationId xmlns:p14="http://schemas.microsoft.com/office/powerpoint/2010/main" val="29340544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5774-870F-5D18-3AAE-AE46487D2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7487A1-16D2-38A0-3836-847424DB34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474217-B049-DF8C-B5D1-C14D984C18A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D653E4-951E-684A-51F5-3CA4E500D2C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70541A-47C2-C2EB-336D-5BC4BDC6AC9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7DC894B-151F-885D-F1EA-1E5A14F9E3C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3430D30-6D20-D233-6C16-6D995A27F22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45E01ED4-88DF-1FE7-30E4-61755E5A258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37A4C8-30C4-2B8A-97C9-1261F78413A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288DCE-ABF9-2B2B-8238-7B5E8F67F37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86BA73-49CE-B112-7D94-6B537D9C4B99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6685110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28544-011B-AD64-04F7-A1EAF8D51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C625E7-21AE-E4C8-038B-F6E2EB4C1C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8D1A9E-A566-38A9-EE1F-16D7C98AF5A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368B9A-C985-4EE9-7567-6CFB41311CE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4DF28C74-35B8-44A4-1887-7A67E136F55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17D46CF-14DA-1037-B83B-DF3189877EE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5C4BDF1-1501-4E1A-41D4-14F6A9FDDB0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majuscule,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.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9ADEC04-D83D-D523-CD20-C6F3522CE35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8E0881-5765-97B2-394F-F4CE422FC6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2200" y="1828138"/>
            <a:ext cx="9220200" cy="62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38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94358-463A-C525-7041-74B711B8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3C6182-C689-302A-4D0D-8C3AD257C7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FEA8D4-1EA6-EA27-0498-134A662990F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/>
              <a:t>Quand le pictogramme du modelage apparaît, l’élève doit :</a:t>
            </a:r>
          </a:p>
          <a:p>
            <a:r>
              <a:rPr lang="fr-FR" sz="1400" b="1"/>
              <a:t>Regarder attentivement</a:t>
            </a:r>
            <a:r>
              <a:rPr lang="fr-FR" sz="1400"/>
              <a:t> l’enseignant (yeux vers le tableau ou la démonstration).</a:t>
            </a:r>
          </a:p>
          <a:p>
            <a:r>
              <a:rPr lang="fr-FR" sz="1400" b="1"/>
              <a:t>Écouter en silence</a:t>
            </a:r>
            <a:r>
              <a:rPr lang="fr-FR" sz="1400"/>
              <a:t> sans interrompre.</a:t>
            </a:r>
          </a:p>
          <a:p>
            <a:r>
              <a:rPr lang="fr-FR" sz="1400" b="1"/>
              <a:t>Ne rien faire avec le matériel</a:t>
            </a:r>
            <a:r>
              <a:rPr lang="fr-FR" sz="1400"/>
              <a:t> (ne pas écrire, ne pas parler, juste observer).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DD8410-C277-6E48-F944-11B4F4A52F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DAF444-AAE2-06D4-A134-8FD397D128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C1660E5E-6BFB-2BE4-B34F-BB9D91BDBF0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A09D05-CC73-2EC2-BE76-2FCAD4235A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066800" y="342899"/>
            <a:ext cx="120937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le pictogramme du modelage apparaît, vous devez regarder attentivement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l’enseignant (e),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écouter en silence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ne rien faire avec le matériel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(ne pas écrire, ne pas parler, juste observer)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ACD0E14-C47A-B51E-6214-3D984914B83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247037"/>
            <a:ext cx="3810000" cy="413742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D0E3147-876A-8FDD-9EF4-98C0F9E1F71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26228" y="5822067"/>
            <a:ext cx="96635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👀 </a:t>
            </a:r>
            <a:r>
              <a:rPr lang="fr-FR" sz="5400" b="1" dirty="0"/>
              <a:t>Regarde</a:t>
            </a:r>
            <a:r>
              <a:rPr lang="fr-FR" sz="5400" dirty="0"/>
              <a:t> </a:t>
            </a:r>
            <a:r>
              <a:rPr lang="fr-FR" sz="3600" dirty="0"/>
              <a:t>l’enseignant(e)</a:t>
            </a:r>
            <a:endParaRPr lang="fr-FR" sz="5400" dirty="0"/>
          </a:p>
          <a:p>
            <a:r>
              <a:rPr lang="fr-FR" sz="5400" dirty="0"/>
              <a:t>🤫 </a:t>
            </a:r>
            <a:r>
              <a:rPr lang="fr-FR" sz="5400" b="1" dirty="0"/>
              <a:t>Écoute</a:t>
            </a:r>
            <a:r>
              <a:rPr lang="fr-FR" sz="5400" dirty="0"/>
              <a:t> </a:t>
            </a:r>
            <a:r>
              <a:rPr lang="fr-FR" sz="3600" dirty="0"/>
              <a:t>en silence</a:t>
            </a:r>
          </a:p>
          <a:p>
            <a:r>
              <a:rPr lang="fr-FR" sz="5400" dirty="0"/>
              <a:t>✋📚 </a:t>
            </a:r>
            <a:r>
              <a:rPr lang="fr-FR" sz="5400" b="1" dirty="0"/>
              <a:t>Observe</a:t>
            </a:r>
            <a:r>
              <a:rPr lang="fr-FR" sz="5400" dirty="0"/>
              <a:t> </a:t>
            </a:r>
            <a:r>
              <a:rPr lang="fr-FR" sz="3600" dirty="0"/>
              <a:t>sans toucher au matériel</a:t>
            </a:r>
            <a:endParaRPr lang="fr-FR" sz="3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endParaRPr lang="fr-FR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75FE4CB-F422-80BF-DD68-BBF974AA228E}"/>
              </a:ext>
            </a:extLst>
          </p:cNvPr>
          <p:cNvCxnSpPr>
            <a:cxnSpLocks/>
          </p:cNvCxnSpPr>
          <p:nvPr/>
        </p:nvCxnSpPr>
        <p:spPr>
          <a:xfrm flipV="1">
            <a:off x="2327563" y="7717634"/>
            <a:ext cx="616528" cy="55159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EE341B98-B814-C074-43E6-15CE0FB8FD62}"/>
              </a:ext>
            </a:extLst>
          </p:cNvPr>
          <p:cNvCxnSpPr>
            <a:cxnSpLocks/>
          </p:cNvCxnSpPr>
          <p:nvPr/>
        </p:nvCxnSpPr>
        <p:spPr>
          <a:xfrm>
            <a:off x="2362200" y="7581900"/>
            <a:ext cx="457200" cy="7620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4501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7BAE-BDD3-9ED8-0574-4D72316D0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F5858F-02DF-EB91-7099-36B0451550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2D61D9-6243-4ED8-4DEE-B82C668EBC5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1F5E29-AE03-968B-2824-52C564AE3B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CD79BD5-6F01-F604-8518-7BF90C250B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8C3DF87-BE6C-CC39-2AA8-6A2A03F4E7C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623577F-7768-9374-AFA7-4A91C282B0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E852E8-1CEA-126D-B9AE-7C42A51B51F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4495" y="454112"/>
            <a:ext cx="11561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en haut. Je fais un rond ouvert.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9899A6-197A-E0EA-48C5-B0B52153A2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1" y="2664132"/>
            <a:ext cx="7855694" cy="51370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A27460-B729-A338-2A78-125BF6261224}"/>
              </a:ext>
            </a:extLst>
          </p:cNvPr>
          <p:cNvSpPr txBox="1"/>
          <p:nvPr/>
        </p:nvSpPr>
        <p:spPr>
          <a:xfrm>
            <a:off x="522101" y="969433"/>
            <a:ext cx="125343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96071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8FC4E-8B9C-4878-453E-F7C17437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8ADF1F-F4C6-D327-72E9-CE5F185541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D41394-1C28-A3C1-80C7-94CB6351A0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A3CB39-BD9F-75FB-7E36-F3697C29BEF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9AEB065-39C3-D951-4309-EA704EEEF50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24E300E-5778-067C-90EE-8C646FA5D36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8E2688B-98E3-860D-B61B-74BB84A925E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EEA2E85-7BFE-5145-A97E-3C240A97E1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732261B-3885-6D31-6BD8-D3C95882235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BB2F8DD-8C66-3467-8354-856EEA52D389}"/>
              </a:ext>
            </a:extLst>
          </p:cNvPr>
          <p:cNvSpPr txBox="1"/>
          <p:nvPr/>
        </p:nvSpPr>
        <p:spPr>
          <a:xfrm>
            <a:off x="1207503" y="41209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C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514078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29ABF-CEB6-8449-EAE8-4692F34A1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097358-3E2F-2186-0929-CC5A994C7C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61D23A-5B7D-2E1A-C76D-ACBE6E74C7C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E96462D-DB89-AEC5-1C40-662D2ACFF17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E9C5159-7DAC-49B5-B6D3-CFEFF747FF4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65BCBA2-A2EE-1028-569D-3DF7ED37362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883BB87-B151-0A8C-39EC-8DA90E0EB8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D53010A6-2978-E0AF-201D-4CEC1460DC6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30E976-1386-8CB9-5232-68543671E9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B7812C-BE32-93F8-8F5C-38AFB45129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F90AEF-3E29-03A8-0203-F160A5852D4A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3885270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4710-E873-856F-CBE4-EB775C11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46C281-2BE9-5AA5-36A6-3D9BB549B9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9D2A0-567A-2B7E-6201-AE1591EB905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E276E8-5789-BB16-07D3-1D2D7821278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987605-7A72-3700-83E9-B8FA3A44E02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B466EB-5829-4121-178E-32653CE7B6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F86D2E-8EC4-E2C9-EF30-984B7FB01931}"/>
              </a:ext>
            </a:extLst>
          </p:cNvPr>
          <p:cNvSpPr txBox="1"/>
          <p:nvPr/>
        </p:nvSpPr>
        <p:spPr>
          <a:xfrm>
            <a:off x="1207501" y="429443"/>
            <a:ext cx="11289299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e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e » et le son « é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e» / « é ». Encore une fois  « e» / « é ».  Qui veut lire « e» / « é ».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EB3E42-BBC8-B1FF-76C4-637CBD3CD5E0}"/>
              </a:ext>
            </a:extLst>
          </p:cNvPr>
          <p:cNvSpPr txBox="1"/>
          <p:nvPr/>
        </p:nvSpPr>
        <p:spPr>
          <a:xfrm>
            <a:off x="2438400" y="131594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</a:rPr>
              <a:t>e</a:t>
            </a:r>
            <a:endParaRPr lang="fr-MA" sz="44600" b="1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9AC089-D3ED-55DF-FA50-8C970082EE30}"/>
              </a:ext>
            </a:extLst>
          </p:cNvPr>
          <p:cNvSpPr txBox="1"/>
          <p:nvPr/>
        </p:nvSpPr>
        <p:spPr>
          <a:xfrm>
            <a:off x="7543800" y="131594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</a:rPr>
              <a:t>é</a:t>
            </a:r>
            <a:endParaRPr lang="fr-MA" sz="44600" b="1" dirty="0"/>
          </a:p>
        </p:txBody>
      </p:sp>
    </p:spTree>
    <p:extLst>
      <p:ext uri="{BB962C8B-B14F-4D97-AF65-F5344CB8AC3E}">
        <p14:creationId xmlns:p14="http://schemas.microsoft.com/office/powerpoint/2010/main" val="267403986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ED499-C13A-B56B-A05F-60C12D2E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29F56-FBB4-6439-D34A-2FD3C8C713C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93D68-429E-8796-7472-EA844D15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986CE-2062-DDEE-520F-26479F17B7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3BFEC4C-3ED5-AAC2-E649-6DF457B3529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1A5FC30-1855-9A04-8CC4-F70C530183C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88EF6-6C2D-A6AA-E7E8-54B7F821AE82}"/>
              </a:ext>
            </a:extLst>
          </p:cNvPr>
          <p:cNvSpPr txBox="1"/>
          <p:nvPr/>
        </p:nvSpPr>
        <p:spPr>
          <a:xfrm>
            <a:off x="1154930" y="438502"/>
            <a:ext cx="11516975" cy="834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E majuscule 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e » et le son « é ».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»/ « é ». Encore une fois 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»/ « é ».  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»/ « é ».?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F616A5-A04F-FE39-E4D8-B1FDA07EA77D}"/>
              </a:ext>
            </a:extLst>
          </p:cNvPr>
          <p:cNvSpPr txBox="1"/>
          <p:nvPr/>
        </p:nvSpPr>
        <p:spPr>
          <a:xfrm>
            <a:off x="5386203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E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831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0A53B-8DC0-057C-7858-8AB23CF0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7D411E-1C1D-4094-0E5B-9AC2D67A2A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D36826-DD07-2C2C-CC58-337A2E2AC90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55913F-FA2C-4C60-44BB-4F8A6D78F0E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9F578-73A5-63CB-A6EA-66F07070C8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6EF96B-A8B0-68E2-5439-0923464620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9D7800-55B8-ABBF-D14D-1B3BE9565E4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9DDBF-DC0F-E91B-38D1-C59D4CACF2C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 minuscule - E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F57E54-E0CD-A6F9-F457-92CD59463C1D}"/>
              </a:ext>
            </a:extLst>
          </p:cNvPr>
          <p:cNvSpPr txBox="1"/>
          <p:nvPr/>
        </p:nvSpPr>
        <p:spPr>
          <a:xfrm>
            <a:off x="1148169" y="1388203"/>
            <a:ext cx="35052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0000" b="1" dirty="0">
                <a:solidFill>
                  <a:srgbClr val="106585"/>
                </a:solidFill>
              </a:rPr>
              <a:t>e</a:t>
            </a:r>
            <a:endParaRPr lang="fr-MA" sz="400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D1DE87-EA21-A0A6-EB28-371912A77312}"/>
              </a:ext>
            </a:extLst>
          </p:cNvPr>
          <p:cNvSpPr txBox="1"/>
          <p:nvPr/>
        </p:nvSpPr>
        <p:spPr>
          <a:xfrm>
            <a:off x="8814293" y="827785"/>
            <a:ext cx="3505200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5000" b="1" dirty="0">
                <a:solidFill>
                  <a:srgbClr val="106585"/>
                </a:solidFill>
                <a:cs typeface="Times New Roman" panose="02020603050405020304" pitchFamily="18" charset="0"/>
              </a:rPr>
              <a:t>E</a:t>
            </a:r>
            <a:endParaRPr lang="fr-MA" sz="45000" b="1" dirty="0"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64F11B8-E8F2-B2C4-B082-4B9A674FA97E}"/>
              </a:ext>
            </a:extLst>
          </p:cNvPr>
          <p:cNvSpPr txBox="1"/>
          <p:nvPr/>
        </p:nvSpPr>
        <p:spPr>
          <a:xfrm>
            <a:off x="4959236" y="1388203"/>
            <a:ext cx="3505200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0000" b="1" dirty="0">
                <a:solidFill>
                  <a:srgbClr val="106585"/>
                </a:solidFill>
              </a:rPr>
              <a:t>é</a:t>
            </a:r>
            <a:endParaRPr lang="fr-MA" sz="40000" dirty="0"/>
          </a:p>
        </p:txBody>
      </p:sp>
    </p:spTree>
    <p:extLst>
      <p:ext uri="{BB962C8B-B14F-4D97-AF65-F5344CB8AC3E}">
        <p14:creationId xmlns:p14="http://schemas.microsoft.com/office/powerpoint/2010/main" val="419857550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CCD85-3F59-B82A-788E-B09706AC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6BA7DF-C571-AB74-8E48-D02C53E25E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C74D90-F495-A79D-FFD2-2E3F267D823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0D1037-3CFA-E56B-E9AA-FD3D42AFC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5FD09-C25E-E27F-BEBD-00F4096AB8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76600" y="5983650"/>
            <a:ext cx="7162800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7300" b="1" dirty="0">
                <a:solidFill>
                  <a:schemeClr val="accent6">
                    <a:lumMod val="75000"/>
                  </a:schemeClr>
                </a:solidFill>
              </a:rPr>
              <a:t>é</a:t>
            </a:r>
            <a:r>
              <a:rPr lang="fr-FR" sz="17300" b="1" dirty="0">
                <a:solidFill>
                  <a:srgbClr val="106585"/>
                </a:solidFill>
                <a:latin typeface="Dosis" pitchFamily="2" charset="0"/>
              </a:rPr>
              <a:t>cole</a:t>
            </a:r>
            <a:endParaRPr kumimoji="0" lang="fr-FR" sz="173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B0C625E-BC2E-0C28-CBDE-F3AFE5607F9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55968" y="2174709"/>
            <a:ext cx="6204064" cy="36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7D45E6-D593-7AC3-D8C4-ADE5030B602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57EFD7-A485-89E7-9C90-F84BDAF7DD2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C39F8C-1C41-526A-AAED-ED35AFF5A2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école», je vois la lettre e et j’entends le son   « é ».  É /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cole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23611379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EF3A-ECB7-7E29-E337-596CD33E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CB7D69-5301-8345-BAA3-34C19B20305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E392CF-E434-DAED-3BD1-8BBF0CD6E0D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17E5A01-1E8A-BCE3-29AC-60E8D4A655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80093AD-05E6-9EB8-50E5-63BFD838C5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BDF88EEA-F91F-50E2-6A0A-524DB118408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F34E25-E76D-EF72-46F7-3A24AE83A02D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759E574-C6CC-4EE6-389E-AD06759DCCA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81E2A19-3ECB-1BD9-06EF-9C83227265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768" y="2476500"/>
            <a:ext cx="7165831" cy="521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9616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F70-C0A1-9414-F48A-B898A7629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2340FF-90D1-86EE-6818-12ED144045C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50EC44-865E-E02D-142E-3C0A0B01E9B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88EBEFF-1774-A7DA-FCE8-8566BC3C71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6CB6AED-F568-F3EA-685C-3B86B08AD3C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9AE10B1-3C30-4875-658B-C1A646B59F0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187C4B0-6C27-2BDE-12FE-98ACF5AA2496}"/>
              </a:ext>
            </a:extLst>
          </p:cNvPr>
          <p:cNvSpPr txBox="1"/>
          <p:nvPr/>
        </p:nvSpPr>
        <p:spPr>
          <a:xfrm>
            <a:off x="1224495" y="378596"/>
            <a:ext cx="119834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commence au milieu de la ligne. Je fais un petit trait vers la droite, puis je continue en arrondissant pour faire un rond ouvert.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F7C7D4-4971-3A85-682E-C908B5A3A8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BF854B-35B7-3F3B-57A9-5694A91D5B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769" y="2591743"/>
            <a:ext cx="6973118" cy="510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081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6367F-2524-8A8F-CCD7-1EA482A0B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42901A-5FDB-615D-1B61-984516E8BA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F6C170-1AA6-4908-3D0A-647BDD6EAFD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054735-584D-833F-DBD7-6E5193C7CE7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0F9542F-675C-6836-350A-2D58B68AA08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9FC38CEC-234F-27A1-5376-2BB8AFF43A9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3C67CC-EAE6-8031-3E97-638E2D7B2C0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C8D1849-4023-54DA-DE5B-7D24E3852F7B}"/>
              </a:ext>
            </a:extLst>
          </p:cNvPr>
          <p:cNvSpPr txBox="1"/>
          <p:nvPr/>
        </p:nvSpPr>
        <p:spPr>
          <a:xfrm>
            <a:off x="1216253" y="438502"/>
            <a:ext cx="12534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D3CB40-D369-CB29-B4EE-964F942133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9769" y="2591743"/>
            <a:ext cx="6973118" cy="510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228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23154</TotalTime>
  <Words>5286</Words>
  <PresentationFormat>Personnalisé</PresentationFormat>
  <Paragraphs>954</Paragraphs>
  <Slides>129</Slides>
  <Notes>1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129</vt:i4>
      </vt:variant>
    </vt:vector>
  </HeadingPairs>
  <TitlesOfParts>
    <vt:vector size="139" baseType="lpstr">
      <vt:lpstr>Microsoft Uighur</vt:lpstr>
      <vt:lpstr>Carelia</vt:lpstr>
      <vt:lpstr>Dosis</vt:lpstr>
      <vt:lpstr>Aharoni</vt:lpstr>
      <vt:lpstr>Algerian</vt:lpstr>
      <vt:lpstr>Times New Roman</vt:lpstr>
      <vt:lpstr>Arimo Italics</vt:lpstr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2025-09-14T18:12:45Z</dcterms:modified>
  <dc:identifier>DAFtlvZnwz4</dc:identifier>
</cp:coreProperties>
</file>