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13716000" cx="24387025"/>
  <p:notesSz cx="13716000" cy="24387025"/>
  <p:embeddedFontLst>
    <p:embeddedFont>
      <p:font typeface="Poppins"/>
      <p:regular r:id="rId27"/>
      <p:bold r:id="rId28"/>
      <p:italic r:id="rId29"/>
      <p:boldItalic r:id="rId30"/>
    </p:embeddedFont>
    <p:embeddedFont>
      <p:font typeface="Lato"/>
      <p:regular r:id="rId31"/>
      <p:bold r:id="rId32"/>
      <p:italic r:id="rId33"/>
      <p:boldItalic r:id="rId34"/>
    </p:embeddedFont>
    <p:embeddedFont>
      <p:font typeface="Bungee"/>
      <p:regular r:id="rId35"/>
    </p:embeddedFont>
    <p:embeddedFont>
      <p:font typeface="Poppins SemiBold"/>
      <p:regular r:id="rId36"/>
      <p:bold r:id="rId37"/>
      <p:italic r:id="rId38"/>
      <p:boldItalic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0" roundtripDataSignature="AMtx7mhCgGGcFmVelzjdjK6ljBwLGTTx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Poppins-bold.fntdata"/><Relationship Id="rId27" Type="http://schemas.openxmlformats.org/officeDocument/2006/relationships/font" Target="fonts/Poppins-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oppins-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regular.fntdata"/><Relationship Id="rId30" Type="http://schemas.openxmlformats.org/officeDocument/2006/relationships/font" Target="fonts/Poppins-boldItalic.fntdata"/><Relationship Id="rId11" Type="http://schemas.openxmlformats.org/officeDocument/2006/relationships/slide" Target="slides/slide7.xml"/><Relationship Id="rId33" Type="http://schemas.openxmlformats.org/officeDocument/2006/relationships/font" Target="fonts/Lato-italic.fntdata"/><Relationship Id="rId10" Type="http://schemas.openxmlformats.org/officeDocument/2006/relationships/slide" Target="slides/slide6.xml"/><Relationship Id="rId32" Type="http://schemas.openxmlformats.org/officeDocument/2006/relationships/font" Target="fonts/Lato-bold.fntdata"/><Relationship Id="rId13" Type="http://schemas.openxmlformats.org/officeDocument/2006/relationships/slide" Target="slides/slide9.xml"/><Relationship Id="rId35" Type="http://schemas.openxmlformats.org/officeDocument/2006/relationships/font" Target="fonts/Bungee-regular.fntdata"/><Relationship Id="rId12" Type="http://schemas.openxmlformats.org/officeDocument/2006/relationships/slide" Target="slides/slide8.xml"/><Relationship Id="rId34" Type="http://schemas.openxmlformats.org/officeDocument/2006/relationships/font" Target="fonts/Lato-boldItalic.fntdata"/><Relationship Id="rId15" Type="http://schemas.openxmlformats.org/officeDocument/2006/relationships/slide" Target="slides/slide11.xml"/><Relationship Id="rId37" Type="http://schemas.openxmlformats.org/officeDocument/2006/relationships/font" Target="fonts/PoppinsSemiBold-bold.fntdata"/><Relationship Id="rId14" Type="http://schemas.openxmlformats.org/officeDocument/2006/relationships/slide" Target="slides/slide10.xml"/><Relationship Id="rId36" Type="http://schemas.openxmlformats.org/officeDocument/2006/relationships/font" Target="fonts/PoppinsSemiBold-regular.fntdata"/><Relationship Id="rId17" Type="http://schemas.openxmlformats.org/officeDocument/2006/relationships/slide" Target="slides/slide13.xml"/><Relationship Id="rId39" Type="http://schemas.openxmlformats.org/officeDocument/2006/relationships/font" Target="fonts/PoppinsSemiBold-boldItalic.fntdata"/><Relationship Id="rId16" Type="http://schemas.openxmlformats.org/officeDocument/2006/relationships/slide" Target="slides/slide12.xml"/><Relationship Id="rId38" Type="http://schemas.openxmlformats.org/officeDocument/2006/relationships/font" Target="fonts/PoppinsSemi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g34112b955a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g34112b955af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g34112b955af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4112b955af_0_2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34112b955af_0_2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g34112b955af_0_2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4112b955af_0_2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34112b955af_0_24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g34112b955af_0_24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34112b955af_0_2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g34112b955af_0_2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g34112b955af_0_2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4112b955af_0_2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0" name="Google Shape;310;g34112b955af_0_28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g34112b955af_0_28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34112b955af_0_3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g34112b955af_0_3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g34112b955af_0_3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4112b955af_0_3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4" name="Google Shape;394;g34112b955af_0_3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g34112b955af_0_3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34112b955af_0_3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g34112b955af_0_3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g34112b955af_0_3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34112b955af_0_3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g34112b955af_0_3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g34112b955af_0_3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4112b955af_0_4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g34112b955af_0_4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g34112b955af_0_4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34112b955af_0_4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g34112b955af_0_4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g34112b955af_0_4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g34112b955af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 name="Google Shape;26;g34112b955af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 name="Google Shape;27;g34112b955af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34112b955af_0_4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5" name="Google Shape;515;g34112b955af_0_4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g34112b955af_0_4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34112b955af_0_5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g34112b955af_0_5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 name="Google Shape;546;g34112b955af_0_5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34112b955af_0_5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4" name="Google Shape;624;g34112b955af_0_5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5" name="Google Shape;625;g34112b955af_0_5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g34112b955af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 name="Google Shape;37;g34112b955af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 name="Google Shape;38;g34112b955af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4112b955af_0_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g34112b955af_0_5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g34112b955af_0_5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4112b955af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g34112b955af_0_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g34112b955af_0_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4112b955af_0_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 name="Google Shape;108;g34112b955af_0_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g34112b955af_0_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4112b955af_0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g34112b955af_0_1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g34112b955af_0_1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4112b955af_0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g34112b955af_0_1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g34112b955af_0_1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4112b955af_0_1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34112b955af_0_1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g34112b955af_0_1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 Id="rId4" Type="http://schemas.openxmlformats.org/officeDocument/2006/relationships/image" Target="../media/image10.png"/><Relationship Id="rId5" Type="http://schemas.openxmlformats.org/officeDocument/2006/relationships/image" Target="../media/image4.png"/><Relationship Id="rId6" Type="http://schemas.openxmlformats.org/officeDocument/2006/relationships/image" Target="../media/image11.png"/><Relationship Id="rId7"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6.png"/><Relationship Id="rId4" Type="http://schemas.openxmlformats.org/officeDocument/2006/relationships/image" Target="../media/image10.png"/><Relationship Id="rId5" Type="http://schemas.openxmlformats.org/officeDocument/2006/relationships/image" Target="../media/image4.png"/><Relationship Id="rId6" Type="http://schemas.openxmlformats.org/officeDocument/2006/relationships/image" Target="../media/image11.png"/><Relationship Id="rId7" Type="http://schemas.openxmlformats.org/officeDocument/2006/relationships/image" Target="../media/image6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11.png"/></Relationships>
</file>

<file path=ppt/slides/_rels/slide13.xml.rels><?xml version="1.0" encoding="UTF-8" standalone="yes"?><Relationships xmlns="http://schemas.openxmlformats.org/package/2006/relationships"><Relationship Id="rId20" Type="http://schemas.openxmlformats.org/officeDocument/2006/relationships/image" Target="../media/image82.png"/><Relationship Id="rId22" Type="http://schemas.openxmlformats.org/officeDocument/2006/relationships/image" Target="../media/image79.png"/><Relationship Id="rId21" Type="http://schemas.openxmlformats.org/officeDocument/2006/relationships/image" Target="../media/image78.png"/><Relationship Id="rId24" Type="http://schemas.openxmlformats.org/officeDocument/2006/relationships/image" Target="../media/image92.png"/><Relationship Id="rId23" Type="http://schemas.openxmlformats.org/officeDocument/2006/relationships/image" Target="../media/image111.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62.png"/><Relationship Id="rId26" Type="http://schemas.openxmlformats.org/officeDocument/2006/relationships/image" Target="../media/image94.png"/><Relationship Id="rId25" Type="http://schemas.openxmlformats.org/officeDocument/2006/relationships/image" Target="../media/image91.png"/><Relationship Id="rId28" Type="http://schemas.openxmlformats.org/officeDocument/2006/relationships/image" Target="../media/image96.png"/><Relationship Id="rId27" Type="http://schemas.openxmlformats.org/officeDocument/2006/relationships/image" Target="../media/image138.png"/><Relationship Id="rId5" Type="http://schemas.openxmlformats.org/officeDocument/2006/relationships/image" Target="../media/image4.png"/><Relationship Id="rId6" Type="http://schemas.openxmlformats.org/officeDocument/2006/relationships/image" Target="../media/image11.png"/><Relationship Id="rId29" Type="http://schemas.openxmlformats.org/officeDocument/2006/relationships/image" Target="../media/image71.png"/><Relationship Id="rId7" Type="http://schemas.openxmlformats.org/officeDocument/2006/relationships/image" Target="../media/image67.png"/><Relationship Id="rId8" Type="http://schemas.openxmlformats.org/officeDocument/2006/relationships/image" Target="../media/image56.png"/><Relationship Id="rId30" Type="http://schemas.openxmlformats.org/officeDocument/2006/relationships/image" Target="../media/image134.png"/><Relationship Id="rId11" Type="http://schemas.openxmlformats.org/officeDocument/2006/relationships/image" Target="../media/image70.png"/><Relationship Id="rId10" Type="http://schemas.openxmlformats.org/officeDocument/2006/relationships/image" Target="../media/image60.png"/><Relationship Id="rId13" Type="http://schemas.openxmlformats.org/officeDocument/2006/relationships/image" Target="../media/image77.png"/><Relationship Id="rId12" Type="http://schemas.openxmlformats.org/officeDocument/2006/relationships/image" Target="../media/image75.png"/><Relationship Id="rId15" Type="http://schemas.openxmlformats.org/officeDocument/2006/relationships/image" Target="../media/image68.png"/><Relationship Id="rId14" Type="http://schemas.openxmlformats.org/officeDocument/2006/relationships/image" Target="../media/image84.png"/><Relationship Id="rId17" Type="http://schemas.openxmlformats.org/officeDocument/2006/relationships/image" Target="../media/image162.png"/><Relationship Id="rId16" Type="http://schemas.openxmlformats.org/officeDocument/2006/relationships/image" Target="../media/image74.png"/><Relationship Id="rId19" Type="http://schemas.openxmlformats.org/officeDocument/2006/relationships/image" Target="../media/image69.png"/><Relationship Id="rId18" Type="http://schemas.openxmlformats.org/officeDocument/2006/relationships/image" Target="../media/image7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98.png"/><Relationship Id="rId7" Type="http://schemas.openxmlformats.org/officeDocument/2006/relationships/image" Target="../media/image10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102.png"/><Relationship Id="rId5" Type="http://schemas.openxmlformats.org/officeDocument/2006/relationships/image" Target="../media/image11.png"/><Relationship Id="rId6" Type="http://schemas.openxmlformats.org/officeDocument/2006/relationships/image" Target="../media/image106.png"/><Relationship Id="rId7" Type="http://schemas.openxmlformats.org/officeDocument/2006/relationships/image" Target="../media/image10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32.png"/><Relationship Id="rId4" Type="http://schemas.openxmlformats.org/officeDocument/2006/relationships/image" Target="../media/image36.png"/><Relationship Id="rId5" Type="http://schemas.openxmlformats.org/officeDocument/2006/relationships/image" Target="../media/image11.png"/><Relationship Id="rId6" Type="http://schemas.openxmlformats.org/officeDocument/2006/relationships/image" Target="../media/image145.png"/><Relationship Id="rId7" Type="http://schemas.openxmlformats.org/officeDocument/2006/relationships/image" Target="../media/image10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6.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102.png"/><Relationship Id="rId5" Type="http://schemas.openxmlformats.org/officeDocument/2006/relationships/image" Target="../media/image14.png"/><Relationship Id="rId6" Type="http://schemas.openxmlformats.org/officeDocument/2006/relationships/image" Target="../media/image1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2.png"/><Relationship Id="rId4" Type="http://schemas.openxmlformats.org/officeDocument/2006/relationships/image" Target="../media/image36.png"/><Relationship Id="rId5" Type="http://schemas.openxmlformats.org/officeDocument/2006/relationships/image" Target="../media/image11.png"/><Relationship Id="rId6" Type="http://schemas.openxmlformats.org/officeDocument/2006/relationships/image" Target="../media/image123.png"/><Relationship Id="rId7" Type="http://schemas.openxmlformats.org/officeDocument/2006/relationships/image" Target="../media/image7.png"/><Relationship Id="rId8" Type="http://schemas.openxmlformats.org/officeDocument/2006/relationships/image" Target="../media/image1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10.png"/><Relationship Id="rId5" Type="http://schemas.openxmlformats.org/officeDocument/2006/relationships/image" Target="../media/image4.png"/><Relationship Id="rId6" Type="http://schemas.openxmlformats.org/officeDocument/2006/relationships/image" Target="../media/image11.png"/></Relationships>
</file>

<file path=ppt/slides/_rels/slide21.xml.rels><?xml version="1.0" encoding="UTF-8" standalone="yes"?><Relationships xmlns="http://schemas.openxmlformats.org/package/2006/relationships"><Relationship Id="rId20" Type="http://schemas.openxmlformats.org/officeDocument/2006/relationships/image" Target="../media/image140.png"/><Relationship Id="rId22" Type="http://schemas.openxmlformats.org/officeDocument/2006/relationships/hyperlink" Target="https://eatemp.com/powerpoint-org-chart-template/" TargetMode="External"/><Relationship Id="rId21" Type="http://schemas.openxmlformats.org/officeDocument/2006/relationships/image" Target="../media/image148.pn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2.png"/><Relationship Id="rId4" Type="http://schemas.openxmlformats.org/officeDocument/2006/relationships/image" Target="../media/image36.png"/><Relationship Id="rId9" Type="http://schemas.openxmlformats.org/officeDocument/2006/relationships/image" Target="../media/image166.png"/><Relationship Id="rId5" Type="http://schemas.openxmlformats.org/officeDocument/2006/relationships/image" Target="../media/image11.png"/><Relationship Id="rId6" Type="http://schemas.openxmlformats.org/officeDocument/2006/relationships/image" Target="../media/image117.png"/><Relationship Id="rId7" Type="http://schemas.openxmlformats.org/officeDocument/2006/relationships/image" Target="../media/image146.png"/><Relationship Id="rId8" Type="http://schemas.openxmlformats.org/officeDocument/2006/relationships/image" Target="../media/image144.png"/><Relationship Id="rId11" Type="http://schemas.openxmlformats.org/officeDocument/2006/relationships/image" Target="../media/image154.png"/><Relationship Id="rId10" Type="http://schemas.openxmlformats.org/officeDocument/2006/relationships/image" Target="../media/image160.png"/><Relationship Id="rId13" Type="http://schemas.openxmlformats.org/officeDocument/2006/relationships/image" Target="../media/image158.png"/><Relationship Id="rId12" Type="http://schemas.openxmlformats.org/officeDocument/2006/relationships/image" Target="../media/image156.png"/><Relationship Id="rId15" Type="http://schemas.openxmlformats.org/officeDocument/2006/relationships/image" Target="../media/image159.png"/><Relationship Id="rId14" Type="http://schemas.openxmlformats.org/officeDocument/2006/relationships/image" Target="../media/image157.png"/><Relationship Id="rId17" Type="http://schemas.openxmlformats.org/officeDocument/2006/relationships/image" Target="../media/image161.png"/><Relationship Id="rId16" Type="http://schemas.openxmlformats.org/officeDocument/2006/relationships/image" Target="../media/image167.png"/><Relationship Id="rId19" Type="http://schemas.openxmlformats.org/officeDocument/2006/relationships/image" Target="../media/image136.png"/><Relationship Id="rId18" Type="http://schemas.openxmlformats.org/officeDocument/2006/relationships/image" Target="../media/image14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1.png"/><Relationship Id="rId7" Type="http://schemas.openxmlformats.org/officeDocument/2006/relationships/hyperlink" Target="https://unsplash.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14.png"/><Relationship Id="rId6" Type="http://schemas.openxmlformats.org/officeDocument/2006/relationships/image" Target="../media/image7.png"/><Relationship Id="rId7" Type="http://schemas.openxmlformats.org/officeDocument/2006/relationships/image" Target="../media/image5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36.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20.png"/><Relationship Id="rId5" Type="http://schemas.openxmlformats.org/officeDocument/2006/relationships/image" Target="../media/image4.png"/><Relationship Id="rId6" Type="http://schemas.openxmlformats.org/officeDocument/2006/relationships/image" Target="../media/image11.png"/><Relationship Id="rId7" Type="http://schemas.openxmlformats.org/officeDocument/2006/relationships/image" Target="../media/image26.png"/><Relationship Id="rId8"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36.png"/><Relationship Id="rId5" Type="http://schemas.openxmlformats.org/officeDocument/2006/relationships/image" Target="../media/image11.png"/><Relationship Id="rId6" Type="http://schemas.openxmlformats.org/officeDocument/2006/relationships/image" Target="../media/image29.png"/><Relationship Id="rId7" Type="http://schemas.openxmlformats.org/officeDocument/2006/relationships/image" Target="../media/image32.png"/><Relationship Id="rId8"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8.png"/><Relationship Id="rId5" Type="http://schemas.openxmlformats.org/officeDocument/2006/relationships/image" Target="../media/image11.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4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36.png"/><Relationship Id="rId5" Type="http://schemas.openxmlformats.org/officeDocument/2006/relationships/image" Target="../media/image11.png"/><Relationship Id="rId6" Type="http://schemas.openxmlformats.org/officeDocument/2006/relationships/image" Target="../media/image58.png"/><Relationship Id="rId7"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D8FF"/>
        </a:solidFill>
      </p:bgPr>
    </p:bg>
    <p:spTree>
      <p:nvGrpSpPr>
        <p:cNvPr id="15" name="Shape 15"/>
        <p:cNvGrpSpPr/>
        <p:nvPr/>
      </p:nvGrpSpPr>
      <p:grpSpPr>
        <a:xfrm>
          <a:off x="0" y="0"/>
          <a:ext cx="0" cy="0"/>
          <a:chOff x="0" y="0"/>
          <a:chExt cx="0" cy="0"/>
        </a:xfrm>
      </p:grpSpPr>
      <p:pic>
        <p:nvPicPr>
          <p:cNvPr descr=" " id="16" name="Google Shape;16;g34112b955af_0_0"/>
          <p:cNvPicPr preferRelativeResize="0"/>
          <p:nvPr/>
        </p:nvPicPr>
        <p:blipFill rotWithShape="1">
          <a:blip r:embed="rId3">
            <a:alphaModFix/>
          </a:blip>
          <a:srcRect b="0" l="0" r="0" t="0"/>
          <a:stretch/>
        </p:blipFill>
        <p:spPr>
          <a:xfrm>
            <a:off x="-3327816" y="-2816731"/>
            <a:ext cx="12206226" cy="12275562"/>
          </a:xfrm>
          <a:prstGeom prst="rect">
            <a:avLst/>
          </a:prstGeom>
          <a:noFill/>
          <a:ln>
            <a:noFill/>
          </a:ln>
        </p:spPr>
      </p:pic>
      <p:pic>
        <p:nvPicPr>
          <p:cNvPr descr=" " id="17" name="Google Shape;17;g34112b955af_0_0"/>
          <p:cNvPicPr preferRelativeResize="0"/>
          <p:nvPr/>
        </p:nvPicPr>
        <p:blipFill rotWithShape="1">
          <a:blip r:embed="rId4">
            <a:alphaModFix/>
          </a:blip>
          <a:srcRect b="0" l="0" r="0" t="0"/>
          <a:stretch/>
        </p:blipFill>
        <p:spPr>
          <a:xfrm>
            <a:off x="20030403" y="8013700"/>
            <a:ext cx="7201800" cy="7200900"/>
          </a:xfrm>
          <a:prstGeom prst="rect">
            <a:avLst/>
          </a:prstGeom>
          <a:noFill/>
          <a:ln>
            <a:noFill/>
          </a:ln>
        </p:spPr>
      </p:pic>
      <p:pic>
        <p:nvPicPr>
          <p:cNvPr descr=" " id="18" name="Google Shape;18;g34112b955af_0_0"/>
          <p:cNvPicPr preferRelativeResize="0"/>
          <p:nvPr/>
        </p:nvPicPr>
        <p:blipFill rotWithShape="1">
          <a:blip r:embed="rId5">
            <a:alphaModFix/>
          </a:blip>
          <a:srcRect b="0" l="0" r="0" t="0"/>
          <a:stretch/>
        </p:blipFill>
        <p:spPr>
          <a:xfrm>
            <a:off x="19903388" y="4533900"/>
            <a:ext cx="3721565" cy="3721100"/>
          </a:xfrm>
          <a:prstGeom prst="rect">
            <a:avLst/>
          </a:prstGeom>
          <a:noFill/>
          <a:ln>
            <a:noFill/>
          </a:ln>
        </p:spPr>
      </p:pic>
      <p:sp>
        <p:nvSpPr>
          <p:cNvPr id="19" name="Google Shape;19;g34112b955af_0_0"/>
          <p:cNvSpPr/>
          <p:nvPr/>
        </p:nvSpPr>
        <p:spPr>
          <a:xfrm>
            <a:off x="1138909" y="8204200"/>
            <a:ext cx="22122000" cy="44535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4473"/>
              </a:buClr>
              <a:buSzPts val="12800"/>
              <a:buFont typeface="Bungee"/>
              <a:buNone/>
            </a:pPr>
            <a:r>
              <a:rPr b="0" i="0" lang="en-US" sz="12800" u="none" cap="none" strike="noStrike">
                <a:solidFill>
                  <a:srgbClr val="004473"/>
                </a:solidFill>
                <a:latin typeface="Bungee"/>
                <a:ea typeface="Bungee"/>
                <a:cs typeface="Bungee"/>
                <a:sym typeface="Bungee"/>
              </a:rPr>
              <a:t>Personal Protective </a:t>
            </a:r>
            <a:r>
              <a:rPr b="0" i="0" lang="en-US" sz="12800" u="none" cap="none" strike="noStrike">
                <a:solidFill>
                  <a:srgbClr val="219EBC"/>
                </a:solidFill>
                <a:latin typeface="Bungee"/>
                <a:ea typeface="Bungee"/>
                <a:cs typeface="Bungee"/>
                <a:sym typeface="Bungee"/>
              </a:rPr>
              <a:t>Equipment</a:t>
            </a:r>
            <a:endParaRPr b="0" i="0" sz="12800" u="none" cap="none" strike="noStrike">
              <a:solidFill>
                <a:schemeClr val="dk1"/>
              </a:solidFill>
              <a:latin typeface="Calibri"/>
              <a:ea typeface="Calibri"/>
              <a:cs typeface="Calibri"/>
              <a:sym typeface="Calibri"/>
            </a:endParaRPr>
          </a:p>
        </p:txBody>
      </p:sp>
      <p:sp>
        <p:nvSpPr>
          <p:cNvPr id="20" name="Google Shape;20;g34112b955af_0_0"/>
          <p:cNvSpPr/>
          <p:nvPr/>
        </p:nvSpPr>
        <p:spPr>
          <a:xfrm>
            <a:off x="3531041" y="12115800"/>
            <a:ext cx="17595900" cy="1490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6400"/>
              <a:buFont typeface="Poppins SemiBold"/>
              <a:buNone/>
            </a:pPr>
            <a:r>
              <a:rPr b="0" i="0" lang="en-US" sz="6400" u="none" cap="none" strike="noStrike">
                <a:solidFill>
                  <a:srgbClr val="FFFFFF"/>
                </a:solidFill>
                <a:latin typeface="Poppins SemiBold"/>
                <a:ea typeface="Poppins SemiBold"/>
                <a:cs typeface="Poppins SemiBold"/>
                <a:sym typeface="Poppins SemiBold"/>
              </a:rPr>
              <a:t>Free Presentation Template by EaTemp</a:t>
            </a:r>
            <a:endParaRPr b="0" i="0" sz="6400" u="none" cap="none" strike="noStrike">
              <a:solidFill>
                <a:schemeClr val="dk1"/>
              </a:solidFill>
              <a:latin typeface="Calibri"/>
              <a:ea typeface="Calibri"/>
              <a:cs typeface="Calibri"/>
              <a:sym typeface="Calibri"/>
            </a:endParaRPr>
          </a:p>
        </p:txBody>
      </p:sp>
      <p:sp>
        <p:nvSpPr>
          <p:cNvPr id="21" name="Google Shape;21;g34112b955af_0_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 name="Google Shape;22;g34112b955af_0_0"/>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23" name="Google Shape;23;g34112b955af_0_0"/>
          <p:cNvPicPr preferRelativeResize="0"/>
          <p:nvPr/>
        </p:nvPicPr>
        <p:blipFill rotWithShape="1">
          <a:blip r:embed="rId7">
            <a:alphaModFix/>
          </a:blip>
          <a:srcRect b="0" l="0" r="0" t="0"/>
          <a:stretch/>
        </p:blipFill>
        <p:spPr>
          <a:xfrm>
            <a:off x="7011276" y="393700"/>
            <a:ext cx="10364495" cy="828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D8FF"/>
        </a:solidFill>
      </p:bgPr>
    </p:bg>
    <p:spTree>
      <p:nvGrpSpPr>
        <p:cNvPr id="238" name="Shape 238"/>
        <p:cNvGrpSpPr/>
        <p:nvPr/>
      </p:nvGrpSpPr>
      <p:grpSpPr>
        <a:xfrm>
          <a:off x="0" y="0"/>
          <a:ext cx="0" cy="0"/>
          <a:chOff x="0" y="0"/>
          <a:chExt cx="0" cy="0"/>
        </a:xfrm>
      </p:grpSpPr>
      <p:pic>
        <p:nvPicPr>
          <p:cNvPr descr=" " id="239" name="Google Shape;239;g34112b955af_0_214"/>
          <p:cNvPicPr preferRelativeResize="0"/>
          <p:nvPr/>
        </p:nvPicPr>
        <p:blipFill rotWithShape="1">
          <a:blip r:embed="rId3">
            <a:alphaModFix/>
          </a:blip>
          <a:srcRect b="0" l="0" r="0" t="0"/>
          <a:stretch/>
        </p:blipFill>
        <p:spPr>
          <a:xfrm>
            <a:off x="-3327816" y="-2816733"/>
            <a:ext cx="12206226" cy="12275567"/>
          </a:xfrm>
          <a:prstGeom prst="rect">
            <a:avLst/>
          </a:prstGeom>
          <a:noFill/>
          <a:ln>
            <a:noFill/>
          </a:ln>
        </p:spPr>
      </p:pic>
      <p:pic>
        <p:nvPicPr>
          <p:cNvPr descr=" " id="240" name="Google Shape;240;g34112b955af_0_214"/>
          <p:cNvPicPr preferRelativeResize="0"/>
          <p:nvPr/>
        </p:nvPicPr>
        <p:blipFill rotWithShape="1">
          <a:blip r:embed="rId4">
            <a:alphaModFix/>
          </a:blip>
          <a:srcRect b="0" l="0" r="0" t="0"/>
          <a:stretch/>
        </p:blipFill>
        <p:spPr>
          <a:xfrm>
            <a:off x="20030403" y="8013700"/>
            <a:ext cx="7201800" cy="7200900"/>
          </a:xfrm>
          <a:prstGeom prst="rect">
            <a:avLst/>
          </a:prstGeom>
          <a:noFill/>
          <a:ln>
            <a:noFill/>
          </a:ln>
        </p:spPr>
      </p:pic>
      <p:pic>
        <p:nvPicPr>
          <p:cNvPr descr=" " id="241" name="Google Shape;241;g34112b955af_0_214"/>
          <p:cNvPicPr preferRelativeResize="0"/>
          <p:nvPr/>
        </p:nvPicPr>
        <p:blipFill rotWithShape="1">
          <a:blip r:embed="rId5">
            <a:alphaModFix/>
          </a:blip>
          <a:srcRect b="0" l="0" r="0" t="0"/>
          <a:stretch/>
        </p:blipFill>
        <p:spPr>
          <a:xfrm>
            <a:off x="19903388" y="4533900"/>
            <a:ext cx="3721565" cy="3721100"/>
          </a:xfrm>
          <a:prstGeom prst="rect">
            <a:avLst/>
          </a:prstGeom>
          <a:noFill/>
          <a:ln>
            <a:noFill/>
          </a:ln>
        </p:spPr>
      </p:pic>
      <p:sp>
        <p:nvSpPr>
          <p:cNvPr id="242" name="Google Shape;242;g34112b955af_0_21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43" name="Google Shape;243;g34112b955af_0_214"/>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244" name="Google Shape;244;g34112b955af_0_214"/>
          <p:cNvPicPr preferRelativeResize="0"/>
          <p:nvPr/>
        </p:nvPicPr>
        <p:blipFill rotWithShape="1">
          <a:blip r:embed="rId7">
            <a:alphaModFix/>
          </a:blip>
          <a:srcRect b="0" l="0" r="0" t="0"/>
          <a:stretch/>
        </p:blipFill>
        <p:spPr>
          <a:xfrm>
            <a:off x="11914089" y="1752600"/>
            <a:ext cx="11774372" cy="10210800"/>
          </a:xfrm>
          <a:prstGeom prst="rect">
            <a:avLst/>
          </a:prstGeom>
          <a:noFill/>
          <a:ln>
            <a:noFill/>
          </a:ln>
        </p:spPr>
      </p:pic>
      <p:sp>
        <p:nvSpPr>
          <p:cNvPr id="245" name="Google Shape;245;g34112b955af_0_214"/>
          <p:cNvSpPr/>
          <p:nvPr/>
        </p:nvSpPr>
        <p:spPr>
          <a:xfrm>
            <a:off x="2730841" y="1295400"/>
            <a:ext cx="106905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8000"/>
              <a:buFont typeface="Bungee"/>
              <a:buNone/>
            </a:pPr>
            <a:r>
              <a:rPr b="0" i="0" lang="en-US" sz="8000" u="none" cap="none" strike="noStrike">
                <a:solidFill>
                  <a:srgbClr val="0E0E0E"/>
                </a:solidFill>
                <a:latin typeface="Bungee"/>
                <a:ea typeface="Bungee"/>
                <a:cs typeface="Bungee"/>
                <a:sym typeface="Bungee"/>
              </a:rPr>
              <a:t>Some Data</a:t>
            </a:r>
            <a:endParaRPr b="0" i="0" sz="8000" u="none" cap="none" strike="noStrike">
              <a:solidFill>
                <a:schemeClr val="dk1"/>
              </a:solidFill>
              <a:latin typeface="Calibri"/>
              <a:ea typeface="Calibri"/>
              <a:cs typeface="Calibri"/>
              <a:sym typeface="Calibri"/>
            </a:endParaRPr>
          </a:p>
        </p:txBody>
      </p:sp>
      <p:sp>
        <p:nvSpPr>
          <p:cNvPr id="246" name="Google Shape;246;g34112b955af_0_214"/>
          <p:cNvSpPr/>
          <p:nvPr/>
        </p:nvSpPr>
        <p:spPr>
          <a:xfrm>
            <a:off x="2578422" y="4178300"/>
            <a:ext cx="8573700" cy="675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g34112b955af_0_214"/>
          <p:cNvSpPr/>
          <p:nvPr/>
        </p:nvSpPr>
        <p:spPr>
          <a:xfrm>
            <a:off x="2578422" y="4178300"/>
            <a:ext cx="85737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34112b955af_0_214"/>
          <p:cNvSpPr/>
          <p:nvPr/>
        </p:nvSpPr>
        <p:spPr>
          <a:xfrm>
            <a:off x="2578422" y="4502150"/>
            <a:ext cx="23499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34112b955af_0_214"/>
          <p:cNvSpPr/>
          <p:nvPr/>
        </p:nvSpPr>
        <p:spPr>
          <a:xfrm>
            <a:off x="2578422" y="4502150"/>
            <a:ext cx="26886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8000"/>
              <a:buFont typeface="Bungee"/>
              <a:buNone/>
            </a:pPr>
            <a:r>
              <a:rPr b="0" i="0" lang="en-US" sz="8000" u="none" cap="none" strike="noStrike">
                <a:solidFill>
                  <a:srgbClr val="004473"/>
                </a:solidFill>
                <a:latin typeface="Bungee"/>
                <a:ea typeface="Bungee"/>
                <a:cs typeface="Bungee"/>
                <a:sym typeface="Bungee"/>
              </a:rPr>
              <a:t>75%</a:t>
            </a:r>
            <a:endParaRPr b="0" i="0" sz="8000" u="none" cap="none" strike="noStrike">
              <a:solidFill>
                <a:schemeClr val="dk1"/>
              </a:solidFill>
              <a:latin typeface="Calibri"/>
              <a:ea typeface="Calibri"/>
              <a:cs typeface="Calibri"/>
              <a:sym typeface="Calibri"/>
            </a:endParaRPr>
          </a:p>
        </p:txBody>
      </p:sp>
      <p:sp>
        <p:nvSpPr>
          <p:cNvPr id="250" name="Google Shape;250;g34112b955af_0_214"/>
          <p:cNvSpPr/>
          <p:nvPr/>
        </p:nvSpPr>
        <p:spPr>
          <a:xfrm>
            <a:off x="5131441" y="4178300"/>
            <a:ext cx="60207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34112b955af_0_214"/>
          <p:cNvSpPr/>
          <p:nvPr/>
        </p:nvSpPr>
        <p:spPr>
          <a:xfrm>
            <a:off x="5131441" y="4178300"/>
            <a:ext cx="61731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Enchanted Creatures</a:t>
            </a:r>
            <a:endParaRPr b="0" i="0" sz="3600" u="none" cap="none" strike="noStrike">
              <a:solidFill>
                <a:schemeClr val="dk1"/>
              </a:solidFill>
              <a:latin typeface="Calibri"/>
              <a:ea typeface="Calibri"/>
              <a:cs typeface="Calibri"/>
              <a:sym typeface="Calibri"/>
            </a:endParaRPr>
          </a:p>
        </p:txBody>
      </p:sp>
      <p:sp>
        <p:nvSpPr>
          <p:cNvPr id="252" name="Google Shape;252;g34112b955af_0_214"/>
          <p:cNvSpPr/>
          <p:nvPr/>
        </p:nvSpPr>
        <p:spPr>
          <a:xfrm>
            <a:off x="5131441" y="4826000"/>
            <a:ext cx="61560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possess the ability to cast spells.</a:t>
            </a:r>
            <a:endParaRPr b="0" i="0" sz="3200" u="none" cap="none" strike="noStrike">
              <a:solidFill>
                <a:schemeClr val="dk1"/>
              </a:solidFill>
              <a:latin typeface="Calibri"/>
              <a:ea typeface="Calibri"/>
              <a:cs typeface="Calibri"/>
              <a:sym typeface="Calibri"/>
            </a:endParaRPr>
          </a:p>
        </p:txBody>
      </p:sp>
      <p:sp>
        <p:nvSpPr>
          <p:cNvPr id="253" name="Google Shape;253;g34112b955af_0_214"/>
          <p:cNvSpPr/>
          <p:nvPr/>
        </p:nvSpPr>
        <p:spPr>
          <a:xfrm>
            <a:off x="2578422" y="6654800"/>
            <a:ext cx="85737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34112b955af_0_214"/>
          <p:cNvSpPr/>
          <p:nvPr/>
        </p:nvSpPr>
        <p:spPr>
          <a:xfrm>
            <a:off x="2578422" y="6946900"/>
            <a:ext cx="25023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34112b955af_0_214"/>
          <p:cNvSpPr/>
          <p:nvPr/>
        </p:nvSpPr>
        <p:spPr>
          <a:xfrm>
            <a:off x="2578422" y="6946900"/>
            <a:ext cx="28410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8000"/>
              <a:buFont typeface="Bungee"/>
              <a:buNone/>
            </a:pPr>
            <a:r>
              <a:rPr b="0" i="0" lang="en-US" sz="8000" u="none" cap="none" strike="noStrike">
                <a:solidFill>
                  <a:srgbClr val="004473"/>
                </a:solidFill>
                <a:latin typeface="Bungee"/>
                <a:ea typeface="Bungee"/>
                <a:cs typeface="Bungee"/>
                <a:sym typeface="Bungee"/>
              </a:rPr>
              <a:t>60%</a:t>
            </a:r>
            <a:endParaRPr b="0" i="0" sz="8000" u="none" cap="none" strike="noStrike">
              <a:solidFill>
                <a:schemeClr val="dk1"/>
              </a:solidFill>
              <a:latin typeface="Calibri"/>
              <a:ea typeface="Calibri"/>
              <a:cs typeface="Calibri"/>
              <a:sym typeface="Calibri"/>
            </a:endParaRPr>
          </a:p>
        </p:txBody>
      </p:sp>
      <p:sp>
        <p:nvSpPr>
          <p:cNvPr id="256" name="Google Shape;256;g34112b955af_0_214"/>
          <p:cNvSpPr/>
          <p:nvPr/>
        </p:nvSpPr>
        <p:spPr>
          <a:xfrm>
            <a:off x="5283860" y="6654800"/>
            <a:ext cx="5868000" cy="180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g34112b955af_0_214"/>
          <p:cNvSpPr/>
          <p:nvPr/>
        </p:nvSpPr>
        <p:spPr>
          <a:xfrm>
            <a:off x="5283860" y="6654800"/>
            <a:ext cx="6020700" cy="124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Magic-Wielding Individuals</a:t>
            </a:r>
            <a:endParaRPr b="0" i="0" sz="3600" u="none" cap="none" strike="noStrike">
              <a:solidFill>
                <a:schemeClr val="dk1"/>
              </a:solidFill>
              <a:latin typeface="Calibri"/>
              <a:ea typeface="Calibri"/>
              <a:cs typeface="Calibri"/>
              <a:sym typeface="Calibri"/>
            </a:endParaRPr>
          </a:p>
        </p:txBody>
      </p:sp>
      <p:sp>
        <p:nvSpPr>
          <p:cNvPr id="258" name="Google Shape;258;g34112b955af_0_214"/>
          <p:cNvSpPr/>
          <p:nvPr/>
        </p:nvSpPr>
        <p:spPr>
          <a:xfrm>
            <a:off x="5283860" y="7848600"/>
            <a:ext cx="60036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practice the art of illusions.</a:t>
            </a:r>
            <a:endParaRPr b="0" i="0" sz="3200" u="none" cap="none" strike="noStrike">
              <a:solidFill>
                <a:schemeClr val="dk1"/>
              </a:solidFill>
              <a:latin typeface="Calibri"/>
              <a:ea typeface="Calibri"/>
              <a:cs typeface="Calibri"/>
              <a:sym typeface="Calibri"/>
            </a:endParaRPr>
          </a:p>
        </p:txBody>
      </p:sp>
      <p:sp>
        <p:nvSpPr>
          <p:cNvPr id="259" name="Google Shape;259;g34112b955af_0_214"/>
          <p:cNvSpPr/>
          <p:nvPr/>
        </p:nvSpPr>
        <p:spPr>
          <a:xfrm>
            <a:off x="2578422" y="9067800"/>
            <a:ext cx="85737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34112b955af_0_214"/>
          <p:cNvSpPr/>
          <p:nvPr/>
        </p:nvSpPr>
        <p:spPr>
          <a:xfrm>
            <a:off x="2578422" y="9391650"/>
            <a:ext cx="25023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34112b955af_0_214"/>
          <p:cNvSpPr/>
          <p:nvPr/>
        </p:nvSpPr>
        <p:spPr>
          <a:xfrm>
            <a:off x="2578422" y="9391650"/>
            <a:ext cx="28410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8000"/>
              <a:buFont typeface="Bungee"/>
              <a:buNone/>
            </a:pPr>
            <a:r>
              <a:rPr b="0" i="0" lang="en-US" sz="8000" u="none" cap="none" strike="noStrike">
                <a:solidFill>
                  <a:srgbClr val="004473"/>
                </a:solidFill>
                <a:latin typeface="Bungee"/>
                <a:ea typeface="Bungee"/>
                <a:cs typeface="Bungee"/>
                <a:sym typeface="Bungee"/>
              </a:rPr>
              <a:t>90%</a:t>
            </a:r>
            <a:endParaRPr b="0" i="0" sz="8000" u="none" cap="none" strike="noStrike">
              <a:solidFill>
                <a:schemeClr val="dk1"/>
              </a:solidFill>
              <a:latin typeface="Calibri"/>
              <a:ea typeface="Calibri"/>
              <a:cs typeface="Calibri"/>
              <a:sym typeface="Calibri"/>
            </a:endParaRPr>
          </a:p>
        </p:txBody>
      </p:sp>
      <p:sp>
        <p:nvSpPr>
          <p:cNvPr id="262" name="Google Shape;262;g34112b955af_0_214"/>
          <p:cNvSpPr/>
          <p:nvPr/>
        </p:nvSpPr>
        <p:spPr>
          <a:xfrm>
            <a:off x="5283860" y="9067800"/>
            <a:ext cx="5868000" cy="1866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g34112b955af_0_214"/>
          <p:cNvSpPr/>
          <p:nvPr/>
        </p:nvSpPr>
        <p:spPr>
          <a:xfrm>
            <a:off x="5283860" y="9067800"/>
            <a:ext cx="60207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Spells Cast</a:t>
            </a:r>
            <a:endParaRPr b="0" i="0" sz="3600" u="none" cap="none" strike="noStrike">
              <a:solidFill>
                <a:schemeClr val="dk1"/>
              </a:solidFill>
              <a:latin typeface="Calibri"/>
              <a:ea typeface="Calibri"/>
              <a:cs typeface="Calibri"/>
              <a:sym typeface="Calibri"/>
            </a:endParaRPr>
          </a:p>
        </p:txBody>
      </p:sp>
      <p:sp>
        <p:nvSpPr>
          <p:cNvPr id="264" name="Google Shape;264;g34112b955af_0_214"/>
          <p:cNvSpPr/>
          <p:nvPr/>
        </p:nvSpPr>
        <p:spPr>
          <a:xfrm>
            <a:off x="5283860" y="9715500"/>
            <a:ext cx="60036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are dark magic, foretelling danger.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D8FF"/>
        </a:solidFill>
      </p:bgPr>
    </p:bg>
    <p:spTree>
      <p:nvGrpSpPr>
        <p:cNvPr id="269" name="Shape 269"/>
        <p:cNvGrpSpPr/>
        <p:nvPr/>
      </p:nvGrpSpPr>
      <p:grpSpPr>
        <a:xfrm>
          <a:off x="0" y="0"/>
          <a:ext cx="0" cy="0"/>
          <a:chOff x="0" y="0"/>
          <a:chExt cx="0" cy="0"/>
        </a:xfrm>
      </p:grpSpPr>
      <p:pic>
        <p:nvPicPr>
          <p:cNvPr descr=" " id="270" name="Google Shape;270;g34112b955af_0_244"/>
          <p:cNvPicPr preferRelativeResize="0"/>
          <p:nvPr/>
        </p:nvPicPr>
        <p:blipFill rotWithShape="1">
          <a:blip r:embed="rId3">
            <a:alphaModFix/>
          </a:blip>
          <a:srcRect b="0" l="0" r="0" t="0"/>
          <a:stretch/>
        </p:blipFill>
        <p:spPr>
          <a:xfrm>
            <a:off x="1147245" y="349758"/>
            <a:ext cx="8099688" cy="6613921"/>
          </a:xfrm>
          <a:prstGeom prst="rect">
            <a:avLst/>
          </a:prstGeom>
          <a:noFill/>
          <a:ln>
            <a:noFill/>
          </a:ln>
        </p:spPr>
      </p:pic>
      <p:pic>
        <p:nvPicPr>
          <p:cNvPr descr=" " id="271" name="Google Shape;271;g34112b955af_0_244"/>
          <p:cNvPicPr preferRelativeResize="0"/>
          <p:nvPr/>
        </p:nvPicPr>
        <p:blipFill rotWithShape="1">
          <a:blip r:embed="rId4">
            <a:alphaModFix/>
          </a:blip>
          <a:srcRect b="0" l="0" r="0" t="0"/>
          <a:stretch/>
        </p:blipFill>
        <p:spPr>
          <a:xfrm>
            <a:off x="12193524" y="5448300"/>
            <a:ext cx="18557019" cy="18554700"/>
          </a:xfrm>
          <a:prstGeom prst="rect">
            <a:avLst/>
          </a:prstGeom>
          <a:noFill/>
          <a:ln>
            <a:noFill/>
          </a:ln>
        </p:spPr>
      </p:pic>
      <p:sp>
        <p:nvSpPr>
          <p:cNvPr id="272" name="Google Shape;272;g34112b955af_0_244"/>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73" name="Google Shape;273;g34112b955af_0_244"/>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74" name="Google Shape;274;g34112b955af_0_244"/>
          <p:cNvSpPr/>
          <p:nvPr/>
        </p:nvSpPr>
        <p:spPr>
          <a:xfrm>
            <a:off x="4318540" y="3505200"/>
            <a:ext cx="15762600" cy="670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g34112b955af_0_244"/>
          <p:cNvSpPr/>
          <p:nvPr/>
        </p:nvSpPr>
        <p:spPr>
          <a:xfrm>
            <a:off x="4318540" y="3505200"/>
            <a:ext cx="15762600" cy="5079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34112b955af_0_244"/>
          <p:cNvSpPr/>
          <p:nvPr/>
        </p:nvSpPr>
        <p:spPr>
          <a:xfrm>
            <a:off x="5118740" y="3505200"/>
            <a:ext cx="14162400" cy="46737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4473"/>
              </a:buClr>
              <a:buSzPts val="24000"/>
              <a:buFont typeface="Bungee"/>
              <a:buNone/>
            </a:pPr>
            <a:r>
              <a:rPr b="0" i="0" lang="en-US" sz="24000" u="none" cap="none" strike="noStrike">
                <a:solidFill>
                  <a:srgbClr val="004473"/>
                </a:solidFill>
                <a:latin typeface="Bungee"/>
                <a:ea typeface="Bungee"/>
                <a:cs typeface="Bungee"/>
                <a:sym typeface="Bungee"/>
              </a:rPr>
              <a:t>234,567</a:t>
            </a:r>
            <a:endParaRPr b="0" i="0" sz="24000" u="none" cap="none" strike="noStrike">
              <a:solidFill>
                <a:schemeClr val="dk1"/>
              </a:solidFill>
              <a:latin typeface="Calibri"/>
              <a:ea typeface="Calibri"/>
              <a:cs typeface="Calibri"/>
              <a:sym typeface="Calibri"/>
            </a:endParaRPr>
          </a:p>
        </p:txBody>
      </p:sp>
      <p:sp>
        <p:nvSpPr>
          <p:cNvPr id="277" name="Google Shape;277;g34112b955af_0_244"/>
          <p:cNvSpPr/>
          <p:nvPr/>
        </p:nvSpPr>
        <p:spPr>
          <a:xfrm>
            <a:off x="4183056" y="7366000"/>
            <a:ext cx="16033500" cy="1490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6400"/>
              <a:buFont typeface="Poppins SemiBold"/>
              <a:buNone/>
            </a:pPr>
            <a:r>
              <a:rPr b="0" i="0" lang="en-US" sz="6400" u="none" cap="none" strike="noStrike">
                <a:solidFill>
                  <a:srgbClr val="0E0E0E"/>
                </a:solidFill>
                <a:latin typeface="Poppins SemiBold"/>
                <a:ea typeface="Poppins SemiBold"/>
                <a:cs typeface="Poppins SemiBold"/>
                <a:sym typeface="Poppins SemiBold"/>
              </a:rPr>
              <a:t>Unicorn Sightings</a:t>
            </a:r>
            <a:endParaRPr b="0" i="0" sz="6400" u="none" cap="none" strike="noStrike">
              <a:solidFill>
                <a:schemeClr val="dk1"/>
              </a:solidFill>
              <a:latin typeface="Calibri"/>
              <a:ea typeface="Calibri"/>
              <a:cs typeface="Calibri"/>
              <a:sym typeface="Calibri"/>
            </a:endParaRPr>
          </a:p>
        </p:txBody>
      </p:sp>
      <p:sp>
        <p:nvSpPr>
          <p:cNvPr id="278" name="Google Shape;278;g34112b955af_0_244"/>
          <p:cNvSpPr/>
          <p:nvPr/>
        </p:nvSpPr>
        <p:spPr>
          <a:xfrm>
            <a:off x="7496054" y="8991600"/>
            <a:ext cx="94077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D8FF"/>
        </a:solidFill>
      </p:bgPr>
    </p:bg>
    <p:spTree>
      <p:nvGrpSpPr>
        <p:cNvPr id="283" name="Shape 283"/>
        <p:cNvGrpSpPr/>
        <p:nvPr/>
      </p:nvGrpSpPr>
      <p:grpSpPr>
        <a:xfrm>
          <a:off x="0" y="0"/>
          <a:ext cx="0" cy="0"/>
          <a:chOff x="0" y="0"/>
          <a:chExt cx="0" cy="0"/>
        </a:xfrm>
      </p:grpSpPr>
      <p:pic>
        <p:nvPicPr>
          <p:cNvPr descr=" " id="284" name="Google Shape;284;g34112b955af_0_257"/>
          <p:cNvPicPr preferRelativeResize="0"/>
          <p:nvPr/>
        </p:nvPicPr>
        <p:blipFill rotWithShape="1">
          <a:blip r:embed="rId3">
            <a:alphaModFix/>
          </a:blip>
          <a:srcRect b="0" l="0" r="0" t="0"/>
          <a:stretch/>
        </p:blipFill>
        <p:spPr>
          <a:xfrm>
            <a:off x="19179397" y="-1409700"/>
            <a:ext cx="7201800" cy="7200900"/>
          </a:xfrm>
          <a:prstGeom prst="rect">
            <a:avLst/>
          </a:prstGeom>
          <a:noFill/>
          <a:ln>
            <a:noFill/>
          </a:ln>
        </p:spPr>
      </p:pic>
      <p:pic>
        <p:nvPicPr>
          <p:cNvPr descr=" " id="285" name="Google Shape;285;g34112b955af_0_257"/>
          <p:cNvPicPr preferRelativeResize="0"/>
          <p:nvPr/>
        </p:nvPicPr>
        <p:blipFill rotWithShape="1">
          <a:blip r:embed="rId4">
            <a:alphaModFix/>
          </a:blip>
          <a:srcRect b="0" l="0" r="0" t="0"/>
          <a:stretch/>
        </p:blipFill>
        <p:spPr>
          <a:xfrm>
            <a:off x="-2546364" y="3398912"/>
            <a:ext cx="13905900" cy="12495634"/>
          </a:xfrm>
          <a:prstGeom prst="rect">
            <a:avLst/>
          </a:prstGeom>
          <a:noFill/>
          <a:ln>
            <a:noFill/>
          </a:ln>
        </p:spPr>
      </p:pic>
      <p:sp>
        <p:nvSpPr>
          <p:cNvPr id="286" name="Google Shape;286;g34112b955af_0_25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87" name="Google Shape;287;g34112b955af_0_25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288" name="Google Shape;288;g34112b955af_0_257"/>
          <p:cNvSpPr/>
          <p:nvPr/>
        </p:nvSpPr>
        <p:spPr>
          <a:xfrm>
            <a:off x="4318540" y="3721100"/>
            <a:ext cx="78750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34112b955af_0_257"/>
          <p:cNvSpPr/>
          <p:nvPr/>
        </p:nvSpPr>
        <p:spPr>
          <a:xfrm>
            <a:off x="3778722" y="3721100"/>
            <a:ext cx="89547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g34112b955af_0_257"/>
          <p:cNvSpPr/>
          <p:nvPr/>
        </p:nvSpPr>
        <p:spPr>
          <a:xfrm>
            <a:off x="3778722" y="3721100"/>
            <a:ext cx="94965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12800"/>
              <a:buFont typeface="Bungee"/>
              <a:buNone/>
            </a:pPr>
            <a:r>
              <a:rPr b="0" i="0" lang="en-US" sz="12800" u="none" cap="none" strike="noStrike">
                <a:solidFill>
                  <a:srgbClr val="004473"/>
                </a:solidFill>
                <a:latin typeface="Bungee"/>
                <a:ea typeface="Bungee"/>
                <a:cs typeface="Bungee"/>
                <a:sym typeface="Bungee"/>
              </a:rPr>
              <a:t>233 Coins</a:t>
            </a:r>
            <a:endParaRPr b="0" i="0" sz="12800" u="none" cap="none" strike="noStrike">
              <a:solidFill>
                <a:schemeClr val="dk1"/>
              </a:solidFill>
              <a:latin typeface="Calibri"/>
              <a:ea typeface="Calibri"/>
              <a:cs typeface="Calibri"/>
              <a:sym typeface="Calibri"/>
            </a:endParaRPr>
          </a:p>
        </p:txBody>
      </p:sp>
      <p:sp>
        <p:nvSpPr>
          <p:cNvPr id="291" name="Google Shape;291;g34112b955af_0_257"/>
          <p:cNvSpPr/>
          <p:nvPr/>
        </p:nvSpPr>
        <p:spPr>
          <a:xfrm>
            <a:off x="4318540" y="56769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g34112b955af_0_257"/>
          <p:cNvSpPr/>
          <p:nvPr/>
        </p:nvSpPr>
        <p:spPr>
          <a:xfrm>
            <a:off x="4250798" y="56769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Treasure Found</a:t>
            </a:r>
            <a:endParaRPr b="0" i="0" sz="3200" u="none" cap="none" strike="noStrike">
              <a:solidFill>
                <a:schemeClr val="dk1"/>
              </a:solidFill>
              <a:latin typeface="Calibri"/>
              <a:ea typeface="Calibri"/>
              <a:cs typeface="Calibri"/>
              <a:sym typeface="Calibri"/>
            </a:endParaRPr>
          </a:p>
        </p:txBody>
      </p:sp>
      <p:sp>
        <p:nvSpPr>
          <p:cNvPr id="293" name="Google Shape;293;g34112b955af_0_257"/>
          <p:cNvSpPr/>
          <p:nvPr/>
        </p:nvSpPr>
        <p:spPr>
          <a:xfrm>
            <a:off x="4318540" y="7442200"/>
            <a:ext cx="78750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g34112b955af_0_257"/>
          <p:cNvSpPr/>
          <p:nvPr/>
        </p:nvSpPr>
        <p:spPr>
          <a:xfrm>
            <a:off x="3448481" y="7442200"/>
            <a:ext cx="96150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34112b955af_0_257"/>
          <p:cNvSpPr/>
          <p:nvPr/>
        </p:nvSpPr>
        <p:spPr>
          <a:xfrm>
            <a:off x="3448481" y="7442200"/>
            <a:ext cx="101571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12800"/>
              <a:buFont typeface="Bungee"/>
              <a:buNone/>
            </a:pPr>
            <a:r>
              <a:rPr b="0" i="0" lang="en-US" sz="12800" u="none" cap="none" strike="noStrike">
                <a:solidFill>
                  <a:srgbClr val="004473"/>
                </a:solidFill>
                <a:latin typeface="Bungee"/>
                <a:ea typeface="Bungee"/>
                <a:cs typeface="Bungee"/>
                <a:sym typeface="Bungee"/>
              </a:rPr>
              <a:t>456 Hours</a:t>
            </a:r>
            <a:endParaRPr b="0" i="0" sz="12800" u="none" cap="none" strike="noStrike">
              <a:solidFill>
                <a:schemeClr val="dk1"/>
              </a:solidFill>
              <a:latin typeface="Calibri"/>
              <a:ea typeface="Calibri"/>
              <a:cs typeface="Calibri"/>
              <a:sym typeface="Calibri"/>
            </a:endParaRPr>
          </a:p>
        </p:txBody>
      </p:sp>
      <p:sp>
        <p:nvSpPr>
          <p:cNvPr id="296" name="Google Shape;296;g34112b955af_0_257"/>
          <p:cNvSpPr/>
          <p:nvPr/>
        </p:nvSpPr>
        <p:spPr>
          <a:xfrm>
            <a:off x="4318540" y="93980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34112b955af_0_257"/>
          <p:cNvSpPr/>
          <p:nvPr/>
        </p:nvSpPr>
        <p:spPr>
          <a:xfrm>
            <a:off x="4250798" y="93980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Duration of Spell Casting</a:t>
            </a:r>
            <a:endParaRPr b="0" i="0" sz="3200" u="none" cap="none" strike="noStrike">
              <a:solidFill>
                <a:schemeClr val="dk1"/>
              </a:solidFill>
              <a:latin typeface="Calibri"/>
              <a:ea typeface="Calibri"/>
              <a:cs typeface="Calibri"/>
              <a:sym typeface="Calibri"/>
            </a:endParaRPr>
          </a:p>
        </p:txBody>
      </p:sp>
      <p:sp>
        <p:nvSpPr>
          <p:cNvPr id="298" name="Google Shape;298;g34112b955af_0_257"/>
          <p:cNvSpPr/>
          <p:nvPr/>
        </p:nvSpPr>
        <p:spPr>
          <a:xfrm>
            <a:off x="13984448" y="3721100"/>
            <a:ext cx="78750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34112b955af_0_257"/>
          <p:cNvSpPr/>
          <p:nvPr/>
        </p:nvSpPr>
        <p:spPr>
          <a:xfrm>
            <a:off x="15978597" y="3721100"/>
            <a:ext cx="38868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g34112b955af_0_257"/>
          <p:cNvSpPr/>
          <p:nvPr/>
        </p:nvSpPr>
        <p:spPr>
          <a:xfrm>
            <a:off x="15978597" y="3721100"/>
            <a:ext cx="44286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12800"/>
              <a:buFont typeface="Bungee"/>
              <a:buNone/>
            </a:pPr>
            <a:r>
              <a:rPr b="0" i="0" lang="en-US" sz="12800" u="none" cap="none" strike="noStrike">
                <a:solidFill>
                  <a:srgbClr val="004473"/>
                </a:solidFill>
                <a:latin typeface="Bungee"/>
                <a:ea typeface="Bungee"/>
                <a:cs typeface="Bungee"/>
                <a:sym typeface="Bungee"/>
              </a:rPr>
              <a:t>85%</a:t>
            </a:r>
            <a:endParaRPr b="0" i="0" sz="12800" u="none" cap="none" strike="noStrike">
              <a:solidFill>
                <a:schemeClr val="dk1"/>
              </a:solidFill>
              <a:latin typeface="Calibri"/>
              <a:ea typeface="Calibri"/>
              <a:cs typeface="Calibri"/>
              <a:sym typeface="Calibri"/>
            </a:endParaRPr>
          </a:p>
        </p:txBody>
      </p:sp>
      <p:sp>
        <p:nvSpPr>
          <p:cNvPr id="301" name="Google Shape;301;g34112b955af_0_257"/>
          <p:cNvSpPr/>
          <p:nvPr/>
        </p:nvSpPr>
        <p:spPr>
          <a:xfrm>
            <a:off x="13984448" y="56769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g34112b955af_0_257"/>
          <p:cNvSpPr/>
          <p:nvPr/>
        </p:nvSpPr>
        <p:spPr>
          <a:xfrm>
            <a:off x="13916706" y="56769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Wished Granted</a:t>
            </a:r>
            <a:endParaRPr b="0" i="0" sz="3200" u="none" cap="none" strike="noStrike">
              <a:solidFill>
                <a:schemeClr val="dk1"/>
              </a:solidFill>
              <a:latin typeface="Calibri"/>
              <a:ea typeface="Calibri"/>
              <a:cs typeface="Calibri"/>
              <a:sym typeface="Calibri"/>
            </a:endParaRPr>
          </a:p>
        </p:txBody>
      </p:sp>
      <p:sp>
        <p:nvSpPr>
          <p:cNvPr id="303" name="Google Shape;303;g34112b955af_0_257"/>
          <p:cNvSpPr/>
          <p:nvPr/>
        </p:nvSpPr>
        <p:spPr>
          <a:xfrm>
            <a:off x="13984448" y="7442200"/>
            <a:ext cx="7875000" cy="25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g34112b955af_0_257"/>
          <p:cNvSpPr/>
          <p:nvPr/>
        </p:nvSpPr>
        <p:spPr>
          <a:xfrm>
            <a:off x="14759245" y="7442200"/>
            <a:ext cx="6325500" cy="195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34112b955af_0_257"/>
          <p:cNvSpPr/>
          <p:nvPr/>
        </p:nvSpPr>
        <p:spPr>
          <a:xfrm>
            <a:off x="14759245" y="7442200"/>
            <a:ext cx="6867300" cy="2497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12800"/>
              <a:buFont typeface="Bungee"/>
              <a:buNone/>
            </a:pPr>
            <a:r>
              <a:rPr b="0" i="0" lang="en-US" sz="12800" u="none" cap="none" strike="noStrike">
                <a:solidFill>
                  <a:srgbClr val="004473"/>
                </a:solidFill>
                <a:latin typeface="Bungee"/>
                <a:ea typeface="Bungee"/>
                <a:cs typeface="Bungee"/>
                <a:sym typeface="Bungee"/>
              </a:rPr>
              <a:t>544 Km</a:t>
            </a:r>
            <a:endParaRPr b="0" i="0" sz="12800" u="none" cap="none" strike="noStrike">
              <a:solidFill>
                <a:schemeClr val="dk1"/>
              </a:solidFill>
              <a:latin typeface="Calibri"/>
              <a:ea typeface="Calibri"/>
              <a:cs typeface="Calibri"/>
              <a:sym typeface="Calibri"/>
            </a:endParaRPr>
          </a:p>
        </p:txBody>
      </p:sp>
      <p:sp>
        <p:nvSpPr>
          <p:cNvPr id="306" name="Google Shape;306;g34112b955af_0_257"/>
          <p:cNvSpPr/>
          <p:nvPr/>
        </p:nvSpPr>
        <p:spPr>
          <a:xfrm>
            <a:off x="13984448" y="9398000"/>
            <a:ext cx="78750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g34112b955af_0_257"/>
          <p:cNvSpPr/>
          <p:nvPr/>
        </p:nvSpPr>
        <p:spPr>
          <a:xfrm>
            <a:off x="13916706" y="9398000"/>
            <a:ext cx="8010600" cy="7452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Journey Distance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D8FF"/>
        </a:solidFill>
      </p:bgPr>
    </p:bg>
    <p:spTree>
      <p:nvGrpSpPr>
        <p:cNvPr id="312" name="Shape 312"/>
        <p:cNvGrpSpPr/>
        <p:nvPr/>
      </p:nvGrpSpPr>
      <p:grpSpPr>
        <a:xfrm>
          <a:off x="0" y="0"/>
          <a:ext cx="0" cy="0"/>
          <a:chOff x="0" y="0"/>
          <a:chExt cx="0" cy="0"/>
        </a:xfrm>
      </p:grpSpPr>
      <p:pic>
        <p:nvPicPr>
          <p:cNvPr descr=" " id="313" name="Google Shape;313;g34112b955af_0_285"/>
          <p:cNvPicPr preferRelativeResize="0"/>
          <p:nvPr/>
        </p:nvPicPr>
        <p:blipFill rotWithShape="1">
          <a:blip r:embed="rId3">
            <a:alphaModFix/>
          </a:blip>
          <a:srcRect b="0" l="0" r="0" t="0"/>
          <a:stretch/>
        </p:blipFill>
        <p:spPr>
          <a:xfrm>
            <a:off x="-3327816" y="-2816733"/>
            <a:ext cx="12206226" cy="12275567"/>
          </a:xfrm>
          <a:prstGeom prst="rect">
            <a:avLst/>
          </a:prstGeom>
          <a:noFill/>
          <a:ln>
            <a:noFill/>
          </a:ln>
        </p:spPr>
      </p:pic>
      <p:pic>
        <p:nvPicPr>
          <p:cNvPr descr=" " id="314" name="Google Shape;314;g34112b955af_0_285"/>
          <p:cNvPicPr preferRelativeResize="0"/>
          <p:nvPr/>
        </p:nvPicPr>
        <p:blipFill rotWithShape="1">
          <a:blip r:embed="rId4">
            <a:alphaModFix/>
          </a:blip>
          <a:srcRect b="0" l="0" r="0" t="0"/>
          <a:stretch/>
        </p:blipFill>
        <p:spPr>
          <a:xfrm>
            <a:off x="20030403" y="8013700"/>
            <a:ext cx="7201800" cy="7200900"/>
          </a:xfrm>
          <a:prstGeom prst="rect">
            <a:avLst/>
          </a:prstGeom>
          <a:noFill/>
          <a:ln>
            <a:noFill/>
          </a:ln>
        </p:spPr>
      </p:pic>
      <p:pic>
        <p:nvPicPr>
          <p:cNvPr descr=" " id="315" name="Google Shape;315;g34112b955af_0_285"/>
          <p:cNvPicPr preferRelativeResize="0"/>
          <p:nvPr/>
        </p:nvPicPr>
        <p:blipFill rotWithShape="1">
          <a:blip r:embed="rId5">
            <a:alphaModFix/>
          </a:blip>
          <a:srcRect b="0" l="0" r="0" t="0"/>
          <a:stretch/>
        </p:blipFill>
        <p:spPr>
          <a:xfrm>
            <a:off x="19903388" y="4533900"/>
            <a:ext cx="3721565" cy="3721100"/>
          </a:xfrm>
          <a:prstGeom prst="rect">
            <a:avLst/>
          </a:prstGeom>
          <a:noFill/>
          <a:ln>
            <a:noFill/>
          </a:ln>
        </p:spPr>
      </p:pic>
      <p:sp>
        <p:nvSpPr>
          <p:cNvPr id="316" name="Google Shape;316;g34112b955af_0_285"/>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7" name="Google Shape;317;g34112b955af_0_285"/>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318" name="Google Shape;318;g34112b955af_0_285"/>
          <p:cNvSpPr/>
          <p:nvPr/>
        </p:nvSpPr>
        <p:spPr>
          <a:xfrm>
            <a:off x="6841922" y="1701800"/>
            <a:ext cx="106905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4473"/>
              </a:buClr>
              <a:buSzPts val="8000"/>
              <a:buFont typeface="Bungee"/>
              <a:buNone/>
            </a:pPr>
            <a:r>
              <a:rPr b="0" i="0" lang="en-US" sz="8000" u="none" cap="none" strike="noStrike">
                <a:solidFill>
                  <a:srgbClr val="004473"/>
                </a:solidFill>
                <a:latin typeface="Bungee"/>
                <a:ea typeface="Bungee"/>
                <a:cs typeface="Bungee"/>
                <a:sym typeface="Bungee"/>
              </a:rPr>
              <a:t>Some Graph</a:t>
            </a:r>
            <a:endParaRPr b="0" i="0" sz="8000" u="none" cap="none" strike="noStrike">
              <a:solidFill>
                <a:schemeClr val="dk1"/>
              </a:solidFill>
              <a:latin typeface="Calibri"/>
              <a:ea typeface="Calibri"/>
              <a:cs typeface="Calibri"/>
              <a:sym typeface="Calibri"/>
            </a:endParaRPr>
          </a:p>
        </p:txBody>
      </p:sp>
      <p:sp>
        <p:nvSpPr>
          <p:cNvPr id="319" name="Google Shape;319;g34112b955af_0_285"/>
          <p:cNvSpPr/>
          <p:nvPr/>
        </p:nvSpPr>
        <p:spPr>
          <a:xfrm>
            <a:off x="2718140" y="3771900"/>
            <a:ext cx="8941800" cy="618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g34112b955af_0_285"/>
          <p:cNvSpPr/>
          <p:nvPr/>
        </p:nvSpPr>
        <p:spPr>
          <a:xfrm>
            <a:off x="2986455" y="8999500"/>
            <a:ext cx="2169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1820"/>
              <a:buFont typeface="Lato"/>
              <a:buNone/>
            </a:pPr>
            <a:r>
              <a:rPr b="0" i="0" lang="en-US" sz="1820" u="none" cap="none" strike="noStrike">
                <a:solidFill>
                  <a:srgbClr val="004473"/>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21" name="Google Shape;321;g34112b955af_0_285"/>
          <p:cNvSpPr/>
          <p:nvPr/>
        </p:nvSpPr>
        <p:spPr>
          <a:xfrm>
            <a:off x="333165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2185"/>
              <a:buFont typeface="Lato"/>
              <a:buNone/>
            </a:pPr>
            <a:r>
              <a:rPr b="0" i="0" lang="en-US" sz="2185" u="none" cap="none" strike="noStrike">
                <a:solidFill>
                  <a:srgbClr val="004473"/>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22" name="Google Shape;322;g34112b955af_0_285"/>
          <p:cNvSpPr/>
          <p:nvPr/>
        </p:nvSpPr>
        <p:spPr>
          <a:xfrm>
            <a:off x="4470732"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2185"/>
              <a:buFont typeface="Lato"/>
              <a:buNone/>
            </a:pPr>
            <a:r>
              <a:rPr b="0" i="0" lang="en-US" sz="2185" u="none" cap="none" strike="noStrike">
                <a:solidFill>
                  <a:srgbClr val="004473"/>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23" name="Google Shape;323;g34112b955af_0_285"/>
          <p:cNvSpPr/>
          <p:nvPr/>
        </p:nvSpPr>
        <p:spPr>
          <a:xfrm>
            <a:off x="5609804"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2185"/>
              <a:buFont typeface="Lato"/>
              <a:buNone/>
            </a:pPr>
            <a:r>
              <a:rPr b="0" i="0" lang="en-US" sz="2185" u="none" cap="none" strike="noStrike">
                <a:solidFill>
                  <a:srgbClr val="004473"/>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24" name="Google Shape;324;g34112b955af_0_285"/>
          <p:cNvSpPr/>
          <p:nvPr/>
        </p:nvSpPr>
        <p:spPr>
          <a:xfrm>
            <a:off x="6748878"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2185"/>
              <a:buFont typeface="Lato"/>
              <a:buNone/>
            </a:pPr>
            <a:r>
              <a:rPr b="0" i="0" lang="en-US" sz="2185" u="none" cap="none" strike="noStrike">
                <a:solidFill>
                  <a:srgbClr val="004473"/>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25" name="Google Shape;325;g34112b955af_0_285"/>
          <p:cNvSpPr/>
          <p:nvPr/>
        </p:nvSpPr>
        <p:spPr>
          <a:xfrm>
            <a:off x="788799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2185"/>
              <a:buFont typeface="Lato"/>
              <a:buNone/>
            </a:pPr>
            <a:r>
              <a:rPr b="0" i="0" lang="en-US" sz="2185" u="none" cap="none" strike="noStrike">
                <a:solidFill>
                  <a:srgbClr val="004473"/>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26" name="Google Shape;326;g34112b955af_0_285"/>
          <p:cNvSpPr/>
          <p:nvPr/>
        </p:nvSpPr>
        <p:spPr>
          <a:xfrm>
            <a:off x="9027070"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2185"/>
              <a:buFont typeface="Lato"/>
              <a:buNone/>
            </a:pPr>
            <a:r>
              <a:rPr b="0" i="0" lang="en-US" sz="2185" u="none" cap="none" strike="noStrike">
                <a:solidFill>
                  <a:srgbClr val="004473"/>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27" name="Google Shape;327;g34112b955af_0_285"/>
          <p:cNvSpPr/>
          <p:nvPr/>
        </p:nvSpPr>
        <p:spPr>
          <a:xfrm>
            <a:off x="10166145"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2185"/>
              <a:buFont typeface="Lato"/>
              <a:buNone/>
            </a:pPr>
            <a:r>
              <a:rPr b="0" i="0" lang="en-US" sz="2185" u="none" cap="none" strike="noStrike">
                <a:solidFill>
                  <a:srgbClr val="004473"/>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28" name="Google Shape;328;g34112b955af_0_285"/>
          <p:cNvSpPr/>
          <p:nvPr/>
        </p:nvSpPr>
        <p:spPr>
          <a:xfrm>
            <a:off x="11281636" y="9622606"/>
            <a:ext cx="257700" cy="422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2185"/>
              <a:buFont typeface="Lato"/>
              <a:buNone/>
            </a:pPr>
            <a:r>
              <a:rPr b="0" i="0" lang="en-US" sz="2185" u="none" cap="none" strike="noStrike">
                <a:solidFill>
                  <a:srgbClr val="004473"/>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29" name="Google Shape;329;g34112b955af_0_285"/>
          <p:cNvSpPr/>
          <p:nvPr/>
        </p:nvSpPr>
        <p:spPr>
          <a:xfrm>
            <a:off x="2852319" y="848209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1820"/>
              <a:buFont typeface="Lato"/>
              <a:buNone/>
            </a:pPr>
            <a:r>
              <a:rPr b="0" i="0" lang="en-US" sz="1820" u="none" cap="none" strike="noStrike">
                <a:solidFill>
                  <a:srgbClr val="004473"/>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30" name="Google Shape;330;g34112b955af_0_285"/>
          <p:cNvSpPr/>
          <p:nvPr/>
        </p:nvSpPr>
        <p:spPr>
          <a:xfrm>
            <a:off x="2852319" y="796459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1820"/>
              <a:buFont typeface="Lato"/>
              <a:buNone/>
            </a:pPr>
            <a:r>
              <a:rPr b="0" i="0" lang="en-US" sz="1820" u="none" cap="none" strike="noStrike">
                <a:solidFill>
                  <a:srgbClr val="004473"/>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31" name="Google Shape;331;g34112b955af_0_285"/>
          <p:cNvSpPr/>
          <p:nvPr/>
        </p:nvSpPr>
        <p:spPr>
          <a:xfrm>
            <a:off x="2852319" y="7447161"/>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1820"/>
              <a:buFont typeface="Lato"/>
              <a:buNone/>
            </a:pPr>
            <a:r>
              <a:rPr b="0" i="0" lang="en-US" sz="1820" u="none" cap="none" strike="noStrike">
                <a:solidFill>
                  <a:srgbClr val="004473"/>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32" name="Google Shape;332;g34112b955af_0_285"/>
          <p:cNvSpPr/>
          <p:nvPr/>
        </p:nvSpPr>
        <p:spPr>
          <a:xfrm>
            <a:off x="2852319" y="6929624"/>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1820"/>
              <a:buFont typeface="Lato"/>
              <a:buNone/>
            </a:pPr>
            <a:r>
              <a:rPr b="0" i="0" lang="en-US" sz="1820" u="none" cap="none" strike="noStrike">
                <a:solidFill>
                  <a:srgbClr val="004473"/>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33" name="Google Shape;333;g34112b955af_0_285"/>
          <p:cNvSpPr/>
          <p:nvPr/>
        </p:nvSpPr>
        <p:spPr>
          <a:xfrm>
            <a:off x="2852319" y="641229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1820"/>
              <a:buFont typeface="Lato"/>
              <a:buNone/>
            </a:pPr>
            <a:r>
              <a:rPr b="0" i="0" lang="en-US" sz="1820" u="none" cap="none" strike="noStrike">
                <a:solidFill>
                  <a:srgbClr val="004473"/>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34" name="Google Shape;334;g34112b955af_0_285"/>
          <p:cNvSpPr/>
          <p:nvPr/>
        </p:nvSpPr>
        <p:spPr>
          <a:xfrm>
            <a:off x="2852319" y="589480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1820"/>
              <a:buFont typeface="Lato"/>
              <a:buNone/>
            </a:pPr>
            <a:r>
              <a:rPr b="0" i="0" lang="en-US" sz="1820" u="none" cap="none" strike="noStrike">
                <a:solidFill>
                  <a:srgbClr val="004473"/>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35" name="Google Shape;335;g34112b955af_0_285"/>
          <p:cNvSpPr/>
          <p:nvPr/>
        </p:nvSpPr>
        <p:spPr>
          <a:xfrm>
            <a:off x="2852319" y="537750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1820"/>
              <a:buFont typeface="Lato"/>
              <a:buNone/>
            </a:pPr>
            <a:r>
              <a:rPr b="0" i="0" lang="en-US" sz="1820" u="none" cap="none" strike="noStrike">
                <a:solidFill>
                  <a:srgbClr val="004473"/>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36" name="Google Shape;336;g34112b955af_0_285"/>
          <p:cNvSpPr/>
          <p:nvPr/>
        </p:nvSpPr>
        <p:spPr>
          <a:xfrm>
            <a:off x="2852319" y="4860057"/>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1820"/>
              <a:buFont typeface="Lato"/>
              <a:buNone/>
            </a:pPr>
            <a:r>
              <a:rPr b="0" i="0" lang="en-US" sz="1820" u="none" cap="none" strike="noStrike">
                <a:solidFill>
                  <a:srgbClr val="004473"/>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37" name="Google Shape;337;g34112b955af_0_285"/>
          <p:cNvSpPr/>
          <p:nvPr/>
        </p:nvSpPr>
        <p:spPr>
          <a:xfrm>
            <a:off x="2852319" y="4342519"/>
            <a:ext cx="3564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1820"/>
              <a:buFont typeface="Lato"/>
              <a:buNone/>
            </a:pPr>
            <a:r>
              <a:rPr b="0" i="0" lang="en-US" sz="1820" u="none" cap="none" strike="noStrike">
                <a:solidFill>
                  <a:srgbClr val="004473"/>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38" name="Google Shape;338;g34112b955af_0_285"/>
          <p:cNvSpPr/>
          <p:nvPr/>
        </p:nvSpPr>
        <p:spPr>
          <a:xfrm>
            <a:off x="2718140" y="3825032"/>
            <a:ext cx="483600" cy="35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1820"/>
              <a:buFont typeface="Lato"/>
              <a:buNone/>
            </a:pPr>
            <a:r>
              <a:rPr b="0" i="0" lang="en-US" sz="1820" u="none" cap="none" strike="noStrike">
                <a:solidFill>
                  <a:srgbClr val="004473"/>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39" name="Google Shape;339;g34112b955af_0_285"/>
          <p:cNvPicPr preferRelativeResize="0"/>
          <p:nvPr/>
        </p:nvPicPr>
        <p:blipFill rotWithShape="1">
          <a:blip r:embed="rId7">
            <a:alphaModFix/>
          </a:blip>
          <a:srcRect b="0" l="0" r="0" t="0"/>
          <a:stretch/>
        </p:blipFill>
        <p:spPr>
          <a:xfrm>
            <a:off x="3368467" y="3771900"/>
            <a:ext cx="8291592" cy="5511006"/>
          </a:xfrm>
          <a:prstGeom prst="rect">
            <a:avLst/>
          </a:prstGeom>
          <a:noFill/>
          <a:ln>
            <a:noFill/>
          </a:ln>
        </p:spPr>
      </p:pic>
      <p:pic>
        <p:nvPicPr>
          <p:cNvPr descr=" " id="340" name="Google Shape;340;g34112b955af_0_285"/>
          <p:cNvPicPr preferRelativeResize="0"/>
          <p:nvPr/>
        </p:nvPicPr>
        <p:blipFill rotWithShape="1">
          <a:blip r:embed="rId8">
            <a:alphaModFix/>
          </a:blip>
          <a:srcRect b="0" l="0" r="0" t="0"/>
          <a:stretch/>
        </p:blipFill>
        <p:spPr>
          <a:xfrm>
            <a:off x="4512766" y="4185456"/>
            <a:ext cx="11567" cy="5258445"/>
          </a:xfrm>
          <a:prstGeom prst="rect">
            <a:avLst/>
          </a:prstGeom>
          <a:noFill/>
          <a:ln>
            <a:noFill/>
          </a:ln>
        </p:spPr>
      </p:pic>
      <p:pic>
        <p:nvPicPr>
          <p:cNvPr descr=" " id="341" name="Google Shape;341;g34112b955af_0_285"/>
          <p:cNvPicPr preferRelativeResize="0"/>
          <p:nvPr/>
        </p:nvPicPr>
        <p:blipFill rotWithShape="1">
          <a:blip r:embed="rId9">
            <a:alphaModFix/>
          </a:blip>
          <a:srcRect b="0" l="0" r="0" t="0"/>
          <a:stretch/>
        </p:blipFill>
        <p:spPr>
          <a:xfrm>
            <a:off x="5651279" y="4185456"/>
            <a:ext cx="11567" cy="5258445"/>
          </a:xfrm>
          <a:prstGeom prst="rect">
            <a:avLst/>
          </a:prstGeom>
          <a:noFill/>
          <a:ln>
            <a:noFill/>
          </a:ln>
        </p:spPr>
      </p:pic>
      <p:pic>
        <p:nvPicPr>
          <p:cNvPr descr=" " id="342" name="Google Shape;342;g34112b955af_0_285"/>
          <p:cNvPicPr preferRelativeResize="0"/>
          <p:nvPr/>
        </p:nvPicPr>
        <p:blipFill rotWithShape="1">
          <a:blip r:embed="rId10">
            <a:alphaModFix/>
          </a:blip>
          <a:srcRect b="0" l="0" r="0" t="0"/>
          <a:stretch/>
        </p:blipFill>
        <p:spPr>
          <a:xfrm>
            <a:off x="6789795" y="4185456"/>
            <a:ext cx="11567" cy="5258445"/>
          </a:xfrm>
          <a:prstGeom prst="rect">
            <a:avLst/>
          </a:prstGeom>
          <a:noFill/>
          <a:ln>
            <a:noFill/>
          </a:ln>
        </p:spPr>
      </p:pic>
      <p:pic>
        <p:nvPicPr>
          <p:cNvPr descr=" " id="343" name="Google Shape;343;g34112b955af_0_285"/>
          <p:cNvPicPr preferRelativeResize="0"/>
          <p:nvPr/>
        </p:nvPicPr>
        <p:blipFill rotWithShape="1">
          <a:blip r:embed="rId11">
            <a:alphaModFix/>
          </a:blip>
          <a:srcRect b="0" l="0" r="0" t="0"/>
          <a:stretch/>
        </p:blipFill>
        <p:spPr>
          <a:xfrm>
            <a:off x="7928309" y="4185456"/>
            <a:ext cx="11567" cy="5258445"/>
          </a:xfrm>
          <a:prstGeom prst="rect">
            <a:avLst/>
          </a:prstGeom>
          <a:noFill/>
          <a:ln>
            <a:noFill/>
          </a:ln>
        </p:spPr>
      </p:pic>
      <p:pic>
        <p:nvPicPr>
          <p:cNvPr descr=" " id="344" name="Google Shape;344;g34112b955af_0_285"/>
          <p:cNvPicPr preferRelativeResize="0"/>
          <p:nvPr/>
        </p:nvPicPr>
        <p:blipFill rotWithShape="1">
          <a:blip r:embed="rId12">
            <a:alphaModFix/>
          </a:blip>
          <a:srcRect b="0" l="0" r="0" t="0"/>
          <a:stretch/>
        </p:blipFill>
        <p:spPr>
          <a:xfrm>
            <a:off x="9066828" y="4185456"/>
            <a:ext cx="11567" cy="5258445"/>
          </a:xfrm>
          <a:prstGeom prst="rect">
            <a:avLst/>
          </a:prstGeom>
          <a:noFill/>
          <a:ln>
            <a:noFill/>
          </a:ln>
        </p:spPr>
      </p:pic>
      <p:pic>
        <p:nvPicPr>
          <p:cNvPr descr=" " id="345" name="Google Shape;345;g34112b955af_0_285"/>
          <p:cNvPicPr preferRelativeResize="0"/>
          <p:nvPr/>
        </p:nvPicPr>
        <p:blipFill rotWithShape="1">
          <a:blip r:embed="rId13">
            <a:alphaModFix/>
          </a:blip>
          <a:srcRect b="0" l="0" r="0" t="0"/>
          <a:stretch/>
        </p:blipFill>
        <p:spPr>
          <a:xfrm>
            <a:off x="10205341" y="4185456"/>
            <a:ext cx="11567" cy="5258445"/>
          </a:xfrm>
          <a:prstGeom prst="rect">
            <a:avLst/>
          </a:prstGeom>
          <a:noFill/>
          <a:ln>
            <a:noFill/>
          </a:ln>
        </p:spPr>
      </p:pic>
      <p:pic>
        <p:nvPicPr>
          <p:cNvPr descr=" " id="346" name="Google Shape;346;g34112b955af_0_285"/>
          <p:cNvPicPr preferRelativeResize="0"/>
          <p:nvPr/>
        </p:nvPicPr>
        <p:blipFill rotWithShape="1">
          <a:blip r:embed="rId14">
            <a:alphaModFix/>
          </a:blip>
          <a:srcRect b="0" l="0" r="0" t="0"/>
          <a:stretch/>
        </p:blipFill>
        <p:spPr>
          <a:xfrm>
            <a:off x="11343854" y="4185456"/>
            <a:ext cx="11567" cy="5258445"/>
          </a:xfrm>
          <a:prstGeom prst="rect">
            <a:avLst/>
          </a:prstGeom>
          <a:noFill/>
          <a:ln>
            <a:noFill/>
          </a:ln>
        </p:spPr>
      </p:pic>
      <p:pic>
        <p:nvPicPr>
          <p:cNvPr descr=" " id="347" name="Google Shape;347;g34112b955af_0_285"/>
          <p:cNvPicPr preferRelativeResize="0"/>
          <p:nvPr/>
        </p:nvPicPr>
        <p:blipFill rotWithShape="1">
          <a:blip r:embed="rId15">
            <a:alphaModFix/>
          </a:blip>
          <a:srcRect b="0" l="0" r="0" t="0"/>
          <a:stretch/>
        </p:blipFill>
        <p:spPr>
          <a:xfrm>
            <a:off x="3355539" y="5483858"/>
            <a:ext cx="8050167" cy="2373585"/>
          </a:xfrm>
          <a:prstGeom prst="rect">
            <a:avLst/>
          </a:prstGeom>
          <a:noFill/>
          <a:ln>
            <a:noFill/>
          </a:ln>
        </p:spPr>
      </p:pic>
      <p:pic>
        <p:nvPicPr>
          <p:cNvPr descr=" " id="348" name="Google Shape;348;g34112b955af_0_285"/>
          <p:cNvPicPr preferRelativeResize="0"/>
          <p:nvPr/>
        </p:nvPicPr>
        <p:blipFill rotWithShape="1">
          <a:blip r:embed="rId16">
            <a:alphaModFix/>
          </a:blip>
          <a:srcRect b="0" l="0" r="0" t="0"/>
          <a:stretch/>
        </p:blipFill>
        <p:spPr>
          <a:xfrm>
            <a:off x="3369143" y="6359537"/>
            <a:ext cx="8044030" cy="2268525"/>
          </a:xfrm>
          <a:prstGeom prst="rect">
            <a:avLst/>
          </a:prstGeom>
          <a:noFill/>
          <a:ln>
            <a:noFill/>
          </a:ln>
        </p:spPr>
      </p:pic>
      <p:pic>
        <p:nvPicPr>
          <p:cNvPr descr=" " id="349" name="Google Shape;349;g34112b955af_0_285"/>
          <p:cNvPicPr preferRelativeResize="0"/>
          <p:nvPr/>
        </p:nvPicPr>
        <p:blipFill rotWithShape="1">
          <a:blip r:embed="rId17">
            <a:alphaModFix/>
          </a:blip>
          <a:srcRect b="0" l="0" r="0" t="0"/>
          <a:stretch/>
        </p:blipFill>
        <p:spPr>
          <a:xfrm>
            <a:off x="4441751" y="6055643"/>
            <a:ext cx="153591" cy="153566"/>
          </a:xfrm>
          <a:prstGeom prst="rect">
            <a:avLst/>
          </a:prstGeom>
          <a:noFill/>
          <a:ln>
            <a:noFill/>
          </a:ln>
        </p:spPr>
      </p:pic>
      <p:pic>
        <p:nvPicPr>
          <p:cNvPr descr=" " id="350" name="Google Shape;350;g34112b955af_0_285"/>
          <p:cNvPicPr preferRelativeResize="0"/>
          <p:nvPr/>
        </p:nvPicPr>
        <p:blipFill rotWithShape="1">
          <a:blip r:embed="rId18">
            <a:alphaModFix/>
          </a:blip>
          <a:srcRect b="0" l="0" r="0" t="0"/>
          <a:stretch/>
        </p:blipFill>
        <p:spPr>
          <a:xfrm>
            <a:off x="4441751" y="6981130"/>
            <a:ext cx="153591" cy="153566"/>
          </a:xfrm>
          <a:prstGeom prst="rect">
            <a:avLst/>
          </a:prstGeom>
          <a:noFill/>
          <a:ln>
            <a:noFill/>
          </a:ln>
        </p:spPr>
      </p:pic>
      <p:pic>
        <p:nvPicPr>
          <p:cNvPr descr=" " id="351" name="Google Shape;351;g34112b955af_0_285"/>
          <p:cNvPicPr preferRelativeResize="0"/>
          <p:nvPr/>
        </p:nvPicPr>
        <p:blipFill rotWithShape="1">
          <a:blip r:embed="rId19">
            <a:alphaModFix/>
          </a:blip>
          <a:srcRect b="0" l="0" r="0" t="0"/>
          <a:stretch/>
        </p:blipFill>
        <p:spPr>
          <a:xfrm>
            <a:off x="5580267" y="5651277"/>
            <a:ext cx="153591" cy="153566"/>
          </a:xfrm>
          <a:prstGeom prst="rect">
            <a:avLst/>
          </a:prstGeom>
          <a:noFill/>
          <a:ln>
            <a:noFill/>
          </a:ln>
        </p:spPr>
      </p:pic>
      <p:pic>
        <p:nvPicPr>
          <p:cNvPr descr=" " id="352" name="Google Shape;352;g34112b955af_0_285"/>
          <p:cNvPicPr preferRelativeResize="0"/>
          <p:nvPr/>
        </p:nvPicPr>
        <p:blipFill rotWithShape="1">
          <a:blip r:embed="rId20">
            <a:alphaModFix/>
          </a:blip>
          <a:srcRect b="0" l="0" r="0" t="0"/>
          <a:stretch/>
        </p:blipFill>
        <p:spPr>
          <a:xfrm>
            <a:off x="5580267" y="7415510"/>
            <a:ext cx="153591" cy="153566"/>
          </a:xfrm>
          <a:prstGeom prst="rect">
            <a:avLst/>
          </a:prstGeom>
          <a:noFill/>
          <a:ln>
            <a:noFill/>
          </a:ln>
        </p:spPr>
      </p:pic>
      <p:pic>
        <p:nvPicPr>
          <p:cNvPr descr=" " id="353" name="Google Shape;353;g34112b955af_0_285"/>
          <p:cNvPicPr preferRelativeResize="0"/>
          <p:nvPr/>
        </p:nvPicPr>
        <p:blipFill rotWithShape="1">
          <a:blip r:embed="rId21">
            <a:alphaModFix/>
          </a:blip>
          <a:srcRect b="0" l="0" r="0" t="0"/>
          <a:stretch/>
        </p:blipFill>
        <p:spPr>
          <a:xfrm>
            <a:off x="6718783" y="7732799"/>
            <a:ext cx="153591" cy="153566"/>
          </a:xfrm>
          <a:prstGeom prst="rect">
            <a:avLst/>
          </a:prstGeom>
          <a:noFill/>
          <a:ln>
            <a:noFill/>
          </a:ln>
        </p:spPr>
      </p:pic>
      <p:pic>
        <p:nvPicPr>
          <p:cNvPr descr=" " id="354" name="Google Shape;354;g34112b955af_0_285"/>
          <p:cNvPicPr preferRelativeResize="0"/>
          <p:nvPr/>
        </p:nvPicPr>
        <p:blipFill rotWithShape="1">
          <a:blip r:embed="rId22">
            <a:alphaModFix/>
          </a:blip>
          <a:srcRect b="0" l="0" r="0" t="0"/>
          <a:stretch/>
        </p:blipFill>
        <p:spPr>
          <a:xfrm>
            <a:off x="6718783" y="6311838"/>
            <a:ext cx="153591" cy="153566"/>
          </a:xfrm>
          <a:prstGeom prst="rect">
            <a:avLst/>
          </a:prstGeom>
          <a:noFill/>
          <a:ln>
            <a:noFill/>
          </a:ln>
        </p:spPr>
      </p:pic>
      <p:pic>
        <p:nvPicPr>
          <p:cNvPr descr=" " id="355" name="Google Shape;355;g34112b955af_0_285"/>
          <p:cNvPicPr preferRelativeResize="0"/>
          <p:nvPr/>
        </p:nvPicPr>
        <p:blipFill rotWithShape="1">
          <a:blip r:embed="rId23">
            <a:alphaModFix/>
          </a:blip>
          <a:srcRect b="0" l="0" r="0" t="0"/>
          <a:stretch/>
        </p:blipFill>
        <p:spPr>
          <a:xfrm>
            <a:off x="7861923" y="6733220"/>
            <a:ext cx="153591" cy="153566"/>
          </a:xfrm>
          <a:prstGeom prst="rect">
            <a:avLst/>
          </a:prstGeom>
          <a:noFill/>
          <a:ln>
            <a:noFill/>
          </a:ln>
        </p:spPr>
      </p:pic>
      <p:pic>
        <p:nvPicPr>
          <p:cNvPr descr=" " id="356" name="Google Shape;356;g34112b955af_0_285"/>
          <p:cNvPicPr preferRelativeResize="0"/>
          <p:nvPr/>
        </p:nvPicPr>
        <p:blipFill rotWithShape="1">
          <a:blip r:embed="rId24">
            <a:alphaModFix/>
          </a:blip>
          <a:srcRect b="0" l="0" r="0" t="0"/>
          <a:stretch/>
        </p:blipFill>
        <p:spPr>
          <a:xfrm>
            <a:off x="7861923" y="6420631"/>
            <a:ext cx="153591" cy="153566"/>
          </a:xfrm>
          <a:prstGeom prst="rect">
            <a:avLst/>
          </a:prstGeom>
          <a:noFill/>
          <a:ln>
            <a:noFill/>
          </a:ln>
        </p:spPr>
      </p:pic>
      <p:pic>
        <p:nvPicPr>
          <p:cNvPr descr=" " id="357" name="Google Shape;357;g34112b955af_0_285"/>
          <p:cNvPicPr preferRelativeResize="0"/>
          <p:nvPr/>
        </p:nvPicPr>
        <p:blipFill rotWithShape="1">
          <a:blip r:embed="rId25">
            <a:alphaModFix/>
          </a:blip>
          <a:srcRect b="0" l="0" r="0" t="0"/>
          <a:stretch/>
        </p:blipFill>
        <p:spPr>
          <a:xfrm>
            <a:off x="8995813" y="7667588"/>
            <a:ext cx="153591" cy="153566"/>
          </a:xfrm>
          <a:prstGeom prst="rect">
            <a:avLst/>
          </a:prstGeom>
          <a:noFill/>
          <a:ln>
            <a:noFill/>
          </a:ln>
        </p:spPr>
      </p:pic>
      <p:pic>
        <p:nvPicPr>
          <p:cNvPr descr=" " id="358" name="Google Shape;358;g34112b955af_0_285"/>
          <p:cNvPicPr preferRelativeResize="0"/>
          <p:nvPr/>
        </p:nvPicPr>
        <p:blipFill rotWithShape="1">
          <a:blip r:embed="rId26">
            <a:alphaModFix/>
          </a:blip>
          <a:srcRect b="0" l="0" r="0" t="0"/>
          <a:stretch/>
        </p:blipFill>
        <p:spPr>
          <a:xfrm>
            <a:off x="8995813" y="7076889"/>
            <a:ext cx="153591" cy="153566"/>
          </a:xfrm>
          <a:prstGeom prst="rect">
            <a:avLst/>
          </a:prstGeom>
          <a:noFill/>
          <a:ln>
            <a:noFill/>
          </a:ln>
        </p:spPr>
      </p:pic>
      <p:pic>
        <p:nvPicPr>
          <p:cNvPr descr=" " id="359" name="Google Shape;359;g34112b955af_0_285"/>
          <p:cNvPicPr preferRelativeResize="0"/>
          <p:nvPr/>
        </p:nvPicPr>
        <p:blipFill rotWithShape="1">
          <a:blip r:embed="rId27">
            <a:alphaModFix/>
          </a:blip>
          <a:srcRect b="0" l="0" r="0" t="0"/>
          <a:stretch/>
        </p:blipFill>
        <p:spPr>
          <a:xfrm>
            <a:off x="10138955" y="6972449"/>
            <a:ext cx="153591" cy="153566"/>
          </a:xfrm>
          <a:prstGeom prst="rect">
            <a:avLst/>
          </a:prstGeom>
          <a:noFill/>
          <a:ln>
            <a:noFill/>
          </a:ln>
        </p:spPr>
      </p:pic>
      <p:pic>
        <p:nvPicPr>
          <p:cNvPr descr=" " id="360" name="Google Shape;360;g34112b955af_0_285"/>
          <p:cNvPicPr preferRelativeResize="0"/>
          <p:nvPr/>
        </p:nvPicPr>
        <p:blipFill rotWithShape="1">
          <a:blip r:embed="rId28">
            <a:alphaModFix/>
          </a:blip>
          <a:srcRect b="0" l="0" r="0" t="0"/>
          <a:stretch/>
        </p:blipFill>
        <p:spPr>
          <a:xfrm>
            <a:off x="10138955" y="6572783"/>
            <a:ext cx="153591" cy="153566"/>
          </a:xfrm>
          <a:prstGeom prst="rect">
            <a:avLst/>
          </a:prstGeom>
          <a:noFill/>
          <a:ln>
            <a:noFill/>
          </a:ln>
        </p:spPr>
      </p:pic>
      <p:sp>
        <p:nvSpPr>
          <p:cNvPr id="361" name="Google Shape;361;g34112b955af_0_285"/>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g34112b955af_0_285"/>
          <p:cNvSpPr/>
          <p:nvPr/>
        </p:nvSpPr>
        <p:spPr>
          <a:xfrm>
            <a:off x="14403600" y="4191000"/>
            <a:ext cx="56013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63" name="Google Shape;363;g34112b955af_0_285"/>
          <p:cNvPicPr preferRelativeResize="0"/>
          <p:nvPr/>
        </p:nvPicPr>
        <p:blipFill rotWithShape="1">
          <a:blip r:embed="rId29">
            <a:alphaModFix/>
          </a:blip>
          <a:srcRect b="0" l="0" r="0" t="0"/>
          <a:stretch/>
        </p:blipFill>
        <p:spPr>
          <a:xfrm>
            <a:off x="14403600" y="4191000"/>
            <a:ext cx="5575997" cy="5575300"/>
          </a:xfrm>
          <a:prstGeom prst="rect">
            <a:avLst/>
          </a:prstGeom>
          <a:noFill/>
          <a:ln>
            <a:noFill/>
          </a:ln>
        </p:spPr>
      </p:pic>
      <p:pic>
        <p:nvPicPr>
          <p:cNvPr descr=" " id="364" name="Google Shape;364;g34112b955af_0_285"/>
          <p:cNvPicPr preferRelativeResize="0"/>
          <p:nvPr/>
        </p:nvPicPr>
        <p:blipFill rotWithShape="1">
          <a:blip r:embed="rId30">
            <a:alphaModFix/>
          </a:blip>
          <a:srcRect b="0" l="0" r="0" t="0"/>
          <a:stretch/>
        </p:blipFill>
        <p:spPr>
          <a:xfrm>
            <a:off x="14403600" y="4191000"/>
            <a:ext cx="5575997" cy="5575300"/>
          </a:xfrm>
          <a:prstGeom prst="rect">
            <a:avLst/>
          </a:prstGeom>
          <a:noFill/>
          <a:ln>
            <a:noFill/>
          </a:ln>
        </p:spPr>
      </p:pic>
      <p:sp>
        <p:nvSpPr>
          <p:cNvPr id="365" name="Google Shape;365;g34112b955af_0_285"/>
          <p:cNvSpPr/>
          <p:nvPr/>
        </p:nvSpPr>
        <p:spPr>
          <a:xfrm>
            <a:off x="16067508" y="6365367"/>
            <a:ext cx="2260800" cy="1226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g34112b955af_0_285"/>
          <p:cNvSpPr/>
          <p:nvPr/>
        </p:nvSpPr>
        <p:spPr>
          <a:xfrm>
            <a:off x="16067508" y="6305550"/>
            <a:ext cx="24642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34.574</a:t>
            </a:r>
            <a:endParaRPr b="0" i="0" sz="4800" u="none" cap="none" strike="noStrike">
              <a:solidFill>
                <a:schemeClr val="dk1"/>
              </a:solidFill>
              <a:latin typeface="Calibri"/>
              <a:ea typeface="Calibri"/>
              <a:cs typeface="Calibri"/>
              <a:sym typeface="Calibri"/>
            </a:endParaRPr>
          </a:p>
        </p:txBody>
      </p:sp>
      <p:sp>
        <p:nvSpPr>
          <p:cNvPr id="367" name="Google Shape;367;g34112b955af_0_285"/>
          <p:cNvSpPr/>
          <p:nvPr/>
        </p:nvSpPr>
        <p:spPr>
          <a:xfrm>
            <a:off x="16696237" y="7042150"/>
            <a:ext cx="1138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Total</a:t>
            </a:r>
            <a:endParaRPr b="0" i="0" sz="3200" u="none" cap="none" strike="noStrike">
              <a:solidFill>
                <a:schemeClr val="dk1"/>
              </a:solidFill>
              <a:latin typeface="Calibri"/>
              <a:ea typeface="Calibri"/>
              <a:cs typeface="Calibri"/>
              <a:sym typeface="Calibri"/>
            </a:endParaRPr>
          </a:p>
        </p:txBody>
      </p:sp>
      <p:sp>
        <p:nvSpPr>
          <p:cNvPr id="368" name="Google Shape;368;g34112b955af_0_285"/>
          <p:cNvSpPr/>
          <p:nvPr/>
        </p:nvSpPr>
        <p:spPr>
          <a:xfrm>
            <a:off x="13260457" y="10515600"/>
            <a:ext cx="78750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g34112b955af_0_285"/>
          <p:cNvSpPr/>
          <p:nvPr/>
        </p:nvSpPr>
        <p:spPr>
          <a:xfrm>
            <a:off x="13260457" y="10515600"/>
            <a:ext cx="78750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g34112b955af_0_285"/>
          <p:cNvSpPr/>
          <p:nvPr/>
        </p:nvSpPr>
        <p:spPr>
          <a:xfrm>
            <a:off x="13158845" y="10515600"/>
            <a:ext cx="80781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Treasure Found</a:t>
            </a:r>
            <a:endParaRPr b="0" i="0" sz="4800" u="none" cap="none" strike="noStrike">
              <a:solidFill>
                <a:schemeClr val="dk1"/>
              </a:solidFill>
              <a:latin typeface="Calibri"/>
              <a:ea typeface="Calibri"/>
              <a:cs typeface="Calibri"/>
              <a:sym typeface="Calibri"/>
            </a:endParaRPr>
          </a:p>
        </p:txBody>
      </p:sp>
      <p:sp>
        <p:nvSpPr>
          <p:cNvPr id="371" name="Google Shape;371;g34112b955af_0_285"/>
          <p:cNvSpPr/>
          <p:nvPr/>
        </p:nvSpPr>
        <p:spPr>
          <a:xfrm>
            <a:off x="13192716" y="113538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372" name="Google Shape;372;g34112b955af_0_285"/>
          <p:cNvSpPr/>
          <p:nvPr/>
        </p:nvSpPr>
        <p:spPr>
          <a:xfrm>
            <a:off x="3251606" y="10515600"/>
            <a:ext cx="78750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g34112b955af_0_285"/>
          <p:cNvSpPr/>
          <p:nvPr/>
        </p:nvSpPr>
        <p:spPr>
          <a:xfrm>
            <a:off x="3251606" y="10515600"/>
            <a:ext cx="78750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g34112b955af_0_285"/>
          <p:cNvSpPr/>
          <p:nvPr/>
        </p:nvSpPr>
        <p:spPr>
          <a:xfrm>
            <a:off x="3149994" y="10515600"/>
            <a:ext cx="80781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Spellcasting</a:t>
            </a:r>
            <a:endParaRPr b="0" i="0" sz="4800" u="none" cap="none" strike="noStrike">
              <a:solidFill>
                <a:schemeClr val="dk1"/>
              </a:solidFill>
              <a:latin typeface="Calibri"/>
              <a:ea typeface="Calibri"/>
              <a:cs typeface="Calibri"/>
              <a:sym typeface="Calibri"/>
            </a:endParaRPr>
          </a:p>
        </p:txBody>
      </p:sp>
      <p:sp>
        <p:nvSpPr>
          <p:cNvPr id="375" name="Google Shape;375;g34112b955af_0_285"/>
          <p:cNvSpPr/>
          <p:nvPr/>
        </p:nvSpPr>
        <p:spPr>
          <a:xfrm>
            <a:off x="3183865" y="11353800"/>
            <a:ext cx="8010600" cy="1354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D8FF"/>
        </a:solidFill>
      </p:bgPr>
    </p:bg>
    <p:spTree>
      <p:nvGrpSpPr>
        <p:cNvPr id="380" name="Shape 380"/>
        <p:cNvGrpSpPr/>
        <p:nvPr/>
      </p:nvGrpSpPr>
      <p:grpSpPr>
        <a:xfrm>
          <a:off x="0" y="0"/>
          <a:ext cx="0" cy="0"/>
          <a:chOff x="0" y="0"/>
          <a:chExt cx="0" cy="0"/>
        </a:xfrm>
      </p:grpSpPr>
      <p:pic>
        <p:nvPicPr>
          <p:cNvPr descr=" " id="381" name="Google Shape;381;g34112b955af_0_352"/>
          <p:cNvPicPr preferRelativeResize="0"/>
          <p:nvPr/>
        </p:nvPicPr>
        <p:blipFill rotWithShape="1">
          <a:blip r:embed="rId3">
            <a:alphaModFix/>
          </a:blip>
          <a:srcRect b="0" l="0" r="0" t="0"/>
          <a:stretch/>
        </p:blipFill>
        <p:spPr>
          <a:xfrm>
            <a:off x="1147245" y="349746"/>
            <a:ext cx="8099688" cy="6613947"/>
          </a:xfrm>
          <a:prstGeom prst="rect">
            <a:avLst/>
          </a:prstGeom>
          <a:noFill/>
          <a:ln>
            <a:noFill/>
          </a:ln>
        </p:spPr>
      </p:pic>
      <p:pic>
        <p:nvPicPr>
          <p:cNvPr descr=" " id="382" name="Google Shape;382;g34112b955af_0_352"/>
          <p:cNvPicPr preferRelativeResize="0"/>
          <p:nvPr/>
        </p:nvPicPr>
        <p:blipFill rotWithShape="1">
          <a:blip r:embed="rId4">
            <a:alphaModFix/>
          </a:blip>
          <a:srcRect b="0" l="0" r="0" t="0"/>
          <a:stretch/>
        </p:blipFill>
        <p:spPr>
          <a:xfrm>
            <a:off x="12193524" y="5448300"/>
            <a:ext cx="18557019" cy="18554700"/>
          </a:xfrm>
          <a:prstGeom prst="rect">
            <a:avLst/>
          </a:prstGeom>
          <a:noFill/>
          <a:ln>
            <a:noFill/>
          </a:ln>
        </p:spPr>
      </p:pic>
      <p:sp>
        <p:nvSpPr>
          <p:cNvPr id="383" name="Google Shape;383;g34112b955af_0_35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84" name="Google Shape;384;g34112b955af_0_35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85" name="Google Shape;385;g34112b955af_0_352"/>
          <p:cNvSpPr/>
          <p:nvPr/>
        </p:nvSpPr>
        <p:spPr>
          <a:xfrm>
            <a:off x="15470534" y="6146800"/>
            <a:ext cx="4712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g34112b955af_0_352"/>
          <p:cNvSpPr/>
          <p:nvPr/>
        </p:nvSpPr>
        <p:spPr>
          <a:xfrm>
            <a:off x="15470534" y="6146800"/>
            <a:ext cx="4712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g34112b955af_0_352"/>
          <p:cNvSpPr/>
          <p:nvPr/>
        </p:nvSpPr>
        <p:spPr>
          <a:xfrm>
            <a:off x="15470534" y="6146800"/>
            <a:ext cx="4915500" cy="167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A web application</a:t>
            </a:r>
            <a:endParaRPr b="0" i="0" sz="4800" u="none" cap="none" strike="noStrike">
              <a:solidFill>
                <a:schemeClr val="dk1"/>
              </a:solidFill>
              <a:latin typeface="Calibri"/>
              <a:ea typeface="Calibri"/>
              <a:cs typeface="Calibri"/>
              <a:sym typeface="Calibri"/>
            </a:endParaRPr>
          </a:p>
        </p:txBody>
      </p:sp>
      <p:sp>
        <p:nvSpPr>
          <p:cNvPr id="388" name="Google Shape;388;g34112b955af_0_352"/>
          <p:cNvSpPr/>
          <p:nvPr/>
        </p:nvSpPr>
        <p:spPr>
          <a:xfrm>
            <a:off x="15470534" y="7823200"/>
            <a:ext cx="48477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389" name="Google Shape;389;g34112b955af_0_352"/>
          <p:cNvPicPr preferRelativeResize="0"/>
          <p:nvPr/>
        </p:nvPicPr>
        <p:blipFill rotWithShape="1">
          <a:blip r:embed="rId6">
            <a:alphaModFix/>
          </a:blip>
          <a:srcRect b="0" l="0" r="0" t="0"/>
          <a:stretch/>
        </p:blipFill>
        <p:spPr>
          <a:xfrm>
            <a:off x="1270159" y="4114800"/>
            <a:ext cx="13768521" cy="8166100"/>
          </a:xfrm>
          <a:prstGeom prst="rect">
            <a:avLst/>
          </a:prstGeom>
          <a:noFill/>
          <a:ln>
            <a:noFill/>
          </a:ln>
        </p:spPr>
      </p:pic>
      <p:pic>
        <p:nvPicPr>
          <p:cNvPr descr=" " id="390" name="Google Shape;390;g34112b955af_0_352"/>
          <p:cNvPicPr preferRelativeResize="0"/>
          <p:nvPr/>
        </p:nvPicPr>
        <p:blipFill rotWithShape="1">
          <a:blip r:embed="rId7">
            <a:alphaModFix/>
          </a:blip>
          <a:srcRect b="0" l="0" r="0" t="0"/>
          <a:stretch/>
        </p:blipFill>
        <p:spPr>
          <a:xfrm>
            <a:off x="3200800" y="4457700"/>
            <a:ext cx="9894537" cy="6489700"/>
          </a:xfrm>
          <a:prstGeom prst="rect">
            <a:avLst/>
          </a:prstGeom>
          <a:noFill/>
          <a:ln>
            <a:noFill/>
          </a:ln>
        </p:spPr>
      </p:pic>
      <p:sp>
        <p:nvSpPr>
          <p:cNvPr id="391" name="Google Shape;391;g34112b955af_0_352"/>
          <p:cNvSpPr/>
          <p:nvPr/>
        </p:nvSpPr>
        <p:spPr>
          <a:xfrm>
            <a:off x="3200800" y="1117600"/>
            <a:ext cx="10690500" cy="277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8000"/>
              <a:buFont typeface="Bungee"/>
              <a:buNone/>
            </a:pPr>
            <a:r>
              <a:rPr b="0" i="0" lang="en-US" sz="8000" u="none" cap="none" strike="noStrike">
                <a:solidFill>
                  <a:srgbClr val="004473"/>
                </a:solidFill>
                <a:latin typeface="Bungee"/>
                <a:ea typeface="Bungee"/>
                <a:cs typeface="Bungee"/>
                <a:sym typeface="Bungee"/>
              </a:rPr>
              <a:t>Portal to Adventure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D8FF"/>
        </a:solidFill>
      </p:bgPr>
    </p:bg>
    <p:spTree>
      <p:nvGrpSpPr>
        <p:cNvPr id="396" name="Shape 396"/>
        <p:cNvGrpSpPr/>
        <p:nvPr/>
      </p:nvGrpSpPr>
      <p:grpSpPr>
        <a:xfrm>
          <a:off x="0" y="0"/>
          <a:ext cx="0" cy="0"/>
          <a:chOff x="0" y="0"/>
          <a:chExt cx="0" cy="0"/>
        </a:xfrm>
      </p:grpSpPr>
      <p:pic>
        <p:nvPicPr>
          <p:cNvPr descr=" " id="397" name="Google Shape;397;g34112b955af_0_367"/>
          <p:cNvPicPr preferRelativeResize="0"/>
          <p:nvPr/>
        </p:nvPicPr>
        <p:blipFill rotWithShape="1">
          <a:blip r:embed="rId3">
            <a:alphaModFix/>
          </a:blip>
          <a:srcRect b="0" l="0" r="0" t="0"/>
          <a:stretch/>
        </p:blipFill>
        <p:spPr>
          <a:xfrm>
            <a:off x="19179397" y="-1409700"/>
            <a:ext cx="7201800" cy="7200900"/>
          </a:xfrm>
          <a:prstGeom prst="rect">
            <a:avLst/>
          </a:prstGeom>
          <a:noFill/>
          <a:ln>
            <a:noFill/>
          </a:ln>
        </p:spPr>
      </p:pic>
      <p:pic>
        <p:nvPicPr>
          <p:cNvPr descr=" " id="398" name="Google Shape;398;g34112b955af_0_367"/>
          <p:cNvPicPr preferRelativeResize="0"/>
          <p:nvPr/>
        </p:nvPicPr>
        <p:blipFill rotWithShape="1">
          <a:blip r:embed="rId4">
            <a:alphaModFix/>
          </a:blip>
          <a:srcRect b="0" l="0" r="0" t="0"/>
          <a:stretch/>
        </p:blipFill>
        <p:spPr>
          <a:xfrm>
            <a:off x="-2546364" y="3398887"/>
            <a:ext cx="13905900" cy="12495634"/>
          </a:xfrm>
          <a:prstGeom prst="rect">
            <a:avLst/>
          </a:prstGeom>
          <a:noFill/>
          <a:ln>
            <a:noFill/>
          </a:ln>
        </p:spPr>
      </p:pic>
      <p:sp>
        <p:nvSpPr>
          <p:cNvPr id="399" name="Google Shape;399;g34112b955af_0_36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00" name="Google Shape;400;g34112b955af_0_36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01" name="Google Shape;401;g34112b955af_0_367"/>
          <p:cNvSpPr/>
          <p:nvPr/>
        </p:nvSpPr>
        <p:spPr>
          <a:xfrm>
            <a:off x="11825178" y="4521200"/>
            <a:ext cx="8738700" cy="276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34112b955af_0_367"/>
          <p:cNvSpPr/>
          <p:nvPr/>
        </p:nvSpPr>
        <p:spPr>
          <a:xfrm>
            <a:off x="11825178" y="4521200"/>
            <a:ext cx="8738700" cy="276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g34112b955af_0_367"/>
          <p:cNvSpPr/>
          <p:nvPr/>
        </p:nvSpPr>
        <p:spPr>
          <a:xfrm>
            <a:off x="11825178" y="4521200"/>
            <a:ext cx="89418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An mobile app</a:t>
            </a:r>
            <a:endParaRPr b="0" i="0" sz="4800" u="none" cap="none" strike="noStrike">
              <a:solidFill>
                <a:schemeClr val="dk1"/>
              </a:solidFill>
              <a:latin typeface="Calibri"/>
              <a:ea typeface="Calibri"/>
              <a:cs typeface="Calibri"/>
              <a:sym typeface="Calibri"/>
            </a:endParaRPr>
          </a:p>
        </p:txBody>
      </p:sp>
      <p:sp>
        <p:nvSpPr>
          <p:cNvPr id="404" name="Google Shape;404;g34112b955af_0_367"/>
          <p:cNvSpPr/>
          <p:nvPr/>
        </p:nvSpPr>
        <p:spPr>
          <a:xfrm>
            <a:off x="11825178" y="5461000"/>
            <a:ext cx="88743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05" name="Google Shape;405;g34112b955af_0_367"/>
          <p:cNvSpPr/>
          <p:nvPr/>
        </p:nvSpPr>
        <p:spPr>
          <a:xfrm>
            <a:off x="11825178" y="7861300"/>
            <a:ext cx="9090000" cy="39963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Live your fantasy dreams</a:t>
            </a:r>
            <a:endParaRPr b="0" i="0" sz="3200" u="none" cap="none" strike="noStrike">
              <a:solidFill>
                <a:schemeClr val="dk1"/>
              </a:solidFill>
              <a:latin typeface="Calibri"/>
              <a:ea typeface="Calibri"/>
              <a:cs typeface="Calibri"/>
              <a:sym typeface="Calibri"/>
            </a:endParaRPr>
          </a:p>
        </p:txBody>
      </p:sp>
      <p:sp>
        <p:nvSpPr>
          <p:cNvPr id="406" name="Google Shape;406;g34112b955af_0_367"/>
          <p:cNvSpPr/>
          <p:nvPr/>
        </p:nvSpPr>
        <p:spPr>
          <a:xfrm>
            <a:off x="11825178" y="1511300"/>
            <a:ext cx="12900600" cy="27771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8000"/>
              <a:buFont typeface="Bungee"/>
              <a:buNone/>
            </a:pPr>
            <a:r>
              <a:rPr b="0" i="0" lang="en-US" sz="8000" u="none" cap="none" strike="noStrike">
                <a:solidFill>
                  <a:srgbClr val="004473"/>
                </a:solidFill>
                <a:latin typeface="Bungee"/>
                <a:ea typeface="Bungee"/>
                <a:cs typeface="Bungee"/>
                <a:sym typeface="Bungee"/>
              </a:rPr>
              <a:t>The Future of Fantasy</a:t>
            </a:r>
            <a:endParaRPr b="0" i="0" sz="8000" u="none" cap="none" strike="noStrike">
              <a:solidFill>
                <a:schemeClr val="dk1"/>
              </a:solidFill>
              <a:latin typeface="Calibri"/>
              <a:ea typeface="Calibri"/>
              <a:cs typeface="Calibri"/>
              <a:sym typeface="Calibri"/>
            </a:endParaRPr>
          </a:p>
        </p:txBody>
      </p:sp>
      <p:pic>
        <p:nvPicPr>
          <p:cNvPr descr=" " id="407" name="Google Shape;407;g34112b955af_0_367"/>
          <p:cNvPicPr preferRelativeResize="0"/>
          <p:nvPr/>
        </p:nvPicPr>
        <p:blipFill rotWithShape="1">
          <a:blip r:embed="rId6">
            <a:alphaModFix/>
          </a:blip>
          <a:srcRect b="0" l="0" r="0" t="0"/>
          <a:stretch/>
        </p:blipFill>
        <p:spPr>
          <a:xfrm>
            <a:off x="4470959" y="1028700"/>
            <a:ext cx="5474384" cy="11849100"/>
          </a:xfrm>
          <a:prstGeom prst="rect">
            <a:avLst/>
          </a:prstGeom>
          <a:noFill/>
          <a:ln>
            <a:noFill/>
          </a:ln>
        </p:spPr>
      </p:pic>
      <p:pic>
        <p:nvPicPr>
          <p:cNvPr descr=" " id="408" name="Google Shape;408;g34112b955af_0_367"/>
          <p:cNvPicPr preferRelativeResize="0"/>
          <p:nvPr/>
        </p:nvPicPr>
        <p:blipFill rotWithShape="1">
          <a:blip r:embed="rId7">
            <a:alphaModFix/>
          </a:blip>
          <a:srcRect b="0" l="0" r="0" t="0"/>
          <a:stretch/>
        </p:blipFill>
        <p:spPr>
          <a:xfrm>
            <a:off x="4661483" y="1765300"/>
            <a:ext cx="5106038" cy="10795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D8FF"/>
        </a:solidFill>
      </p:bgPr>
    </p:bg>
    <p:spTree>
      <p:nvGrpSpPr>
        <p:cNvPr id="413" name="Shape 413"/>
        <p:cNvGrpSpPr/>
        <p:nvPr/>
      </p:nvGrpSpPr>
      <p:grpSpPr>
        <a:xfrm>
          <a:off x="0" y="0"/>
          <a:ext cx="0" cy="0"/>
          <a:chOff x="0" y="0"/>
          <a:chExt cx="0" cy="0"/>
        </a:xfrm>
      </p:grpSpPr>
      <p:pic>
        <p:nvPicPr>
          <p:cNvPr descr=" " id="414" name="Google Shape;414;g34112b955af_0_383"/>
          <p:cNvPicPr preferRelativeResize="0"/>
          <p:nvPr/>
        </p:nvPicPr>
        <p:blipFill rotWithShape="1">
          <a:blip r:embed="rId3">
            <a:alphaModFix/>
          </a:blip>
          <a:srcRect b="0" l="0" r="0" t="0"/>
          <a:stretch/>
        </p:blipFill>
        <p:spPr>
          <a:xfrm>
            <a:off x="18276645" y="579264"/>
            <a:ext cx="5656935" cy="6889775"/>
          </a:xfrm>
          <a:prstGeom prst="rect">
            <a:avLst/>
          </a:prstGeom>
          <a:noFill/>
          <a:ln>
            <a:noFill/>
          </a:ln>
        </p:spPr>
      </p:pic>
      <p:pic>
        <p:nvPicPr>
          <p:cNvPr descr=" " id="415" name="Google Shape;415;g34112b955af_0_383"/>
          <p:cNvPicPr preferRelativeResize="0"/>
          <p:nvPr/>
        </p:nvPicPr>
        <p:blipFill rotWithShape="1">
          <a:blip r:embed="rId4">
            <a:alphaModFix/>
          </a:blip>
          <a:srcRect b="0" l="0" r="0" t="0"/>
          <a:stretch/>
        </p:blipFill>
        <p:spPr>
          <a:xfrm>
            <a:off x="-5296562" y="5499100"/>
            <a:ext cx="15051381" cy="15049500"/>
          </a:xfrm>
          <a:prstGeom prst="rect">
            <a:avLst/>
          </a:prstGeom>
          <a:noFill/>
          <a:ln>
            <a:noFill/>
          </a:ln>
        </p:spPr>
      </p:pic>
      <p:sp>
        <p:nvSpPr>
          <p:cNvPr id="416" name="Google Shape;416;g34112b955af_0_383"/>
          <p:cNvSpPr/>
          <p:nvPr/>
        </p:nvSpPr>
        <p:spPr>
          <a:xfrm>
            <a:off x="23370921" y="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7" name="Google Shape;417;g34112b955af_0_383"/>
          <p:cNvPicPr preferRelativeResize="0"/>
          <p:nvPr/>
        </p:nvPicPr>
        <p:blipFill rotWithShape="1">
          <a:blip r:embed="rId5">
            <a:alphaModFix/>
          </a:blip>
          <a:srcRect b="0" l="0" r="0" t="0"/>
          <a:stretch/>
        </p:blipFill>
        <p:spPr>
          <a:xfrm>
            <a:off x="23523340" y="304800"/>
            <a:ext cx="711289" cy="2590800"/>
          </a:xfrm>
          <a:prstGeom prst="rect">
            <a:avLst/>
          </a:prstGeom>
          <a:noFill/>
          <a:ln>
            <a:noFill/>
          </a:ln>
        </p:spPr>
      </p:pic>
      <p:sp>
        <p:nvSpPr>
          <p:cNvPr id="418" name="Google Shape;418;g34112b955af_0_383"/>
          <p:cNvSpPr/>
          <p:nvPr/>
        </p:nvSpPr>
        <p:spPr>
          <a:xfrm>
            <a:off x="1041530" y="8102600"/>
            <a:ext cx="5715600" cy="350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g34112b955af_0_383"/>
          <p:cNvSpPr/>
          <p:nvPr/>
        </p:nvSpPr>
        <p:spPr>
          <a:xfrm>
            <a:off x="1041530" y="8102600"/>
            <a:ext cx="5715600" cy="350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g34112b955af_0_383"/>
          <p:cNvSpPr/>
          <p:nvPr/>
        </p:nvSpPr>
        <p:spPr>
          <a:xfrm>
            <a:off x="1041530" y="8102600"/>
            <a:ext cx="5919000" cy="167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A web application</a:t>
            </a:r>
            <a:endParaRPr b="0" i="0" sz="4800" u="none" cap="none" strike="noStrike">
              <a:solidFill>
                <a:schemeClr val="dk1"/>
              </a:solidFill>
              <a:latin typeface="Calibri"/>
              <a:ea typeface="Calibri"/>
              <a:cs typeface="Calibri"/>
              <a:sym typeface="Calibri"/>
            </a:endParaRPr>
          </a:p>
        </p:txBody>
      </p:sp>
      <p:sp>
        <p:nvSpPr>
          <p:cNvPr id="421" name="Google Shape;421;g34112b955af_0_383"/>
          <p:cNvSpPr/>
          <p:nvPr/>
        </p:nvSpPr>
        <p:spPr>
          <a:xfrm>
            <a:off x="1041530" y="9779000"/>
            <a:ext cx="5851200" cy="1964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sp>
        <p:nvSpPr>
          <p:cNvPr id="422" name="Google Shape;422;g34112b955af_0_383"/>
          <p:cNvSpPr/>
          <p:nvPr/>
        </p:nvSpPr>
        <p:spPr>
          <a:xfrm>
            <a:off x="1041530" y="1816100"/>
            <a:ext cx="7007100" cy="643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8000"/>
              <a:buFont typeface="Bungee"/>
              <a:buNone/>
            </a:pPr>
            <a:r>
              <a:rPr b="0" i="0" lang="en-US" sz="8000" u="none" cap="none" strike="noStrike">
                <a:solidFill>
                  <a:srgbClr val="004473"/>
                </a:solidFill>
                <a:latin typeface="Bungee"/>
                <a:ea typeface="Bungee"/>
                <a:cs typeface="Bungee"/>
                <a:sym typeface="Bungee"/>
              </a:rPr>
              <a:t>A Gateway to a World of Fantasy and Wonder</a:t>
            </a:r>
            <a:endParaRPr b="0" i="0" sz="8000" u="none" cap="none" strike="noStrike">
              <a:solidFill>
                <a:schemeClr val="dk1"/>
              </a:solidFill>
              <a:latin typeface="Calibri"/>
              <a:ea typeface="Calibri"/>
              <a:cs typeface="Calibri"/>
              <a:sym typeface="Calibri"/>
            </a:endParaRPr>
          </a:p>
        </p:txBody>
      </p:sp>
      <p:sp>
        <p:nvSpPr>
          <p:cNvPr id="423" name="Google Shape;423;g34112b955af_0_383"/>
          <p:cNvSpPr/>
          <p:nvPr/>
        </p:nvSpPr>
        <p:spPr>
          <a:xfrm>
            <a:off x="16664483" y="4114800"/>
            <a:ext cx="6994200" cy="56220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Immerse yourself in the world of magic and mystery</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Explore uncharted territories and fantastical lands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Meet mythical creatures and legendary beings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Uncover hidden treasures and secret treasures</a:t>
            </a:r>
            <a:endParaRPr b="0" i="0" sz="3200" u="none" cap="none" strike="noStrike">
              <a:solidFill>
                <a:schemeClr val="dk1"/>
              </a:solidFill>
              <a:latin typeface="Calibri"/>
              <a:ea typeface="Calibri"/>
              <a:cs typeface="Calibri"/>
              <a:sym typeface="Calibri"/>
            </a:endParaRPr>
          </a:p>
        </p:txBody>
      </p:sp>
      <p:pic>
        <p:nvPicPr>
          <p:cNvPr descr=" " id="424" name="Google Shape;424;g34112b955af_0_383"/>
          <p:cNvPicPr preferRelativeResize="0"/>
          <p:nvPr/>
        </p:nvPicPr>
        <p:blipFill rotWithShape="1">
          <a:blip r:embed="rId6">
            <a:alphaModFix/>
          </a:blip>
          <a:srcRect b="0" l="0" r="0" t="0"/>
          <a:stretch/>
        </p:blipFill>
        <p:spPr>
          <a:xfrm>
            <a:off x="7900387" y="749300"/>
            <a:ext cx="8573572" cy="12331700"/>
          </a:xfrm>
          <a:prstGeom prst="rect">
            <a:avLst/>
          </a:prstGeom>
          <a:noFill/>
          <a:ln>
            <a:noFill/>
          </a:ln>
        </p:spPr>
      </p:pic>
      <p:pic>
        <p:nvPicPr>
          <p:cNvPr descr=" " id="425" name="Google Shape;425;g34112b955af_0_383"/>
          <p:cNvPicPr preferRelativeResize="0"/>
          <p:nvPr/>
        </p:nvPicPr>
        <p:blipFill rotWithShape="1">
          <a:blip r:embed="rId7">
            <a:alphaModFix/>
          </a:blip>
          <a:srcRect b="0" l="0" r="0" t="0"/>
          <a:stretch/>
        </p:blipFill>
        <p:spPr>
          <a:xfrm>
            <a:off x="8395749" y="1803400"/>
            <a:ext cx="7582848" cy="10236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D8FF"/>
        </a:solidFill>
      </p:bgPr>
    </p:bg>
    <p:spTree>
      <p:nvGrpSpPr>
        <p:cNvPr id="430" name="Shape 430"/>
        <p:cNvGrpSpPr/>
        <p:nvPr/>
      </p:nvGrpSpPr>
      <p:grpSpPr>
        <a:xfrm>
          <a:off x="0" y="0"/>
          <a:ext cx="0" cy="0"/>
          <a:chOff x="0" y="0"/>
          <a:chExt cx="0" cy="0"/>
        </a:xfrm>
      </p:grpSpPr>
      <p:pic>
        <p:nvPicPr>
          <p:cNvPr descr=" " id="431" name="Google Shape;431;g34112b955af_0_399"/>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32" name="Google Shape;432;g34112b955af_0_39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33" name="Google Shape;433;g34112b955af_0_399"/>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34" name="Google Shape;434;g34112b955af_0_399"/>
          <p:cNvSpPr/>
          <p:nvPr/>
        </p:nvSpPr>
        <p:spPr>
          <a:xfrm>
            <a:off x="15690694" y="698500"/>
            <a:ext cx="7464300" cy="27771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04473"/>
              </a:buClr>
              <a:buSzPts val="8000"/>
              <a:buFont typeface="Bungee"/>
              <a:buNone/>
            </a:pPr>
            <a:r>
              <a:rPr b="0" i="0" lang="en-US" sz="8000" u="none" cap="none" strike="noStrike">
                <a:solidFill>
                  <a:srgbClr val="004473"/>
                </a:solidFill>
                <a:latin typeface="Bungee"/>
                <a:ea typeface="Bungee"/>
                <a:cs typeface="Bungee"/>
                <a:sym typeface="Bungee"/>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D8FF"/>
        </a:solidFill>
      </p:bgPr>
    </p:bg>
    <p:spTree>
      <p:nvGrpSpPr>
        <p:cNvPr id="439" name="Shape 439"/>
        <p:cNvGrpSpPr/>
        <p:nvPr/>
      </p:nvGrpSpPr>
      <p:grpSpPr>
        <a:xfrm>
          <a:off x="0" y="0"/>
          <a:ext cx="0" cy="0"/>
          <a:chOff x="0" y="0"/>
          <a:chExt cx="0" cy="0"/>
        </a:xfrm>
      </p:grpSpPr>
      <p:pic>
        <p:nvPicPr>
          <p:cNvPr descr=" " id="440" name="Google Shape;440;g34112b955af_0_407"/>
          <p:cNvPicPr preferRelativeResize="0"/>
          <p:nvPr/>
        </p:nvPicPr>
        <p:blipFill rotWithShape="1">
          <a:blip r:embed="rId3">
            <a:alphaModFix/>
          </a:blip>
          <a:srcRect b="0" l="0" r="0" t="0"/>
          <a:stretch/>
        </p:blipFill>
        <p:spPr>
          <a:xfrm>
            <a:off x="19179397" y="-1409700"/>
            <a:ext cx="7201800" cy="7200900"/>
          </a:xfrm>
          <a:prstGeom prst="rect">
            <a:avLst/>
          </a:prstGeom>
          <a:noFill/>
          <a:ln>
            <a:noFill/>
          </a:ln>
        </p:spPr>
      </p:pic>
      <p:pic>
        <p:nvPicPr>
          <p:cNvPr descr=" " id="441" name="Google Shape;441;g34112b955af_0_407"/>
          <p:cNvPicPr preferRelativeResize="0"/>
          <p:nvPr/>
        </p:nvPicPr>
        <p:blipFill rotWithShape="1">
          <a:blip r:embed="rId4">
            <a:alphaModFix/>
          </a:blip>
          <a:srcRect b="0" l="0" r="0" t="0"/>
          <a:stretch/>
        </p:blipFill>
        <p:spPr>
          <a:xfrm>
            <a:off x="-2546364" y="3398887"/>
            <a:ext cx="13905900" cy="12495634"/>
          </a:xfrm>
          <a:prstGeom prst="rect">
            <a:avLst/>
          </a:prstGeom>
          <a:noFill/>
          <a:ln>
            <a:noFill/>
          </a:ln>
        </p:spPr>
      </p:pic>
      <p:pic>
        <p:nvPicPr>
          <p:cNvPr descr=" " id="442" name="Google Shape;442;g34112b955af_0_407"/>
          <p:cNvPicPr preferRelativeResize="0"/>
          <p:nvPr/>
        </p:nvPicPr>
        <p:blipFill rotWithShape="1">
          <a:blip r:embed="rId5">
            <a:alphaModFix/>
          </a:blip>
          <a:srcRect b="0" l="0" r="0" t="0"/>
          <a:stretch/>
        </p:blipFill>
        <p:spPr>
          <a:xfrm>
            <a:off x="21186248" y="12700000"/>
            <a:ext cx="3200800" cy="1016000"/>
          </a:xfrm>
          <a:prstGeom prst="rect">
            <a:avLst/>
          </a:prstGeom>
          <a:noFill/>
          <a:ln>
            <a:noFill/>
          </a:ln>
        </p:spPr>
      </p:pic>
      <p:pic>
        <p:nvPicPr>
          <p:cNvPr descr=" " id="443" name="Google Shape;443;g34112b955af_0_407"/>
          <p:cNvPicPr preferRelativeResize="0"/>
          <p:nvPr/>
        </p:nvPicPr>
        <p:blipFill rotWithShape="1">
          <a:blip r:embed="rId6">
            <a:alphaModFix/>
          </a:blip>
          <a:srcRect b="0" l="0" r="0" t="0"/>
          <a:stretch/>
        </p:blipFill>
        <p:spPr>
          <a:xfrm>
            <a:off x="8332241" y="3390900"/>
            <a:ext cx="14479810" cy="7861300"/>
          </a:xfrm>
          <a:prstGeom prst="rect">
            <a:avLst/>
          </a:prstGeom>
          <a:noFill/>
          <a:ln>
            <a:noFill/>
          </a:ln>
        </p:spPr>
      </p:pic>
      <p:sp>
        <p:nvSpPr>
          <p:cNvPr id="444" name="Google Shape;444;g34112b955af_0_407"/>
          <p:cNvSpPr/>
          <p:nvPr/>
        </p:nvSpPr>
        <p:spPr>
          <a:xfrm>
            <a:off x="3082252" y="1193800"/>
            <a:ext cx="182352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4473"/>
              </a:buClr>
              <a:buSzPts val="8000"/>
              <a:buFont typeface="Bungee"/>
              <a:buNone/>
            </a:pPr>
            <a:r>
              <a:rPr b="0" i="0" lang="en-US" sz="8000" u="none" cap="none" strike="noStrike">
                <a:solidFill>
                  <a:srgbClr val="004473"/>
                </a:solidFill>
                <a:latin typeface="Bungee"/>
                <a:ea typeface="Bungee"/>
                <a:cs typeface="Bungee"/>
                <a:sym typeface="Bungee"/>
              </a:rPr>
              <a:t>Fantasy Realm at a Glance</a:t>
            </a:r>
            <a:endParaRPr b="0" i="0" sz="8000" u="none" cap="none" strike="noStrike">
              <a:solidFill>
                <a:schemeClr val="dk1"/>
              </a:solidFill>
              <a:latin typeface="Calibri"/>
              <a:ea typeface="Calibri"/>
              <a:cs typeface="Calibri"/>
              <a:sym typeface="Calibri"/>
            </a:endParaRPr>
          </a:p>
        </p:txBody>
      </p:sp>
      <p:sp>
        <p:nvSpPr>
          <p:cNvPr id="445" name="Google Shape;445;g34112b955af_0_407"/>
          <p:cNvSpPr/>
          <p:nvPr/>
        </p:nvSpPr>
        <p:spPr>
          <a:xfrm>
            <a:off x="1956044" y="4470400"/>
            <a:ext cx="57792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g34112b955af_0_407"/>
          <p:cNvSpPr/>
          <p:nvPr/>
        </p:nvSpPr>
        <p:spPr>
          <a:xfrm>
            <a:off x="1956044" y="4470400"/>
            <a:ext cx="57792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g34112b955af_0_407"/>
          <p:cNvSpPr/>
          <p:nvPr/>
        </p:nvSpPr>
        <p:spPr>
          <a:xfrm>
            <a:off x="1956044" y="4470400"/>
            <a:ext cx="59823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The Forest</a:t>
            </a:r>
            <a:endParaRPr b="0" i="0" sz="4800" u="none" cap="none" strike="noStrike">
              <a:solidFill>
                <a:schemeClr val="dk1"/>
              </a:solidFill>
              <a:latin typeface="Calibri"/>
              <a:ea typeface="Calibri"/>
              <a:cs typeface="Calibri"/>
              <a:sym typeface="Calibri"/>
            </a:endParaRPr>
          </a:p>
        </p:txBody>
      </p:sp>
      <p:sp>
        <p:nvSpPr>
          <p:cNvPr id="448" name="Google Shape;448;g34112b955af_0_407"/>
          <p:cNvSpPr/>
          <p:nvPr/>
        </p:nvSpPr>
        <p:spPr>
          <a:xfrm>
            <a:off x="1956044" y="53086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magical forest filled with animals and creatures.</a:t>
            </a:r>
            <a:endParaRPr b="0" i="0" sz="3200" u="none" cap="none" strike="noStrike">
              <a:solidFill>
                <a:schemeClr val="dk1"/>
              </a:solidFill>
              <a:latin typeface="Calibri"/>
              <a:ea typeface="Calibri"/>
              <a:cs typeface="Calibri"/>
              <a:sym typeface="Calibri"/>
            </a:endParaRPr>
          </a:p>
        </p:txBody>
      </p:sp>
      <p:sp>
        <p:nvSpPr>
          <p:cNvPr id="449" name="Google Shape;449;g34112b955af_0_407"/>
          <p:cNvSpPr/>
          <p:nvPr/>
        </p:nvSpPr>
        <p:spPr>
          <a:xfrm>
            <a:off x="1956044" y="7162800"/>
            <a:ext cx="57792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g34112b955af_0_407"/>
          <p:cNvSpPr/>
          <p:nvPr/>
        </p:nvSpPr>
        <p:spPr>
          <a:xfrm>
            <a:off x="1956044" y="7162800"/>
            <a:ext cx="57792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g34112b955af_0_407"/>
          <p:cNvSpPr/>
          <p:nvPr/>
        </p:nvSpPr>
        <p:spPr>
          <a:xfrm>
            <a:off x="1956044" y="7162800"/>
            <a:ext cx="59823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The Caves</a:t>
            </a:r>
            <a:endParaRPr b="0" i="0" sz="4800" u="none" cap="none" strike="noStrike">
              <a:solidFill>
                <a:schemeClr val="dk1"/>
              </a:solidFill>
              <a:latin typeface="Calibri"/>
              <a:ea typeface="Calibri"/>
              <a:cs typeface="Calibri"/>
              <a:sym typeface="Calibri"/>
            </a:endParaRPr>
          </a:p>
        </p:txBody>
      </p:sp>
      <p:sp>
        <p:nvSpPr>
          <p:cNvPr id="452" name="Google Shape;452;g34112b955af_0_407"/>
          <p:cNvSpPr/>
          <p:nvPr/>
        </p:nvSpPr>
        <p:spPr>
          <a:xfrm>
            <a:off x="1956044" y="80010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network of underground caves filled with crystals.</a:t>
            </a:r>
            <a:endParaRPr b="0" i="0" sz="3200" u="none" cap="none" strike="noStrike">
              <a:solidFill>
                <a:schemeClr val="dk1"/>
              </a:solidFill>
              <a:latin typeface="Calibri"/>
              <a:ea typeface="Calibri"/>
              <a:cs typeface="Calibri"/>
              <a:sym typeface="Calibri"/>
            </a:endParaRPr>
          </a:p>
        </p:txBody>
      </p:sp>
      <p:sp>
        <p:nvSpPr>
          <p:cNvPr id="453" name="Google Shape;453;g34112b955af_0_407"/>
          <p:cNvSpPr/>
          <p:nvPr/>
        </p:nvSpPr>
        <p:spPr>
          <a:xfrm>
            <a:off x="1956044" y="9855200"/>
            <a:ext cx="57792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g34112b955af_0_407"/>
          <p:cNvSpPr/>
          <p:nvPr/>
        </p:nvSpPr>
        <p:spPr>
          <a:xfrm>
            <a:off x="1956044" y="9855200"/>
            <a:ext cx="5779200" cy="205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g34112b955af_0_407"/>
          <p:cNvSpPr/>
          <p:nvPr/>
        </p:nvSpPr>
        <p:spPr>
          <a:xfrm>
            <a:off x="1956044" y="9855200"/>
            <a:ext cx="59823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The Lair</a:t>
            </a:r>
            <a:endParaRPr b="0" i="0" sz="4800" u="none" cap="none" strike="noStrike">
              <a:solidFill>
                <a:schemeClr val="dk1"/>
              </a:solidFill>
              <a:latin typeface="Calibri"/>
              <a:ea typeface="Calibri"/>
              <a:cs typeface="Calibri"/>
              <a:sym typeface="Calibri"/>
            </a:endParaRPr>
          </a:p>
        </p:txBody>
      </p:sp>
      <p:sp>
        <p:nvSpPr>
          <p:cNvPr id="456" name="Google Shape;456;g34112b955af_0_407"/>
          <p:cNvSpPr/>
          <p:nvPr/>
        </p:nvSpPr>
        <p:spPr>
          <a:xfrm>
            <a:off x="1956044" y="10693400"/>
            <a:ext cx="59148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dangerous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D8FF"/>
        </a:solidFill>
      </p:bgPr>
    </p:bg>
    <p:spTree>
      <p:nvGrpSpPr>
        <p:cNvPr id="461" name="Shape 461"/>
        <p:cNvGrpSpPr/>
        <p:nvPr/>
      </p:nvGrpSpPr>
      <p:grpSpPr>
        <a:xfrm>
          <a:off x="0" y="0"/>
          <a:ext cx="0" cy="0"/>
          <a:chOff x="0" y="0"/>
          <a:chExt cx="0" cy="0"/>
        </a:xfrm>
      </p:grpSpPr>
      <p:pic>
        <p:nvPicPr>
          <p:cNvPr descr=" " id="462" name="Google Shape;462;g34112b955af_0_428"/>
          <p:cNvPicPr preferRelativeResize="0"/>
          <p:nvPr/>
        </p:nvPicPr>
        <p:blipFill rotWithShape="1">
          <a:blip r:embed="rId3">
            <a:alphaModFix/>
          </a:blip>
          <a:srcRect b="0" l="0" r="0" t="0"/>
          <a:stretch/>
        </p:blipFill>
        <p:spPr>
          <a:xfrm>
            <a:off x="18276645" y="579264"/>
            <a:ext cx="5656935" cy="6889775"/>
          </a:xfrm>
          <a:prstGeom prst="rect">
            <a:avLst/>
          </a:prstGeom>
          <a:noFill/>
          <a:ln>
            <a:noFill/>
          </a:ln>
        </p:spPr>
      </p:pic>
      <p:pic>
        <p:nvPicPr>
          <p:cNvPr descr=" " id="463" name="Google Shape;463;g34112b955af_0_428"/>
          <p:cNvPicPr preferRelativeResize="0"/>
          <p:nvPr/>
        </p:nvPicPr>
        <p:blipFill rotWithShape="1">
          <a:blip r:embed="rId4">
            <a:alphaModFix/>
          </a:blip>
          <a:srcRect b="0" l="0" r="0" t="0"/>
          <a:stretch/>
        </p:blipFill>
        <p:spPr>
          <a:xfrm>
            <a:off x="-5296562" y="5499100"/>
            <a:ext cx="15051381" cy="15049500"/>
          </a:xfrm>
          <a:prstGeom prst="rect">
            <a:avLst/>
          </a:prstGeom>
          <a:noFill/>
          <a:ln>
            <a:noFill/>
          </a:ln>
        </p:spPr>
      </p:pic>
      <p:sp>
        <p:nvSpPr>
          <p:cNvPr id="464" name="Google Shape;464;g34112b955af_0_428"/>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5" name="Google Shape;465;g34112b955af_0_428"/>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466" name="Google Shape;466;g34112b955af_0_428"/>
          <p:cNvSpPr/>
          <p:nvPr/>
        </p:nvSpPr>
        <p:spPr>
          <a:xfrm>
            <a:off x="1143143" y="3073400"/>
            <a:ext cx="22100700" cy="975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g34112b955af_0_428"/>
          <p:cNvSpPr/>
          <p:nvPr/>
        </p:nvSpPr>
        <p:spPr>
          <a:xfrm>
            <a:off x="1143143" y="3073400"/>
            <a:ext cx="4572600" cy="975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g34112b955af_0_428"/>
          <p:cNvSpPr/>
          <p:nvPr/>
        </p:nvSpPr>
        <p:spPr>
          <a:xfrm>
            <a:off x="2616527" y="3073400"/>
            <a:ext cx="1625700" cy="422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9" name="Google Shape;469;g34112b955af_0_428"/>
          <p:cNvPicPr preferRelativeResize="0"/>
          <p:nvPr/>
        </p:nvPicPr>
        <p:blipFill rotWithShape="1">
          <a:blip r:embed="rId6">
            <a:alphaModFix/>
          </a:blip>
          <a:srcRect b="0" l="0" r="0" t="0"/>
          <a:stretch/>
        </p:blipFill>
        <p:spPr>
          <a:xfrm>
            <a:off x="3334167" y="3073400"/>
            <a:ext cx="190524" cy="2603500"/>
          </a:xfrm>
          <a:prstGeom prst="rect">
            <a:avLst/>
          </a:prstGeom>
          <a:noFill/>
          <a:ln>
            <a:noFill/>
          </a:ln>
        </p:spPr>
      </p:pic>
      <p:pic>
        <p:nvPicPr>
          <p:cNvPr descr=" " id="470" name="Google Shape;470;g34112b955af_0_428"/>
          <p:cNvPicPr preferRelativeResize="0"/>
          <p:nvPr/>
        </p:nvPicPr>
        <p:blipFill rotWithShape="1">
          <a:blip r:embed="rId7">
            <a:alphaModFix/>
          </a:blip>
          <a:srcRect b="0" l="0" r="0" t="0"/>
          <a:stretch/>
        </p:blipFill>
        <p:spPr>
          <a:xfrm>
            <a:off x="2616527" y="5676900"/>
            <a:ext cx="1625803" cy="1625600"/>
          </a:xfrm>
          <a:prstGeom prst="rect">
            <a:avLst/>
          </a:prstGeom>
          <a:noFill/>
          <a:ln>
            <a:noFill/>
          </a:ln>
        </p:spPr>
      </p:pic>
      <p:sp>
        <p:nvSpPr>
          <p:cNvPr id="471" name="Google Shape;471;g34112b955af_0_428"/>
          <p:cNvSpPr/>
          <p:nvPr/>
        </p:nvSpPr>
        <p:spPr>
          <a:xfrm>
            <a:off x="2616527" y="5676900"/>
            <a:ext cx="1625700" cy="1625700"/>
          </a:xfrm>
          <a:prstGeom prst="roundRect">
            <a:avLst>
              <a:gd fmla="val 12375"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g34112b955af_0_428"/>
          <p:cNvSpPr/>
          <p:nvPr/>
        </p:nvSpPr>
        <p:spPr>
          <a:xfrm>
            <a:off x="2749894" y="6140450"/>
            <a:ext cx="1359000" cy="698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3600"/>
              <a:buFont typeface="Bungee"/>
              <a:buNone/>
            </a:pPr>
            <a:r>
              <a:rPr b="0" i="0" lang="en-US" sz="3600" u="none" cap="none" strike="noStrike">
                <a:solidFill>
                  <a:srgbClr val="000000"/>
                </a:solidFill>
                <a:latin typeface="Bungee"/>
                <a:ea typeface="Bungee"/>
                <a:cs typeface="Bungee"/>
                <a:sym typeface="Bungee"/>
              </a:rPr>
              <a:t>2015</a:t>
            </a:r>
            <a:endParaRPr b="0" i="0" sz="3600" u="none" cap="none" strike="noStrike">
              <a:solidFill>
                <a:schemeClr val="dk1"/>
              </a:solidFill>
              <a:latin typeface="Calibri"/>
              <a:ea typeface="Calibri"/>
              <a:cs typeface="Calibri"/>
              <a:sym typeface="Calibri"/>
            </a:endParaRPr>
          </a:p>
        </p:txBody>
      </p:sp>
      <p:sp>
        <p:nvSpPr>
          <p:cNvPr id="473" name="Google Shape;473;g34112b955af_0_428"/>
          <p:cNvSpPr/>
          <p:nvPr/>
        </p:nvSpPr>
        <p:spPr>
          <a:xfrm>
            <a:off x="1143143" y="7912100"/>
            <a:ext cx="4572600" cy="491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g34112b955af_0_428"/>
          <p:cNvSpPr/>
          <p:nvPr/>
        </p:nvSpPr>
        <p:spPr>
          <a:xfrm>
            <a:off x="1143143" y="7912100"/>
            <a:ext cx="4572600" cy="491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g34112b955af_0_428"/>
          <p:cNvSpPr/>
          <p:nvPr/>
        </p:nvSpPr>
        <p:spPr>
          <a:xfrm>
            <a:off x="1143143" y="7912100"/>
            <a:ext cx="4572600" cy="491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g34112b955af_0_428"/>
          <p:cNvSpPr/>
          <p:nvPr/>
        </p:nvSpPr>
        <p:spPr>
          <a:xfrm>
            <a:off x="1066933" y="7912100"/>
            <a:ext cx="4725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Eclipse</a:t>
            </a:r>
            <a:endParaRPr b="0" i="0" sz="3600" u="none" cap="none" strike="noStrike">
              <a:solidFill>
                <a:schemeClr val="dk1"/>
              </a:solidFill>
              <a:latin typeface="Calibri"/>
              <a:ea typeface="Calibri"/>
              <a:cs typeface="Calibri"/>
              <a:sym typeface="Calibri"/>
            </a:endParaRPr>
          </a:p>
        </p:txBody>
      </p:sp>
      <p:sp>
        <p:nvSpPr>
          <p:cNvPr id="477" name="Google Shape;477;g34112b955af_0_428"/>
          <p:cNvSpPr/>
          <p:nvPr/>
        </p:nvSpPr>
        <p:spPr>
          <a:xfrm>
            <a:off x="1075401" y="8661400"/>
            <a:ext cx="4708200" cy="4301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rare eclipse occurs, causing strange and unpredictable magical effects.</a:t>
            </a:r>
            <a:endParaRPr b="0" i="0" sz="3200" u="none" cap="none" strike="noStrike">
              <a:solidFill>
                <a:schemeClr val="dk1"/>
              </a:solidFill>
              <a:latin typeface="Calibri"/>
              <a:ea typeface="Calibri"/>
              <a:cs typeface="Calibri"/>
              <a:sym typeface="Calibri"/>
            </a:endParaRPr>
          </a:p>
          <a:p>
            <a:pPr indent="0" lvl="0" marL="0" marR="0" rtl="0" algn="ctr">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An elf helps humans obtain the Crystal .</a:t>
            </a:r>
            <a:endParaRPr b="0" i="0" sz="3200" u="none" cap="none" strike="noStrike">
              <a:solidFill>
                <a:schemeClr val="dk1"/>
              </a:solidFill>
              <a:latin typeface="Calibri"/>
              <a:ea typeface="Calibri"/>
              <a:cs typeface="Calibri"/>
              <a:sym typeface="Calibri"/>
            </a:endParaRPr>
          </a:p>
        </p:txBody>
      </p:sp>
      <p:sp>
        <p:nvSpPr>
          <p:cNvPr id="478" name="Google Shape;478;g34112b955af_0_428"/>
          <p:cNvSpPr/>
          <p:nvPr/>
        </p:nvSpPr>
        <p:spPr>
          <a:xfrm>
            <a:off x="6985873" y="3073400"/>
            <a:ext cx="4572600" cy="975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g34112b955af_0_428"/>
          <p:cNvSpPr/>
          <p:nvPr/>
        </p:nvSpPr>
        <p:spPr>
          <a:xfrm>
            <a:off x="8459257" y="3073400"/>
            <a:ext cx="1625700" cy="422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80" name="Google Shape;480;g34112b955af_0_428"/>
          <p:cNvPicPr preferRelativeResize="0"/>
          <p:nvPr/>
        </p:nvPicPr>
        <p:blipFill rotWithShape="1">
          <a:blip r:embed="rId6">
            <a:alphaModFix/>
          </a:blip>
          <a:srcRect b="0" l="0" r="0" t="0"/>
          <a:stretch/>
        </p:blipFill>
        <p:spPr>
          <a:xfrm>
            <a:off x="9176897" y="3073400"/>
            <a:ext cx="190524" cy="2603500"/>
          </a:xfrm>
          <a:prstGeom prst="rect">
            <a:avLst/>
          </a:prstGeom>
          <a:noFill/>
          <a:ln>
            <a:noFill/>
          </a:ln>
        </p:spPr>
      </p:pic>
      <p:pic>
        <p:nvPicPr>
          <p:cNvPr descr=" " id="481" name="Google Shape;481;g34112b955af_0_428"/>
          <p:cNvPicPr preferRelativeResize="0"/>
          <p:nvPr/>
        </p:nvPicPr>
        <p:blipFill rotWithShape="1">
          <a:blip r:embed="rId7">
            <a:alphaModFix/>
          </a:blip>
          <a:srcRect b="0" l="0" r="0" t="0"/>
          <a:stretch/>
        </p:blipFill>
        <p:spPr>
          <a:xfrm>
            <a:off x="8459257" y="5676900"/>
            <a:ext cx="1625803" cy="1625600"/>
          </a:xfrm>
          <a:prstGeom prst="rect">
            <a:avLst/>
          </a:prstGeom>
          <a:noFill/>
          <a:ln>
            <a:noFill/>
          </a:ln>
        </p:spPr>
      </p:pic>
      <p:sp>
        <p:nvSpPr>
          <p:cNvPr id="482" name="Google Shape;482;g34112b955af_0_428"/>
          <p:cNvSpPr/>
          <p:nvPr/>
        </p:nvSpPr>
        <p:spPr>
          <a:xfrm>
            <a:off x="8459257" y="5676900"/>
            <a:ext cx="1625700" cy="1625700"/>
          </a:xfrm>
          <a:prstGeom prst="roundRect">
            <a:avLst>
              <a:gd fmla="val 12375"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g34112b955af_0_428"/>
          <p:cNvSpPr/>
          <p:nvPr/>
        </p:nvSpPr>
        <p:spPr>
          <a:xfrm>
            <a:off x="8592624" y="6140450"/>
            <a:ext cx="1359000" cy="698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3600"/>
              <a:buFont typeface="Bungee"/>
              <a:buNone/>
            </a:pPr>
            <a:r>
              <a:rPr b="0" i="0" lang="en-US" sz="3600" u="none" cap="none" strike="noStrike">
                <a:solidFill>
                  <a:srgbClr val="000000"/>
                </a:solidFill>
                <a:latin typeface="Bungee"/>
                <a:ea typeface="Bungee"/>
                <a:cs typeface="Bungee"/>
                <a:sym typeface="Bungee"/>
              </a:rPr>
              <a:t>2015</a:t>
            </a:r>
            <a:endParaRPr b="0" i="0" sz="3600" u="none" cap="none" strike="noStrike">
              <a:solidFill>
                <a:schemeClr val="dk1"/>
              </a:solidFill>
              <a:latin typeface="Calibri"/>
              <a:ea typeface="Calibri"/>
              <a:cs typeface="Calibri"/>
              <a:sym typeface="Calibri"/>
            </a:endParaRPr>
          </a:p>
        </p:txBody>
      </p:sp>
      <p:sp>
        <p:nvSpPr>
          <p:cNvPr id="484" name="Google Shape;484;g34112b955af_0_428"/>
          <p:cNvSpPr/>
          <p:nvPr/>
        </p:nvSpPr>
        <p:spPr>
          <a:xfrm>
            <a:off x="6985873" y="7912100"/>
            <a:ext cx="4572600" cy="491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34112b955af_0_428"/>
          <p:cNvSpPr/>
          <p:nvPr/>
        </p:nvSpPr>
        <p:spPr>
          <a:xfrm>
            <a:off x="6985873" y="7912100"/>
            <a:ext cx="4572600" cy="491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g34112b955af_0_428"/>
          <p:cNvSpPr/>
          <p:nvPr/>
        </p:nvSpPr>
        <p:spPr>
          <a:xfrm>
            <a:off x="6985873" y="7912100"/>
            <a:ext cx="4572600" cy="491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g34112b955af_0_428"/>
          <p:cNvSpPr/>
          <p:nvPr/>
        </p:nvSpPr>
        <p:spPr>
          <a:xfrm>
            <a:off x="6909664" y="7912100"/>
            <a:ext cx="4725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War</a:t>
            </a:r>
            <a:endParaRPr b="0" i="0" sz="3600" u="none" cap="none" strike="noStrike">
              <a:solidFill>
                <a:schemeClr val="dk1"/>
              </a:solidFill>
              <a:latin typeface="Calibri"/>
              <a:ea typeface="Calibri"/>
              <a:cs typeface="Calibri"/>
              <a:sym typeface="Calibri"/>
            </a:endParaRPr>
          </a:p>
        </p:txBody>
      </p:sp>
      <p:sp>
        <p:nvSpPr>
          <p:cNvPr id="488" name="Google Shape;488;g34112b955af_0_428"/>
          <p:cNvSpPr/>
          <p:nvPr/>
        </p:nvSpPr>
        <p:spPr>
          <a:xfrm>
            <a:off x="6918131" y="8661400"/>
            <a:ext cx="4708200" cy="4301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volcanic eruption devastates a nearby city, forcing its inhabitants.</a:t>
            </a:r>
            <a:endParaRPr b="0" i="0" sz="3200" u="none" cap="none" strike="noStrike">
              <a:solidFill>
                <a:schemeClr val="dk1"/>
              </a:solidFill>
              <a:latin typeface="Calibri"/>
              <a:ea typeface="Calibri"/>
              <a:cs typeface="Calibri"/>
              <a:sym typeface="Calibri"/>
            </a:endParaRPr>
          </a:p>
          <a:p>
            <a:pPr indent="0" lvl="0" marL="0" marR="0" rtl="0" algn="ctr">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civilization of the Shimmering City .</a:t>
            </a:r>
            <a:endParaRPr b="0" i="0" sz="3200" u="none" cap="none" strike="noStrike">
              <a:solidFill>
                <a:schemeClr val="dk1"/>
              </a:solidFill>
              <a:latin typeface="Calibri"/>
              <a:ea typeface="Calibri"/>
              <a:cs typeface="Calibri"/>
              <a:sym typeface="Calibri"/>
            </a:endParaRPr>
          </a:p>
        </p:txBody>
      </p:sp>
      <p:sp>
        <p:nvSpPr>
          <p:cNvPr id="489" name="Google Shape;489;g34112b955af_0_428"/>
          <p:cNvSpPr/>
          <p:nvPr/>
        </p:nvSpPr>
        <p:spPr>
          <a:xfrm>
            <a:off x="12828603" y="3073400"/>
            <a:ext cx="4572600" cy="975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g34112b955af_0_428"/>
          <p:cNvSpPr/>
          <p:nvPr/>
        </p:nvSpPr>
        <p:spPr>
          <a:xfrm>
            <a:off x="14301988" y="3073400"/>
            <a:ext cx="1625700" cy="422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1" name="Google Shape;491;g34112b955af_0_428"/>
          <p:cNvPicPr preferRelativeResize="0"/>
          <p:nvPr/>
        </p:nvPicPr>
        <p:blipFill rotWithShape="1">
          <a:blip r:embed="rId6">
            <a:alphaModFix/>
          </a:blip>
          <a:srcRect b="0" l="0" r="0" t="0"/>
          <a:stretch/>
        </p:blipFill>
        <p:spPr>
          <a:xfrm>
            <a:off x="15019627" y="3073400"/>
            <a:ext cx="190524" cy="2603500"/>
          </a:xfrm>
          <a:prstGeom prst="rect">
            <a:avLst/>
          </a:prstGeom>
          <a:noFill/>
          <a:ln>
            <a:noFill/>
          </a:ln>
        </p:spPr>
      </p:pic>
      <p:pic>
        <p:nvPicPr>
          <p:cNvPr descr=" " id="492" name="Google Shape;492;g34112b955af_0_428"/>
          <p:cNvPicPr preferRelativeResize="0"/>
          <p:nvPr/>
        </p:nvPicPr>
        <p:blipFill rotWithShape="1">
          <a:blip r:embed="rId7">
            <a:alphaModFix/>
          </a:blip>
          <a:srcRect b="0" l="0" r="0" t="0"/>
          <a:stretch/>
        </p:blipFill>
        <p:spPr>
          <a:xfrm>
            <a:off x="14301988" y="5676900"/>
            <a:ext cx="1625803" cy="1625600"/>
          </a:xfrm>
          <a:prstGeom prst="rect">
            <a:avLst/>
          </a:prstGeom>
          <a:noFill/>
          <a:ln>
            <a:noFill/>
          </a:ln>
        </p:spPr>
      </p:pic>
      <p:sp>
        <p:nvSpPr>
          <p:cNvPr id="493" name="Google Shape;493;g34112b955af_0_428"/>
          <p:cNvSpPr/>
          <p:nvPr/>
        </p:nvSpPr>
        <p:spPr>
          <a:xfrm>
            <a:off x="14301988" y="5676900"/>
            <a:ext cx="1625700" cy="1625700"/>
          </a:xfrm>
          <a:prstGeom prst="roundRect">
            <a:avLst>
              <a:gd fmla="val 12375"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g34112b955af_0_428"/>
          <p:cNvSpPr/>
          <p:nvPr/>
        </p:nvSpPr>
        <p:spPr>
          <a:xfrm>
            <a:off x="14435354" y="6140450"/>
            <a:ext cx="1359000" cy="698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3600"/>
              <a:buFont typeface="Bungee"/>
              <a:buNone/>
            </a:pPr>
            <a:r>
              <a:rPr b="0" i="0" lang="en-US" sz="3600" u="none" cap="none" strike="noStrike">
                <a:solidFill>
                  <a:srgbClr val="000000"/>
                </a:solidFill>
                <a:latin typeface="Bungee"/>
                <a:ea typeface="Bungee"/>
                <a:cs typeface="Bungee"/>
                <a:sym typeface="Bungee"/>
              </a:rPr>
              <a:t>2015</a:t>
            </a:r>
            <a:endParaRPr b="0" i="0" sz="3600" u="none" cap="none" strike="noStrike">
              <a:solidFill>
                <a:schemeClr val="dk1"/>
              </a:solidFill>
              <a:latin typeface="Calibri"/>
              <a:ea typeface="Calibri"/>
              <a:cs typeface="Calibri"/>
              <a:sym typeface="Calibri"/>
            </a:endParaRPr>
          </a:p>
        </p:txBody>
      </p:sp>
      <p:sp>
        <p:nvSpPr>
          <p:cNvPr id="495" name="Google Shape;495;g34112b955af_0_428"/>
          <p:cNvSpPr/>
          <p:nvPr/>
        </p:nvSpPr>
        <p:spPr>
          <a:xfrm>
            <a:off x="12828603" y="7912100"/>
            <a:ext cx="4572600" cy="491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g34112b955af_0_428"/>
          <p:cNvSpPr/>
          <p:nvPr/>
        </p:nvSpPr>
        <p:spPr>
          <a:xfrm>
            <a:off x="12828603" y="7912100"/>
            <a:ext cx="4572600" cy="491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g34112b955af_0_428"/>
          <p:cNvSpPr/>
          <p:nvPr/>
        </p:nvSpPr>
        <p:spPr>
          <a:xfrm>
            <a:off x="12828603" y="7912100"/>
            <a:ext cx="4572600" cy="491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g34112b955af_0_428"/>
          <p:cNvSpPr/>
          <p:nvPr/>
        </p:nvSpPr>
        <p:spPr>
          <a:xfrm>
            <a:off x="12752394" y="7912100"/>
            <a:ext cx="4725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Obtain</a:t>
            </a:r>
            <a:endParaRPr b="0" i="0" sz="3600" u="none" cap="none" strike="noStrike">
              <a:solidFill>
                <a:schemeClr val="dk1"/>
              </a:solidFill>
              <a:latin typeface="Calibri"/>
              <a:ea typeface="Calibri"/>
              <a:cs typeface="Calibri"/>
              <a:sym typeface="Calibri"/>
            </a:endParaRPr>
          </a:p>
        </p:txBody>
      </p:sp>
      <p:sp>
        <p:nvSpPr>
          <p:cNvPr id="499" name="Google Shape;499;g34112b955af_0_428"/>
          <p:cNvSpPr/>
          <p:nvPr/>
        </p:nvSpPr>
        <p:spPr>
          <a:xfrm>
            <a:off x="12760862" y="8661400"/>
            <a:ext cx="4708200" cy="4301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group of adventurers sets out to recover an ancient artifact.</a:t>
            </a:r>
            <a:endParaRPr b="0" i="0" sz="3200" u="none" cap="none" strike="noStrike">
              <a:solidFill>
                <a:schemeClr val="dk1"/>
              </a:solidFill>
              <a:latin typeface="Calibri"/>
              <a:ea typeface="Calibri"/>
              <a:cs typeface="Calibri"/>
              <a:sym typeface="Calibri"/>
            </a:endParaRPr>
          </a:p>
          <a:p>
            <a:pPr indent="0" lvl="0" marL="0" marR="0" rtl="0" algn="ctr">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An elf helps humans obtain the Crystal.</a:t>
            </a:r>
            <a:endParaRPr b="0" i="0" sz="3200" u="none" cap="none" strike="noStrike">
              <a:solidFill>
                <a:schemeClr val="dk1"/>
              </a:solidFill>
              <a:latin typeface="Calibri"/>
              <a:ea typeface="Calibri"/>
              <a:cs typeface="Calibri"/>
              <a:sym typeface="Calibri"/>
            </a:endParaRPr>
          </a:p>
        </p:txBody>
      </p:sp>
      <p:sp>
        <p:nvSpPr>
          <p:cNvPr id="500" name="Google Shape;500;g34112b955af_0_428"/>
          <p:cNvSpPr/>
          <p:nvPr/>
        </p:nvSpPr>
        <p:spPr>
          <a:xfrm>
            <a:off x="18671334" y="3073400"/>
            <a:ext cx="4572600" cy="975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g34112b955af_0_428"/>
          <p:cNvSpPr/>
          <p:nvPr/>
        </p:nvSpPr>
        <p:spPr>
          <a:xfrm>
            <a:off x="20144718" y="3073400"/>
            <a:ext cx="1625700" cy="4229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2" name="Google Shape;502;g34112b955af_0_428"/>
          <p:cNvPicPr preferRelativeResize="0"/>
          <p:nvPr/>
        </p:nvPicPr>
        <p:blipFill rotWithShape="1">
          <a:blip r:embed="rId6">
            <a:alphaModFix/>
          </a:blip>
          <a:srcRect b="0" l="0" r="0" t="0"/>
          <a:stretch/>
        </p:blipFill>
        <p:spPr>
          <a:xfrm>
            <a:off x="20862357" y="3073400"/>
            <a:ext cx="190524" cy="2603500"/>
          </a:xfrm>
          <a:prstGeom prst="rect">
            <a:avLst/>
          </a:prstGeom>
          <a:noFill/>
          <a:ln>
            <a:noFill/>
          </a:ln>
        </p:spPr>
      </p:pic>
      <p:pic>
        <p:nvPicPr>
          <p:cNvPr descr=" " id="503" name="Google Shape;503;g34112b955af_0_428"/>
          <p:cNvPicPr preferRelativeResize="0"/>
          <p:nvPr/>
        </p:nvPicPr>
        <p:blipFill rotWithShape="1">
          <a:blip r:embed="rId7">
            <a:alphaModFix/>
          </a:blip>
          <a:srcRect b="0" l="0" r="0" t="0"/>
          <a:stretch/>
        </p:blipFill>
        <p:spPr>
          <a:xfrm>
            <a:off x="20144718" y="5676900"/>
            <a:ext cx="1625803" cy="1625600"/>
          </a:xfrm>
          <a:prstGeom prst="rect">
            <a:avLst/>
          </a:prstGeom>
          <a:noFill/>
          <a:ln>
            <a:noFill/>
          </a:ln>
        </p:spPr>
      </p:pic>
      <p:sp>
        <p:nvSpPr>
          <p:cNvPr id="504" name="Google Shape;504;g34112b955af_0_428"/>
          <p:cNvSpPr/>
          <p:nvPr/>
        </p:nvSpPr>
        <p:spPr>
          <a:xfrm>
            <a:off x="20144718" y="5676900"/>
            <a:ext cx="1625700" cy="1625700"/>
          </a:xfrm>
          <a:prstGeom prst="roundRect">
            <a:avLst>
              <a:gd fmla="val 12375"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g34112b955af_0_428"/>
          <p:cNvSpPr/>
          <p:nvPr/>
        </p:nvSpPr>
        <p:spPr>
          <a:xfrm>
            <a:off x="20278084" y="6140450"/>
            <a:ext cx="1359000" cy="6984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3600"/>
              <a:buFont typeface="Bungee"/>
              <a:buNone/>
            </a:pPr>
            <a:r>
              <a:rPr b="0" i="0" lang="en-US" sz="3600" u="none" cap="none" strike="noStrike">
                <a:solidFill>
                  <a:srgbClr val="000000"/>
                </a:solidFill>
                <a:latin typeface="Bungee"/>
                <a:ea typeface="Bungee"/>
                <a:cs typeface="Bungee"/>
                <a:sym typeface="Bungee"/>
              </a:rPr>
              <a:t>2015</a:t>
            </a:r>
            <a:endParaRPr b="0" i="0" sz="3600" u="none" cap="none" strike="noStrike">
              <a:solidFill>
                <a:schemeClr val="dk1"/>
              </a:solidFill>
              <a:latin typeface="Calibri"/>
              <a:ea typeface="Calibri"/>
              <a:cs typeface="Calibri"/>
              <a:sym typeface="Calibri"/>
            </a:endParaRPr>
          </a:p>
        </p:txBody>
      </p:sp>
      <p:sp>
        <p:nvSpPr>
          <p:cNvPr id="506" name="Google Shape;506;g34112b955af_0_428"/>
          <p:cNvSpPr/>
          <p:nvPr/>
        </p:nvSpPr>
        <p:spPr>
          <a:xfrm>
            <a:off x="18671334" y="7912100"/>
            <a:ext cx="4572600" cy="491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g34112b955af_0_428"/>
          <p:cNvSpPr/>
          <p:nvPr/>
        </p:nvSpPr>
        <p:spPr>
          <a:xfrm>
            <a:off x="18671334" y="7912100"/>
            <a:ext cx="4572600" cy="491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g34112b955af_0_428"/>
          <p:cNvSpPr/>
          <p:nvPr/>
        </p:nvSpPr>
        <p:spPr>
          <a:xfrm>
            <a:off x="18671334" y="7912100"/>
            <a:ext cx="4572600" cy="4914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g34112b955af_0_428"/>
          <p:cNvSpPr/>
          <p:nvPr/>
        </p:nvSpPr>
        <p:spPr>
          <a:xfrm>
            <a:off x="18595124" y="7912100"/>
            <a:ext cx="4725000" cy="698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Foundation</a:t>
            </a:r>
            <a:endParaRPr b="0" i="0" sz="3600" u="none" cap="none" strike="noStrike">
              <a:solidFill>
                <a:schemeClr val="dk1"/>
              </a:solidFill>
              <a:latin typeface="Calibri"/>
              <a:ea typeface="Calibri"/>
              <a:cs typeface="Calibri"/>
              <a:sym typeface="Calibri"/>
            </a:endParaRPr>
          </a:p>
        </p:txBody>
      </p:sp>
      <p:sp>
        <p:nvSpPr>
          <p:cNvPr id="510" name="Google Shape;510;g34112b955af_0_428"/>
          <p:cNvSpPr/>
          <p:nvPr/>
        </p:nvSpPr>
        <p:spPr>
          <a:xfrm>
            <a:off x="18603592" y="8661400"/>
            <a:ext cx="4708200" cy="43011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An elf helps humans obtain the Crystal of the Unicorn from the Elven Forest.</a:t>
            </a:r>
            <a:endParaRPr b="0" i="0" sz="3200" u="none" cap="none" strike="noStrike">
              <a:solidFill>
                <a:schemeClr val="dk1"/>
              </a:solidFill>
              <a:latin typeface="Calibri"/>
              <a:ea typeface="Calibri"/>
              <a:cs typeface="Calibri"/>
              <a:sym typeface="Calibri"/>
            </a:endParaRPr>
          </a:p>
          <a:p>
            <a:pPr indent="0" lvl="0" marL="0" marR="0" rtl="0" algn="ctr">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civilization of the Shimmering City.</a:t>
            </a:r>
            <a:endParaRPr b="0" i="0" sz="3200" u="none" cap="none" strike="noStrike">
              <a:solidFill>
                <a:schemeClr val="dk1"/>
              </a:solidFill>
              <a:latin typeface="Calibri"/>
              <a:ea typeface="Calibri"/>
              <a:cs typeface="Calibri"/>
              <a:sym typeface="Calibri"/>
            </a:endParaRPr>
          </a:p>
        </p:txBody>
      </p:sp>
      <p:pic>
        <p:nvPicPr>
          <p:cNvPr descr=" " id="511" name="Google Shape;511;g34112b955af_0_428"/>
          <p:cNvPicPr preferRelativeResize="0"/>
          <p:nvPr/>
        </p:nvPicPr>
        <p:blipFill rotWithShape="1">
          <a:blip r:embed="rId8">
            <a:alphaModFix/>
          </a:blip>
          <a:srcRect b="0" l="0" r="0" t="0"/>
          <a:stretch/>
        </p:blipFill>
        <p:spPr>
          <a:xfrm>
            <a:off x="3429429" y="3149600"/>
            <a:ext cx="17528191" cy="38102"/>
          </a:xfrm>
          <a:prstGeom prst="rect">
            <a:avLst/>
          </a:prstGeom>
          <a:noFill/>
          <a:ln>
            <a:noFill/>
          </a:ln>
        </p:spPr>
      </p:pic>
      <p:sp>
        <p:nvSpPr>
          <p:cNvPr id="512" name="Google Shape;512;g34112b955af_0_428"/>
          <p:cNvSpPr/>
          <p:nvPr/>
        </p:nvSpPr>
        <p:spPr>
          <a:xfrm>
            <a:off x="6054423" y="1130300"/>
            <a:ext cx="122781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4473"/>
              </a:buClr>
              <a:buSzPts val="8000"/>
              <a:buFont typeface="Bungee"/>
              <a:buNone/>
            </a:pPr>
            <a:r>
              <a:rPr b="0" i="0" lang="en-US" sz="8000" u="none" cap="none" strike="noStrike">
                <a:solidFill>
                  <a:srgbClr val="004473"/>
                </a:solidFill>
                <a:latin typeface="Bungee"/>
                <a:ea typeface="Bungee"/>
                <a:cs typeface="Bungee"/>
                <a:sym typeface="Bungee"/>
              </a:rPr>
              <a:t>The Timeline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D8FF"/>
        </a:solidFill>
      </p:bgPr>
    </p:bg>
    <p:spTree>
      <p:nvGrpSpPr>
        <p:cNvPr id="28" name="Shape 28"/>
        <p:cNvGrpSpPr/>
        <p:nvPr/>
      </p:nvGrpSpPr>
      <p:grpSpPr>
        <a:xfrm>
          <a:off x="0" y="0"/>
          <a:ext cx="0" cy="0"/>
          <a:chOff x="0" y="0"/>
          <a:chExt cx="0" cy="0"/>
        </a:xfrm>
      </p:grpSpPr>
      <p:pic>
        <p:nvPicPr>
          <p:cNvPr descr=" " id="29" name="Google Shape;29;g34112b955af_0_12"/>
          <p:cNvPicPr preferRelativeResize="0"/>
          <p:nvPr/>
        </p:nvPicPr>
        <p:blipFill rotWithShape="1">
          <a:blip r:embed="rId3">
            <a:alphaModFix/>
          </a:blip>
          <a:srcRect b="0" l="0" r="0" t="0"/>
          <a:stretch/>
        </p:blipFill>
        <p:spPr>
          <a:xfrm>
            <a:off x="1147245" y="349753"/>
            <a:ext cx="8099688" cy="6613927"/>
          </a:xfrm>
          <a:prstGeom prst="rect">
            <a:avLst/>
          </a:prstGeom>
          <a:noFill/>
          <a:ln>
            <a:noFill/>
          </a:ln>
        </p:spPr>
      </p:pic>
      <p:pic>
        <p:nvPicPr>
          <p:cNvPr descr=" " id="30" name="Google Shape;30;g34112b955af_0_12"/>
          <p:cNvPicPr preferRelativeResize="0"/>
          <p:nvPr/>
        </p:nvPicPr>
        <p:blipFill rotWithShape="1">
          <a:blip r:embed="rId4">
            <a:alphaModFix/>
          </a:blip>
          <a:srcRect b="0" l="0" r="0" t="0"/>
          <a:stretch/>
        </p:blipFill>
        <p:spPr>
          <a:xfrm>
            <a:off x="12193524" y="5448300"/>
            <a:ext cx="18557019" cy="18554700"/>
          </a:xfrm>
          <a:prstGeom prst="rect">
            <a:avLst/>
          </a:prstGeom>
          <a:noFill/>
          <a:ln>
            <a:noFill/>
          </a:ln>
        </p:spPr>
      </p:pic>
      <p:sp>
        <p:nvSpPr>
          <p:cNvPr id="31" name="Google Shape;31;g34112b955af_0_1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2" name="Google Shape;32;g34112b955af_0_1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33" name="Google Shape;33;g34112b955af_0_12"/>
          <p:cNvSpPr/>
          <p:nvPr/>
        </p:nvSpPr>
        <p:spPr>
          <a:xfrm>
            <a:off x="13065700" y="1701800"/>
            <a:ext cx="8747100" cy="24978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4473"/>
              </a:buClr>
              <a:buSzPts val="12800"/>
              <a:buFont typeface="Bungee"/>
              <a:buNone/>
            </a:pPr>
            <a:r>
              <a:rPr b="0" i="0" lang="en-US" sz="12800" u="none" cap="none" strike="noStrike">
                <a:solidFill>
                  <a:srgbClr val="004473"/>
                </a:solidFill>
                <a:latin typeface="Bungee"/>
                <a:ea typeface="Bungee"/>
                <a:cs typeface="Bungee"/>
                <a:sym typeface="Bungee"/>
              </a:rPr>
              <a:t>Welcome</a:t>
            </a:r>
            <a:endParaRPr b="0" i="0" sz="12800" u="none" cap="none" strike="noStrike">
              <a:solidFill>
                <a:schemeClr val="dk1"/>
              </a:solidFill>
              <a:latin typeface="Calibri"/>
              <a:ea typeface="Calibri"/>
              <a:cs typeface="Calibri"/>
              <a:sym typeface="Calibri"/>
            </a:endParaRPr>
          </a:p>
        </p:txBody>
      </p:sp>
      <p:sp>
        <p:nvSpPr>
          <p:cNvPr id="34" name="Google Shape;34;g34112b955af_0_12"/>
          <p:cNvSpPr/>
          <p:nvPr/>
        </p:nvSpPr>
        <p:spPr>
          <a:xfrm>
            <a:off x="2667333" y="6921500"/>
            <a:ext cx="10182300" cy="3793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D8FF"/>
        </a:solidFill>
      </p:bgPr>
    </p:bg>
    <p:spTree>
      <p:nvGrpSpPr>
        <p:cNvPr id="517" name="Shape 517"/>
        <p:cNvGrpSpPr/>
        <p:nvPr/>
      </p:nvGrpSpPr>
      <p:grpSpPr>
        <a:xfrm>
          <a:off x="0" y="0"/>
          <a:ext cx="0" cy="0"/>
          <a:chOff x="0" y="0"/>
          <a:chExt cx="0" cy="0"/>
        </a:xfrm>
      </p:grpSpPr>
      <p:pic>
        <p:nvPicPr>
          <p:cNvPr descr=" " id="518" name="Google Shape;518;g34112b955af_0_483"/>
          <p:cNvPicPr preferRelativeResize="0"/>
          <p:nvPr/>
        </p:nvPicPr>
        <p:blipFill rotWithShape="1">
          <a:blip r:embed="rId3">
            <a:alphaModFix/>
          </a:blip>
          <a:srcRect b="0" l="0" r="0" t="0"/>
          <a:stretch/>
        </p:blipFill>
        <p:spPr>
          <a:xfrm>
            <a:off x="-3327816" y="-2816721"/>
            <a:ext cx="12206226" cy="12275567"/>
          </a:xfrm>
          <a:prstGeom prst="rect">
            <a:avLst/>
          </a:prstGeom>
          <a:noFill/>
          <a:ln>
            <a:noFill/>
          </a:ln>
        </p:spPr>
      </p:pic>
      <p:pic>
        <p:nvPicPr>
          <p:cNvPr descr=" " id="519" name="Google Shape;519;g34112b955af_0_483"/>
          <p:cNvPicPr preferRelativeResize="0"/>
          <p:nvPr/>
        </p:nvPicPr>
        <p:blipFill rotWithShape="1">
          <a:blip r:embed="rId4">
            <a:alphaModFix/>
          </a:blip>
          <a:srcRect b="0" l="0" r="0" t="0"/>
          <a:stretch/>
        </p:blipFill>
        <p:spPr>
          <a:xfrm>
            <a:off x="20030403" y="8013700"/>
            <a:ext cx="7201800" cy="7200900"/>
          </a:xfrm>
          <a:prstGeom prst="rect">
            <a:avLst/>
          </a:prstGeom>
          <a:noFill/>
          <a:ln>
            <a:noFill/>
          </a:ln>
        </p:spPr>
      </p:pic>
      <p:pic>
        <p:nvPicPr>
          <p:cNvPr descr=" " id="520" name="Google Shape;520;g34112b955af_0_483"/>
          <p:cNvPicPr preferRelativeResize="0"/>
          <p:nvPr/>
        </p:nvPicPr>
        <p:blipFill rotWithShape="1">
          <a:blip r:embed="rId5">
            <a:alphaModFix/>
          </a:blip>
          <a:srcRect b="0" l="0" r="0" t="0"/>
          <a:stretch/>
        </p:blipFill>
        <p:spPr>
          <a:xfrm>
            <a:off x="19903388" y="4533900"/>
            <a:ext cx="3721565" cy="3721100"/>
          </a:xfrm>
          <a:prstGeom prst="rect">
            <a:avLst/>
          </a:prstGeom>
          <a:noFill/>
          <a:ln>
            <a:noFill/>
          </a:ln>
        </p:spPr>
      </p:pic>
      <p:sp>
        <p:nvSpPr>
          <p:cNvPr id="521" name="Google Shape;521;g34112b955af_0_483"/>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2" name="Google Shape;522;g34112b955af_0_483"/>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sp>
        <p:nvSpPr>
          <p:cNvPr id="523" name="Google Shape;523;g34112b955af_0_483"/>
          <p:cNvSpPr/>
          <p:nvPr/>
        </p:nvSpPr>
        <p:spPr>
          <a:xfrm>
            <a:off x="4394749" y="1270000"/>
            <a:ext cx="88107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8000"/>
              <a:buFont typeface="Bungee"/>
              <a:buNone/>
            </a:pPr>
            <a:r>
              <a:rPr b="0" i="0" lang="en-US" sz="8000" u="none" cap="none" strike="noStrike">
                <a:solidFill>
                  <a:srgbClr val="004473"/>
                </a:solidFill>
                <a:latin typeface="Bungee"/>
                <a:ea typeface="Bungee"/>
                <a:cs typeface="Bungee"/>
                <a:sym typeface="Bungee"/>
              </a:rPr>
              <a:t>The List</a:t>
            </a:r>
            <a:endParaRPr b="0" i="0" sz="8000" u="none" cap="none" strike="noStrike">
              <a:solidFill>
                <a:schemeClr val="dk1"/>
              </a:solidFill>
              <a:latin typeface="Calibri"/>
              <a:ea typeface="Calibri"/>
              <a:cs typeface="Calibri"/>
              <a:sym typeface="Calibri"/>
            </a:endParaRPr>
          </a:p>
        </p:txBody>
      </p:sp>
      <p:sp>
        <p:nvSpPr>
          <p:cNvPr id="524" name="Google Shape;524;g34112b955af_0_483"/>
          <p:cNvSpPr/>
          <p:nvPr/>
        </p:nvSpPr>
        <p:spPr>
          <a:xfrm>
            <a:off x="4394749" y="3187700"/>
            <a:ext cx="17032800" cy="901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g34112b955af_0_483"/>
          <p:cNvSpPr/>
          <p:nvPr/>
        </p:nvSpPr>
        <p:spPr>
          <a:xfrm>
            <a:off x="4394749" y="3187700"/>
            <a:ext cx="170328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g34112b955af_0_483"/>
          <p:cNvSpPr/>
          <p:nvPr/>
        </p:nvSpPr>
        <p:spPr>
          <a:xfrm>
            <a:off x="4394749" y="3524250"/>
            <a:ext cx="62493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Dragons</a:t>
            </a:r>
            <a:endParaRPr b="0" i="0" sz="3600" u="none" cap="none" strike="noStrike">
              <a:solidFill>
                <a:schemeClr val="dk1"/>
              </a:solidFill>
              <a:latin typeface="Calibri"/>
              <a:ea typeface="Calibri"/>
              <a:cs typeface="Calibri"/>
              <a:sym typeface="Calibri"/>
            </a:endParaRPr>
          </a:p>
        </p:txBody>
      </p:sp>
      <p:sp>
        <p:nvSpPr>
          <p:cNvPr id="527" name="Google Shape;527;g34112b955af_0_483"/>
          <p:cNvSpPr/>
          <p:nvPr/>
        </p:nvSpPr>
        <p:spPr>
          <a:xfrm>
            <a:off x="10796349" y="3187700"/>
            <a:ext cx="10766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Fire-breathing creatures that are often powerful and dangerous</a:t>
            </a:r>
            <a:endParaRPr b="0" i="0" sz="3200" u="none" cap="none" strike="noStrike">
              <a:solidFill>
                <a:schemeClr val="dk1"/>
              </a:solidFill>
              <a:latin typeface="Calibri"/>
              <a:ea typeface="Calibri"/>
              <a:cs typeface="Calibri"/>
              <a:sym typeface="Calibri"/>
            </a:endParaRPr>
          </a:p>
        </p:txBody>
      </p:sp>
      <p:sp>
        <p:nvSpPr>
          <p:cNvPr id="528" name="Google Shape;528;g34112b955af_0_483"/>
          <p:cNvSpPr/>
          <p:nvPr/>
        </p:nvSpPr>
        <p:spPr>
          <a:xfrm>
            <a:off x="4394749" y="5016500"/>
            <a:ext cx="17032800" cy="109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g34112b955af_0_483"/>
          <p:cNvSpPr/>
          <p:nvPr/>
        </p:nvSpPr>
        <p:spPr>
          <a:xfrm>
            <a:off x="4394749" y="5016500"/>
            <a:ext cx="6249300" cy="1244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Medieval-like Settings</a:t>
            </a:r>
            <a:endParaRPr b="0" i="0" sz="3600" u="none" cap="none" strike="noStrike">
              <a:solidFill>
                <a:schemeClr val="dk1"/>
              </a:solidFill>
              <a:latin typeface="Calibri"/>
              <a:ea typeface="Calibri"/>
              <a:cs typeface="Calibri"/>
              <a:sym typeface="Calibri"/>
            </a:endParaRPr>
          </a:p>
        </p:txBody>
      </p:sp>
      <p:sp>
        <p:nvSpPr>
          <p:cNvPr id="530" name="Google Shape;530;g34112b955af_0_483"/>
          <p:cNvSpPr/>
          <p:nvPr/>
        </p:nvSpPr>
        <p:spPr>
          <a:xfrm>
            <a:off x="10796349" y="5257800"/>
            <a:ext cx="10766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Worlds with castles, knights, and feudal systems</a:t>
            </a:r>
            <a:endParaRPr b="0" i="0" sz="3200" u="none" cap="none" strike="noStrike">
              <a:solidFill>
                <a:schemeClr val="dk1"/>
              </a:solidFill>
              <a:latin typeface="Calibri"/>
              <a:ea typeface="Calibri"/>
              <a:cs typeface="Calibri"/>
              <a:sym typeface="Calibri"/>
            </a:endParaRPr>
          </a:p>
        </p:txBody>
      </p:sp>
      <p:sp>
        <p:nvSpPr>
          <p:cNvPr id="531" name="Google Shape;531;g34112b955af_0_483"/>
          <p:cNvSpPr/>
          <p:nvPr/>
        </p:nvSpPr>
        <p:spPr>
          <a:xfrm>
            <a:off x="4394749" y="6718300"/>
            <a:ext cx="170328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g34112b955af_0_483"/>
          <p:cNvSpPr/>
          <p:nvPr/>
        </p:nvSpPr>
        <p:spPr>
          <a:xfrm>
            <a:off x="4394749" y="6750050"/>
            <a:ext cx="62493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Chosen One Trope</a:t>
            </a:r>
            <a:endParaRPr b="0" i="0" sz="3600" u="none" cap="none" strike="noStrike">
              <a:solidFill>
                <a:schemeClr val="dk1"/>
              </a:solidFill>
              <a:latin typeface="Calibri"/>
              <a:ea typeface="Calibri"/>
              <a:cs typeface="Calibri"/>
              <a:sym typeface="Calibri"/>
            </a:endParaRPr>
          </a:p>
        </p:txBody>
      </p:sp>
      <p:sp>
        <p:nvSpPr>
          <p:cNvPr id="533" name="Google Shape;533;g34112b955af_0_483"/>
          <p:cNvSpPr/>
          <p:nvPr/>
        </p:nvSpPr>
        <p:spPr>
          <a:xfrm>
            <a:off x="10796349" y="6718300"/>
            <a:ext cx="10766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hero chosen by destiny to save the world</a:t>
            </a:r>
            <a:endParaRPr b="0" i="0" sz="3200" u="none" cap="none" strike="noStrike">
              <a:solidFill>
                <a:schemeClr val="dk1"/>
              </a:solidFill>
              <a:latin typeface="Calibri"/>
              <a:ea typeface="Calibri"/>
              <a:cs typeface="Calibri"/>
              <a:sym typeface="Calibri"/>
            </a:endParaRPr>
          </a:p>
        </p:txBody>
      </p:sp>
      <p:sp>
        <p:nvSpPr>
          <p:cNvPr id="534" name="Google Shape;534;g34112b955af_0_483"/>
          <p:cNvSpPr/>
          <p:nvPr/>
        </p:nvSpPr>
        <p:spPr>
          <a:xfrm>
            <a:off x="4394749" y="7937500"/>
            <a:ext cx="170328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g34112b955af_0_483"/>
          <p:cNvSpPr/>
          <p:nvPr/>
        </p:nvSpPr>
        <p:spPr>
          <a:xfrm>
            <a:off x="4394749" y="8274050"/>
            <a:ext cx="62493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Magic</a:t>
            </a:r>
            <a:endParaRPr b="0" i="0" sz="3600" u="none" cap="none" strike="noStrike">
              <a:solidFill>
                <a:schemeClr val="dk1"/>
              </a:solidFill>
              <a:latin typeface="Calibri"/>
              <a:ea typeface="Calibri"/>
              <a:cs typeface="Calibri"/>
              <a:sym typeface="Calibri"/>
            </a:endParaRPr>
          </a:p>
        </p:txBody>
      </p:sp>
      <p:sp>
        <p:nvSpPr>
          <p:cNvPr id="536" name="Google Shape;536;g34112b955af_0_483"/>
          <p:cNvSpPr/>
          <p:nvPr/>
        </p:nvSpPr>
        <p:spPr>
          <a:xfrm>
            <a:off x="10796349" y="7937500"/>
            <a:ext cx="10766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An integral part of fantasy stories, can take many forms</a:t>
            </a:r>
            <a:endParaRPr b="0" i="0" sz="3200" u="none" cap="none" strike="noStrike">
              <a:solidFill>
                <a:schemeClr val="dk1"/>
              </a:solidFill>
              <a:latin typeface="Calibri"/>
              <a:ea typeface="Calibri"/>
              <a:cs typeface="Calibri"/>
              <a:sym typeface="Calibri"/>
            </a:endParaRPr>
          </a:p>
        </p:txBody>
      </p:sp>
      <p:sp>
        <p:nvSpPr>
          <p:cNvPr id="537" name="Google Shape;537;g34112b955af_0_483"/>
          <p:cNvSpPr/>
          <p:nvPr/>
        </p:nvSpPr>
        <p:spPr>
          <a:xfrm>
            <a:off x="4394749" y="9766300"/>
            <a:ext cx="1703280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g34112b955af_0_483"/>
          <p:cNvSpPr/>
          <p:nvPr/>
        </p:nvSpPr>
        <p:spPr>
          <a:xfrm>
            <a:off x="4394749" y="10102850"/>
            <a:ext cx="62493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The Best Curse</a:t>
            </a:r>
            <a:endParaRPr b="0" i="0" sz="3600" u="none" cap="none" strike="noStrike">
              <a:solidFill>
                <a:schemeClr val="dk1"/>
              </a:solidFill>
              <a:latin typeface="Calibri"/>
              <a:ea typeface="Calibri"/>
              <a:cs typeface="Calibri"/>
              <a:sym typeface="Calibri"/>
            </a:endParaRPr>
          </a:p>
        </p:txBody>
      </p:sp>
      <p:sp>
        <p:nvSpPr>
          <p:cNvPr id="539" name="Google Shape;539;g34112b955af_0_483"/>
          <p:cNvSpPr/>
          <p:nvPr/>
        </p:nvSpPr>
        <p:spPr>
          <a:xfrm>
            <a:off x="10796349" y="9766300"/>
            <a:ext cx="107667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curse that is unique, creative, and fits within the story</a:t>
            </a:r>
            <a:endParaRPr b="0" i="0" sz="3200" u="none" cap="none" strike="noStrike">
              <a:solidFill>
                <a:schemeClr val="dk1"/>
              </a:solidFill>
              <a:latin typeface="Calibri"/>
              <a:ea typeface="Calibri"/>
              <a:cs typeface="Calibri"/>
              <a:sym typeface="Calibri"/>
            </a:endParaRPr>
          </a:p>
        </p:txBody>
      </p:sp>
      <p:sp>
        <p:nvSpPr>
          <p:cNvPr id="540" name="Google Shape;540;g34112b955af_0_483"/>
          <p:cNvSpPr/>
          <p:nvPr/>
        </p:nvSpPr>
        <p:spPr>
          <a:xfrm>
            <a:off x="4394749" y="11595100"/>
            <a:ext cx="17032800" cy="60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g34112b955af_0_483"/>
          <p:cNvSpPr/>
          <p:nvPr/>
        </p:nvSpPr>
        <p:spPr>
          <a:xfrm>
            <a:off x="4394749" y="11626850"/>
            <a:ext cx="62493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Unique Creatures</a:t>
            </a:r>
            <a:endParaRPr b="0" i="0" sz="3600" u="none" cap="none" strike="noStrike">
              <a:solidFill>
                <a:schemeClr val="dk1"/>
              </a:solidFill>
              <a:latin typeface="Calibri"/>
              <a:ea typeface="Calibri"/>
              <a:cs typeface="Calibri"/>
              <a:sym typeface="Calibri"/>
            </a:endParaRPr>
          </a:p>
        </p:txBody>
      </p:sp>
      <p:sp>
        <p:nvSpPr>
          <p:cNvPr id="542" name="Google Shape;542;g34112b955af_0_483"/>
          <p:cNvSpPr/>
          <p:nvPr/>
        </p:nvSpPr>
        <p:spPr>
          <a:xfrm>
            <a:off x="10796349" y="11595100"/>
            <a:ext cx="107667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variety of fantastical beings that inhabit the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D8FF"/>
        </a:solidFill>
      </p:bgPr>
    </p:bg>
    <p:spTree>
      <p:nvGrpSpPr>
        <p:cNvPr id="547" name="Shape 547"/>
        <p:cNvGrpSpPr/>
        <p:nvPr/>
      </p:nvGrpSpPr>
      <p:grpSpPr>
        <a:xfrm>
          <a:off x="0" y="0"/>
          <a:ext cx="0" cy="0"/>
          <a:chOff x="0" y="0"/>
          <a:chExt cx="0" cy="0"/>
        </a:xfrm>
      </p:grpSpPr>
      <p:pic>
        <p:nvPicPr>
          <p:cNvPr descr=" " id="548" name="Google Shape;548;g34112b955af_0_512"/>
          <p:cNvPicPr preferRelativeResize="0"/>
          <p:nvPr/>
        </p:nvPicPr>
        <p:blipFill rotWithShape="1">
          <a:blip r:embed="rId3">
            <a:alphaModFix/>
          </a:blip>
          <a:srcRect b="0" l="0" r="0" t="0"/>
          <a:stretch/>
        </p:blipFill>
        <p:spPr>
          <a:xfrm>
            <a:off x="18276645" y="579264"/>
            <a:ext cx="5656935" cy="6889775"/>
          </a:xfrm>
          <a:prstGeom prst="rect">
            <a:avLst/>
          </a:prstGeom>
          <a:noFill/>
          <a:ln>
            <a:noFill/>
          </a:ln>
        </p:spPr>
      </p:pic>
      <p:pic>
        <p:nvPicPr>
          <p:cNvPr descr=" " id="549" name="Google Shape;549;g34112b955af_0_512"/>
          <p:cNvPicPr preferRelativeResize="0"/>
          <p:nvPr/>
        </p:nvPicPr>
        <p:blipFill rotWithShape="1">
          <a:blip r:embed="rId4">
            <a:alphaModFix/>
          </a:blip>
          <a:srcRect b="0" l="0" r="0" t="0"/>
          <a:stretch/>
        </p:blipFill>
        <p:spPr>
          <a:xfrm>
            <a:off x="-5296562" y="5499100"/>
            <a:ext cx="15051381" cy="15049500"/>
          </a:xfrm>
          <a:prstGeom prst="rect">
            <a:avLst/>
          </a:prstGeom>
          <a:noFill/>
          <a:ln>
            <a:noFill/>
          </a:ln>
        </p:spPr>
      </p:pic>
      <p:sp>
        <p:nvSpPr>
          <p:cNvPr id="550" name="Google Shape;550;g34112b955af_0_51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1" name="Google Shape;551;g34112b955af_0_51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552" name="Google Shape;552;g34112b955af_0_512"/>
          <p:cNvSpPr/>
          <p:nvPr/>
        </p:nvSpPr>
        <p:spPr>
          <a:xfrm>
            <a:off x="787498" y="3098800"/>
            <a:ext cx="22812000" cy="859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3" name="Google Shape;553;g34112b955af_0_512"/>
          <p:cNvPicPr preferRelativeResize="0"/>
          <p:nvPr/>
        </p:nvPicPr>
        <p:blipFill rotWithShape="1">
          <a:blip r:embed="rId6">
            <a:alphaModFix/>
          </a:blip>
          <a:srcRect b="0" l="0" r="0" t="0"/>
          <a:stretch/>
        </p:blipFill>
        <p:spPr>
          <a:xfrm>
            <a:off x="10173972" y="3098800"/>
            <a:ext cx="5131441" cy="1549400"/>
          </a:xfrm>
          <a:prstGeom prst="rect">
            <a:avLst/>
          </a:prstGeom>
          <a:noFill/>
          <a:ln>
            <a:noFill/>
          </a:ln>
        </p:spPr>
      </p:pic>
      <p:sp>
        <p:nvSpPr>
          <p:cNvPr id="554" name="Google Shape;554;g34112b955af_0_512"/>
          <p:cNvSpPr/>
          <p:nvPr/>
        </p:nvSpPr>
        <p:spPr>
          <a:xfrm>
            <a:off x="10732841" y="30416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g34112b955af_0_512"/>
          <p:cNvSpPr/>
          <p:nvPr/>
        </p:nvSpPr>
        <p:spPr>
          <a:xfrm>
            <a:off x="11444130" y="31940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Chloe Ng</a:t>
            </a:r>
            <a:endParaRPr b="0" i="0" sz="3600" u="none" cap="none" strike="noStrike">
              <a:solidFill>
                <a:schemeClr val="dk1"/>
              </a:solidFill>
              <a:latin typeface="Calibri"/>
              <a:ea typeface="Calibri"/>
              <a:cs typeface="Calibri"/>
              <a:sym typeface="Calibri"/>
            </a:endParaRPr>
          </a:p>
        </p:txBody>
      </p:sp>
      <p:sp>
        <p:nvSpPr>
          <p:cNvPr id="556" name="Google Shape;556;g34112b955af_0_512"/>
          <p:cNvSpPr/>
          <p:nvPr/>
        </p:nvSpPr>
        <p:spPr>
          <a:xfrm>
            <a:off x="11444130" y="39433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Mage</a:t>
            </a:r>
            <a:endParaRPr b="0" i="0" sz="3200" u="none" cap="none" strike="noStrike">
              <a:solidFill>
                <a:schemeClr val="dk1"/>
              </a:solidFill>
              <a:latin typeface="Calibri"/>
              <a:ea typeface="Calibri"/>
              <a:cs typeface="Calibri"/>
              <a:sym typeface="Calibri"/>
            </a:endParaRPr>
          </a:p>
        </p:txBody>
      </p:sp>
      <p:pic>
        <p:nvPicPr>
          <p:cNvPr descr=" " id="557" name="Google Shape;557;g34112b955af_0_512"/>
          <p:cNvPicPr preferRelativeResize="0"/>
          <p:nvPr/>
        </p:nvPicPr>
        <p:blipFill rotWithShape="1">
          <a:blip r:embed="rId7">
            <a:alphaModFix/>
          </a:blip>
          <a:srcRect b="0" l="0" r="0" t="0"/>
          <a:stretch/>
        </p:blipFill>
        <p:spPr>
          <a:xfrm>
            <a:off x="10173972" y="3314700"/>
            <a:ext cx="1117740" cy="1117600"/>
          </a:xfrm>
          <a:prstGeom prst="rect">
            <a:avLst/>
          </a:prstGeom>
          <a:noFill/>
          <a:ln>
            <a:noFill/>
          </a:ln>
        </p:spPr>
      </p:pic>
      <p:pic>
        <p:nvPicPr>
          <p:cNvPr descr=" " id="558" name="Google Shape;558;g34112b955af_0_512"/>
          <p:cNvPicPr preferRelativeResize="0"/>
          <p:nvPr/>
        </p:nvPicPr>
        <p:blipFill rotWithShape="1">
          <a:blip r:embed="rId6">
            <a:alphaModFix/>
          </a:blip>
          <a:srcRect b="0" l="0" r="0" t="0"/>
          <a:stretch/>
        </p:blipFill>
        <p:spPr>
          <a:xfrm>
            <a:off x="787498" y="5461000"/>
            <a:ext cx="5131441" cy="1549400"/>
          </a:xfrm>
          <a:prstGeom prst="rect">
            <a:avLst/>
          </a:prstGeom>
          <a:noFill/>
          <a:ln>
            <a:noFill/>
          </a:ln>
        </p:spPr>
      </p:pic>
      <p:sp>
        <p:nvSpPr>
          <p:cNvPr id="559" name="Google Shape;559;g34112b955af_0_512"/>
          <p:cNvSpPr/>
          <p:nvPr/>
        </p:nvSpPr>
        <p:spPr>
          <a:xfrm>
            <a:off x="1346368" y="54038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g34112b955af_0_512"/>
          <p:cNvSpPr/>
          <p:nvPr/>
        </p:nvSpPr>
        <p:spPr>
          <a:xfrm>
            <a:off x="2057657" y="55562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Valtorin</a:t>
            </a:r>
            <a:endParaRPr b="0" i="0" sz="3600" u="none" cap="none" strike="noStrike">
              <a:solidFill>
                <a:schemeClr val="dk1"/>
              </a:solidFill>
              <a:latin typeface="Calibri"/>
              <a:ea typeface="Calibri"/>
              <a:cs typeface="Calibri"/>
              <a:sym typeface="Calibri"/>
            </a:endParaRPr>
          </a:p>
        </p:txBody>
      </p:sp>
      <p:sp>
        <p:nvSpPr>
          <p:cNvPr id="561" name="Google Shape;561;g34112b955af_0_512"/>
          <p:cNvSpPr/>
          <p:nvPr/>
        </p:nvSpPr>
        <p:spPr>
          <a:xfrm>
            <a:off x="2057657" y="63055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Assassin</a:t>
            </a:r>
            <a:endParaRPr b="0" i="0" sz="3200" u="none" cap="none" strike="noStrike">
              <a:solidFill>
                <a:schemeClr val="dk1"/>
              </a:solidFill>
              <a:latin typeface="Calibri"/>
              <a:ea typeface="Calibri"/>
              <a:cs typeface="Calibri"/>
              <a:sym typeface="Calibri"/>
            </a:endParaRPr>
          </a:p>
        </p:txBody>
      </p:sp>
      <p:pic>
        <p:nvPicPr>
          <p:cNvPr descr=" " id="562" name="Google Shape;562;g34112b955af_0_512"/>
          <p:cNvPicPr preferRelativeResize="0"/>
          <p:nvPr/>
        </p:nvPicPr>
        <p:blipFill rotWithShape="1">
          <a:blip r:embed="rId8">
            <a:alphaModFix/>
          </a:blip>
          <a:srcRect b="0" l="0" r="0" t="0"/>
          <a:stretch/>
        </p:blipFill>
        <p:spPr>
          <a:xfrm>
            <a:off x="787498" y="5676900"/>
            <a:ext cx="1117740" cy="1117600"/>
          </a:xfrm>
          <a:prstGeom prst="rect">
            <a:avLst/>
          </a:prstGeom>
          <a:noFill/>
          <a:ln>
            <a:noFill/>
          </a:ln>
        </p:spPr>
      </p:pic>
      <p:pic>
        <p:nvPicPr>
          <p:cNvPr descr=" " id="563" name="Google Shape;563;g34112b955af_0_512"/>
          <p:cNvPicPr preferRelativeResize="0"/>
          <p:nvPr/>
        </p:nvPicPr>
        <p:blipFill rotWithShape="1">
          <a:blip r:embed="rId6">
            <a:alphaModFix/>
          </a:blip>
          <a:srcRect b="0" l="0" r="0" t="0"/>
          <a:stretch/>
        </p:blipFill>
        <p:spPr>
          <a:xfrm>
            <a:off x="787498" y="7823200"/>
            <a:ext cx="5131441" cy="1549400"/>
          </a:xfrm>
          <a:prstGeom prst="rect">
            <a:avLst/>
          </a:prstGeom>
          <a:noFill/>
          <a:ln>
            <a:noFill/>
          </a:ln>
        </p:spPr>
      </p:pic>
      <p:sp>
        <p:nvSpPr>
          <p:cNvPr id="564" name="Google Shape;564;g34112b955af_0_512"/>
          <p:cNvSpPr/>
          <p:nvPr/>
        </p:nvSpPr>
        <p:spPr>
          <a:xfrm>
            <a:off x="1346368" y="77660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g34112b955af_0_512"/>
          <p:cNvSpPr/>
          <p:nvPr/>
        </p:nvSpPr>
        <p:spPr>
          <a:xfrm>
            <a:off x="2057657" y="79184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Lyrisa</a:t>
            </a:r>
            <a:endParaRPr b="0" i="0" sz="3600" u="none" cap="none" strike="noStrike">
              <a:solidFill>
                <a:schemeClr val="dk1"/>
              </a:solidFill>
              <a:latin typeface="Calibri"/>
              <a:ea typeface="Calibri"/>
              <a:cs typeface="Calibri"/>
              <a:sym typeface="Calibri"/>
            </a:endParaRPr>
          </a:p>
        </p:txBody>
      </p:sp>
      <p:sp>
        <p:nvSpPr>
          <p:cNvPr id="566" name="Google Shape;566;g34112b955af_0_512"/>
          <p:cNvSpPr/>
          <p:nvPr/>
        </p:nvSpPr>
        <p:spPr>
          <a:xfrm>
            <a:off x="2057657" y="86677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Dreamer</a:t>
            </a:r>
            <a:endParaRPr b="0" i="0" sz="3200" u="none" cap="none" strike="noStrike">
              <a:solidFill>
                <a:schemeClr val="dk1"/>
              </a:solidFill>
              <a:latin typeface="Calibri"/>
              <a:ea typeface="Calibri"/>
              <a:cs typeface="Calibri"/>
              <a:sym typeface="Calibri"/>
            </a:endParaRPr>
          </a:p>
        </p:txBody>
      </p:sp>
      <p:pic>
        <p:nvPicPr>
          <p:cNvPr descr=" " id="567" name="Google Shape;567;g34112b955af_0_512"/>
          <p:cNvPicPr preferRelativeResize="0"/>
          <p:nvPr/>
        </p:nvPicPr>
        <p:blipFill rotWithShape="1">
          <a:blip r:embed="rId9">
            <a:alphaModFix/>
          </a:blip>
          <a:srcRect b="0" l="0" r="0" t="0"/>
          <a:stretch/>
        </p:blipFill>
        <p:spPr>
          <a:xfrm>
            <a:off x="787498" y="8039100"/>
            <a:ext cx="1117740" cy="1117600"/>
          </a:xfrm>
          <a:prstGeom prst="rect">
            <a:avLst/>
          </a:prstGeom>
          <a:noFill/>
          <a:ln>
            <a:noFill/>
          </a:ln>
        </p:spPr>
      </p:pic>
      <p:pic>
        <p:nvPicPr>
          <p:cNvPr descr=" " id="568" name="Google Shape;568;g34112b955af_0_512"/>
          <p:cNvPicPr preferRelativeResize="0"/>
          <p:nvPr/>
        </p:nvPicPr>
        <p:blipFill rotWithShape="1">
          <a:blip r:embed="rId6">
            <a:alphaModFix/>
          </a:blip>
          <a:srcRect b="0" l="0" r="0" t="0"/>
          <a:stretch/>
        </p:blipFill>
        <p:spPr>
          <a:xfrm>
            <a:off x="6681035" y="7823200"/>
            <a:ext cx="5131441" cy="1549400"/>
          </a:xfrm>
          <a:prstGeom prst="rect">
            <a:avLst/>
          </a:prstGeom>
          <a:noFill/>
          <a:ln>
            <a:noFill/>
          </a:ln>
        </p:spPr>
      </p:pic>
      <p:sp>
        <p:nvSpPr>
          <p:cNvPr id="569" name="Google Shape;569;g34112b955af_0_512"/>
          <p:cNvSpPr/>
          <p:nvPr/>
        </p:nvSpPr>
        <p:spPr>
          <a:xfrm>
            <a:off x="7239905" y="77660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g34112b955af_0_512"/>
          <p:cNvSpPr/>
          <p:nvPr/>
        </p:nvSpPr>
        <p:spPr>
          <a:xfrm>
            <a:off x="7951194" y="79184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Lucian</a:t>
            </a:r>
            <a:endParaRPr b="0" i="0" sz="3600" u="none" cap="none" strike="noStrike">
              <a:solidFill>
                <a:schemeClr val="dk1"/>
              </a:solidFill>
              <a:latin typeface="Calibri"/>
              <a:ea typeface="Calibri"/>
              <a:cs typeface="Calibri"/>
              <a:sym typeface="Calibri"/>
            </a:endParaRPr>
          </a:p>
        </p:txBody>
      </p:sp>
      <p:sp>
        <p:nvSpPr>
          <p:cNvPr id="571" name="Google Shape;571;g34112b955af_0_512"/>
          <p:cNvSpPr/>
          <p:nvPr/>
        </p:nvSpPr>
        <p:spPr>
          <a:xfrm>
            <a:off x="7951194" y="86677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Conjurer</a:t>
            </a:r>
            <a:endParaRPr b="0" i="0" sz="3200" u="none" cap="none" strike="noStrike">
              <a:solidFill>
                <a:schemeClr val="dk1"/>
              </a:solidFill>
              <a:latin typeface="Calibri"/>
              <a:ea typeface="Calibri"/>
              <a:cs typeface="Calibri"/>
              <a:sym typeface="Calibri"/>
            </a:endParaRPr>
          </a:p>
        </p:txBody>
      </p:sp>
      <p:pic>
        <p:nvPicPr>
          <p:cNvPr descr=" " id="572" name="Google Shape;572;g34112b955af_0_512"/>
          <p:cNvPicPr preferRelativeResize="0"/>
          <p:nvPr/>
        </p:nvPicPr>
        <p:blipFill rotWithShape="1">
          <a:blip r:embed="rId10">
            <a:alphaModFix/>
          </a:blip>
          <a:srcRect b="0" l="0" r="0" t="0"/>
          <a:stretch/>
        </p:blipFill>
        <p:spPr>
          <a:xfrm>
            <a:off x="6681035" y="8039100"/>
            <a:ext cx="1117740" cy="1117600"/>
          </a:xfrm>
          <a:prstGeom prst="rect">
            <a:avLst/>
          </a:prstGeom>
          <a:noFill/>
          <a:ln>
            <a:noFill/>
          </a:ln>
        </p:spPr>
      </p:pic>
      <p:pic>
        <p:nvPicPr>
          <p:cNvPr descr=" " id="573" name="Google Shape;573;g34112b955af_0_512"/>
          <p:cNvPicPr preferRelativeResize="0"/>
          <p:nvPr/>
        </p:nvPicPr>
        <p:blipFill rotWithShape="1">
          <a:blip r:embed="rId6">
            <a:alphaModFix/>
          </a:blip>
          <a:srcRect b="0" l="0" r="0" t="0"/>
          <a:stretch/>
        </p:blipFill>
        <p:spPr>
          <a:xfrm>
            <a:off x="6681035" y="10185400"/>
            <a:ext cx="5131441" cy="1549400"/>
          </a:xfrm>
          <a:prstGeom prst="rect">
            <a:avLst/>
          </a:prstGeom>
          <a:noFill/>
          <a:ln>
            <a:noFill/>
          </a:ln>
        </p:spPr>
      </p:pic>
      <p:sp>
        <p:nvSpPr>
          <p:cNvPr id="574" name="Google Shape;574;g34112b955af_0_512"/>
          <p:cNvSpPr/>
          <p:nvPr/>
        </p:nvSpPr>
        <p:spPr>
          <a:xfrm>
            <a:off x="7239905" y="101282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g34112b955af_0_512"/>
          <p:cNvSpPr/>
          <p:nvPr/>
        </p:nvSpPr>
        <p:spPr>
          <a:xfrm>
            <a:off x="7951194" y="102806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Cedric</a:t>
            </a:r>
            <a:endParaRPr b="0" i="0" sz="3600" u="none" cap="none" strike="noStrike">
              <a:solidFill>
                <a:schemeClr val="dk1"/>
              </a:solidFill>
              <a:latin typeface="Calibri"/>
              <a:ea typeface="Calibri"/>
              <a:cs typeface="Calibri"/>
              <a:sym typeface="Calibri"/>
            </a:endParaRPr>
          </a:p>
        </p:txBody>
      </p:sp>
      <p:sp>
        <p:nvSpPr>
          <p:cNvPr id="576" name="Google Shape;576;g34112b955af_0_512"/>
          <p:cNvSpPr/>
          <p:nvPr/>
        </p:nvSpPr>
        <p:spPr>
          <a:xfrm>
            <a:off x="7951194" y="110299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Timekeeper</a:t>
            </a:r>
            <a:endParaRPr b="0" i="0" sz="3200" u="none" cap="none" strike="noStrike">
              <a:solidFill>
                <a:schemeClr val="dk1"/>
              </a:solidFill>
              <a:latin typeface="Calibri"/>
              <a:ea typeface="Calibri"/>
              <a:cs typeface="Calibri"/>
              <a:sym typeface="Calibri"/>
            </a:endParaRPr>
          </a:p>
        </p:txBody>
      </p:sp>
      <p:pic>
        <p:nvPicPr>
          <p:cNvPr descr=" " id="577" name="Google Shape;577;g34112b955af_0_512"/>
          <p:cNvPicPr preferRelativeResize="0"/>
          <p:nvPr/>
        </p:nvPicPr>
        <p:blipFill rotWithShape="1">
          <a:blip r:embed="rId11">
            <a:alphaModFix/>
          </a:blip>
          <a:srcRect b="0" l="0" r="0" t="0"/>
          <a:stretch/>
        </p:blipFill>
        <p:spPr>
          <a:xfrm>
            <a:off x="6681035" y="10401300"/>
            <a:ext cx="1117740" cy="1117600"/>
          </a:xfrm>
          <a:prstGeom prst="rect">
            <a:avLst/>
          </a:prstGeom>
          <a:noFill/>
          <a:ln>
            <a:noFill/>
          </a:ln>
        </p:spPr>
      </p:pic>
      <p:pic>
        <p:nvPicPr>
          <p:cNvPr descr=" " id="578" name="Google Shape;578;g34112b955af_0_512"/>
          <p:cNvPicPr preferRelativeResize="0"/>
          <p:nvPr/>
        </p:nvPicPr>
        <p:blipFill rotWithShape="1">
          <a:blip r:embed="rId6">
            <a:alphaModFix/>
          </a:blip>
          <a:srcRect b="0" l="0" r="0" t="0"/>
          <a:stretch/>
        </p:blipFill>
        <p:spPr>
          <a:xfrm>
            <a:off x="12574572" y="7823200"/>
            <a:ext cx="5131441" cy="1549400"/>
          </a:xfrm>
          <a:prstGeom prst="rect">
            <a:avLst/>
          </a:prstGeom>
          <a:noFill/>
          <a:ln>
            <a:noFill/>
          </a:ln>
        </p:spPr>
      </p:pic>
      <p:sp>
        <p:nvSpPr>
          <p:cNvPr id="579" name="Google Shape;579;g34112b955af_0_512"/>
          <p:cNvSpPr/>
          <p:nvPr/>
        </p:nvSpPr>
        <p:spPr>
          <a:xfrm>
            <a:off x="13133441" y="77660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g34112b955af_0_512"/>
          <p:cNvSpPr/>
          <p:nvPr/>
        </p:nvSpPr>
        <p:spPr>
          <a:xfrm>
            <a:off x="13844730" y="79184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Elvina</a:t>
            </a:r>
            <a:endParaRPr b="0" i="0" sz="3600" u="none" cap="none" strike="noStrike">
              <a:solidFill>
                <a:schemeClr val="dk1"/>
              </a:solidFill>
              <a:latin typeface="Calibri"/>
              <a:ea typeface="Calibri"/>
              <a:cs typeface="Calibri"/>
              <a:sym typeface="Calibri"/>
            </a:endParaRPr>
          </a:p>
        </p:txBody>
      </p:sp>
      <p:sp>
        <p:nvSpPr>
          <p:cNvPr id="581" name="Google Shape;581;g34112b955af_0_512"/>
          <p:cNvSpPr/>
          <p:nvPr/>
        </p:nvSpPr>
        <p:spPr>
          <a:xfrm>
            <a:off x="13844730" y="86677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Oracle</a:t>
            </a:r>
            <a:endParaRPr b="0" i="0" sz="3200" u="none" cap="none" strike="noStrike">
              <a:solidFill>
                <a:schemeClr val="dk1"/>
              </a:solidFill>
              <a:latin typeface="Calibri"/>
              <a:ea typeface="Calibri"/>
              <a:cs typeface="Calibri"/>
              <a:sym typeface="Calibri"/>
            </a:endParaRPr>
          </a:p>
        </p:txBody>
      </p:sp>
      <p:pic>
        <p:nvPicPr>
          <p:cNvPr descr=" " id="582" name="Google Shape;582;g34112b955af_0_512"/>
          <p:cNvPicPr preferRelativeResize="0"/>
          <p:nvPr/>
        </p:nvPicPr>
        <p:blipFill rotWithShape="1">
          <a:blip r:embed="rId12">
            <a:alphaModFix/>
          </a:blip>
          <a:srcRect b="0" l="0" r="0" t="0"/>
          <a:stretch/>
        </p:blipFill>
        <p:spPr>
          <a:xfrm>
            <a:off x="12574572" y="8039100"/>
            <a:ext cx="1117740" cy="1117600"/>
          </a:xfrm>
          <a:prstGeom prst="rect">
            <a:avLst/>
          </a:prstGeom>
          <a:noFill/>
          <a:ln>
            <a:noFill/>
          </a:ln>
        </p:spPr>
      </p:pic>
      <p:pic>
        <p:nvPicPr>
          <p:cNvPr descr=" " id="583" name="Google Shape;583;g34112b955af_0_512"/>
          <p:cNvPicPr preferRelativeResize="0"/>
          <p:nvPr/>
        </p:nvPicPr>
        <p:blipFill rotWithShape="1">
          <a:blip r:embed="rId6">
            <a:alphaModFix/>
          </a:blip>
          <a:srcRect b="0" l="0" r="0" t="0"/>
          <a:stretch/>
        </p:blipFill>
        <p:spPr>
          <a:xfrm>
            <a:off x="12574572" y="10185400"/>
            <a:ext cx="5131441" cy="1549400"/>
          </a:xfrm>
          <a:prstGeom prst="rect">
            <a:avLst/>
          </a:prstGeom>
          <a:noFill/>
          <a:ln>
            <a:noFill/>
          </a:ln>
        </p:spPr>
      </p:pic>
      <p:sp>
        <p:nvSpPr>
          <p:cNvPr id="584" name="Google Shape;584;g34112b955af_0_512"/>
          <p:cNvSpPr/>
          <p:nvPr/>
        </p:nvSpPr>
        <p:spPr>
          <a:xfrm>
            <a:off x="13133441" y="101282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g34112b955af_0_512"/>
          <p:cNvSpPr/>
          <p:nvPr/>
        </p:nvSpPr>
        <p:spPr>
          <a:xfrm>
            <a:off x="13844730" y="102806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Seraphina</a:t>
            </a:r>
            <a:endParaRPr b="0" i="0" sz="3600" u="none" cap="none" strike="noStrike">
              <a:solidFill>
                <a:schemeClr val="dk1"/>
              </a:solidFill>
              <a:latin typeface="Calibri"/>
              <a:ea typeface="Calibri"/>
              <a:cs typeface="Calibri"/>
              <a:sym typeface="Calibri"/>
            </a:endParaRPr>
          </a:p>
        </p:txBody>
      </p:sp>
      <p:sp>
        <p:nvSpPr>
          <p:cNvPr id="586" name="Google Shape;586;g34112b955af_0_512"/>
          <p:cNvSpPr/>
          <p:nvPr/>
        </p:nvSpPr>
        <p:spPr>
          <a:xfrm>
            <a:off x="13844730" y="110299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Lightbringer</a:t>
            </a:r>
            <a:endParaRPr b="0" i="0" sz="3200" u="none" cap="none" strike="noStrike">
              <a:solidFill>
                <a:schemeClr val="dk1"/>
              </a:solidFill>
              <a:latin typeface="Calibri"/>
              <a:ea typeface="Calibri"/>
              <a:cs typeface="Calibri"/>
              <a:sym typeface="Calibri"/>
            </a:endParaRPr>
          </a:p>
        </p:txBody>
      </p:sp>
      <p:pic>
        <p:nvPicPr>
          <p:cNvPr descr=" " id="587" name="Google Shape;587;g34112b955af_0_512"/>
          <p:cNvPicPr preferRelativeResize="0"/>
          <p:nvPr/>
        </p:nvPicPr>
        <p:blipFill rotWithShape="1">
          <a:blip r:embed="rId13">
            <a:alphaModFix/>
          </a:blip>
          <a:srcRect b="0" l="0" r="0" t="0"/>
          <a:stretch/>
        </p:blipFill>
        <p:spPr>
          <a:xfrm>
            <a:off x="12574572" y="10401300"/>
            <a:ext cx="1117740" cy="1117600"/>
          </a:xfrm>
          <a:prstGeom prst="rect">
            <a:avLst/>
          </a:prstGeom>
          <a:noFill/>
          <a:ln>
            <a:noFill/>
          </a:ln>
        </p:spPr>
      </p:pic>
      <p:pic>
        <p:nvPicPr>
          <p:cNvPr descr=" " id="588" name="Google Shape;588;g34112b955af_0_512"/>
          <p:cNvPicPr preferRelativeResize="0"/>
          <p:nvPr/>
        </p:nvPicPr>
        <p:blipFill rotWithShape="1">
          <a:blip r:embed="rId6">
            <a:alphaModFix/>
          </a:blip>
          <a:srcRect b="0" l="0" r="0" t="0"/>
          <a:stretch/>
        </p:blipFill>
        <p:spPr>
          <a:xfrm>
            <a:off x="18468108" y="7823200"/>
            <a:ext cx="5131441" cy="1549400"/>
          </a:xfrm>
          <a:prstGeom prst="rect">
            <a:avLst/>
          </a:prstGeom>
          <a:noFill/>
          <a:ln>
            <a:noFill/>
          </a:ln>
        </p:spPr>
      </p:pic>
      <p:sp>
        <p:nvSpPr>
          <p:cNvPr id="589" name="Google Shape;589;g34112b955af_0_512"/>
          <p:cNvSpPr/>
          <p:nvPr/>
        </p:nvSpPr>
        <p:spPr>
          <a:xfrm>
            <a:off x="19026978" y="77660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g34112b955af_0_512"/>
          <p:cNvSpPr/>
          <p:nvPr/>
        </p:nvSpPr>
        <p:spPr>
          <a:xfrm>
            <a:off x="19738267" y="79184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Kaelen</a:t>
            </a:r>
            <a:endParaRPr b="0" i="0" sz="3600" u="none" cap="none" strike="noStrike">
              <a:solidFill>
                <a:schemeClr val="dk1"/>
              </a:solidFill>
              <a:latin typeface="Calibri"/>
              <a:ea typeface="Calibri"/>
              <a:cs typeface="Calibri"/>
              <a:sym typeface="Calibri"/>
            </a:endParaRPr>
          </a:p>
        </p:txBody>
      </p:sp>
      <p:sp>
        <p:nvSpPr>
          <p:cNvPr id="591" name="Google Shape;591;g34112b955af_0_512"/>
          <p:cNvSpPr/>
          <p:nvPr/>
        </p:nvSpPr>
        <p:spPr>
          <a:xfrm>
            <a:off x="19738267" y="86677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Sentinel</a:t>
            </a:r>
            <a:endParaRPr b="0" i="0" sz="3200" u="none" cap="none" strike="noStrike">
              <a:solidFill>
                <a:schemeClr val="dk1"/>
              </a:solidFill>
              <a:latin typeface="Calibri"/>
              <a:ea typeface="Calibri"/>
              <a:cs typeface="Calibri"/>
              <a:sym typeface="Calibri"/>
            </a:endParaRPr>
          </a:p>
        </p:txBody>
      </p:sp>
      <p:pic>
        <p:nvPicPr>
          <p:cNvPr descr=" " id="592" name="Google Shape;592;g34112b955af_0_512"/>
          <p:cNvPicPr preferRelativeResize="0"/>
          <p:nvPr/>
        </p:nvPicPr>
        <p:blipFill rotWithShape="1">
          <a:blip r:embed="rId14">
            <a:alphaModFix/>
          </a:blip>
          <a:srcRect b="0" l="0" r="0" t="0"/>
          <a:stretch/>
        </p:blipFill>
        <p:spPr>
          <a:xfrm>
            <a:off x="18468108" y="8039100"/>
            <a:ext cx="1117740" cy="1117600"/>
          </a:xfrm>
          <a:prstGeom prst="rect">
            <a:avLst/>
          </a:prstGeom>
          <a:noFill/>
          <a:ln>
            <a:noFill/>
          </a:ln>
        </p:spPr>
      </p:pic>
      <p:pic>
        <p:nvPicPr>
          <p:cNvPr descr=" " id="593" name="Google Shape;593;g34112b955af_0_512"/>
          <p:cNvPicPr preferRelativeResize="0"/>
          <p:nvPr/>
        </p:nvPicPr>
        <p:blipFill rotWithShape="1">
          <a:blip r:embed="rId6">
            <a:alphaModFix/>
          </a:blip>
          <a:srcRect b="0" l="0" r="0" t="0"/>
          <a:stretch/>
        </p:blipFill>
        <p:spPr>
          <a:xfrm>
            <a:off x="6681035" y="5461000"/>
            <a:ext cx="5131441" cy="1549400"/>
          </a:xfrm>
          <a:prstGeom prst="rect">
            <a:avLst/>
          </a:prstGeom>
          <a:noFill/>
          <a:ln>
            <a:noFill/>
          </a:ln>
        </p:spPr>
      </p:pic>
      <p:sp>
        <p:nvSpPr>
          <p:cNvPr id="594" name="Google Shape;594;g34112b955af_0_512"/>
          <p:cNvSpPr/>
          <p:nvPr/>
        </p:nvSpPr>
        <p:spPr>
          <a:xfrm>
            <a:off x="7239905" y="54038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g34112b955af_0_512"/>
          <p:cNvSpPr/>
          <p:nvPr/>
        </p:nvSpPr>
        <p:spPr>
          <a:xfrm>
            <a:off x="7951194" y="55562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Aurielle</a:t>
            </a:r>
            <a:endParaRPr b="0" i="0" sz="3600" u="none" cap="none" strike="noStrike">
              <a:solidFill>
                <a:schemeClr val="dk1"/>
              </a:solidFill>
              <a:latin typeface="Calibri"/>
              <a:ea typeface="Calibri"/>
              <a:cs typeface="Calibri"/>
              <a:sym typeface="Calibri"/>
            </a:endParaRPr>
          </a:p>
        </p:txBody>
      </p:sp>
      <p:sp>
        <p:nvSpPr>
          <p:cNvPr id="596" name="Google Shape;596;g34112b955af_0_512"/>
          <p:cNvSpPr/>
          <p:nvPr/>
        </p:nvSpPr>
        <p:spPr>
          <a:xfrm>
            <a:off x="7951194" y="63055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Priestess</a:t>
            </a:r>
            <a:endParaRPr b="0" i="0" sz="3200" u="none" cap="none" strike="noStrike">
              <a:solidFill>
                <a:schemeClr val="dk1"/>
              </a:solidFill>
              <a:latin typeface="Calibri"/>
              <a:ea typeface="Calibri"/>
              <a:cs typeface="Calibri"/>
              <a:sym typeface="Calibri"/>
            </a:endParaRPr>
          </a:p>
        </p:txBody>
      </p:sp>
      <p:pic>
        <p:nvPicPr>
          <p:cNvPr descr=" " id="597" name="Google Shape;597;g34112b955af_0_512"/>
          <p:cNvPicPr preferRelativeResize="0"/>
          <p:nvPr/>
        </p:nvPicPr>
        <p:blipFill rotWithShape="1">
          <a:blip r:embed="rId15">
            <a:alphaModFix/>
          </a:blip>
          <a:srcRect b="0" l="0" r="0" t="0"/>
          <a:stretch/>
        </p:blipFill>
        <p:spPr>
          <a:xfrm>
            <a:off x="6681035" y="5676900"/>
            <a:ext cx="1117740" cy="1117600"/>
          </a:xfrm>
          <a:prstGeom prst="rect">
            <a:avLst/>
          </a:prstGeom>
          <a:noFill/>
          <a:ln>
            <a:noFill/>
          </a:ln>
        </p:spPr>
      </p:pic>
      <p:pic>
        <p:nvPicPr>
          <p:cNvPr descr=" " id="598" name="Google Shape;598;g34112b955af_0_512"/>
          <p:cNvPicPr preferRelativeResize="0"/>
          <p:nvPr/>
        </p:nvPicPr>
        <p:blipFill rotWithShape="1">
          <a:blip r:embed="rId6">
            <a:alphaModFix/>
          </a:blip>
          <a:srcRect b="0" l="0" r="0" t="0"/>
          <a:stretch/>
        </p:blipFill>
        <p:spPr>
          <a:xfrm>
            <a:off x="18468108" y="5461000"/>
            <a:ext cx="5131441" cy="1549400"/>
          </a:xfrm>
          <a:prstGeom prst="rect">
            <a:avLst/>
          </a:prstGeom>
          <a:noFill/>
          <a:ln>
            <a:noFill/>
          </a:ln>
        </p:spPr>
      </p:pic>
      <p:sp>
        <p:nvSpPr>
          <p:cNvPr id="599" name="Google Shape;599;g34112b955af_0_512"/>
          <p:cNvSpPr/>
          <p:nvPr/>
        </p:nvSpPr>
        <p:spPr>
          <a:xfrm>
            <a:off x="19026978" y="54038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g34112b955af_0_512"/>
          <p:cNvSpPr/>
          <p:nvPr/>
        </p:nvSpPr>
        <p:spPr>
          <a:xfrm>
            <a:off x="19738267" y="55562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Dariana</a:t>
            </a:r>
            <a:endParaRPr b="0" i="0" sz="3600" u="none" cap="none" strike="noStrike">
              <a:solidFill>
                <a:schemeClr val="dk1"/>
              </a:solidFill>
              <a:latin typeface="Calibri"/>
              <a:ea typeface="Calibri"/>
              <a:cs typeface="Calibri"/>
              <a:sym typeface="Calibri"/>
            </a:endParaRPr>
          </a:p>
        </p:txBody>
      </p:sp>
      <p:sp>
        <p:nvSpPr>
          <p:cNvPr id="601" name="Google Shape;601;g34112b955af_0_512"/>
          <p:cNvSpPr/>
          <p:nvPr/>
        </p:nvSpPr>
        <p:spPr>
          <a:xfrm>
            <a:off x="19738267" y="63055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Shaman</a:t>
            </a:r>
            <a:endParaRPr b="0" i="0" sz="3200" u="none" cap="none" strike="noStrike">
              <a:solidFill>
                <a:schemeClr val="dk1"/>
              </a:solidFill>
              <a:latin typeface="Calibri"/>
              <a:ea typeface="Calibri"/>
              <a:cs typeface="Calibri"/>
              <a:sym typeface="Calibri"/>
            </a:endParaRPr>
          </a:p>
        </p:txBody>
      </p:sp>
      <p:pic>
        <p:nvPicPr>
          <p:cNvPr descr=" " id="602" name="Google Shape;602;g34112b955af_0_512"/>
          <p:cNvPicPr preferRelativeResize="0"/>
          <p:nvPr/>
        </p:nvPicPr>
        <p:blipFill rotWithShape="1">
          <a:blip r:embed="rId16">
            <a:alphaModFix/>
          </a:blip>
          <a:srcRect b="0" l="0" r="0" t="0"/>
          <a:stretch/>
        </p:blipFill>
        <p:spPr>
          <a:xfrm>
            <a:off x="18468108" y="5676900"/>
            <a:ext cx="1117740" cy="1117600"/>
          </a:xfrm>
          <a:prstGeom prst="rect">
            <a:avLst/>
          </a:prstGeom>
          <a:noFill/>
          <a:ln>
            <a:noFill/>
          </a:ln>
        </p:spPr>
      </p:pic>
      <p:pic>
        <p:nvPicPr>
          <p:cNvPr descr=" " id="603" name="Google Shape;603;g34112b955af_0_512"/>
          <p:cNvPicPr preferRelativeResize="0"/>
          <p:nvPr/>
        </p:nvPicPr>
        <p:blipFill rotWithShape="1">
          <a:blip r:embed="rId6">
            <a:alphaModFix/>
          </a:blip>
          <a:srcRect b="0" l="0" r="0" t="0"/>
          <a:stretch/>
        </p:blipFill>
        <p:spPr>
          <a:xfrm>
            <a:off x="12574572" y="5461000"/>
            <a:ext cx="5131441" cy="1549400"/>
          </a:xfrm>
          <a:prstGeom prst="rect">
            <a:avLst/>
          </a:prstGeom>
          <a:noFill/>
          <a:ln>
            <a:noFill/>
          </a:ln>
        </p:spPr>
      </p:pic>
      <p:sp>
        <p:nvSpPr>
          <p:cNvPr id="604" name="Google Shape;604;g34112b955af_0_512"/>
          <p:cNvSpPr/>
          <p:nvPr/>
        </p:nvSpPr>
        <p:spPr>
          <a:xfrm>
            <a:off x="13133441" y="5403850"/>
            <a:ext cx="4572600" cy="1663800"/>
          </a:xfrm>
          <a:prstGeom prst="roundRect">
            <a:avLst>
              <a:gd fmla="val 3298" name="adj"/>
            </a:avLst>
          </a:prstGeom>
          <a:noFill/>
          <a:ln cap="flat" cmpd="sng" w="12700">
            <a:solidFill>
              <a:srgbClr val="4D4D4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g34112b955af_0_512"/>
          <p:cNvSpPr/>
          <p:nvPr/>
        </p:nvSpPr>
        <p:spPr>
          <a:xfrm>
            <a:off x="13844730" y="5556250"/>
            <a:ext cx="38106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Theronis</a:t>
            </a:r>
            <a:endParaRPr b="0" i="0" sz="3600" u="none" cap="none" strike="noStrike">
              <a:solidFill>
                <a:schemeClr val="dk1"/>
              </a:solidFill>
              <a:latin typeface="Calibri"/>
              <a:ea typeface="Calibri"/>
              <a:cs typeface="Calibri"/>
              <a:sym typeface="Calibri"/>
            </a:endParaRPr>
          </a:p>
        </p:txBody>
      </p:sp>
      <p:sp>
        <p:nvSpPr>
          <p:cNvPr id="606" name="Google Shape;606;g34112b955af_0_512"/>
          <p:cNvSpPr/>
          <p:nvPr/>
        </p:nvSpPr>
        <p:spPr>
          <a:xfrm>
            <a:off x="13844730" y="6305550"/>
            <a:ext cx="37935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Warrior</a:t>
            </a:r>
            <a:endParaRPr b="0" i="0" sz="3200" u="none" cap="none" strike="noStrike">
              <a:solidFill>
                <a:schemeClr val="dk1"/>
              </a:solidFill>
              <a:latin typeface="Calibri"/>
              <a:ea typeface="Calibri"/>
              <a:cs typeface="Calibri"/>
              <a:sym typeface="Calibri"/>
            </a:endParaRPr>
          </a:p>
        </p:txBody>
      </p:sp>
      <p:pic>
        <p:nvPicPr>
          <p:cNvPr descr=" " id="607" name="Google Shape;607;g34112b955af_0_512"/>
          <p:cNvPicPr preferRelativeResize="0"/>
          <p:nvPr/>
        </p:nvPicPr>
        <p:blipFill rotWithShape="1">
          <a:blip r:embed="rId17">
            <a:alphaModFix/>
          </a:blip>
          <a:srcRect b="0" l="0" r="0" t="0"/>
          <a:stretch/>
        </p:blipFill>
        <p:spPr>
          <a:xfrm>
            <a:off x="12574572" y="5676900"/>
            <a:ext cx="1117740" cy="1117600"/>
          </a:xfrm>
          <a:prstGeom prst="rect">
            <a:avLst/>
          </a:prstGeom>
          <a:noFill/>
          <a:ln>
            <a:noFill/>
          </a:ln>
        </p:spPr>
      </p:pic>
      <p:pic>
        <p:nvPicPr>
          <p:cNvPr descr=" " id="608" name="Google Shape;608;g34112b955af_0_512"/>
          <p:cNvPicPr preferRelativeResize="0"/>
          <p:nvPr/>
        </p:nvPicPr>
        <p:blipFill rotWithShape="1">
          <a:blip r:embed="rId18">
            <a:alphaModFix/>
          </a:blip>
          <a:srcRect b="0" l="0" r="0" t="0"/>
          <a:stretch/>
        </p:blipFill>
        <p:spPr>
          <a:xfrm>
            <a:off x="3353219" y="5041900"/>
            <a:ext cx="17680610" cy="12700"/>
          </a:xfrm>
          <a:prstGeom prst="rect">
            <a:avLst/>
          </a:prstGeom>
          <a:noFill/>
          <a:ln>
            <a:noFill/>
          </a:ln>
        </p:spPr>
      </p:pic>
      <p:pic>
        <p:nvPicPr>
          <p:cNvPr descr=" " id="609" name="Google Shape;609;g34112b955af_0_512"/>
          <p:cNvPicPr preferRelativeResize="0"/>
          <p:nvPr/>
        </p:nvPicPr>
        <p:blipFill rotWithShape="1">
          <a:blip r:embed="rId19">
            <a:alphaModFix/>
          </a:blip>
          <a:srcRect b="0" l="0" r="0" t="0"/>
          <a:stretch/>
        </p:blipFill>
        <p:spPr>
          <a:xfrm>
            <a:off x="13006426" y="4648200"/>
            <a:ext cx="12702" cy="406400"/>
          </a:xfrm>
          <a:prstGeom prst="rect">
            <a:avLst/>
          </a:prstGeom>
          <a:noFill/>
          <a:ln>
            <a:noFill/>
          </a:ln>
        </p:spPr>
      </p:pic>
      <p:pic>
        <p:nvPicPr>
          <p:cNvPr descr=" " id="610" name="Google Shape;610;g34112b955af_0_512"/>
          <p:cNvPicPr preferRelativeResize="0"/>
          <p:nvPr/>
        </p:nvPicPr>
        <p:blipFill rotWithShape="1">
          <a:blip r:embed="rId20">
            <a:alphaModFix/>
          </a:blip>
          <a:srcRect b="0" l="0" r="0" t="0"/>
          <a:stretch/>
        </p:blipFill>
        <p:spPr>
          <a:xfrm>
            <a:off x="3353219" y="5054600"/>
            <a:ext cx="12702" cy="419100"/>
          </a:xfrm>
          <a:prstGeom prst="rect">
            <a:avLst/>
          </a:prstGeom>
          <a:noFill/>
          <a:ln>
            <a:noFill/>
          </a:ln>
        </p:spPr>
      </p:pic>
      <p:pic>
        <p:nvPicPr>
          <p:cNvPr descr=" " id="611" name="Google Shape;611;g34112b955af_0_512"/>
          <p:cNvPicPr preferRelativeResize="0"/>
          <p:nvPr/>
        </p:nvPicPr>
        <p:blipFill rotWithShape="1">
          <a:blip r:embed="rId20">
            <a:alphaModFix/>
          </a:blip>
          <a:srcRect b="0" l="0" r="0" t="0"/>
          <a:stretch/>
        </p:blipFill>
        <p:spPr>
          <a:xfrm>
            <a:off x="9513489" y="5054600"/>
            <a:ext cx="12702" cy="419100"/>
          </a:xfrm>
          <a:prstGeom prst="rect">
            <a:avLst/>
          </a:prstGeom>
          <a:noFill/>
          <a:ln>
            <a:noFill/>
          </a:ln>
        </p:spPr>
      </p:pic>
      <p:pic>
        <p:nvPicPr>
          <p:cNvPr descr=" " id="612" name="Google Shape;612;g34112b955af_0_512"/>
          <p:cNvPicPr preferRelativeResize="0"/>
          <p:nvPr/>
        </p:nvPicPr>
        <p:blipFill rotWithShape="1">
          <a:blip r:embed="rId20">
            <a:alphaModFix/>
          </a:blip>
          <a:srcRect b="0" l="0" r="0" t="0"/>
          <a:stretch/>
        </p:blipFill>
        <p:spPr>
          <a:xfrm>
            <a:off x="15407026" y="5054600"/>
            <a:ext cx="12702" cy="419100"/>
          </a:xfrm>
          <a:prstGeom prst="rect">
            <a:avLst/>
          </a:prstGeom>
          <a:noFill/>
          <a:ln>
            <a:noFill/>
          </a:ln>
        </p:spPr>
      </p:pic>
      <p:pic>
        <p:nvPicPr>
          <p:cNvPr descr=" " id="613" name="Google Shape;613;g34112b955af_0_512"/>
          <p:cNvPicPr preferRelativeResize="0"/>
          <p:nvPr/>
        </p:nvPicPr>
        <p:blipFill rotWithShape="1">
          <a:blip r:embed="rId20">
            <a:alphaModFix/>
          </a:blip>
          <a:srcRect b="0" l="0" r="0" t="0"/>
          <a:stretch/>
        </p:blipFill>
        <p:spPr>
          <a:xfrm>
            <a:off x="21021127" y="5054600"/>
            <a:ext cx="12702" cy="419100"/>
          </a:xfrm>
          <a:prstGeom prst="rect">
            <a:avLst/>
          </a:prstGeom>
          <a:noFill/>
          <a:ln>
            <a:noFill/>
          </a:ln>
        </p:spPr>
      </p:pic>
      <p:pic>
        <p:nvPicPr>
          <p:cNvPr descr=" " id="614" name="Google Shape;614;g34112b955af_0_512"/>
          <p:cNvPicPr preferRelativeResize="0"/>
          <p:nvPr/>
        </p:nvPicPr>
        <p:blipFill rotWithShape="1">
          <a:blip r:embed="rId21">
            <a:alphaModFix/>
          </a:blip>
          <a:srcRect b="0" l="0" r="0" t="0"/>
          <a:stretch/>
        </p:blipFill>
        <p:spPr>
          <a:xfrm>
            <a:off x="3353219" y="7010400"/>
            <a:ext cx="12702" cy="812800"/>
          </a:xfrm>
          <a:prstGeom prst="rect">
            <a:avLst/>
          </a:prstGeom>
          <a:noFill/>
          <a:ln>
            <a:noFill/>
          </a:ln>
        </p:spPr>
      </p:pic>
      <p:pic>
        <p:nvPicPr>
          <p:cNvPr descr=" " id="615" name="Google Shape;615;g34112b955af_0_512"/>
          <p:cNvPicPr preferRelativeResize="0"/>
          <p:nvPr/>
        </p:nvPicPr>
        <p:blipFill rotWithShape="1">
          <a:blip r:embed="rId21">
            <a:alphaModFix/>
          </a:blip>
          <a:srcRect b="0" l="0" r="0" t="0"/>
          <a:stretch/>
        </p:blipFill>
        <p:spPr>
          <a:xfrm>
            <a:off x="9513489" y="7010400"/>
            <a:ext cx="12702" cy="812800"/>
          </a:xfrm>
          <a:prstGeom prst="rect">
            <a:avLst/>
          </a:prstGeom>
          <a:noFill/>
          <a:ln>
            <a:noFill/>
          </a:ln>
        </p:spPr>
      </p:pic>
      <p:pic>
        <p:nvPicPr>
          <p:cNvPr descr=" " id="616" name="Google Shape;616;g34112b955af_0_512"/>
          <p:cNvPicPr preferRelativeResize="0"/>
          <p:nvPr/>
        </p:nvPicPr>
        <p:blipFill rotWithShape="1">
          <a:blip r:embed="rId21">
            <a:alphaModFix/>
          </a:blip>
          <a:srcRect b="0" l="0" r="0" t="0"/>
          <a:stretch/>
        </p:blipFill>
        <p:spPr>
          <a:xfrm>
            <a:off x="15407026" y="7010400"/>
            <a:ext cx="12702" cy="812800"/>
          </a:xfrm>
          <a:prstGeom prst="rect">
            <a:avLst/>
          </a:prstGeom>
          <a:noFill/>
          <a:ln>
            <a:noFill/>
          </a:ln>
        </p:spPr>
      </p:pic>
      <p:pic>
        <p:nvPicPr>
          <p:cNvPr descr=" " id="617" name="Google Shape;617;g34112b955af_0_512"/>
          <p:cNvPicPr preferRelativeResize="0"/>
          <p:nvPr/>
        </p:nvPicPr>
        <p:blipFill rotWithShape="1">
          <a:blip r:embed="rId21">
            <a:alphaModFix/>
          </a:blip>
          <a:srcRect b="0" l="0" r="0" t="0"/>
          <a:stretch/>
        </p:blipFill>
        <p:spPr>
          <a:xfrm>
            <a:off x="21021127" y="7010400"/>
            <a:ext cx="12702" cy="812800"/>
          </a:xfrm>
          <a:prstGeom prst="rect">
            <a:avLst/>
          </a:prstGeom>
          <a:noFill/>
          <a:ln>
            <a:noFill/>
          </a:ln>
        </p:spPr>
      </p:pic>
      <p:pic>
        <p:nvPicPr>
          <p:cNvPr descr=" " id="618" name="Google Shape;618;g34112b955af_0_512"/>
          <p:cNvPicPr preferRelativeResize="0"/>
          <p:nvPr/>
        </p:nvPicPr>
        <p:blipFill rotWithShape="1">
          <a:blip r:embed="rId21">
            <a:alphaModFix/>
          </a:blip>
          <a:srcRect b="0" l="0" r="0" t="0"/>
          <a:stretch/>
        </p:blipFill>
        <p:spPr>
          <a:xfrm>
            <a:off x="9513489" y="9372600"/>
            <a:ext cx="12702" cy="812800"/>
          </a:xfrm>
          <a:prstGeom prst="rect">
            <a:avLst/>
          </a:prstGeom>
          <a:noFill/>
          <a:ln>
            <a:noFill/>
          </a:ln>
        </p:spPr>
      </p:pic>
      <p:pic>
        <p:nvPicPr>
          <p:cNvPr descr=" " id="619" name="Google Shape;619;g34112b955af_0_512"/>
          <p:cNvPicPr preferRelativeResize="0"/>
          <p:nvPr/>
        </p:nvPicPr>
        <p:blipFill rotWithShape="1">
          <a:blip r:embed="rId21">
            <a:alphaModFix/>
          </a:blip>
          <a:srcRect b="0" l="0" r="0" t="0"/>
          <a:stretch/>
        </p:blipFill>
        <p:spPr>
          <a:xfrm>
            <a:off x="15407026" y="9372600"/>
            <a:ext cx="12702" cy="812800"/>
          </a:xfrm>
          <a:prstGeom prst="rect">
            <a:avLst/>
          </a:prstGeom>
          <a:noFill/>
          <a:ln>
            <a:noFill/>
          </a:ln>
        </p:spPr>
      </p:pic>
      <p:sp>
        <p:nvSpPr>
          <p:cNvPr id="620" name="Google Shape;620;g34112b955af_0_512"/>
          <p:cNvSpPr/>
          <p:nvPr/>
        </p:nvSpPr>
        <p:spPr>
          <a:xfrm>
            <a:off x="7747968" y="12801600"/>
            <a:ext cx="90519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To download more editable chart, </a:t>
            </a:r>
            <a:r>
              <a:rPr b="0" i="0" lang="en-US" sz="3200" u="sng" cap="none" strike="noStrike">
                <a:solidFill>
                  <a:srgbClr val="0E0E0E"/>
                </a:solidFill>
                <a:latin typeface="Poppins"/>
                <a:ea typeface="Poppins"/>
                <a:cs typeface="Poppins"/>
                <a:sym typeface="Poppins"/>
                <a:hlinkClick r:id="rId22">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621" name="Google Shape;621;g34112b955af_0_512"/>
          <p:cNvSpPr/>
          <p:nvPr/>
        </p:nvSpPr>
        <p:spPr>
          <a:xfrm>
            <a:off x="5139909" y="774700"/>
            <a:ext cx="141072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4473"/>
              </a:buClr>
              <a:buSzPts val="8000"/>
              <a:buFont typeface="Bungee"/>
              <a:buNone/>
            </a:pPr>
            <a:r>
              <a:rPr b="0" i="0" lang="en-US" sz="8000" u="none" cap="none" strike="noStrike">
                <a:solidFill>
                  <a:srgbClr val="004473"/>
                </a:solidFill>
                <a:latin typeface="Bungee"/>
                <a:ea typeface="Bungee"/>
                <a:cs typeface="Bungee"/>
                <a:sym typeface="Bungee"/>
              </a:rPr>
              <a:t>The Organization</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D8FF"/>
        </a:solidFill>
      </p:bgPr>
    </p:bg>
    <p:spTree>
      <p:nvGrpSpPr>
        <p:cNvPr id="626" name="Shape 626"/>
        <p:cNvGrpSpPr/>
        <p:nvPr/>
      </p:nvGrpSpPr>
      <p:grpSpPr>
        <a:xfrm>
          <a:off x="0" y="0"/>
          <a:ext cx="0" cy="0"/>
          <a:chOff x="0" y="0"/>
          <a:chExt cx="0" cy="0"/>
        </a:xfrm>
      </p:grpSpPr>
      <p:pic>
        <p:nvPicPr>
          <p:cNvPr descr=" " id="627" name="Google Shape;627;g34112b955af_0_590"/>
          <p:cNvPicPr preferRelativeResize="0"/>
          <p:nvPr/>
        </p:nvPicPr>
        <p:blipFill rotWithShape="1">
          <a:blip r:embed="rId3">
            <a:alphaModFix/>
          </a:blip>
          <a:srcRect b="0" l="0" r="0" t="0"/>
          <a:stretch/>
        </p:blipFill>
        <p:spPr>
          <a:xfrm>
            <a:off x="15140116" y="349746"/>
            <a:ext cx="8099688" cy="6613947"/>
          </a:xfrm>
          <a:prstGeom prst="rect">
            <a:avLst/>
          </a:prstGeom>
          <a:noFill/>
          <a:ln>
            <a:noFill/>
          </a:ln>
        </p:spPr>
      </p:pic>
      <p:pic>
        <p:nvPicPr>
          <p:cNvPr descr=" " id="628" name="Google Shape;628;g34112b955af_0_590"/>
          <p:cNvPicPr preferRelativeResize="0"/>
          <p:nvPr/>
        </p:nvPicPr>
        <p:blipFill rotWithShape="1">
          <a:blip r:embed="rId4">
            <a:alphaModFix/>
          </a:blip>
          <a:srcRect b="0" l="0" r="0" t="0"/>
          <a:stretch/>
        </p:blipFill>
        <p:spPr>
          <a:xfrm>
            <a:off x="-6363495" y="5448300"/>
            <a:ext cx="18557019" cy="18554700"/>
          </a:xfrm>
          <a:prstGeom prst="rect">
            <a:avLst/>
          </a:prstGeom>
          <a:noFill/>
          <a:ln>
            <a:noFill/>
          </a:ln>
        </p:spPr>
      </p:pic>
      <p:pic>
        <p:nvPicPr>
          <p:cNvPr descr=" " id="629" name="Google Shape;629;g34112b955af_0_590"/>
          <p:cNvPicPr preferRelativeResize="0"/>
          <p:nvPr/>
        </p:nvPicPr>
        <p:blipFill rotWithShape="1">
          <a:blip r:embed="rId5">
            <a:alphaModFix/>
          </a:blip>
          <a:srcRect b="0" l="0" r="0" t="0"/>
          <a:stretch/>
        </p:blipFill>
        <p:spPr>
          <a:xfrm>
            <a:off x="1473384" y="1016000"/>
            <a:ext cx="12447556" cy="11684000"/>
          </a:xfrm>
          <a:prstGeom prst="rect">
            <a:avLst/>
          </a:prstGeom>
          <a:noFill/>
          <a:ln>
            <a:noFill/>
          </a:ln>
        </p:spPr>
      </p:pic>
      <p:sp>
        <p:nvSpPr>
          <p:cNvPr id="630" name="Google Shape;630;g34112b955af_0_590"/>
          <p:cNvSpPr/>
          <p:nvPr/>
        </p:nvSpPr>
        <p:spPr>
          <a:xfrm>
            <a:off x="23370921" y="8483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31" name="Google Shape;631;g34112b955af_0_590"/>
          <p:cNvPicPr preferRelativeResize="0"/>
          <p:nvPr/>
        </p:nvPicPr>
        <p:blipFill rotWithShape="1">
          <a:blip r:embed="rId6">
            <a:alphaModFix/>
          </a:blip>
          <a:srcRect b="0" l="0" r="0" t="0"/>
          <a:stretch/>
        </p:blipFill>
        <p:spPr>
          <a:xfrm>
            <a:off x="23523340" y="8788400"/>
            <a:ext cx="711289" cy="2590800"/>
          </a:xfrm>
          <a:prstGeom prst="rect">
            <a:avLst/>
          </a:prstGeom>
          <a:noFill/>
          <a:ln>
            <a:noFill/>
          </a:ln>
        </p:spPr>
      </p:pic>
      <p:sp>
        <p:nvSpPr>
          <p:cNvPr id="632" name="Google Shape;632;g34112b955af_0_590"/>
          <p:cNvSpPr/>
          <p:nvPr/>
        </p:nvSpPr>
        <p:spPr>
          <a:xfrm>
            <a:off x="14416302" y="5626100"/>
            <a:ext cx="8035800" cy="6536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Yes, you can use this for both personal and commercial projects.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No, you don't have to credit us.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No, you can't resell or redistribute it, including uploading this template online.</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 And you can support us by sharing our site, EaTemp.com, with others.</a:t>
            </a:r>
            <a:endParaRPr b="0" i="0" sz="3200" u="none" cap="none" strike="noStrike">
              <a:solidFill>
                <a:schemeClr val="dk1"/>
              </a:solidFill>
              <a:latin typeface="Calibri"/>
              <a:ea typeface="Calibri"/>
              <a:cs typeface="Calibri"/>
              <a:sym typeface="Calibri"/>
            </a:endParaRPr>
          </a:p>
        </p:txBody>
      </p:sp>
      <p:sp>
        <p:nvSpPr>
          <p:cNvPr id="633" name="Google Shape;633;g34112b955af_0_590"/>
          <p:cNvSpPr/>
          <p:nvPr/>
        </p:nvSpPr>
        <p:spPr>
          <a:xfrm>
            <a:off x="14416302" y="1676400"/>
            <a:ext cx="8798100" cy="39963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8000"/>
              <a:buFont typeface="Bungee"/>
              <a:buNone/>
            </a:pPr>
            <a:r>
              <a:rPr b="0" i="0" lang="en-US" sz="8000" u="none" cap="none" strike="noStrike">
                <a:solidFill>
                  <a:srgbClr val="004473"/>
                </a:solidFill>
                <a:latin typeface="Bungee"/>
                <a:ea typeface="Bungee"/>
                <a:cs typeface="Bungee"/>
                <a:sym typeface="Bungee"/>
              </a:rPr>
              <a:t>Thank you for choosing EaTemp</a:t>
            </a:r>
            <a:endParaRPr b="0" i="0" sz="8000" u="none" cap="none" strike="noStrike">
              <a:solidFill>
                <a:schemeClr val="dk1"/>
              </a:solidFill>
              <a:latin typeface="Calibri"/>
              <a:ea typeface="Calibri"/>
              <a:cs typeface="Calibri"/>
              <a:sym typeface="Calibri"/>
            </a:endParaRPr>
          </a:p>
        </p:txBody>
      </p:sp>
      <p:sp>
        <p:nvSpPr>
          <p:cNvPr id="634" name="Google Shape;634;g34112b955af_0_590"/>
          <p:cNvSpPr/>
          <p:nvPr/>
        </p:nvSpPr>
        <p:spPr>
          <a:xfrm rot="-5400000">
            <a:off x="21454320" y="5476873"/>
            <a:ext cx="51018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Credit | Image: </a:t>
            </a:r>
            <a:r>
              <a:rPr b="0" i="0" lang="en-US" sz="3200" u="sng" cap="none" strike="noStrike">
                <a:solidFill>
                  <a:srgbClr val="0E0E0E"/>
                </a:solidFill>
                <a:latin typeface="Poppins"/>
                <a:ea typeface="Poppins"/>
                <a:cs typeface="Poppins"/>
                <a:sym typeface="Poppins"/>
                <a:hlinkClick r:id="rId7">
                  <a:extLst>
                    <a:ext uri="{A12FA001-AC4F-418D-AE19-62706E023703}">
                      <ahyp:hlinkClr val="tx"/>
                    </a:ext>
                  </a:extLst>
                </a:hlinkClick>
              </a:rPr>
              <a:t>Unsplash</a:t>
            </a:r>
            <a:r>
              <a:rPr b="0" i="0" lang="en-US" sz="3200" u="none" cap="none" strike="noStrike">
                <a:solidFill>
                  <a:srgbClr val="0E0E0E"/>
                </a:solidFill>
                <a:latin typeface="Poppins"/>
                <a:ea typeface="Poppins"/>
                <a:cs typeface="Poppins"/>
                <a:sym typeface="Poppins"/>
              </a:rPr>
              <a:t>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D8FF"/>
        </a:solidFill>
      </p:bgPr>
    </p:bg>
    <p:spTree>
      <p:nvGrpSpPr>
        <p:cNvPr id="39" name="Shape 39"/>
        <p:cNvGrpSpPr/>
        <p:nvPr/>
      </p:nvGrpSpPr>
      <p:grpSpPr>
        <a:xfrm>
          <a:off x="0" y="0"/>
          <a:ext cx="0" cy="0"/>
          <a:chOff x="0" y="0"/>
          <a:chExt cx="0" cy="0"/>
        </a:xfrm>
      </p:grpSpPr>
      <p:pic>
        <p:nvPicPr>
          <p:cNvPr descr=" " id="40" name="Google Shape;40;g34112b955af_0_22"/>
          <p:cNvPicPr preferRelativeResize="0"/>
          <p:nvPr/>
        </p:nvPicPr>
        <p:blipFill rotWithShape="1">
          <a:blip r:embed="rId3">
            <a:alphaModFix/>
          </a:blip>
          <a:srcRect b="0" l="0" r="0" t="0"/>
          <a:stretch/>
        </p:blipFill>
        <p:spPr>
          <a:xfrm>
            <a:off x="19179397" y="-1409700"/>
            <a:ext cx="7201800" cy="7200900"/>
          </a:xfrm>
          <a:prstGeom prst="rect">
            <a:avLst/>
          </a:prstGeom>
          <a:noFill/>
          <a:ln>
            <a:noFill/>
          </a:ln>
        </p:spPr>
      </p:pic>
      <p:pic>
        <p:nvPicPr>
          <p:cNvPr descr=" " id="41" name="Google Shape;41;g34112b955af_0_22"/>
          <p:cNvPicPr preferRelativeResize="0"/>
          <p:nvPr/>
        </p:nvPicPr>
        <p:blipFill rotWithShape="1">
          <a:blip r:embed="rId4">
            <a:alphaModFix/>
          </a:blip>
          <a:srcRect b="0" l="0" r="0" t="0"/>
          <a:stretch/>
        </p:blipFill>
        <p:spPr>
          <a:xfrm>
            <a:off x="-2546364" y="3398903"/>
            <a:ext cx="13905900" cy="12495634"/>
          </a:xfrm>
          <a:prstGeom prst="rect">
            <a:avLst/>
          </a:prstGeom>
          <a:noFill/>
          <a:ln>
            <a:noFill/>
          </a:ln>
        </p:spPr>
      </p:pic>
      <p:pic>
        <p:nvPicPr>
          <p:cNvPr descr=" " id="42" name="Google Shape;42;g34112b955af_0_22"/>
          <p:cNvPicPr preferRelativeResize="0"/>
          <p:nvPr/>
        </p:nvPicPr>
        <p:blipFill rotWithShape="1">
          <a:blip r:embed="rId5">
            <a:alphaModFix/>
          </a:blip>
          <a:srcRect b="0" l="0" r="0" t="0"/>
          <a:stretch/>
        </p:blipFill>
        <p:spPr>
          <a:xfrm>
            <a:off x="21186248" y="12674600"/>
            <a:ext cx="3200800" cy="1016000"/>
          </a:xfrm>
          <a:prstGeom prst="rect">
            <a:avLst/>
          </a:prstGeom>
          <a:noFill/>
          <a:ln>
            <a:noFill/>
          </a:ln>
        </p:spPr>
      </p:pic>
      <p:sp>
        <p:nvSpPr>
          <p:cNvPr id="43" name="Google Shape;43;g34112b955af_0_22"/>
          <p:cNvSpPr/>
          <p:nvPr/>
        </p:nvSpPr>
        <p:spPr>
          <a:xfrm>
            <a:off x="954455" y="9155683"/>
            <a:ext cx="10322100" cy="4453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12800"/>
              <a:buFont typeface="Bungee"/>
              <a:buNone/>
            </a:pPr>
            <a:r>
              <a:rPr b="0" i="0" lang="en-US" sz="12800" u="none" cap="none" strike="noStrike">
                <a:solidFill>
                  <a:srgbClr val="004473"/>
                </a:solidFill>
                <a:latin typeface="Bungee"/>
                <a:ea typeface="Bungee"/>
                <a:cs typeface="Bungee"/>
                <a:sym typeface="Bungee"/>
              </a:rPr>
              <a:t>Table of Contents</a:t>
            </a:r>
            <a:endParaRPr b="0" i="0" sz="12800" u="none" cap="none" strike="noStrike">
              <a:solidFill>
                <a:schemeClr val="dk1"/>
              </a:solidFill>
              <a:latin typeface="Calibri"/>
              <a:ea typeface="Calibri"/>
              <a:cs typeface="Calibri"/>
              <a:sym typeface="Calibri"/>
            </a:endParaRPr>
          </a:p>
        </p:txBody>
      </p:sp>
      <p:sp>
        <p:nvSpPr>
          <p:cNvPr id="44" name="Google Shape;44;g34112b955af_0_22"/>
          <p:cNvSpPr/>
          <p:nvPr/>
        </p:nvSpPr>
        <p:spPr>
          <a:xfrm>
            <a:off x="12765095" y="28067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 name="Google Shape;45;g34112b955af_0_22"/>
          <p:cNvPicPr preferRelativeResize="0"/>
          <p:nvPr/>
        </p:nvPicPr>
        <p:blipFill rotWithShape="1">
          <a:blip r:embed="rId6">
            <a:alphaModFix/>
          </a:blip>
          <a:srcRect b="0" l="0" r="0" t="0"/>
          <a:stretch/>
        </p:blipFill>
        <p:spPr>
          <a:xfrm>
            <a:off x="12765095" y="2806700"/>
            <a:ext cx="1625803" cy="1625600"/>
          </a:xfrm>
          <a:prstGeom prst="rect">
            <a:avLst/>
          </a:prstGeom>
          <a:noFill/>
          <a:ln>
            <a:noFill/>
          </a:ln>
        </p:spPr>
      </p:pic>
      <p:sp>
        <p:nvSpPr>
          <p:cNvPr id="46" name="Google Shape;46;g34112b955af_0_22"/>
          <p:cNvSpPr/>
          <p:nvPr/>
        </p:nvSpPr>
        <p:spPr>
          <a:xfrm>
            <a:off x="12765095" y="28067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g34112b955af_0_22"/>
          <p:cNvSpPr/>
          <p:nvPr/>
        </p:nvSpPr>
        <p:spPr>
          <a:xfrm>
            <a:off x="13069934" y="3149600"/>
            <a:ext cx="10161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Bungee"/>
              <a:buNone/>
            </a:pPr>
            <a:r>
              <a:rPr b="0" i="0" lang="en-US" sz="4800" u="none" cap="none" strike="noStrike">
                <a:solidFill>
                  <a:srgbClr val="000000"/>
                </a:solidFill>
                <a:latin typeface="Bungee"/>
                <a:ea typeface="Bungee"/>
                <a:cs typeface="Bungee"/>
                <a:sym typeface="Bungee"/>
              </a:rPr>
              <a:t>01</a:t>
            </a:r>
            <a:endParaRPr b="0" i="0" sz="4800" u="none" cap="none" strike="noStrike">
              <a:solidFill>
                <a:schemeClr val="dk1"/>
              </a:solidFill>
              <a:latin typeface="Calibri"/>
              <a:ea typeface="Calibri"/>
              <a:cs typeface="Calibri"/>
              <a:sym typeface="Calibri"/>
            </a:endParaRPr>
          </a:p>
        </p:txBody>
      </p:sp>
      <p:sp>
        <p:nvSpPr>
          <p:cNvPr id="48" name="Google Shape;48;g34112b955af_0_22"/>
          <p:cNvSpPr/>
          <p:nvPr/>
        </p:nvSpPr>
        <p:spPr>
          <a:xfrm>
            <a:off x="14594124" y="2895600"/>
            <a:ext cx="5931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g34112b955af_0_22"/>
          <p:cNvSpPr/>
          <p:nvPr/>
        </p:nvSpPr>
        <p:spPr>
          <a:xfrm>
            <a:off x="14594124" y="2895600"/>
            <a:ext cx="6135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Introduction</a:t>
            </a:r>
            <a:endParaRPr b="0" i="0" sz="4800" u="none" cap="none" strike="noStrike">
              <a:solidFill>
                <a:schemeClr val="dk1"/>
              </a:solidFill>
              <a:latin typeface="Calibri"/>
              <a:ea typeface="Calibri"/>
              <a:cs typeface="Calibri"/>
              <a:sym typeface="Calibri"/>
            </a:endParaRPr>
          </a:p>
        </p:txBody>
      </p:sp>
      <p:sp>
        <p:nvSpPr>
          <p:cNvPr id="50" name="Google Shape;50;g34112b955af_0_22"/>
          <p:cNvSpPr/>
          <p:nvPr/>
        </p:nvSpPr>
        <p:spPr>
          <a:xfrm>
            <a:off x="14594124" y="37338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Extraordinary Realm</a:t>
            </a:r>
            <a:endParaRPr b="0" i="0" sz="3200" u="none" cap="none" strike="noStrike">
              <a:solidFill>
                <a:schemeClr val="dk1"/>
              </a:solidFill>
              <a:latin typeface="Calibri"/>
              <a:ea typeface="Calibri"/>
              <a:cs typeface="Calibri"/>
              <a:sym typeface="Calibri"/>
            </a:endParaRPr>
          </a:p>
        </p:txBody>
      </p:sp>
      <p:sp>
        <p:nvSpPr>
          <p:cNvPr id="51" name="Google Shape;51;g34112b955af_0_22"/>
          <p:cNvSpPr/>
          <p:nvPr/>
        </p:nvSpPr>
        <p:spPr>
          <a:xfrm>
            <a:off x="12765095" y="49657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 name="Google Shape;52;g34112b955af_0_22"/>
          <p:cNvPicPr preferRelativeResize="0"/>
          <p:nvPr/>
        </p:nvPicPr>
        <p:blipFill rotWithShape="1">
          <a:blip r:embed="rId6">
            <a:alphaModFix/>
          </a:blip>
          <a:srcRect b="0" l="0" r="0" t="0"/>
          <a:stretch/>
        </p:blipFill>
        <p:spPr>
          <a:xfrm>
            <a:off x="12765095" y="4965700"/>
            <a:ext cx="1625803" cy="1625600"/>
          </a:xfrm>
          <a:prstGeom prst="rect">
            <a:avLst/>
          </a:prstGeom>
          <a:noFill/>
          <a:ln>
            <a:noFill/>
          </a:ln>
        </p:spPr>
      </p:pic>
      <p:sp>
        <p:nvSpPr>
          <p:cNvPr id="53" name="Google Shape;53;g34112b955af_0_22"/>
          <p:cNvSpPr/>
          <p:nvPr/>
        </p:nvSpPr>
        <p:spPr>
          <a:xfrm>
            <a:off x="12765095" y="49657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g34112b955af_0_22"/>
          <p:cNvSpPr/>
          <p:nvPr/>
        </p:nvSpPr>
        <p:spPr>
          <a:xfrm>
            <a:off x="13057232" y="5308600"/>
            <a:ext cx="10416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Bungee"/>
              <a:buNone/>
            </a:pPr>
            <a:r>
              <a:rPr b="0" i="0" lang="en-US" sz="4800" u="none" cap="none" strike="noStrike">
                <a:solidFill>
                  <a:srgbClr val="000000"/>
                </a:solidFill>
                <a:latin typeface="Bungee"/>
                <a:ea typeface="Bungee"/>
                <a:cs typeface="Bungee"/>
                <a:sym typeface="Bungee"/>
              </a:rPr>
              <a:t>02</a:t>
            </a:r>
            <a:endParaRPr b="0" i="0" sz="4800" u="none" cap="none" strike="noStrike">
              <a:solidFill>
                <a:schemeClr val="dk1"/>
              </a:solidFill>
              <a:latin typeface="Calibri"/>
              <a:ea typeface="Calibri"/>
              <a:cs typeface="Calibri"/>
              <a:sym typeface="Calibri"/>
            </a:endParaRPr>
          </a:p>
        </p:txBody>
      </p:sp>
      <p:sp>
        <p:nvSpPr>
          <p:cNvPr id="55" name="Google Shape;55;g34112b955af_0_22"/>
          <p:cNvSpPr/>
          <p:nvPr/>
        </p:nvSpPr>
        <p:spPr>
          <a:xfrm>
            <a:off x="14594124" y="5054600"/>
            <a:ext cx="5931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g34112b955af_0_22"/>
          <p:cNvSpPr/>
          <p:nvPr/>
        </p:nvSpPr>
        <p:spPr>
          <a:xfrm>
            <a:off x="14594124" y="5054600"/>
            <a:ext cx="6135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Encounters</a:t>
            </a:r>
            <a:endParaRPr b="0" i="0" sz="4800" u="none" cap="none" strike="noStrike">
              <a:solidFill>
                <a:schemeClr val="dk1"/>
              </a:solidFill>
              <a:latin typeface="Calibri"/>
              <a:ea typeface="Calibri"/>
              <a:cs typeface="Calibri"/>
              <a:sym typeface="Calibri"/>
            </a:endParaRPr>
          </a:p>
        </p:txBody>
      </p:sp>
      <p:sp>
        <p:nvSpPr>
          <p:cNvPr id="57" name="Google Shape;57;g34112b955af_0_22"/>
          <p:cNvSpPr/>
          <p:nvPr/>
        </p:nvSpPr>
        <p:spPr>
          <a:xfrm>
            <a:off x="14594124" y="58928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Unicorn Sightings</a:t>
            </a:r>
            <a:endParaRPr b="0" i="0" sz="3200" u="none" cap="none" strike="noStrike">
              <a:solidFill>
                <a:schemeClr val="dk1"/>
              </a:solidFill>
              <a:latin typeface="Calibri"/>
              <a:ea typeface="Calibri"/>
              <a:cs typeface="Calibri"/>
              <a:sym typeface="Calibri"/>
            </a:endParaRPr>
          </a:p>
        </p:txBody>
      </p:sp>
      <p:sp>
        <p:nvSpPr>
          <p:cNvPr id="58" name="Google Shape;58;g34112b955af_0_22"/>
          <p:cNvSpPr/>
          <p:nvPr/>
        </p:nvSpPr>
        <p:spPr>
          <a:xfrm>
            <a:off x="12765095" y="71247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 name="Google Shape;59;g34112b955af_0_22"/>
          <p:cNvPicPr preferRelativeResize="0"/>
          <p:nvPr/>
        </p:nvPicPr>
        <p:blipFill rotWithShape="1">
          <a:blip r:embed="rId6">
            <a:alphaModFix/>
          </a:blip>
          <a:srcRect b="0" l="0" r="0" t="0"/>
          <a:stretch/>
        </p:blipFill>
        <p:spPr>
          <a:xfrm>
            <a:off x="12765095" y="7124700"/>
            <a:ext cx="1625803" cy="1625600"/>
          </a:xfrm>
          <a:prstGeom prst="rect">
            <a:avLst/>
          </a:prstGeom>
          <a:noFill/>
          <a:ln>
            <a:noFill/>
          </a:ln>
        </p:spPr>
      </p:pic>
      <p:sp>
        <p:nvSpPr>
          <p:cNvPr id="60" name="Google Shape;60;g34112b955af_0_22"/>
          <p:cNvSpPr/>
          <p:nvPr/>
        </p:nvSpPr>
        <p:spPr>
          <a:xfrm>
            <a:off x="12765095" y="71247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34112b955af_0_22"/>
          <p:cNvSpPr/>
          <p:nvPr/>
        </p:nvSpPr>
        <p:spPr>
          <a:xfrm>
            <a:off x="13057232" y="7467600"/>
            <a:ext cx="10416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Bungee"/>
              <a:buNone/>
            </a:pPr>
            <a:r>
              <a:rPr b="0" i="0" lang="en-US" sz="4800" u="none" cap="none" strike="noStrike">
                <a:solidFill>
                  <a:srgbClr val="000000"/>
                </a:solidFill>
                <a:latin typeface="Bungee"/>
                <a:ea typeface="Bungee"/>
                <a:cs typeface="Bungee"/>
                <a:sym typeface="Bungee"/>
              </a:rPr>
              <a:t>03</a:t>
            </a:r>
            <a:endParaRPr b="0" i="0" sz="4800" u="none" cap="none" strike="noStrike">
              <a:solidFill>
                <a:schemeClr val="dk1"/>
              </a:solidFill>
              <a:latin typeface="Calibri"/>
              <a:ea typeface="Calibri"/>
              <a:cs typeface="Calibri"/>
              <a:sym typeface="Calibri"/>
            </a:endParaRPr>
          </a:p>
        </p:txBody>
      </p:sp>
      <p:sp>
        <p:nvSpPr>
          <p:cNvPr id="62" name="Google Shape;62;g34112b955af_0_22"/>
          <p:cNvSpPr/>
          <p:nvPr/>
        </p:nvSpPr>
        <p:spPr>
          <a:xfrm>
            <a:off x="14594124" y="7213600"/>
            <a:ext cx="5931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g34112b955af_0_22"/>
          <p:cNvSpPr/>
          <p:nvPr/>
        </p:nvSpPr>
        <p:spPr>
          <a:xfrm>
            <a:off x="14594124" y="7213600"/>
            <a:ext cx="6135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Wonders</a:t>
            </a:r>
            <a:endParaRPr b="0" i="0" sz="4800" u="none" cap="none" strike="noStrike">
              <a:solidFill>
                <a:schemeClr val="dk1"/>
              </a:solidFill>
              <a:latin typeface="Calibri"/>
              <a:ea typeface="Calibri"/>
              <a:cs typeface="Calibri"/>
              <a:sym typeface="Calibri"/>
            </a:endParaRPr>
          </a:p>
        </p:txBody>
      </p:sp>
      <p:sp>
        <p:nvSpPr>
          <p:cNvPr id="64" name="Google Shape;64;g34112b955af_0_22"/>
          <p:cNvSpPr/>
          <p:nvPr/>
        </p:nvSpPr>
        <p:spPr>
          <a:xfrm>
            <a:off x="14594124" y="80518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Wishes Granted</a:t>
            </a:r>
            <a:endParaRPr b="0" i="0" sz="3200" u="none" cap="none" strike="noStrike">
              <a:solidFill>
                <a:schemeClr val="dk1"/>
              </a:solidFill>
              <a:latin typeface="Calibri"/>
              <a:ea typeface="Calibri"/>
              <a:cs typeface="Calibri"/>
              <a:sym typeface="Calibri"/>
            </a:endParaRPr>
          </a:p>
        </p:txBody>
      </p:sp>
      <p:sp>
        <p:nvSpPr>
          <p:cNvPr id="65" name="Google Shape;65;g34112b955af_0_22"/>
          <p:cNvSpPr/>
          <p:nvPr/>
        </p:nvSpPr>
        <p:spPr>
          <a:xfrm>
            <a:off x="12765095" y="9283700"/>
            <a:ext cx="7760700" cy="1625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6" name="Google Shape;66;g34112b955af_0_22"/>
          <p:cNvPicPr preferRelativeResize="0"/>
          <p:nvPr/>
        </p:nvPicPr>
        <p:blipFill rotWithShape="1">
          <a:blip r:embed="rId6">
            <a:alphaModFix/>
          </a:blip>
          <a:srcRect b="0" l="0" r="0" t="0"/>
          <a:stretch/>
        </p:blipFill>
        <p:spPr>
          <a:xfrm>
            <a:off x="12765095" y="9283700"/>
            <a:ext cx="1625803" cy="1625600"/>
          </a:xfrm>
          <a:prstGeom prst="rect">
            <a:avLst/>
          </a:prstGeom>
          <a:noFill/>
          <a:ln>
            <a:noFill/>
          </a:ln>
        </p:spPr>
      </p:pic>
      <p:sp>
        <p:nvSpPr>
          <p:cNvPr id="67" name="Google Shape;67;g34112b955af_0_22"/>
          <p:cNvSpPr/>
          <p:nvPr/>
        </p:nvSpPr>
        <p:spPr>
          <a:xfrm>
            <a:off x="12765095" y="9283700"/>
            <a:ext cx="1625700" cy="1625700"/>
          </a:xfrm>
          <a:prstGeom prst="roundRect">
            <a:avLst>
              <a:gd fmla="val 781313" name="adj"/>
            </a:avLst>
          </a:prstGeom>
          <a:noFill/>
          <a:ln cap="flat" cmpd="sng" w="127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g34112b955af_0_22"/>
          <p:cNvSpPr/>
          <p:nvPr/>
        </p:nvSpPr>
        <p:spPr>
          <a:xfrm>
            <a:off x="13038180" y="9626600"/>
            <a:ext cx="1079700" cy="939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000000"/>
              </a:buClr>
              <a:buSzPts val="4800"/>
              <a:buFont typeface="Bungee"/>
              <a:buNone/>
            </a:pPr>
            <a:r>
              <a:rPr b="0" i="0" lang="en-US" sz="4800" u="none" cap="none" strike="noStrike">
                <a:solidFill>
                  <a:srgbClr val="000000"/>
                </a:solidFill>
                <a:latin typeface="Bungee"/>
                <a:ea typeface="Bungee"/>
                <a:cs typeface="Bungee"/>
                <a:sym typeface="Bungee"/>
              </a:rPr>
              <a:t>04</a:t>
            </a:r>
            <a:endParaRPr b="0" i="0" sz="4800" u="none" cap="none" strike="noStrike">
              <a:solidFill>
                <a:schemeClr val="dk1"/>
              </a:solidFill>
              <a:latin typeface="Calibri"/>
              <a:ea typeface="Calibri"/>
              <a:cs typeface="Calibri"/>
              <a:sym typeface="Calibri"/>
            </a:endParaRPr>
          </a:p>
        </p:txBody>
      </p:sp>
      <p:sp>
        <p:nvSpPr>
          <p:cNvPr id="69" name="Google Shape;69;g34112b955af_0_22"/>
          <p:cNvSpPr/>
          <p:nvPr/>
        </p:nvSpPr>
        <p:spPr>
          <a:xfrm>
            <a:off x="14594124" y="9372600"/>
            <a:ext cx="5931600"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34112b955af_0_22"/>
          <p:cNvSpPr/>
          <p:nvPr/>
        </p:nvSpPr>
        <p:spPr>
          <a:xfrm>
            <a:off x="14594124" y="9372600"/>
            <a:ext cx="61350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Magic</a:t>
            </a:r>
            <a:endParaRPr b="0" i="0" sz="4800" u="none" cap="none" strike="noStrike">
              <a:solidFill>
                <a:schemeClr val="dk1"/>
              </a:solidFill>
              <a:latin typeface="Calibri"/>
              <a:ea typeface="Calibri"/>
              <a:cs typeface="Calibri"/>
              <a:sym typeface="Calibri"/>
            </a:endParaRPr>
          </a:p>
        </p:txBody>
      </p:sp>
      <p:sp>
        <p:nvSpPr>
          <p:cNvPr id="71" name="Google Shape;71;g34112b955af_0_22"/>
          <p:cNvSpPr/>
          <p:nvPr/>
        </p:nvSpPr>
        <p:spPr>
          <a:xfrm>
            <a:off x="14594124" y="10210800"/>
            <a:ext cx="6067200" cy="745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Spellcasting</a:t>
            </a:r>
            <a:endParaRPr b="0" i="0" sz="3200" u="none" cap="none" strike="noStrike">
              <a:solidFill>
                <a:schemeClr val="dk1"/>
              </a:solidFill>
              <a:latin typeface="Calibri"/>
              <a:ea typeface="Calibri"/>
              <a:cs typeface="Calibri"/>
              <a:sym typeface="Calibri"/>
            </a:endParaRPr>
          </a:p>
        </p:txBody>
      </p:sp>
      <p:pic>
        <p:nvPicPr>
          <p:cNvPr descr=" " id="72" name="Google Shape;72;g34112b955af_0_22"/>
          <p:cNvPicPr preferRelativeResize="0"/>
          <p:nvPr/>
        </p:nvPicPr>
        <p:blipFill rotWithShape="1">
          <a:blip r:embed="rId7">
            <a:alphaModFix/>
          </a:blip>
          <a:srcRect b="0" l="0" r="0" t="0"/>
          <a:stretch/>
        </p:blipFill>
        <p:spPr>
          <a:xfrm>
            <a:off x="1181248" y="774700"/>
            <a:ext cx="8408451" cy="8026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D8FF"/>
        </a:solidFill>
      </p:bgPr>
    </p:bg>
    <p:spTree>
      <p:nvGrpSpPr>
        <p:cNvPr id="77" name="Shape 77"/>
        <p:cNvGrpSpPr/>
        <p:nvPr/>
      </p:nvGrpSpPr>
      <p:grpSpPr>
        <a:xfrm>
          <a:off x="0" y="0"/>
          <a:ext cx="0" cy="0"/>
          <a:chOff x="0" y="0"/>
          <a:chExt cx="0" cy="0"/>
        </a:xfrm>
      </p:grpSpPr>
      <p:pic>
        <p:nvPicPr>
          <p:cNvPr descr=" " id="78" name="Google Shape;78;g34112b955af_0_59"/>
          <p:cNvPicPr preferRelativeResize="0"/>
          <p:nvPr/>
        </p:nvPicPr>
        <p:blipFill rotWithShape="1">
          <a:blip r:embed="rId3">
            <a:alphaModFix/>
          </a:blip>
          <a:srcRect b="0" l="0" r="0" t="0"/>
          <a:stretch/>
        </p:blipFill>
        <p:spPr>
          <a:xfrm>
            <a:off x="18276645" y="579242"/>
            <a:ext cx="5656935" cy="6889784"/>
          </a:xfrm>
          <a:prstGeom prst="rect">
            <a:avLst/>
          </a:prstGeom>
          <a:noFill/>
          <a:ln>
            <a:noFill/>
          </a:ln>
        </p:spPr>
      </p:pic>
      <p:pic>
        <p:nvPicPr>
          <p:cNvPr descr=" " id="79" name="Google Shape;79;g34112b955af_0_59"/>
          <p:cNvPicPr preferRelativeResize="0"/>
          <p:nvPr/>
        </p:nvPicPr>
        <p:blipFill rotWithShape="1">
          <a:blip r:embed="rId4">
            <a:alphaModFix/>
          </a:blip>
          <a:srcRect b="0" l="0" r="0" t="0"/>
          <a:stretch/>
        </p:blipFill>
        <p:spPr>
          <a:xfrm>
            <a:off x="-5296562" y="5499100"/>
            <a:ext cx="15051381" cy="15049500"/>
          </a:xfrm>
          <a:prstGeom prst="rect">
            <a:avLst/>
          </a:prstGeom>
          <a:noFill/>
          <a:ln>
            <a:noFill/>
          </a:ln>
        </p:spPr>
      </p:pic>
      <p:sp>
        <p:nvSpPr>
          <p:cNvPr id="80" name="Google Shape;80;g34112b955af_0_59"/>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81" name="Google Shape;81;g34112b955af_0_59"/>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82" name="Google Shape;82;g34112b955af_0_59"/>
          <p:cNvSpPr/>
          <p:nvPr/>
        </p:nvSpPr>
        <p:spPr>
          <a:xfrm>
            <a:off x="2959470" y="2603500"/>
            <a:ext cx="120624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8000"/>
              <a:buFont typeface="Bungee"/>
              <a:buNone/>
            </a:pPr>
            <a:r>
              <a:rPr b="0" i="0" lang="en-US" sz="8000" u="none" cap="none" strike="noStrike">
                <a:solidFill>
                  <a:srgbClr val="004473"/>
                </a:solidFill>
                <a:latin typeface="Bungee"/>
                <a:ea typeface="Bungee"/>
                <a:cs typeface="Bungee"/>
                <a:sym typeface="Bungee"/>
              </a:rPr>
              <a:t>The Extraordinary</a:t>
            </a:r>
            <a:endParaRPr b="0" i="0" sz="8000" u="none" cap="none" strike="noStrike">
              <a:solidFill>
                <a:schemeClr val="dk1"/>
              </a:solidFill>
              <a:latin typeface="Calibri"/>
              <a:ea typeface="Calibri"/>
              <a:cs typeface="Calibri"/>
              <a:sym typeface="Calibri"/>
            </a:endParaRPr>
          </a:p>
        </p:txBody>
      </p:sp>
      <p:sp>
        <p:nvSpPr>
          <p:cNvPr id="83" name="Google Shape;83;g34112b955af_0_59"/>
          <p:cNvSpPr/>
          <p:nvPr/>
        </p:nvSpPr>
        <p:spPr>
          <a:xfrm>
            <a:off x="2959470" y="47498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84" name="Google Shape;84;g34112b955af_0_59"/>
          <p:cNvSpPr/>
          <p:nvPr/>
        </p:nvSpPr>
        <p:spPr>
          <a:xfrm>
            <a:off x="12701588" y="4749800"/>
            <a:ext cx="8861400" cy="68412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D8FF"/>
        </a:solidFill>
      </p:bgPr>
    </p:bg>
    <p:spTree>
      <p:nvGrpSpPr>
        <p:cNvPr id="89" name="Shape 89"/>
        <p:cNvGrpSpPr/>
        <p:nvPr/>
      </p:nvGrpSpPr>
      <p:grpSpPr>
        <a:xfrm>
          <a:off x="0" y="0"/>
          <a:ext cx="0" cy="0"/>
          <a:chOff x="0" y="0"/>
          <a:chExt cx="0" cy="0"/>
        </a:xfrm>
      </p:grpSpPr>
      <p:pic>
        <p:nvPicPr>
          <p:cNvPr descr=" " id="90" name="Google Shape;90;g34112b955af_0_70"/>
          <p:cNvPicPr preferRelativeResize="0"/>
          <p:nvPr/>
        </p:nvPicPr>
        <p:blipFill rotWithShape="1">
          <a:blip r:embed="rId3">
            <a:alphaModFix/>
          </a:blip>
          <a:srcRect b="0" l="0" r="0" t="0"/>
          <a:stretch/>
        </p:blipFill>
        <p:spPr>
          <a:xfrm>
            <a:off x="-3327816" y="-2816733"/>
            <a:ext cx="12206226" cy="12275562"/>
          </a:xfrm>
          <a:prstGeom prst="rect">
            <a:avLst/>
          </a:prstGeom>
          <a:noFill/>
          <a:ln>
            <a:noFill/>
          </a:ln>
        </p:spPr>
      </p:pic>
      <p:pic>
        <p:nvPicPr>
          <p:cNvPr descr=" " id="91" name="Google Shape;91;g34112b955af_0_70"/>
          <p:cNvPicPr preferRelativeResize="0"/>
          <p:nvPr/>
        </p:nvPicPr>
        <p:blipFill rotWithShape="1">
          <a:blip r:embed="rId4">
            <a:alphaModFix/>
          </a:blip>
          <a:srcRect b="0" l="0" r="0" t="0"/>
          <a:stretch/>
        </p:blipFill>
        <p:spPr>
          <a:xfrm>
            <a:off x="20030403" y="8013700"/>
            <a:ext cx="7201800" cy="7200900"/>
          </a:xfrm>
          <a:prstGeom prst="rect">
            <a:avLst/>
          </a:prstGeom>
          <a:noFill/>
          <a:ln>
            <a:noFill/>
          </a:ln>
        </p:spPr>
      </p:pic>
      <p:pic>
        <p:nvPicPr>
          <p:cNvPr descr=" " id="92" name="Google Shape;92;g34112b955af_0_70"/>
          <p:cNvPicPr preferRelativeResize="0"/>
          <p:nvPr/>
        </p:nvPicPr>
        <p:blipFill rotWithShape="1">
          <a:blip r:embed="rId5">
            <a:alphaModFix/>
          </a:blip>
          <a:srcRect b="0" l="0" r="0" t="0"/>
          <a:stretch/>
        </p:blipFill>
        <p:spPr>
          <a:xfrm>
            <a:off x="19903388" y="4533900"/>
            <a:ext cx="3721565" cy="3721100"/>
          </a:xfrm>
          <a:prstGeom prst="rect">
            <a:avLst/>
          </a:prstGeom>
          <a:noFill/>
          <a:ln>
            <a:noFill/>
          </a:ln>
        </p:spPr>
      </p:pic>
      <p:sp>
        <p:nvSpPr>
          <p:cNvPr id="93" name="Google Shape;93;g34112b955af_0_7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4" name="Google Shape;94;g34112b955af_0_70"/>
          <p:cNvPicPr preferRelativeResize="0"/>
          <p:nvPr/>
        </p:nvPicPr>
        <p:blipFill rotWithShape="1">
          <a:blip r:embed="rId6">
            <a:alphaModFix/>
          </a:blip>
          <a:srcRect b="0" l="0" r="0" t="0"/>
          <a:stretch/>
        </p:blipFill>
        <p:spPr>
          <a:xfrm>
            <a:off x="23523340" y="10820400"/>
            <a:ext cx="711289" cy="2590800"/>
          </a:xfrm>
          <a:prstGeom prst="rect">
            <a:avLst/>
          </a:prstGeom>
          <a:noFill/>
          <a:ln>
            <a:noFill/>
          </a:ln>
        </p:spPr>
      </p:pic>
      <p:pic>
        <p:nvPicPr>
          <p:cNvPr descr=" " id="95" name="Google Shape;95;g34112b955af_0_70"/>
          <p:cNvPicPr preferRelativeResize="0"/>
          <p:nvPr/>
        </p:nvPicPr>
        <p:blipFill rotWithShape="1">
          <a:blip r:embed="rId7">
            <a:alphaModFix/>
          </a:blip>
          <a:srcRect b="0" l="0" r="0" t="0"/>
          <a:stretch/>
        </p:blipFill>
        <p:spPr>
          <a:xfrm>
            <a:off x="13260457" y="1270000"/>
            <a:ext cx="9818327" cy="12446000"/>
          </a:xfrm>
          <a:prstGeom prst="rect">
            <a:avLst/>
          </a:prstGeom>
          <a:noFill/>
          <a:ln>
            <a:noFill/>
          </a:ln>
        </p:spPr>
      </p:pic>
      <p:sp>
        <p:nvSpPr>
          <p:cNvPr id="96" name="Google Shape;96;g34112b955af_0_70"/>
          <p:cNvSpPr/>
          <p:nvPr/>
        </p:nvSpPr>
        <p:spPr>
          <a:xfrm>
            <a:off x="2502213" y="2489200"/>
            <a:ext cx="7875000" cy="48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7" name="Google Shape;97;g34112b955af_0_70"/>
          <p:cNvPicPr preferRelativeResize="0"/>
          <p:nvPr/>
        </p:nvPicPr>
        <p:blipFill rotWithShape="1">
          <a:blip r:embed="rId8">
            <a:alphaModFix/>
          </a:blip>
          <a:srcRect b="0" l="0" r="0" t="0"/>
          <a:stretch/>
        </p:blipFill>
        <p:spPr>
          <a:xfrm>
            <a:off x="2502213" y="2489200"/>
            <a:ext cx="876410" cy="1117600"/>
          </a:xfrm>
          <a:prstGeom prst="rect">
            <a:avLst/>
          </a:prstGeom>
          <a:noFill/>
          <a:ln>
            <a:noFill/>
          </a:ln>
        </p:spPr>
      </p:pic>
      <p:sp>
        <p:nvSpPr>
          <p:cNvPr id="98" name="Google Shape;98;g34112b955af_0_70"/>
          <p:cNvSpPr/>
          <p:nvPr/>
        </p:nvSpPr>
        <p:spPr>
          <a:xfrm>
            <a:off x="2502213" y="3911600"/>
            <a:ext cx="7875000" cy="337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g34112b955af_0_70"/>
          <p:cNvSpPr/>
          <p:nvPr/>
        </p:nvSpPr>
        <p:spPr>
          <a:xfrm>
            <a:off x="2502213" y="3911600"/>
            <a:ext cx="80781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Unicorn Sightings</a:t>
            </a:r>
            <a:endParaRPr b="0" i="0" sz="4800" u="none" cap="none" strike="noStrike">
              <a:solidFill>
                <a:schemeClr val="dk1"/>
              </a:solidFill>
              <a:latin typeface="Calibri"/>
              <a:ea typeface="Calibri"/>
              <a:cs typeface="Calibri"/>
              <a:sym typeface="Calibri"/>
            </a:endParaRPr>
          </a:p>
        </p:txBody>
      </p:sp>
      <p:sp>
        <p:nvSpPr>
          <p:cNvPr id="100" name="Google Shape;100;g34112b955af_0_70"/>
          <p:cNvSpPr/>
          <p:nvPr/>
        </p:nvSpPr>
        <p:spPr>
          <a:xfrm>
            <a:off x="2502213" y="48514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101" name="Google Shape;101;g34112b955af_0_70"/>
          <p:cNvSpPr/>
          <p:nvPr/>
        </p:nvSpPr>
        <p:spPr>
          <a:xfrm>
            <a:off x="2502213" y="8001000"/>
            <a:ext cx="7875000" cy="480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2" name="Google Shape;102;g34112b955af_0_70"/>
          <p:cNvPicPr preferRelativeResize="0"/>
          <p:nvPr/>
        </p:nvPicPr>
        <p:blipFill rotWithShape="1">
          <a:blip r:embed="rId9">
            <a:alphaModFix/>
          </a:blip>
          <a:srcRect b="0" l="0" r="0" t="0"/>
          <a:stretch/>
        </p:blipFill>
        <p:spPr>
          <a:xfrm>
            <a:off x="2502213" y="8001000"/>
            <a:ext cx="1117740" cy="1117600"/>
          </a:xfrm>
          <a:prstGeom prst="rect">
            <a:avLst/>
          </a:prstGeom>
          <a:noFill/>
          <a:ln>
            <a:noFill/>
          </a:ln>
        </p:spPr>
      </p:pic>
      <p:sp>
        <p:nvSpPr>
          <p:cNvPr id="103" name="Google Shape;103;g34112b955af_0_70"/>
          <p:cNvSpPr/>
          <p:nvPr/>
        </p:nvSpPr>
        <p:spPr>
          <a:xfrm>
            <a:off x="2502213" y="9423400"/>
            <a:ext cx="7875000" cy="337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g34112b955af_0_70"/>
          <p:cNvSpPr/>
          <p:nvPr/>
        </p:nvSpPr>
        <p:spPr>
          <a:xfrm>
            <a:off x="2502213" y="9423400"/>
            <a:ext cx="8078100" cy="939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Dragon Taming</a:t>
            </a:r>
            <a:endParaRPr b="0" i="0" sz="4800" u="none" cap="none" strike="noStrike">
              <a:solidFill>
                <a:schemeClr val="dk1"/>
              </a:solidFill>
              <a:latin typeface="Calibri"/>
              <a:ea typeface="Calibri"/>
              <a:cs typeface="Calibri"/>
              <a:sym typeface="Calibri"/>
            </a:endParaRPr>
          </a:p>
        </p:txBody>
      </p:sp>
      <p:sp>
        <p:nvSpPr>
          <p:cNvPr id="105" name="Google Shape;105;g34112b955af_0_70"/>
          <p:cNvSpPr/>
          <p:nvPr/>
        </p:nvSpPr>
        <p:spPr>
          <a:xfrm>
            <a:off x="2502213" y="10363200"/>
            <a:ext cx="8010600" cy="25740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D8FF"/>
        </a:solidFill>
      </p:bgPr>
    </p:bg>
    <p:spTree>
      <p:nvGrpSpPr>
        <p:cNvPr id="110" name="Shape 110"/>
        <p:cNvGrpSpPr/>
        <p:nvPr/>
      </p:nvGrpSpPr>
      <p:grpSpPr>
        <a:xfrm>
          <a:off x="0" y="0"/>
          <a:ext cx="0" cy="0"/>
          <a:chOff x="0" y="0"/>
          <a:chExt cx="0" cy="0"/>
        </a:xfrm>
      </p:grpSpPr>
      <p:pic>
        <p:nvPicPr>
          <p:cNvPr descr=" " id="111" name="Google Shape;111;g34112b955af_0_90"/>
          <p:cNvPicPr preferRelativeResize="0"/>
          <p:nvPr/>
        </p:nvPicPr>
        <p:blipFill rotWithShape="1">
          <a:blip r:embed="rId3">
            <a:alphaModFix/>
          </a:blip>
          <a:srcRect b="0" l="0" r="0" t="0"/>
          <a:stretch/>
        </p:blipFill>
        <p:spPr>
          <a:xfrm>
            <a:off x="1147245" y="349758"/>
            <a:ext cx="8099688" cy="6613921"/>
          </a:xfrm>
          <a:prstGeom prst="rect">
            <a:avLst/>
          </a:prstGeom>
          <a:noFill/>
          <a:ln>
            <a:noFill/>
          </a:ln>
        </p:spPr>
      </p:pic>
      <p:pic>
        <p:nvPicPr>
          <p:cNvPr descr=" " id="112" name="Google Shape;112;g34112b955af_0_90"/>
          <p:cNvPicPr preferRelativeResize="0"/>
          <p:nvPr/>
        </p:nvPicPr>
        <p:blipFill rotWithShape="1">
          <a:blip r:embed="rId4">
            <a:alphaModFix/>
          </a:blip>
          <a:srcRect b="0" l="0" r="0" t="0"/>
          <a:stretch/>
        </p:blipFill>
        <p:spPr>
          <a:xfrm>
            <a:off x="12193524" y="5448300"/>
            <a:ext cx="18557019" cy="18554700"/>
          </a:xfrm>
          <a:prstGeom prst="rect">
            <a:avLst/>
          </a:prstGeom>
          <a:noFill/>
          <a:ln>
            <a:noFill/>
          </a:ln>
        </p:spPr>
      </p:pic>
      <p:sp>
        <p:nvSpPr>
          <p:cNvPr id="113" name="Google Shape;113;g34112b955af_0_90"/>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4" name="Google Shape;114;g34112b955af_0_90"/>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15" name="Google Shape;115;g34112b955af_0_90"/>
          <p:cNvPicPr preferRelativeResize="0"/>
          <p:nvPr/>
        </p:nvPicPr>
        <p:blipFill rotWithShape="1">
          <a:blip r:embed="rId6">
            <a:alphaModFix/>
          </a:blip>
          <a:srcRect b="0" l="0" r="0" t="0"/>
          <a:stretch/>
        </p:blipFill>
        <p:spPr>
          <a:xfrm>
            <a:off x="0" y="1498600"/>
            <a:ext cx="5966698" cy="4437887"/>
          </a:xfrm>
          <a:prstGeom prst="rect">
            <a:avLst/>
          </a:prstGeom>
          <a:noFill/>
          <a:ln>
            <a:noFill/>
          </a:ln>
        </p:spPr>
      </p:pic>
      <p:sp>
        <p:nvSpPr>
          <p:cNvPr id="116" name="Google Shape;116;g34112b955af_0_90"/>
          <p:cNvSpPr/>
          <p:nvPr/>
        </p:nvSpPr>
        <p:spPr>
          <a:xfrm>
            <a:off x="5398175" y="3860800"/>
            <a:ext cx="13603500" cy="600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34112b955af_0_90"/>
          <p:cNvSpPr/>
          <p:nvPr/>
        </p:nvSpPr>
        <p:spPr>
          <a:xfrm>
            <a:off x="5398175" y="3860800"/>
            <a:ext cx="13806600" cy="5359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18" name="Google Shape;118;g34112b955af_0_90"/>
          <p:cNvSpPr/>
          <p:nvPr/>
        </p:nvSpPr>
        <p:spPr>
          <a:xfrm>
            <a:off x="14162270" y="9321800"/>
            <a:ext cx="49917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D8FF"/>
        </a:solidFill>
      </p:bgPr>
    </p:bg>
    <p:spTree>
      <p:nvGrpSpPr>
        <p:cNvPr id="123" name="Shape 123"/>
        <p:cNvGrpSpPr/>
        <p:nvPr/>
      </p:nvGrpSpPr>
      <p:grpSpPr>
        <a:xfrm>
          <a:off x="0" y="0"/>
          <a:ext cx="0" cy="0"/>
          <a:chOff x="0" y="0"/>
          <a:chExt cx="0" cy="0"/>
        </a:xfrm>
      </p:grpSpPr>
      <p:pic>
        <p:nvPicPr>
          <p:cNvPr descr=" " id="124" name="Google Shape;124;g34112b955af_0_102"/>
          <p:cNvPicPr preferRelativeResize="0"/>
          <p:nvPr/>
        </p:nvPicPr>
        <p:blipFill rotWithShape="1">
          <a:blip r:embed="rId3">
            <a:alphaModFix/>
          </a:blip>
          <a:srcRect b="0" l="0" r="0" t="0"/>
          <a:stretch/>
        </p:blipFill>
        <p:spPr>
          <a:xfrm>
            <a:off x="18276645" y="579239"/>
            <a:ext cx="5656935" cy="6889787"/>
          </a:xfrm>
          <a:prstGeom prst="rect">
            <a:avLst/>
          </a:prstGeom>
          <a:noFill/>
          <a:ln>
            <a:noFill/>
          </a:ln>
        </p:spPr>
      </p:pic>
      <p:pic>
        <p:nvPicPr>
          <p:cNvPr descr=" " id="125" name="Google Shape;125;g34112b955af_0_102"/>
          <p:cNvPicPr preferRelativeResize="0"/>
          <p:nvPr/>
        </p:nvPicPr>
        <p:blipFill rotWithShape="1">
          <a:blip r:embed="rId4">
            <a:alphaModFix/>
          </a:blip>
          <a:srcRect b="0" l="0" r="0" t="0"/>
          <a:stretch/>
        </p:blipFill>
        <p:spPr>
          <a:xfrm>
            <a:off x="-5296562" y="5499100"/>
            <a:ext cx="15051381" cy="15049500"/>
          </a:xfrm>
          <a:prstGeom prst="rect">
            <a:avLst/>
          </a:prstGeom>
          <a:noFill/>
          <a:ln>
            <a:noFill/>
          </a:ln>
        </p:spPr>
      </p:pic>
      <p:sp>
        <p:nvSpPr>
          <p:cNvPr id="126" name="Google Shape;126;g34112b955af_0_102"/>
          <p:cNvSpPr/>
          <p:nvPr/>
        </p:nvSpPr>
        <p:spPr>
          <a:xfrm>
            <a:off x="2104230" y="1079500"/>
            <a:ext cx="20216700" cy="1557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4473"/>
              </a:buClr>
              <a:buSzPts val="8000"/>
              <a:buFont typeface="Bungee"/>
              <a:buNone/>
            </a:pPr>
            <a:r>
              <a:rPr b="0" i="0" lang="en-US" sz="8000" u="none" cap="none" strike="noStrike">
                <a:solidFill>
                  <a:srgbClr val="004473"/>
                </a:solidFill>
                <a:latin typeface="Bungee"/>
                <a:ea typeface="Bungee"/>
                <a:cs typeface="Bungee"/>
                <a:sym typeface="Bungee"/>
              </a:rPr>
              <a:t>The Magic of Dragons</a:t>
            </a:r>
            <a:endParaRPr b="0" i="0" sz="8000" u="none" cap="none" strike="noStrike">
              <a:solidFill>
                <a:schemeClr val="dk1"/>
              </a:solidFill>
              <a:latin typeface="Calibri"/>
              <a:ea typeface="Calibri"/>
              <a:cs typeface="Calibri"/>
              <a:sym typeface="Calibri"/>
            </a:endParaRPr>
          </a:p>
        </p:txBody>
      </p:sp>
      <p:sp>
        <p:nvSpPr>
          <p:cNvPr id="127" name="Google Shape;127;g34112b955af_0_10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8" name="Google Shape;128;g34112b955af_0_10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29" name="Google Shape;129;g34112b955af_0_102"/>
          <p:cNvSpPr/>
          <p:nvPr/>
        </p:nvSpPr>
        <p:spPr>
          <a:xfrm>
            <a:off x="2121165" y="3695700"/>
            <a:ext cx="6096900" cy="6096000"/>
          </a:xfrm>
          <a:prstGeom prst="rect">
            <a:avLst/>
          </a:prstGeom>
          <a:noFill/>
          <a:ln cap="flat" cmpd="sng" w="38100">
            <a:solidFill>
              <a:srgbClr val="004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0" name="Google Shape;130;g34112b955af_0_102"/>
          <p:cNvPicPr preferRelativeResize="0"/>
          <p:nvPr/>
        </p:nvPicPr>
        <p:blipFill rotWithShape="1">
          <a:blip r:embed="rId6">
            <a:alphaModFix/>
          </a:blip>
          <a:srcRect b="0" l="0" r="0" t="0"/>
          <a:stretch/>
        </p:blipFill>
        <p:spPr>
          <a:xfrm>
            <a:off x="4356641" y="5041900"/>
            <a:ext cx="1625809" cy="1625600"/>
          </a:xfrm>
          <a:prstGeom prst="rect">
            <a:avLst/>
          </a:prstGeom>
          <a:noFill/>
          <a:ln>
            <a:noFill/>
          </a:ln>
        </p:spPr>
      </p:pic>
      <p:sp>
        <p:nvSpPr>
          <p:cNvPr id="131" name="Google Shape;131;g34112b955af_0_102"/>
          <p:cNvSpPr/>
          <p:nvPr/>
        </p:nvSpPr>
        <p:spPr>
          <a:xfrm>
            <a:off x="2273584" y="6972300"/>
            <a:ext cx="57918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g34112b955af_0_102"/>
          <p:cNvSpPr/>
          <p:nvPr/>
        </p:nvSpPr>
        <p:spPr>
          <a:xfrm>
            <a:off x="2171971" y="6972300"/>
            <a:ext cx="5995200" cy="1676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Unicorn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Sighting</a:t>
            </a:r>
            <a:endParaRPr b="0" i="0" sz="4800" u="none" cap="none" strike="noStrike">
              <a:solidFill>
                <a:schemeClr val="dk1"/>
              </a:solidFill>
              <a:latin typeface="Calibri"/>
              <a:ea typeface="Calibri"/>
              <a:cs typeface="Calibri"/>
              <a:sym typeface="Calibri"/>
            </a:endParaRPr>
          </a:p>
        </p:txBody>
      </p:sp>
      <p:sp>
        <p:nvSpPr>
          <p:cNvPr id="133" name="Google Shape;133;g34112b955af_0_102"/>
          <p:cNvSpPr/>
          <p:nvPr/>
        </p:nvSpPr>
        <p:spPr>
          <a:xfrm>
            <a:off x="9145143" y="3695700"/>
            <a:ext cx="6096900" cy="6096000"/>
          </a:xfrm>
          <a:prstGeom prst="rect">
            <a:avLst/>
          </a:prstGeom>
          <a:noFill/>
          <a:ln cap="flat" cmpd="sng" w="38100">
            <a:solidFill>
              <a:srgbClr val="004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4" name="Google Shape;134;g34112b955af_0_102"/>
          <p:cNvPicPr preferRelativeResize="0"/>
          <p:nvPr/>
        </p:nvPicPr>
        <p:blipFill rotWithShape="1">
          <a:blip r:embed="rId7">
            <a:alphaModFix/>
          </a:blip>
          <a:srcRect b="0" l="0" r="0" t="0"/>
          <a:stretch/>
        </p:blipFill>
        <p:spPr>
          <a:xfrm>
            <a:off x="11292859" y="5041900"/>
            <a:ext cx="1801334" cy="1625600"/>
          </a:xfrm>
          <a:prstGeom prst="rect">
            <a:avLst/>
          </a:prstGeom>
          <a:noFill/>
          <a:ln>
            <a:noFill/>
          </a:ln>
        </p:spPr>
      </p:pic>
      <p:sp>
        <p:nvSpPr>
          <p:cNvPr id="135" name="Google Shape;135;g34112b955af_0_102"/>
          <p:cNvSpPr/>
          <p:nvPr/>
        </p:nvSpPr>
        <p:spPr>
          <a:xfrm>
            <a:off x="9297562" y="6972300"/>
            <a:ext cx="57918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34112b955af_0_102"/>
          <p:cNvSpPr/>
          <p:nvPr/>
        </p:nvSpPr>
        <p:spPr>
          <a:xfrm>
            <a:off x="9195949" y="6972300"/>
            <a:ext cx="5995200" cy="1676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Dragon</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Taming</a:t>
            </a:r>
            <a:endParaRPr b="0" i="0" sz="4800" u="none" cap="none" strike="noStrike">
              <a:solidFill>
                <a:schemeClr val="dk1"/>
              </a:solidFill>
              <a:latin typeface="Calibri"/>
              <a:ea typeface="Calibri"/>
              <a:cs typeface="Calibri"/>
              <a:sym typeface="Calibri"/>
            </a:endParaRPr>
          </a:p>
        </p:txBody>
      </p:sp>
      <p:sp>
        <p:nvSpPr>
          <p:cNvPr id="137" name="Google Shape;137;g34112b955af_0_102"/>
          <p:cNvSpPr/>
          <p:nvPr/>
        </p:nvSpPr>
        <p:spPr>
          <a:xfrm>
            <a:off x="16169121" y="3695700"/>
            <a:ext cx="6096900" cy="6096000"/>
          </a:xfrm>
          <a:prstGeom prst="rect">
            <a:avLst/>
          </a:prstGeom>
          <a:noFill/>
          <a:ln cap="flat" cmpd="sng" w="38100">
            <a:solidFill>
              <a:srgbClr val="004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8" name="Google Shape;138;g34112b955af_0_102"/>
          <p:cNvPicPr preferRelativeResize="0"/>
          <p:nvPr/>
        </p:nvPicPr>
        <p:blipFill rotWithShape="1">
          <a:blip r:embed="rId8">
            <a:alphaModFix/>
          </a:blip>
          <a:srcRect b="0" l="0" r="0" t="0"/>
          <a:stretch/>
        </p:blipFill>
        <p:spPr>
          <a:xfrm>
            <a:off x="18404653" y="5041900"/>
            <a:ext cx="1625698" cy="1625606"/>
          </a:xfrm>
          <a:prstGeom prst="rect">
            <a:avLst/>
          </a:prstGeom>
          <a:noFill/>
          <a:ln>
            <a:noFill/>
          </a:ln>
        </p:spPr>
      </p:pic>
      <p:sp>
        <p:nvSpPr>
          <p:cNvPr id="139" name="Google Shape;139;g34112b955af_0_102"/>
          <p:cNvSpPr/>
          <p:nvPr/>
        </p:nvSpPr>
        <p:spPr>
          <a:xfrm>
            <a:off x="16321540" y="6972300"/>
            <a:ext cx="5791800" cy="147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34112b955af_0_102"/>
          <p:cNvSpPr/>
          <p:nvPr/>
        </p:nvSpPr>
        <p:spPr>
          <a:xfrm>
            <a:off x="16219927" y="6972300"/>
            <a:ext cx="5995200" cy="1676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Rainbow</a:t>
            </a:r>
            <a:endParaRPr b="0" i="0" sz="4800" u="none" cap="none" strike="noStrike">
              <a:solidFill>
                <a:schemeClr val="dk1"/>
              </a:solidFill>
              <a:latin typeface="Calibri"/>
              <a:ea typeface="Calibri"/>
              <a:cs typeface="Calibri"/>
              <a:sym typeface="Calibri"/>
            </a:endParaRPr>
          </a:p>
          <a:p>
            <a:pPr indent="0" lvl="0" marL="0" marR="0" rtl="0" algn="ctr">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Seeing</a:t>
            </a:r>
            <a:endParaRPr b="0" i="0" sz="4800" u="none" cap="none" strike="noStrike">
              <a:solidFill>
                <a:schemeClr val="dk1"/>
              </a:solidFill>
              <a:latin typeface="Calibri"/>
              <a:ea typeface="Calibri"/>
              <a:cs typeface="Calibri"/>
              <a:sym typeface="Calibri"/>
            </a:endParaRPr>
          </a:p>
        </p:txBody>
      </p:sp>
      <p:sp>
        <p:nvSpPr>
          <p:cNvPr id="141" name="Google Shape;141;g34112b955af_0_102"/>
          <p:cNvSpPr/>
          <p:nvPr/>
        </p:nvSpPr>
        <p:spPr>
          <a:xfrm>
            <a:off x="2146568"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g34112b955af_0_102"/>
          <p:cNvSpPr/>
          <p:nvPr/>
        </p:nvSpPr>
        <p:spPr>
          <a:xfrm>
            <a:off x="2146568"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34112b955af_0_102"/>
          <p:cNvSpPr/>
          <p:nvPr/>
        </p:nvSpPr>
        <p:spPr>
          <a:xfrm>
            <a:off x="2078826"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44" name="Google Shape;144;g34112b955af_0_102"/>
          <p:cNvSpPr/>
          <p:nvPr/>
        </p:nvSpPr>
        <p:spPr>
          <a:xfrm>
            <a:off x="9145143"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g34112b955af_0_102"/>
          <p:cNvSpPr/>
          <p:nvPr/>
        </p:nvSpPr>
        <p:spPr>
          <a:xfrm>
            <a:off x="9145143"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g34112b955af_0_102"/>
          <p:cNvSpPr/>
          <p:nvPr/>
        </p:nvSpPr>
        <p:spPr>
          <a:xfrm>
            <a:off x="9077401"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Music of the Elves": Immerse yourself in the enchanting music.</a:t>
            </a:r>
            <a:endParaRPr b="0" i="0" sz="3200" u="none" cap="none" strike="noStrike">
              <a:solidFill>
                <a:schemeClr val="dk1"/>
              </a:solidFill>
              <a:latin typeface="Calibri"/>
              <a:ea typeface="Calibri"/>
              <a:cs typeface="Calibri"/>
              <a:sym typeface="Calibri"/>
            </a:endParaRPr>
          </a:p>
        </p:txBody>
      </p:sp>
      <p:sp>
        <p:nvSpPr>
          <p:cNvPr id="147" name="Google Shape;147;g34112b955af_0_102"/>
          <p:cNvSpPr/>
          <p:nvPr/>
        </p:nvSpPr>
        <p:spPr>
          <a:xfrm>
            <a:off x="16169121"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34112b955af_0_102"/>
          <p:cNvSpPr/>
          <p:nvPr/>
        </p:nvSpPr>
        <p:spPr>
          <a:xfrm>
            <a:off x="16169121" y="10401300"/>
            <a:ext cx="6096900" cy="182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g34112b955af_0_102"/>
          <p:cNvSpPr/>
          <p:nvPr/>
        </p:nvSpPr>
        <p:spPr>
          <a:xfrm>
            <a:off x="16101379" y="10401300"/>
            <a:ext cx="6232200" cy="19644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D8FF"/>
        </a:solidFill>
      </p:bgPr>
    </p:bg>
    <p:spTree>
      <p:nvGrpSpPr>
        <p:cNvPr id="154" name="Shape 154"/>
        <p:cNvGrpSpPr/>
        <p:nvPr/>
      </p:nvGrpSpPr>
      <p:grpSpPr>
        <a:xfrm>
          <a:off x="0" y="0"/>
          <a:ext cx="0" cy="0"/>
          <a:chOff x="0" y="0"/>
          <a:chExt cx="0" cy="0"/>
        </a:xfrm>
      </p:grpSpPr>
      <p:pic>
        <p:nvPicPr>
          <p:cNvPr descr=" " id="155" name="Google Shape;155;g34112b955af_0_132"/>
          <p:cNvPicPr preferRelativeResize="0"/>
          <p:nvPr/>
        </p:nvPicPr>
        <p:blipFill rotWithShape="1">
          <a:blip r:embed="rId3">
            <a:alphaModFix/>
          </a:blip>
          <a:srcRect b="0" l="0" r="0" t="0"/>
          <a:stretch/>
        </p:blipFill>
        <p:spPr>
          <a:xfrm>
            <a:off x="19179397" y="-1409700"/>
            <a:ext cx="7201800" cy="7200900"/>
          </a:xfrm>
          <a:prstGeom prst="rect">
            <a:avLst/>
          </a:prstGeom>
          <a:noFill/>
          <a:ln>
            <a:noFill/>
          </a:ln>
        </p:spPr>
      </p:pic>
      <p:pic>
        <p:nvPicPr>
          <p:cNvPr descr=" " id="156" name="Google Shape;156;g34112b955af_0_132"/>
          <p:cNvPicPr preferRelativeResize="0"/>
          <p:nvPr/>
        </p:nvPicPr>
        <p:blipFill rotWithShape="1">
          <a:blip r:embed="rId4">
            <a:alphaModFix/>
          </a:blip>
          <a:srcRect b="0" l="0" r="0" t="0"/>
          <a:stretch/>
        </p:blipFill>
        <p:spPr>
          <a:xfrm>
            <a:off x="-2546364" y="3398912"/>
            <a:ext cx="13905900" cy="12495634"/>
          </a:xfrm>
          <a:prstGeom prst="rect">
            <a:avLst/>
          </a:prstGeom>
          <a:noFill/>
          <a:ln>
            <a:noFill/>
          </a:ln>
        </p:spPr>
      </p:pic>
      <p:sp>
        <p:nvSpPr>
          <p:cNvPr id="157" name="Google Shape;157;g34112b955af_0_132"/>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58" name="Google Shape;158;g34112b955af_0_132"/>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sp>
        <p:nvSpPr>
          <p:cNvPr id="159" name="Google Shape;159;g34112b955af_0_132"/>
          <p:cNvSpPr/>
          <p:nvPr/>
        </p:nvSpPr>
        <p:spPr>
          <a:xfrm>
            <a:off x="1778222" y="469900"/>
            <a:ext cx="82773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4473"/>
              </a:buClr>
              <a:buSzPts val="8000"/>
              <a:buFont typeface="Bungee"/>
              <a:buNone/>
            </a:pPr>
            <a:r>
              <a:rPr b="0" i="0" lang="en-US" sz="8000" u="none" cap="none" strike="noStrike">
                <a:solidFill>
                  <a:srgbClr val="004473"/>
                </a:solidFill>
                <a:latin typeface="Bungee"/>
                <a:ea typeface="Bungee"/>
                <a:cs typeface="Bungee"/>
                <a:sym typeface="Bungee"/>
              </a:rPr>
              <a:t>Pricing Plan</a:t>
            </a:r>
            <a:endParaRPr b="0" i="0" sz="8000" u="none" cap="none" strike="noStrike">
              <a:solidFill>
                <a:schemeClr val="dk1"/>
              </a:solidFill>
              <a:latin typeface="Calibri"/>
              <a:ea typeface="Calibri"/>
              <a:cs typeface="Calibri"/>
              <a:sym typeface="Calibri"/>
            </a:endParaRPr>
          </a:p>
        </p:txBody>
      </p:sp>
      <p:sp>
        <p:nvSpPr>
          <p:cNvPr id="160" name="Google Shape;160;g34112b955af_0_132"/>
          <p:cNvSpPr/>
          <p:nvPr/>
        </p:nvSpPr>
        <p:spPr>
          <a:xfrm>
            <a:off x="1778222" y="2286000"/>
            <a:ext cx="20843400" cy="1021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34112b955af_0_132"/>
          <p:cNvSpPr/>
          <p:nvPr/>
        </p:nvSpPr>
        <p:spPr>
          <a:xfrm>
            <a:off x="1778222" y="2286000"/>
            <a:ext cx="6439800" cy="10210800"/>
          </a:xfrm>
          <a:prstGeom prst="rect">
            <a:avLst/>
          </a:prstGeom>
          <a:noFill/>
          <a:ln cap="flat" cmpd="sng" w="25400">
            <a:solidFill>
              <a:srgbClr val="004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2" name="Google Shape;162;g34112b955af_0_132"/>
          <p:cNvPicPr preferRelativeResize="0"/>
          <p:nvPr/>
        </p:nvPicPr>
        <p:blipFill rotWithShape="1">
          <a:blip r:embed="rId6">
            <a:alphaModFix/>
          </a:blip>
          <a:srcRect b="0" l="0" r="0" t="0"/>
          <a:stretch/>
        </p:blipFill>
        <p:spPr>
          <a:xfrm>
            <a:off x="4185272" y="2743200"/>
            <a:ext cx="1625605" cy="1625600"/>
          </a:xfrm>
          <a:prstGeom prst="rect">
            <a:avLst/>
          </a:prstGeom>
          <a:noFill/>
          <a:ln>
            <a:noFill/>
          </a:ln>
        </p:spPr>
      </p:pic>
      <p:sp>
        <p:nvSpPr>
          <p:cNvPr id="163" name="Google Shape;163;g34112b955af_0_132"/>
          <p:cNvSpPr/>
          <p:nvPr/>
        </p:nvSpPr>
        <p:spPr>
          <a:xfrm>
            <a:off x="3873984" y="4673600"/>
            <a:ext cx="22482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4473"/>
              </a:buClr>
              <a:buSzPts val="4800"/>
              <a:buFont typeface="Bungee"/>
              <a:buNone/>
            </a:pPr>
            <a:r>
              <a:rPr b="0" i="0" lang="en-US" sz="4800" u="none" cap="none" strike="noStrike">
                <a:solidFill>
                  <a:srgbClr val="004473"/>
                </a:solidFill>
                <a:latin typeface="Bungee"/>
                <a:ea typeface="Bungee"/>
                <a:cs typeface="Bungee"/>
                <a:sym typeface="Bungee"/>
              </a:rPr>
              <a:t>Basic</a:t>
            </a:r>
            <a:endParaRPr b="0" i="0" sz="4800" u="none" cap="none" strike="noStrike">
              <a:solidFill>
                <a:schemeClr val="dk1"/>
              </a:solidFill>
              <a:latin typeface="Calibri"/>
              <a:ea typeface="Calibri"/>
              <a:cs typeface="Calibri"/>
              <a:sym typeface="Calibri"/>
            </a:endParaRPr>
          </a:p>
        </p:txBody>
      </p:sp>
      <p:sp>
        <p:nvSpPr>
          <p:cNvPr id="164" name="Google Shape;164;g34112b955af_0_132"/>
          <p:cNvSpPr/>
          <p:nvPr/>
        </p:nvSpPr>
        <p:spPr>
          <a:xfrm>
            <a:off x="2235479" y="57150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entry-level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limited number of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165" name="Google Shape;165;g34112b955af_0_132"/>
          <p:cNvSpPr/>
          <p:nvPr/>
        </p:nvSpPr>
        <p:spPr>
          <a:xfrm>
            <a:off x="3042030" y="11303000"/>
            <a:ext cx="39120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$10/month</a:t>
            </a:r>
            <a:endParaRPr b="0" i="0" sz="4800" u="none" cap="none" strike="noStrike">
              <a:solidFill>
                <a:schemeClr val="dk1"/>
              </a:solidFill>
              <a:latin typeface="Calibri"/>
              <a:ea typeface="Calibri"/>
              <a:cs typeface="Calibri"/>
              <a:sym typeface="Calibri"/>
            </a:endParaRPr>
          </a:p>
        </p:txBody>
      </p:sp>
      <p:sp>
        <p:nvSpPr>
          <p:cNvPr id="166" name="Google Shape;166;g34112b955af_0_132"/>
          <p:cNvSpPr/>
          <p:nvPr/>
        </p:nvSpPr>
        <p:spPr>
          <a:xfrm>
            <a:off x="8980022" y="2286000"/>
            <a:ext cx="6439800" cy="10210800"/>
          </a:xfrm>
          <a:prstGeom prst="rect">
            <a:avLst/>
          </a:prstGeom>
          <a:noFill/>
          <a:ln cap="flat" cmpd="sng" w="25400">
            <a:solidFill>
              <a:srgbClr val="004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7" name="Google Shape;167;g34112b955af_0_132"/>
          <p:cNvPicPr preferRelativeResize="0"/>
          <p:nvPr/>
        </p:nvPicPr>
        <p:blipFill rotWithShape="1">
          <a:blip r:embed="rId7">
            <a:alphaModFix/>
          </a:blip>
          <a:srcRect b="0" l="0" r="0" t="0"/>
          <a:stretch/>
        </p:blipFill>
        <p:spPr>
          <a:xfrm>
            <a:off x="11387069" y="2743200"/>
            <a:ext cx="1625608" cy="1625600"/>
          </a:xfrm>
          <a:prstGeom prst="rect">
            <a:avLst/>
          </a:prstGeom>
          <a:noFill/>
          <a:ln>
            <a:noFill/>
          </a:ln>
        </p:spPr>
      </p:pic>
      <p:sp>
        <p:nvSpPr>
          <p:cNvPr id="168" name="Google Shape;168;g34112b955af_0_132"/>
          <p:cNvSpPr/>
          <p:nvPr/>
        </p:nvSpPr>
        <p:spPr>
          <a:xfrm>
            <a:off x="11101187" y="4673600"/>
            <a:ext cx="21975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4473"/>
              </a:buClr>
              <a:buSzPts val="4800"/>
              <a:buFont typeface="Bungee"/>
              <a:buNone/>
            </a:pPr>
            <a:r>
              <a:rPr b="0" i="0" lang="en-US" sz="4800" u="none" cap="none" strike="noStrike">
                <a:solidFill>
                  <a:srgbClr val="004473"/>
                </a:solidFill>
                <a:latin typeface="Bungee"/>
                <a:ea typeface="Bungee"/>
                <a:cs typeface="Bungee"/>
                <a:sym typeface="Bungee"/>
              </a:rPr>
              <a:t>Elite</a:t>
            </a:r>
            <a:endParaRPr b="0" i="0" sz="4800" u="none" cap="none" strike="noStrike">
              <a:solidFill>
                <a:schemeClr val="dk1"/>
              </a:solidFill>
              <a:latin typeface="Calibri"/>
              <a:ea typeface="Calibri"/>
              <a:cs typeface="Calibri"/>
              <a:sym typeface="Calibri"/>
            </a:endParaRPr>
          </a:p>
        </p:txBody>
      </p:sp>
      <p:sp>
        <p:nvSpPr>
          <p:cNvPr id="169" name="Google Shape;169;g34112b955af_0_132"/>
          <p:cNvSpPr/>
          <p:nvPr/>
        </p:nvSpPr>
        <p:spPr>
          <a:xfrm>
            <a:off x="9437280" y="57150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intermediate and advanced dungeons.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 greater number of quests and battles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Ability to form larger parties with fellow adventurers.</a:t>
            </a:r>
            <a:endParaRPr b="0" i="0" sz="3200" u="none" cap="none" strike="noStrike">
              <a:solidFill>
                <a:schemeClr val="dk1"/>
              </a:solidFill>
              <a:latin typeface="Calibri"/>
              <a:ea typeface="Calibri"/>
              <a:cs typeface="Calibri"/>
              <a:sym typeface="Calibri"/>
            </a:endParaRPr>
          </a:p>
        </p:txBody>
      </p:sp>
      <p:sp>
        <p:nvSpPr>
          <p:cNvPr id="170" name="Google Shape;170;g34112b955af_0_132"/>
          <p:cNvSpPr/>
          <p:nvPr/>
        </p:nvSpPr>
        <p:spPr>
          <a:xfrm>
            <a:off x="10231129" y="11303000"/>
            <a:ext cx="39375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$50/month</a:t>
            </a:r>
            <a:endParaRPr b="0" i="0" sz="4800" u="none" cap="none" strike="noStrike">
              <a:solidFill>
                <a:schemeClr val="dk1"/>
              </a:solidFill>
              <a:latin typeface="Calibri"/>
              <a:ea typeface="Calibri"/>
              <a:cs typeface="Calibri"/>
              <a:sym typeface="Calibri"/>
            </a:endParaRPr>
          </a:p>
        </p:txBody>
      </p:sp>
      <p:sp>
        <p:nvSpPr>
          <p:cNvPr id="171" name="Google Shape;171;g34112b955af_0_132"/>
          <p:cNvSpPr/>
          <p:nvPr/>
        </p:nvSpPr>
        <p:spPr>
          <a:xfrm>
            <a:off x="16181822" y="2286000"/>
            <a:ext cx="6439800" cy="10210800"/>
          </a:xfrm>
          <a:prstGeom prst="rect">
            <a:avLst/>
          </a:prstGeom>
          <a:noFill/>
          <a:ln cap="flat" cmpd="sng" w="25400">
            <a:solidFill>
              <a:srgbClr val="0044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2" name="Google Shape;172;g34112b955af_0_132"/>
          <p:cNvPicPr preferRelativeResize="0"/>
          <p:nvPr/>
        </p:nvPicPr>
        <p:blipFill rotWithShape="1">
          <a:blip r:embed="rId8">
            <a:alphaModFix/>
          </a:blip>
          <a:srcRect b="0" l="0" r="0" t="0"/>
          <a:stretch/>
        </p:blipFill>
        <p:spPr>
          <a:xfrm>
            <a:off x="18588674" y="2743200"/>
            <a:ext cx="1626002" cy="1625600"/>
          </a:xfrm>
          <a:prstGeom prst="rect">
            <a:avLst/>
          </a:prstGeom>
          <a:noFill/>
          <a:ln>
            <a:noFill/>
          </a:ln>
        </p:spPr>
      </p:pic>
      <p:sp>
        <p:nvSpPr>
          <p:cNvPr id="173" name="Google Shape;173;g34112b955af_0_132"/>
          <p:cNvSpPr/>
          <p:nvPr/>
        </p:nvSpPr>
        <p:spPr>
          <a:xfrm>
            <a:off x="17356719" y="4673600"/>
            <a:ext cx="40899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04473"/>
              </a:buClr>
              <a:buSzPts val="4800"/>
              <a:buFont typeface="Bungee"/>
              <a:buNone/>
            </a:pPr>
            <a:r>
              <a:rPr b="0" i="0" lang="en-US" sz="4800" u="none" cap="none" strike="noStrike">
                <a:solidFill>
                  <a:srgbClr val="004473"/>
                </a:solidFill>
                <a:latin typeface="Bungee"/>
                <a:ea typeface="Bungee"/>
                <a:cs typeface="Bungee"/>
                <a:sym typeface="Bungee"/>
              </a:rPr>
              <a:t>Legendary</a:t>
            </a:r>
            <a:endParaRPr b="0" i="0" sz="4800" u="none" cap="none" strike="noStrike">
              <a:solidFill>
                <a:schemeClr val="dk1"/>
              </a:solidFill>
              <a:latin typeface="Calibri"/>
              <a:ea typeface="Calibri"/>
              <a:cs typeface="Calibri"/>
              <a:sym typeface="Calibri"/>
            </a:endParaRPr>
          </a:p>
        </p:txBody>
      </p:sp>
      <p:sp>
        <p:nvSpPr>
          <p:cNvPr id="174" name="Google Shape;174;g34112b955af_0_132"/>
          <p:cNvSpPr/>
          <p:nvPr/>
        </p:nvSpPr>
        <p:spPr>
          <a:xfrm>
            <a:off x="16639080" y="5715000"/>
            <a:ext cx="5660700" cy="5418600"/>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Access to the most challenging dungeons and encounters.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Unlimited quests and battles per month.</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Poppins"/>
              <a:buChar char="•"/>
            </a:pPr>
            <a:r>
              <a:rPr b="0" i="0" lang="en-US" sz="3200" u="none" cap="none" strike="noStrike">
                <a:solidFill>
                  <a:srgbClr val="0E0E0E"/>
                </a:solidFill>
                <a:latin typeface="Poppins"/>
                <a:ea typeface="Poppins"/>
                <a:cs typeface="Poppins"/>
                <a:sym typeface="Poppins"/>
              </a:rPr>
              <a:t>The ability to form the largest parties with fellow adventurers.</a:t>
            </a:r>
            <a:endParaRPr b="0" i="0" sz="3200" u="none" cap="none" strike="noStrike">
              <a:solidFill>
                <a:schemeClr val="dk1"/>
              </a:solidFill>
              <a:latin typeface="Calibri"/>
              <a:ea typeface="Calibri"/>
              <a:cs typeface="Calibri"/>
              <a:sym typeface="Calibri"/>
            </a:endParaRPr>
          </a:p>
        </p:txBody>
      </p:sp>
      <p:sp>
        <p:nvSpPr>
          <p:cNvPr id="175" name="Google Shape;175;g34112b955af_0_132"/>
          <p:cNvSpPr/>
          <p:nvPr/>
        </p:nvSpPr>
        <p:spPr>
          <a:xfrm>
            <a:off x="17223353" y="11303000"/>
            <a:ext cx="4356600" cy="9399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0E0E0E"/>
              </a:buClr>
              <a:buSzPts val="4800"/>
              <a:buFont typeface="Bungee"/>
              <a:buNone/>
            </a:pPr>
            <a:r>
              <a:rPr b="0" i="0" lang="en-US" sz="4800" u="none" cap="none" strike="noStrike">
                <a:solidFill>
                  <a:srgbClr val="0E0E0E"/>
                </a:solidFill>
                <a:latin typeface="Bungee"/>
                <a:ea typeface="Bungee"/>
                <a:cs typeface="Bungee"/>
                <a:sym typeface="Bungee"/>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D8FF"/>
        </a:solidFill>
      </p:bgPr>
    </p:bg>
    <p:spTree>
      <p:nvGrpSpPr>
        <p:cNvPr id="180" name="Shape 180"/>
        <p:cNvGrpSpPr/>
        <p:nvPr/>
      </p:nvGrpSpPr>
      <p:grpSpPr>
        <a:xfrm>
          <a:off x="0" y="0"/>
          <a:ext cx="0" cy="0"/>
          <a:chOff x="0" y="0"/>
          <a:chExt cx="0" cy="0"/>
        </a:xfrm>
      </p:grpSpPr>
      <p:pic>
        <p:nvPicPr>
          <p:cNvPr descr=" " id="181" name="Google Shape;181;g34112b955af_0_157"/>
          <p:cNvPicPr preferRelativeResize="0"/>
          <p:nvPr/>
        </p:nvPicPr>
        <p:blipFill rotWithShape="1">
          <a:blip r:embed="rId3">
            <a:alphaModFix/>
          </a:blip>
          <a:srcRect b="0" l="0" r="0" t="0"/>
          <a:stretch/>
        </p:blipFill>
        <p:spPr>
          <a:xfrm>
            <a:off x="18276645" y="579239"/>
            <a:ext cx="5656935" cy="6889787"/>
          </a:xfrm>
          <a:prstGeom prst="rect">
            <a:avLst/>
          </a:prstGeom>
          <a:noFill/>
          <a:ln>
            <a:noFill/>
          </a:ln>
        </p:spPr>
      </p:pic>
      <p:pic>
        <p:nvPicPr>
          <p:cNvPr descr=" " id="182" name="Google Shape;182;g34112b955af_0_157"/>
          <p:cNvPicPr preferRelativeResize="0"/>
          <p:nvPr/>
        </p:nvPicPr>
        <p:blipFill rotWithShape="1">
          <a:blip r:embed="rId4">
            <a:alphaModFix/>
          </a:blip>
          <a:srcRect b="0" l="0" r="0" t="0"/>
          <a:stretch/>
        </p:blipFill>
        <p:spPr>
          <a:xfrm>
            <a:off x="-5296562" y="5499100"/>
            <a:ext cx="15051381" cy="15049500"/>
          </a:xfrm>
          <a:prstGeom prst="rect">
            <a:avLst/>
          </a:prstGeom>
          <a:noFill/>
          <a:ln>
            <a:noFill/>
          </a:ln>
        </p:spPr>
      </p:pic>
      <p:sp>
        <p:nvSpPr>
          <p:cNvPr id="183" name="Google Shape;183;g34112b955af_0_157"/>
          <p:cNvSpPr/>
          <p:nvPr/>
        </p:nvSpPr>
        <p:spPr>
          <a:xfrm>
            <a:off x="23370921" y="10515600"/>
            <a:ext cx="1016100"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4" name="Google Shape;184;g34112b955af_0_157"/>
          <p:cNvPicPr preferRelativeResize="0"/>
          <p:nvPr/>
        </p:nvPicPr>
        <p:blipFill rotWithShape="1">
          <a:blip r:embed="rId5">
            <a:alphaModFix/>
          </a:blip>
          <a:srcRect b="0" l="0" r="0" t="0"/>
          <a:stretch/>
        </p:blipFill>
        <p:spPr>
          <a:xfrm>
            <a:off x="23523340" y="10820400"/>
            <a:ext cx="711289" cy="2590800"/>
          </a:xfrm>
          <a:prstGeom prst="rect">
            <a:avLst/>
          </a:prstGeom>
          <a:noFill/>
          <a:ln>
            <a:noFill/>
          </a:ln>
        </p:spPr>
      </p:pic>
      <p:pic>
        <p:nvPicPr>
          <p:cNvPr descr=" " id="185" name="Google Shape;185;g34112b955af_0_157"/>
          <p:cNvPicPr preferRelativeResize="0"/>
          <p:nvPr/>
        </p:nvPicPr>
        <p:blipFill rotWithShape="1">
          <a:blip r:embed="rId6">
            <a:alphaModFix/>
          </a:blip>
          <a:srcRect b="0" l="0" r="0" t="0"/>
          <a:stretch/>
        </p:blipFill>
        <p:spPr>
          <a:xfrm>
            <a:off x="1752819" y="1346200"/>
            <a:ext cx="20881410" cy="11010900"/>
          </a:xfrm>
          <a:prstGeom prst="rect">
            <a:avLst/>
          </a:prstGeom>
          <a:noFill/>
          <a:ln>
            <a:noFill/>
          </a:ln>
        </p:spPr>
      </p:pic>
      <p:pic>
        <p:nvPicPr>
          <p:cNvPr descr=" " id="186" name="Google Shape;186;g34112b955af_0_157"/>
          <p:cNvPicPr preferRelativeResize="0"/>
          <p:nvPr/>
        </p:nvPicPr>
        <p:blipFill rotWithShape="1">
          <a:blip r:embed="rId7">
            <a:alphaModFix/>
          </a:blip>
          <a:srcRect b="0" l="0" r="0" t="0"/>
          <a:stretch/>
        </p:blipFill>
        <p:spPr>
          <a:xfrm>
            <a:off x="1752819" y="1346200"/>
            <a:ext cx="5639505" cy="11010900"/>
          </a:xfrm>
          <a:prstGeom prst="rect">
            <a:avLst/>
          </a:prstGeom>
          <a:noFill/>
          <a:ln>
            <a:noFill/>
          </a:ln>
        </p:spPr>
      </p:pic>
      <p:sp>
        <p:nvSpPr>
          <p:cNvPr id="187" name="Google Shape;187;g34112b955af_0_157"/>
          <p:cNvSpPr/>
          <p:nvPr/>
        </p:nvSpPr>
        <p:spPr>
          <a:xfrm>
            <a:off x="1752819" y="1346200"/>
            <a:ext cx="5639400" cy="5638800"/>
          </a:xfrm>
          <a:prstGeom prst="roundRect">
            <a:avLst>
              <a:gd fmla="val 75081" name="adj"/>
            </a:avLst>
          </a:prstGeom>
          <a:solidFill>
            <a:srgbClr val="85CE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g34112b955af_0_157"/>
          <p:cNvSpPr/>
          <p:nvPr/>
        </p:nvSpPr>
        <p:spPr>
          <a:xfrm>
            <a:off x="3575497" y="2336800"/>
            <a:ext cx="3010200" cy="467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Bungee"/>
              <a:buNone/>
            </a:pPr>
            <a:r>
              <a:rPr b="0" i="0" lang="en-US" sz="24000" u="none" cap="none" strike="noStrike">
                <a:solidFill>
                  <a:srgbClr val="FFFFFF"/>
                </a:solidFill>
                <a:latin typeface="Bungee"/>
                <a:ea typeface="Bungee"/>
                <a:cs typeface="Bungee"/>
                <a:sym typeface="Bungee"/>
              </a:rPr>
              <a:t>S</a:t>
            </a:r>
            <a:endParaRPr b="0" i="0" sz="24000" u="none" cap="none" strike="noStrike">
              <a:solidFill>
                <a:schemeClr val="dk1"/>
              </a:solidFill>
              <a:latin typeface="Calibri"/>
              <a:ea typeface="Calibri"/>
              <a:cs typeface="Calibri"/>
              <a:sym typeface="Calibri"/>
            </a:endParaRPr>
          </a:p>
        </p:txBody>
      </p:sp>
      <p:sp>
        <p:nvSpPr>
          <p:cNvPr id="189" name="Google Shape;189;g34112b955af_0_157"/>
          <p:cNvSpPr/>
          <p:nvPr/>
        </p:nvSpPr>
        <p:spPr>
          <a:xfrm>
            <a:off x="2286286" y="7874000"/>
            <a:ext cx="4572600" cy="43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34112b955af_0_157"/>
          <p:cNvSpPr/>
          <p:nvPr/>
        </p:nvSpPr>
        <p:spPr>
          <a:xfrm>
            <a:off x="2286286"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34112b955af_0_157"/>
          <p:cNvSpPr/>
          <p:nvPr/>
        </p:nvSpPr>
        <p:spPr>
          <a:xfrm>
            <a:off x="2286286"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g34112b955af_0_157"/>
          <p:cNvSpPr/>
          <p:nvPr/>
        </p:nvSpPr>
        <p:spPr>
          <a:xfrm>
            <a:off x="2286286" y="78740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Eclipse</a:t>
            </a:r>
            <a:endParaRPr b="0" i="0" sz="3600" u="none" cap="none" strike="noStrike">
              <a:solidFill>
                <a:schemeClr val="dk1"/>
              </a:solidFill>
              <a:latin typeface="Calibri"/>
              <a:ea typeface="Calibri"/>
              <a:cs typeface="Calibri"/>
              <a:sym typeface="Calibri"/>
            </a:endParaRPr>
          </a:p>
        </p:txBody>
      </p:sp>
      <p:sp>
        <p:nvSpPr>
          <p:cNvPr id="193" name="Google Shape;193;g34112b955af_0_157"/>
          <p:cNvSpPr/>
          <p:nvPr/>
        </p:nvSpPr>
        <p:spPr>
          <a:xfrm>
            <a:off x="2286286"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Rare event causes unpredictable magic.</a:t>
            </a:r>
            <a:endParaRPr b="0" i="0" sz="3200" u="none" cap="none" strike="noStrike">
              <a:solidFill>
                <a:schemeClr val="dk1"/>
              </a:solidFill>
              <a:latin typeface="Calibri"/>
              <a:ea typeface="Calibri"/>
              <a:cs typeface="Calibri"/>
              <a:sym typeface="Calibri"/>
            </a:endParaRPr>
          </a:p>
        </p:txBody>
      </p:sp>
      <p:sp>
        <p:nvSpPr>
          <p:cNvPr id="194" name="Google Shape;194;g34112b955af_0_157"/>
          <p:cNvSpPr/>
          <p:nvPr/>
        </p:nvSpPr>
        <p:spPr>
          <a:xfrm>
            <a:off x="2286286"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g34112b955af_0_157"/>
          <p:cNvSpPr/>
          <p:nvPr/>
        </p:nvSpPr>
        <p:spPr>
          <a:xfrm>
            <a:off x="2286286"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34112b955af_0_157"/>
          <p:cNvSpPr/>
          <p:nvPr/>
        </p:nvSpPr>
        <p:spPr>
          <a:xfrm>
            <a:off x="2286286" y="102489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Quest</a:t>
            </a:r>
            <a:endParaRPr b="0" i="0" sz="3600" u="none" cap="none" strike="noStrike">
              <a:solidFill>
                <a:schemeClr val="dk1"/>
              </a:solidFill>
              <a:latin typeface="Calibri"/>
              <a:ea typeface="Calibri"/>
              <a:cs typeface="Calibri"/>
              <a:sym typeface="Calibri"/>
            </a:endParaRPr>
          </a:p>
        </p:txBody>
      </p:sp>
      <p:sp>
        <p:nvSpPr>
          <p:cNvPr id="197" name="Google Shape;197;g34112b955af_0_157"/>
          <p:cNvSpPr/>
          <p:nvPr/>
        </p:nvSpPr>
        <p:spPr>
          <a:xfrm>
            <a:off x="2286286" y="109982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Adventurers seek immortal artifact.</a:t>
            </a:r>
            <a:endParaRPr b="0" i="0" sz="3200" u="none" cap="none" strike="noStrike">
              <a:solidFill>
                <a:schemeClr val="dk1"/>
              </a:solidFill>
              <a:latin typeface="Calibri"/>
              <a:ea typeface="Calibri"/>
              <a:cs typeface="Calibri"/>
              <a:sym typeface="Calibri"/>
            </a:endParaRPr>
          </a:p>
        </p:txBody>
      </p:sp>
      <p:pic>
        <p:nvPicPr>
          <p:cNvPr descr=" " id="198" name="Google Shape;198;g34112b955af_0_157"/>
          <p:cNvPicPr preferRelativeResize="0"/>
          <p:nvPr/>
        </p:nvPicPr>
        <p:blipFill rotWithShape="1">
          <a:blip r:embed="rId7">
            <a:alphaModFix/>
          </a:blip>
          <a:srcRect b="0" l="0" r="0" t="0"/>
          <a:stretch/>
        </p:blipFill>
        <p:spPr>
          <a:xfrm>
            <a:off x="6833454" y="1346200"/>
            <a:ext cx="5639505" cy="11010900"/>
          </a:xfrm>
          <a:prstGeom prst="rect">
            <a:avLst/>
          </a:prstGeom>
          <a:noFill/>
          <a:ln>
            <a:noFill/>
          </a:ln>
        </p:spPr>
      </p:pic>
      <p:sp>
        <p:nvSpPr>
          <p:cNvPr id="199" name="Google Shape;199;g34112b955af_0_157"/>
          <p:cNvSpPr/>
          <p:nvPr/>
        </p:nvSpPr>
        <p:spPr>
          <a:xfrm>
            <a:off x="6833454" y="1346200"/>
            <a:ext cx="5639400" cy="5638800"/>
          </a:xfrm>
          <a:prstGeom prst="roundRect">
            <a:avLst>
              <a:gd fmla="val 75081" name="adj"/>
            </a:avLst>
          </a:prstGeom>
          <a:solidFill>
            <a:srgbClr val="0044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g34112b955af_0_157"/>
          <p:cNvSpPr/>
          <p:nvPr/>
        </p:nvSpPr>
        <p:spPr>
          <a:xfrm>
            <a:off x="8383048" y="2336800"/>
            <a:ext cx="3556500" cy="467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Bungee"/>
              <a:buNone/>
            </a:pPr>
            <a:r>
              <a:rPr b="0" i="0" lang="en-US" sz="24000" u="none" cap="none" strike="noStrike">
                <a:solidFill>
                  <a:srgbClr val="FFFFFF"/>
                </a:solidFill>
                <a:latin typeface="Bungee"/>
                <a:ea typeface="Bungee"/>
                <a:cs typeface="Bungee"/>
                <a:sym typeface="Bungee"/>
              </a:rPr>
              <a:t>W</a:t>
            </a:r>
            <a:endParaRPr b="0" i="0" sz="24000" u="none" cap="none" strike="noStrike">
              <a:solidFill>
                <a:schemeClr val="dk1"/>
              </a:solidFill>
              <a:latin typeface="Calibri"/>
              <a:ea typeface="Calibri"/>
              <a:cs typeface="Calibri"/>
              <a:sym typeface="Calibri"/>
            </a:endParaRPr>
          </a:p>
        </p:txBody>
      </p:sp>
      <p:sp>
        <p:nvSpPr>
          <p:cNvPr id="201" name="Google Shape;201;g34112b955af_0_157"/>
          <p:cNvSpPr/>
          <p:nvPr/>
        </p:nvSpPr>
        <p:spPr>
          <a:xfrm>
            <a:off x="7366921" y="7874000"/>
            <a:ext cx="4572600" cy="43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g34112b955af_0_157"/>
          <p:cNvSpPr/>
          <p:nvPr/>
        </p:nvSpPr>
        <p:spPr>
          <a:xfrm>
            <a:off x="7366921"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g34112b955af_0_157"/>
          <p:cNvSpPr/>
          <p:nvPr/>
        </p:nvSpPr>
        <p:spPr>
          <a:xfrm>
            <a:off x="7366921"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34112b955af_0_157"/>
          <p:cNvSpPr/>
          <p:nvPr/>
        </p:nvSpPr>
        <p:spPr>
          <a:xfrm>
            <a:off x="7366921" y="78740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Obtain</a:t>
            </a:r>
            <a:endParaRPr b="0" i="0" sz="3600" u="none" cap="none" strike="noStrike">
              <a:solidFill>
                <a:schemeClr val="dk1"/>
              </a:solidFill>
              <a:latin typeface="Calibri"/>
              <a:ea typeface="Calibri"/>
              <a:cs typeface="Calibri"/>
              <a:sym typeface="Calibri"/>
            </a:endParaRPr>
          </a:p>
        </p:txBody>
      </p:sp>
      <p:sp>
        <p:nvSpPr>
          <p:cNvPr id="205" name="Google Shape;205;g34112b955af_0_157"/>
          <p:cNvSpPr/>
          <p:nvPr/>
        </p:nvSpPr>
        <p:spPr>
          <a:xfrm>
            <a:off x="7366921"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Humans acquire Crystal </a:t>
            </a:r>
            <a:endParaRPr b="0" i="0" sz="3200" u="none" cap="none" strike="noStrike">
              <a:solidFill>
                <a:schemeClr val="dk1"/>
              </a:solidFill>
              <a:latin typeface="Calibri"/>
              <a:ea typeface="Calibri"/>
              <a:cs typeface="Calibri"/>
              <a:sym typeface="Calibri"/>
            </a:endParaRPr>
          </a:p>
        </p:txBody>
      </p:sp>
      <p:sp>
        <p:nvSpPr>
          <p:cNvPr id="206" name="Google Shape;206;g34112b955af_0_157"/>
          <p:cNvSpPr/>
          <p:nvPr/>
        </p:nvSpPr>
        <p:spPr>
          <a:xfrm>
            <a:off x="7366921"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34112b955af_0_157"/>
          <p:cNvSpPr/>
          <p:nvPr/>
        </p:nvSpPr>
        <p:spPr>
          <a:xfrm>
            <a:off x="7366921"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g34112b955af_0_157"/>
          <p:cNvSpPr/>
          <p:nvPr/>
        </p:nvSpPr>
        <p:spPr>
          <a:xfrm>
            <a:off x="7366921" y="102489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Foundation</a:t>
            </a:r>
            <a:endParaRPr b="0" i="0" sz="3600" u="none" cap="none" strike="noStrike">
              <a:solidFill>
                <a:schemeClr val="dk1"/>
              </a:solidFill>
              <a:latin typeface="Calibri"/>
              <a:ea typeface="Calibri"/>
              <a:cs typeface="Calibri"/>
              <a:sym typeface="Calibri"/>
            </a:endParaRPr>
          </a:p>
        </p:txBody>
      </p:sp>
      <p:sp>
        <p:nvSpPr>
          <p:cNvPr id="209" name="Google Shape;209;g34112b955af_0_157"/>
          <p:cNvSpPr/>
          <p:nvPr/>
        </p:nvSpPr>
        <p:spPr>
          <a:xfrm>
            <a:off x="7366921" y="109982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Shimmering City established</a:t>
            </a:r>
            <a:endParaRPr b="0" i="0" sz="3200" u="none" cap="none" strike="noStrike">
              <a:solidFill>
                <a:schemeClr val="dk1"/>
              </a:solidFill>
              <a:latin typeface="Calibri"/>
              <a:ea typeface="Calibri"/>
              <a:cs typeface="Calibri"/>
              <a:sym typeface="Calibri"/>
            </a:endParaRPr>
          </a:p>
        </p:txBody>
      </p:sp>
      <p:pic>
        <p:nvPicPr>
          <p:cNvPr descr=" " id="210" name="Google Shape;210;g34112b955af_0_157"/>
          <p:cNvPicPr preferRelativeResize="0"/>
          <p:nvPr/>
        </p:nvPicPr>
        <p:blipFill rotWithShape="1">
          <a:blip r:embed="rId7">
            <a:alphaModFix/>
          </a:blip>
          <a:srcRect b="0" l="0" r="0" t="0"/>
          <a:stretch/>
        </p:blipFill>
        <p:spPr>
          <a:xfrm>
            <a:off x="11914089" y="1346200"/>
            <a:ext cx="5639505" cy="11010900"/>
          </a:xfrm>
          <a:prstGeom prst="rect">
            <a:avLst/>
          </a:prstGeom>
          <a:noFill/>
          <a:ln>
            <a:noFill/>
          </a:ln>
        </p:spPr>
      </p:pic>
      <p:sp>
        <p:nvSpPr>
          <p:cNvPr id="211" name="Google Shape;211;g34112b955af_0_157"/>
          <p:cNvSpPr/>
          <p:nvPr/>
        </p:nvSpPr>
        <p:spPr>
          <a:xfrm>
            <a:off x="11914089" y="1346200"/>
            <a:ext cx="5639400" cy="5638800"/>
          </a:xfrm>
          <a:prstGeom prst="roundRect">
            <a:avLst>
              <a:gd fmla="val 75081" name="adj"/>
            </a:avLst>
          </a:prstGeom>
          <a:solidFill>
            <a:srgbClr val="85CE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g34112b955af_0_157"/>
          <p:cNvSpPr/>
          <p:nvPr/>
        </p:nvSpPr>
        <p:spPr>
          <a:xfrm>
            <a:off x="13609751" y="2336800"/>
            <a:ext cx="3264300" cy="467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Bungee"/>
              <a:buNone/>
            </a:pPr>
            <a:r>
              <a:rPr b="0" i="0" lang="en-US" sz="24000" u="none" cap="none" strike="noStrike">
                <a:solidFill>
                  <a:srgbClr val="FFFFFF"/>
                </a:solidFill>
                <a:latin typeface="Bungee"/>
                <a:ea typeface="Bungee"/>
                <a:cs typeface="Bungee"/>
                <a:sym typeface="Bungee"/>
              </a:rPr>
              <a:t>O</a:t>
            </a:r>
            <a:endParaRPr b="0" i="0" sz="24000" u="none" cap="none" strike="noStrike">
              <a:solidFill>
                <a:schemeClr val="dk1"/>
              </a:solidFill>
              <a:latin typeface="Calibri"/>
              <a:ea typeface="Calibri"/>
              <a:cs typeface="Calibri"/>
              <a:sym typeface="Calibri"/>
            </a:endParaRPr>
          </a:p>
        </p:txBody>
      </p:sp>
      <p:sp>
        <p:nvSpPr>
          <p:cNvPr id="213" name="Google Shape;213;g34112b955af_0_157"/>
          <p:cNvSpPr/>
          <p:nvPr/>
        </p:nvSpPr>
        <p:spPr>
          <a:xfrm>
            <a:off x="12447556" y="7874000"/>
            <a:ext cx="4572600" cy="43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g34112b955af_0_157"/>
          <p:cNvSpPr/>
          <p:nvPr/>
        </p:nvSpPr>
        <p:spPr>
          <a:xfrm>
            <a:off x="12447556"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g34112b955af_0_157"/>
          <p:cNvSpPr/>
          <p:nvPr/>
        </p:nvSpPr>
        <p:spPr>
          <a:xfrm>
            <a:off x="12447556"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34112b955af_0_157"/>
          <p:cNvSpPr/>
          <p:nvPr/>
        </p:nvSpPr>
        <p:spPr>
          <a:xfrm>
            <a:off x="12447556" y="78740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War</a:t>
            </a:r>
            <a:endParaRPr b="0" i="0" sz="3600" u="none" cap="none" strike="noStrike">
              <a:solidFill>
                <a:schemeClr val="dk1"/>
              </a:solidFill>
              <a:latin typeface="Calibri"/>
              <a:ea typeface="Calibri"/>
              <a:cs typeface="Calibri"/>
              <a:sym typeface="Calibri"/>
            </a:endParaRPr>
          </a:p>
        </p:txBody>
      </p:sp>
      <p:sp>
        <p:nvSpPr>
          <p:cNvPr id="217" name="Google Shape;217;g34112b955af_0_157"/>
          <p:cNvSpPr/>
          <p:nvPr/>
        </p:nvSpPr>
        <p:spPr>
          <a:xfrm>
            <a:off x="12447556"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Kingdoms clash in conflict.</a:t>
            </a:r>
            <a:endParaRPr b="0" i="0" sz="3200" u="none" cap="none" strike="noStrike">
              <a:solidFill>
                <a:schemeClr val="dk1"/>
              </a:solidFill>
              <a:latin typeface="Calibri"/>
              <a:ea typeface="Calibri"/>
              <a:cs typeface="Calibri"/>
              <a:sym typeface="Calibri"/>
            </a:endParaRPr>
          </a:p>
        </p:txBody>
      </p:sp>
      <p:sp>
        <p:nvSpPr>
          <p:cNvPr id="218" name="Google Shape;218;g34112b955af_0_157"/>
          <p:cNvSpPr/>
          <p:nvPr/>
        </p:nvSpPr>
        <p:spPr>
          <a:xfrm>
            <a:off x="12447556"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g34112b955af_0_157"/>
          <p:cNvSpPr/>
          <p:nvPr/>
        </p:nvSpPr>
        <p:spPr>
          <a:xfrm>
            <a:off x="12447556"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g34112b955af_0_157"/>
          <p:cNvSpPr/>
          <p:nvPr/>
        </p:nvSpPr>
        <p:spPr>
          <a:xfrm>
            <a:off x="12447556" y="102489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Transformation</a:t>
            </a:r>
            <a:endParaRPr b="0" i="0" sz="3600" u="none" cap="none" strike="noStrike">
              <a:solidFill>
                <a:schemeClr val="dk1"/>
              </a:solidFill>
              <a:latin typeface="Calibri"/>
              <a:ea typeface="Calibri"/>
              <a:cs typeface="Calibri"/>
              <a:sym typeface="Calibri"/>
            </a:endParaRPr>
          </a:p>
        </p:txBody>
      </p:sp>
      <p:sp>
        <p:nvSpPr>
          <p:cNvPr id="221" name="Google Shape;221;g34112b955af_0_157"/>
          <p:cNvSpPr/>
          <p:nvPr/>
        </p:nvSpPr>
        <p:spPr>
          <a:xfrm>
            <a:off x="12447556" y="109982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Peasant discovers magical powers.</a:t>
            </a:r>
            <a:endParaRPr b="0" i="0" sz="3200" u="none" cap="none" strike="noStrike">
              <a:solidFill>
                <a:schemeClr val="dk1"/>
              </a:solidFill>
              <a:latin typeface="Calibri"/>
              <a:ea typeface="Calibri"/>
              <a:cs typeface="Calibri"/>
              <a:sym typeface="Calibri"/>
            </a:endParaRPr>
          </a:p>
        </p:txBody>
      </p:sp>
      <p:pic>
        <p:nvPicPr>
          <p:cNvPr descr=" " id="222" name="Google Shape;222;g34112b955af_0_157"/>
          <p:cNvPicPr preferRelativeResize="0"/>
          <p:nvPr/>
        </p:nvPicPr>
        <p:blipFill rotWithShape="1">
          <a:blip r:embed="rId7">
            <a:alphaModFix/>
          </a:blip>
          <a:srcRect b="0" l="0" r="0" t="0"/>
          <a:stretch/>
        </p:blipFill>
        <p:spPr>
          <a:xfrm>
            <a:off x="16994724" y="1346200"/>
            <a:ext cx="5639505" cy="11010900"/>
          </a:xfrm>
          <a:prstGeom prst="rect">
            <a:avLst/>
          </a:prstGeom>
          <a:noFill/>
          <a:ln>
            <a:noFill/>
          </a:ln>
        </p:spPr>
      </p:pic>
      <p:sp>
        <p:nvSpPr>
          <p:cNvPr id="223" name="Google Shape;223;g34112b955af_0_157"/>
          <p:cNvSpPr/>
          <p:nvPr/>
        </p:nvSpPr>
        <p:spPr>
          <a:xfrm>
            <a:off x="16994724" y="1346200"/>
            <a:ext cx="5639400" cy="5638800"/>
          </a:xfrm>
          <a:prstGeom prst="roundRect">
            <a:avLst>
              <a:gd fmla="val 75081" name="adj"/>
            </a:avLst>
          </a:prstGeom>
          <a:solidFill>
            <a:srgbClr val="0044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g34112b955af_0_157"/>
          <p:cNvSpPr/>
          <p:nvPr/>
        </p:nvSpPr>
        <p:spPr>
          <a:xfrm>
            <a:off x="18811051" y="2336800"/>
            <a:ext cx="3023100" cy="46737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24000"/>
              <a:buFont typeface="Bungee"/>
              <a:buNone/>
            </a:pPr>
            <a:r>
              <a:rPr b="0" i="0" lang="en-US" sz="24000" u="none" cap="none" strike="noStrike">
                <a:solidFill>
                  <a:srgbClr val="FFFFFF"/>
                </a:solidFill>
                <a:latin typeface="Bungee"/>
                <a:ea typeface="Bungee"/>
                <a:cs typeface="Bungee"/>
                <a:sym typeface="Bungee"/>
              </a:rPr>
              <a:t>T</a:t>
            </a:r>
            <a:endParaRPr b="0" i="0" sz="24000" u="none" cap="none" strike="noStrike">
              <a:solidFill>
                <a:schemeClr val="dk1"/>
              </a:solidFill>
              <a:latin typeface="Calibri"/>
              <a:ea typeface="Calibri"/>
              <a:cs typeface="Calibri"/>
              <a:sym typeface="Calibri"/>
            </a:endParaRPr>
          </a:p>
        </p:txBody>
      </p:sp>
      <p:sp>
        <p:nvSpPr>
          <p:cNvPr id="225" name="Google Shape;225;g34112b955af_0_157"/>
          <p:cNvSpPr/>
          <p:nvPr/>
        </p:nvSpPr>
        <p:spPr>
          <a:xfrm>
            <a:off x="17528191" y="7874000"/>
            <a:ext cx="4572600" cy="434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g34112b955af_0_157"/>
          <p:cNvSpPr/>
          <p:nvPr/>
        </p:nvSpPr>
        <p:spPr>
          <a:xfrm>
            <a:off x="17528191"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g34112b955af_0_157"/>
          <p:cNvSpPr/>
          <p:nvPr/>
        </p:nvSpPr>
        <p:spPr>
          <a:xfrm>
            <a:off x="17528191" y="78740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34112b955af_0_157"/>
          <p:cNvSpPr/>
          <p:nvPr/>
        </p:nvSpPr>
        <p:spPr>
          <a:xfrm>
            <a:off x="17528191" y="78740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Invasion</a:t>
            </a:r>
            <a:endParaRPr b="0" i="0" sz="3600" u="none" cap="none" strike="noStrike">
              <a:solidFill>
                <a:schemeClr val="dk1"/>
              </a:solidFill>
              <a:latin typeface="Calibri"/>
              <a:ea typeface="Calibri"/>
              <a:cs typeface="Calibri"/>
              <a:sym typeface="Calibri"/>
            </a:endParaRPr>
          </a:p>
        </p:txBody>
      </p:sp>
      <p:sp>
        <p:nvSpPr>
          <p:cNvPr id="229" name="Google Shape;229;g34112b955af_0_157"/>
          <p:cNvSpPr/>
          <p:nvPr/>
        </p:nvSpPr>
        <p:spPr>
          <a:xfrm>
            <a:off x="17528191" y="86233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Kingdom attacked by monsters.</a:t>
            </a:r>
            <a:endParaRPr b="0" i="0" sz="3200" u="none" cap="none" strike="noStrike">
              <a:solidFill>
                <a:schemeClr val="dk1"/>
              </a:solidFill>
              <a:latin typeface="Calibri"/>
              <a:ea typeface="Calibri"/>
              <a:cs typeface="Calibri"/>
              <a:sym typeface="Calibri"/>
            </a:endParaRPr>
          </a:p>
        </p:txBody>
      </p:sp>
      <p:sp>
        <p:nvSpPr>
          <p:cNvPr id="230" name="Google Shape;230;g34112b955af_0_157"/>
          <p:cNvSpPr/>
          <p:nvPr/>
        </p:nvSpPr>
        <p:spPr>
          <a:xfrm>
            <a:off x="17528191"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g34112b955af_0_157"/>
          <p:cNvSpPr/>
          <p:nvPr/>
        </p:nvSpPr>
        <p:spPr>
          <a:xfrm>
            <a:off x="17528191" y="10248900"/>
            <a:ext cx="4572600" cy="19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g34112b955af_0_157"/>
          <p:cNvSpPr/>
          <p:nvPr/>
        </p:nvSpPr>
        <p:spPr>
          <a:xfrm>
            <a:off x="17528191" y="10248900"/>
            <a:ext cx="4725000" cy="698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Bungee"/>
              <a:buNone/>
            </a:pPr>
            <a:r>
              <a:rPr b="0" i="0" lang="en-US" sz="3600" u="none" cap="none" strike="noStrike">
                <a:solidFill>
                  <a:srgbClr val="0E0E0E"/>
                </a:solidFill>
                <a:latin typeface="Bungee"/>
                <a:ea typeface="Bungee"/>
                <a:cs typeface="Bungee"/>
                <a:sym typeface="Bungee"/>
              </a:rPr>
              <a:t>Betrayal</a:t>
            </a:r>
            <a:endParaRPr b="0" i="0" sz="3600" u="none" cap="none" strike="noStrike">
              <a:solidFill>
                <a:schemeClr val="dk1"/>
              </a:solidFill>
              <a:latin typeface="Calibri"/>
              <a:ea typeface="Calibri"/>
              <a:cs typeface="Calibri"/>
              <a:sym typeface="Calibri"/>
            </a:endParaRPr>
          </a:p>
        </p:txBody>
      </p:sp>
      <p:sp>
        <p:nvSpPr>
          <p:cNvPr id="233" name="Google Shape;233;g34112b955af_0_157"/>
          <p:cNvSpPr/>
          <p:nvPr/>
        </p:nvSpPr>
        <p:spPr>
          <a:xfrm>
            <a:off x="17528191" y="10998200"/>
            <a:ext cx="4708200" cy="1354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Poppins"/>
              <a:buNone/>
            </a:pPr>
            <a:r>
              <a:rPr b="0" i="0" lang="en-US" sz="3200" u="none" cap="none" strike="noStrike">
                <a:solidFill>
                  <a:srgbClr val="0E0E0E"/>
                </a:solidFill>
                <a:latin typeface="Poppins"/>
                <a:ea typeface="Poppins"/>
                <a:cs typeface="Poppins"/>
                <a:sym typeface="Poppins"/>
              </a:rPr>
              <a:t>Queen's advisor revealed as spy.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2025-03-17T09:05:43Z</dcterms:created>
  <dc:creator>PptxGenJS</dc:creator>
</cp:coreProperties>
</file>