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7" r:id="rId2"/>
    <p:sldId id="264" r:id="rId3"/>
    <p:sldId id="289" r:id="rId4"/>
    <p:sldId id="290" r:id="rId5"/>
    <p:sldId id="263" r:id="rId6"/>
    <p:sldId id="270" r:id="rId7"/>
    <p:sldId id="271" r:id="rId8"/>
    <p:sldId id="272" r:id="rId9"/>
    <p:sldId id="274" r:id="rId10"/>
    <p:sldId id="281" r:id="rId11"/>
    <p:sldId id="282" r:id="rId12"/>
    <p:sldId id="283" r:id="rId13"/>
    <p:sldId id="287" r:id="rId14"/>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E3E"/>
    <a:srgbClr val="70AD47"/>
    <a:srgbClr val="F7B63E"/>
    <a:srgbClr val="76AA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1" autoAdjust="0"/>
    <p:restoredTop sz="96314" autoAdjust="0"/>
  </p:normalViewPr>
  <p:slideViewPr>
    <p:cSldViewPr snapToGrid="0">
      <p:cViewPr>
        <p:scale>
          <a:sx n="66" d="100"/>
          <a:sy n="66" d="100"/>
        </p:scale>
        <p:origin x="470" y="4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CB93D7-575E-4195-A0BD-90E2C727CDE2}" type="datetimeFigureOut">
              <a:rPr lang="zh-CN" altLang="en-US" smtClean="0"/>
              <a:t>2022/11/7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03FA2-A613-42FA-9687-609A920DA779}" type="slidenum">
              <a:rPr lang="zh-CN" altLang="en-US" smtClean="0"/>
              <a:t>‹#›</a:t>
            </a:fld>
            <a:endParaRPr lang="zh-CN" altLang="en-US"/>
          </a:p>
        </p:txBody>
      </p:sp>
    </p:spTree>
    <p:extLst>
      <p:ext uri="{BB962C8B-B14F-4D97-AF65-F5344CB8AC3E}">
        <p14:creationId xmlns:p14="http://schemas.microsoft.com/office/powerpoint/2010/main" val="1765193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1</a:t>
            </a:fld>
            <a:endParaRPr lang="zh-CN" altLang="en-US"/>
          </a:p>
        </p:txBody>
      </p:sp>
    </p:spTree>
    <p:extLst>
      <p:ext uri="{BB962C8B-B14F-4D97-AF65-F5344CB8AC3E}">
        <p14:creationId xmlns:p14="http://schemas.microsoft.com/office/powerpoint/2010/main" val="2457646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10</a:t>
            </a:fld>
            <a:endParaRPr lang="zh-CN" altLang="en-US"/>
          </a:p>
        </p:txBody>
      </p:sp>
    </p:spTree>
    <p:extLst>
      <p:ext uri="{BB962C8B-B14F-4D97-AF65-F5344CB8AC3E}">
        <p14:creationId xmlns:p14="http://schemas.microsoft.com/office/powerpoint/2010/main" val="1440161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11</a:t>
            </a:fld>
            <a:endParaRPr lang="zh-CN" altLang="en-US"/>
          </a:p>
        </p:txBody>
      </p:sp>
    </p:spTree>
    <p:extLst>
      <p:ext uri="{BB962C8B-B14F-4D97-AF65-F5344CB8AC3E}">
        <p14:creationId xmlns:p14="http://schemas.microsoft.com/office/powerpoint/2010/main" val="191780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12</a:t>
            </a:fld>
            <a:endParaRPr lang="zh-CN" altLang="en-US"/>
          </a:p>
        </p:txBody>
      </p:sp>
    </p:spTree>
    <p:extLst>
      <p:ext uri="{BB962C8B-B14F-4D97-AF65-F5344CB8AC3E}">
        <p14:creationId xmlns:p14="http://schemas.microsoft.com/office/powerpoint/2010/main" val="3923578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13</a:t>
            </a:fld>
            <a:endParaRPr lang="zh-CN" altLang="en-US"/>
          </a:p>
        </p:txBody>
      </p:sp>
    </p:spTree>
    <p:extLst>
      <p:ext uri="{BB962C8B-B14F-4D97-AF65-F5344CB8AC3E}">
        <p14:creationId xmlns:p14="http://schemas.microsoft.com/office/powerpoint/2010/main" val="1145007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2</a:t>
            </a:fld>
            <a:endParaRPr lang="zh-CN" altLang="en-US"/>
          </a:p>
        </p:txBody>
      </p:sp>
    </p:spTree>
    <p:extLst>
      <p:ext uri="{BB962C8B-B14F-4D97-AF65-F5344CB8AC3E}">
        <p14:creationId xmlns:p14="http://schemas.microsoft.com/office/powerpoint/2010/main" val="4132915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3</a:t>
            </a:fld>
            <a:endParaRPr lang="zh-CN" altLang="en-US"/>
          </a:p>
        </p:txBody>
      </p:sp>
    </p:spTree>
    <p:extLst>
      <p:ext uri="{BB962C8B-B14F-4D97-AF65-F5344CB8AC3E}">
        <p14:creationId xmlns:p14="http://schemas.microsoft.com/office/powerpoint/2010/main" val="1879103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4</a:t>
            </a:fld>
            <a:endParaRPr lang="zh-CN" altLang="en-US"/>
          </a:p>
        </p:txBody>
      </p:sp>
    </p:spTree>
    <p:extLst>
      <p:ext uri="{BB962C8B-B14F-4D97-AF65-F5344CB8AC3E}">
        <p14:creationId xmlns:p14="http://schemas.microsoft.com/office/powerpoint/2010/main" val="2735891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5</a:t>
            </a:fld>
            <a:endParaRPr lang="zh-CN" altLang="en-US"/>
          </a:p>
        </p:txBody>
      </p:sp>
    </p:spTree>
    <p:extLst>
      <p:ext uri="{BB962C8B-B14F-4D97-AF65-F5344CB8AC3E}">
        <p14:creationId xmlns:p14="http://schemas.microsoft.com/office/powerpoint/2010/main" val="245554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6</a:t>
            </a:fld>
            <a:endParaRPr lang="zh-CN" altLang="en-US"/>
          </a:p>
        </p:txBody>
      </p:sp>
    </p:spTree>
    <p:extLst>
      <p:ext uri="{BB962C8B-B14F-4D97-AF65-F5344CB8AC3E}">
        <p14:creationId xmlns:p14="http://schemas.microsoft.com/office/powerpoint/2010/main" val="3566707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7</a:t>
            </a:fld>
            <a:endParaRPr lang="zh-CN" altLang="en-US"/>
          </a:p>
        </p:txBody>
      </p:sp>
    </p:spTree>
    <p:extLst>
      <p:ext uri="{BB962C8B-B14F-4D97-AF65-F5344CB8AC3E}">
        <p14:creationId xmlns:p14="http://schemas.microsoft.com/office/powerpoint/2010/main" val="229056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8</a:t>
            </a:fld>
            <a:endParaRPr lang="zh-CN" altLang="en-US"/>
          </a:p>
        </p:txBody>
      </p:sp>
    </p:spTree>
    <p:extLst>
      <p:ext uri="{BB962C8B-B14F-4D97-AF65-F5344CB8AC3E}">
        <p14:creationId xmlns:p14="http://schemas.microsoft.com/office/powerpoint/2010/main" val="3073046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0D03FA2-A613-42FA-9687-609A920DA779}" type="slidenum">
              <a:rPr lang="zh-CN" altLang="en-US" smtClean="0"/>
              <a:t>9</a:t>
            </a:fld>
            <a:endParaRPr lang="zh-CN" altLang="en-US"/>
          </a:p>
        </p:txBody>
      </p:sp>
    </p:spTree>
    <p:extLst>
      <p:ext uri="{BB962C8B-B14F-4D97-AF65-F5344CB8AC3E}">
        <p14:creationId xmlns:p14="http://schemas.microsoft.com/office/powerpoint/2010/main" val="130612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92D2C7A8-E167-401E-94A4-5FCE9B8D0CEE}" type="datetime1">
              <a:rPr lang="zh-CN" altLang="en-US" smtClean="0"/>
              <a:t>2022/11/7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36388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EE4094-9605-4FA2-A034-981487FC38C7}" type="datetime1">
              <a:rPr lang="zh-CN" altLang="en-US" smtClean="0"/>
              <a:t>2022/11/7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9305081" y="6369773"/>
            <a:ext cx="2743200" cy="365125"/>
          </a:xfrm>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265343992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E1904E3-79CF-470B-8064-B7A0518B773B}" type="datetime1">
              <a:rPr lang="zh-CN" altLang="en-US" smtClean="0"/>
              <a:t>2022/11/7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983223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DFC46D6-4C1E-49BB-9B1F-6379D3FC2E91}" type="datetime1">
              <a:rPr lang="zh-CN" altLang="en-US" smtClean="0"/>
              <a:t>2022/11/7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116920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BA014BE-8F05-40CD-93B4-793A1E35AFB8}" type="datetime1">
              <a:rPr lang="zh-CN" altLang="en-US" smtClean="0"/>
              <a:t>2022/11/7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3983189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7B21449-7480-4B7C-9B3D-C77FEB66E395}" type="datetime1">
              <a:rPr lang="zh-CN" altLang="en-US" smtClean="0"/>
              <a:t>2022/11/7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2247789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C22491-E74F-4FA4-BD1E-E4BBAD3DF54E}" type="datetime1">
              <a:rPr lang="zh-CN" altLang="en-US" smtClean="0"/>
              <a:t>2022/11/7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6433520-50DC-46AA-9E66-3DCD1E115259}" type="slidenum">
              <a:rPr lang="zh-CN" altLang="en-US" smtClean="0"/>
              <a:t>‹#›</a:t>
            </a:fld>
            <a:endParaRPr lang="zh-CN" altLang="en-US"/>
          </a:p>
        </p:txBody>
      </p:sp>
    </p:spTree>
    <p:extLst>
      <p:ext uri="{BB962C8B-B14F-4D97-AF65-F5344CB8AC3E}">
        <p14:creationId xmlns:p14="http://schemas.microsoft.com/office/powerpoint/2010/main" val="25856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7E5A9A-CA10-4906-851B-1A3323709A05}" type="datetime1">
              <a:rPr lang="zh-CN" altLang="en-US" smtClean="0"/>
              <a:t>2022/11/7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9212484" y="6356350"/>
            <a:ext cx="2743200" cy="365125"/>
          </a:xfrm>
          <a:prstGeom prst="rect">
            <a:avLst/>
          </a:prstGeom>
        </p:spPr>
        <p:txBody>
          <a:bodyPr vert="horz" lIns="91440" tIns="45720" rIns="91440" bIns="45720" rtlCol="0" anchor="ctr"/>
          <a:lstStyle>
            <a:lvl1pPr algn="r">
              <a:defRPr sz="1200" b="1">
                <a:solidFill>
                  <a:schemeClr val="tx1">
                    <a:tint val="75000"/>
                  </a:schemeClr>
                </a:solidFill>
              </a:defRPr>
            </a:lvl1pPr>
          </a:lstStyle>
          <a:p>
            <a:fld id="{96433520-50DC-46AA-9E66-3DCD1E115259}" type="slidenum">
              <a:rPr lang="zh-CN" altLang="en-US" smtClean="0"/>
              <a:pPr/>
              <a:t>‹#›</a:t>
            </a:fld>
            <a:endParaRPr lang="zh-CN" altLang="en-US" dirty="0"/>
          </a:p>
        </p:txBody>
      </p:sp>
    </p:spTree>
    <p:extLst>
      <p:ext uri="{BB962C8B-B14F-4D97-AF65-F5344CB8AC3E}">
        <p14:creationId xmlns:p14="http://schemas.microsoft.com/office/powerpoint/2010/main" val="3673622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p:cNvGrpSpPr>
            <a:grpSpLocks noChangeAspect="1"/>
          </p:cNvGrpSpPr>
          <p:nvPr/>
        </p:nvGrpSpPr>
        <p:grpSpPr bwMode="auto">
          <a:xfrm>
            <a:off x="4615015" y="668906"/>
            <a:ext cx="1601546" cy="2244929"/>
            <a:chOff x="1999" y="1444"/>
            <a:chExt cx="1043" cy="1462"/>
          </a:xfrm>
          <a:solidFill>
            <a:srgbClr val="FF3E3E"/>
          </a:solidFill>
        </p:grpSpPr>
        <p:sp>
          <p:nvSpPr>
            <p:cNvPr id="43" name="Freeform 41"/>
            <p:cNvSpPr>
              <a:spLocks noEditPoints="1"/>
            </p:cNvSpPr>
            <p:nvPr/>
          </p:nvSpPr>
          <p:spPr bwMode="auto">
            <a:xfrm>
              <a:off x="2262" y="1607"/>
              <a:ext cx="420" cy="422"/>
            </a:xfrm>
            <a:custGeom>
              <a:avLst/>
              <a:gdLst>
                <a:gd name="T0" fmla="*/ 0 w 118"/>
                <a:gd name="T1" fmla="*/ 59 h 119"/>
                <a:gd name="T2" fmla="*/ 59 w 118"/>
                <a:gd name="T3" fmla="*/ 0 h 119"/>
                <a:gd name="T4" fmla="*/ 59 w 118"/>
                <a:gd name="T5" fmla="*/ 0 h 119"/>
                <a:gd name="T6" fmla="*/ 118 w 118"/>
                <a:gd name="T7" fmla="*/ 59 h 119"/>
                <a:gd name="T8" fmla="*/ 118 w 118"/>
                <a:gd name="T9" fmla="*/ 59 h 119"/>
                <a:gd name="T10" fmla="*/ 59 w 118"/>
                <a:gd name="T11" fmla="*/ 119 h 119"/>
                <a:gd name="T12" fmla="*/ 59 w 118"/>
                <a:gd name="T13" fmla="*/ 119 h 119"/>
                <a:gd name="T14" fmla="*/ 0 w 118"/>
                <a:gd name="T15" fmla="*/ 59 h 119"/>
                <a:gd name="T16" fmla="*/ 4 w 118"/>
                <a:gd name="T17" fmla="*/ 59 h 119"/>
                <a:gd name="T18" fmla="*/ 59 w 118"/>
                <a:gd name="T19" fmla="*/ 115 h 119"/>
                <a:gd name="T20" fmla="*/ 59 w 118"/>
                <a:gd name="T21" fmla="*/ 115 h 119"/>
                <a:gd name="T22" fmla="*/ 114 w 118"/>
                <a:gd name="T23" fmla="*/ 59 h 119"/>
                <a:gd name="T24" fmla="*/ 114 w 118"/>
                <a:gd name="T25" fmla="*/ 59 h 119"/>
                <a:gd name="T26" fmla="*/ 59 w 118"/>
                <a:gd name="T27" fmla="*/ 4 h 119"/>
                <a:gd name="T28" fmla="*/ 59 w 118"/>
                <a:gd name="T29" fmla="*/ 4 h 119"/>
                <a:gd name="T30" fmla="*/ 4 w 118"/>
                <a:gd name="T31" fmla="*/ 5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8" h="119">
                  <a:moveTo>
                    <a:pt x="0" y="59"/>
                  </a:moveTo>
                  <a:cubicBezTo>
                    <a:pt x="0" y="26"/>
                    <a:pt x="27" y="0"/>
                    <a:pt x="59" y="0"/>
                  </a:cubicBezTo>
                  <a:cubicBezTo>
                    <a:pt x="59" y="0"/>
                    <a:pt x="59" y="0"/>
                    <a:pt x="59" y="0"/>
                  </a:cubicBezTo>
                  <a:cubicBezTo>
                    <a:pt x="92" y="0"/>
                    <a:pt x="118" y="26"/>
                    <a:pt x="118" y="59"/>
                  </a:cubicBezTo>
                  <a:cubicBezTo>
                    <a:pt x="118" y="59"/>
                    <a:pt x="118" y="59"/>
                    <a:pt x="118" y="59"/>
                  </a:cubicBezTo>
                  <a:cubicBezTo>
                    <a:pt x="118" y="92"/>
                    <a:pt x="92" y="119"/>
                    <a:pt x="59" y="119"/>
                  </a:cubicBezTo>
                  <a:cubicBezTo>
                    <a:pt x="59" y="119"/>
                    <a:pt x="59" y="119"/>
                    <a:pt x="59" y="119"/>
                  </a:cubicBezTo>
                  <a:cubicBezTo>
                    <a:pt x="27" y="119"/>
                    <a:pt x="0" y="92"/>
                    <a:pt x="0" y="59"/>
                  </a:cubicBezTo>
                  <a:close/>
                  <a:moveTo>
                    <a:pt x="4" y="59"/>
                  </a:moveTo>
                  <a:cubicBezTo>
                    <a:pt x="4" y="90"/>
                    <a:pt x="29" y="115"/>
                    <a:pt x="59" y="115"/>
                  </a:cubicBezTo>
                  <a:cubicBezTo>
                    <a:pt x="59" y="115"/>
                    <a:pt x="59" y="115"/>
                    <a:pt x="59" y="115"/>
                  </a:cubicBezTo>
                  <a:cubicBezTo>
                    <a:pt x="90" y="115"/>
                    <a:pt x="114" y="90"/>
                    <a:pt x="114" y="59"/>
                  </a:cubicBezTo>
                  <a:cubicBezTo>
                    <a:pt x="114" y="59"/>
                    <a:pt x="114" y="59"/>
                    <a:pt x="114" y="59"/>
                  </a:cubicBezTo>
                  <a:cubicBezTo>
                    <a:pt x="114" y="29"/>
                    <a:pt x="90" y="4"/>
                    <a:pt x="59" y="4"/>
                  </a:cubicBezTo>
                  <a:cubicBezTo>
                    <a:pt x="59" y="4"/>
                    <a:pt x="59" y="4"/>
                    <a:pt x="59" y="4"/>
                  </a:cubicBezTo>
                  <a:cubicBezTo>
                    <a:pt x="29" y="4"/>
                    <a:pt x="4" y="29"/>
                    <a:pt x="4" y="5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4" name="Freeform 42"/>
            <p:cNvSpPr>
              <a:spLocks noEditPoints="1"/>
            </p:cNvSpPr>
            <p:nvPr/>
          </p:nvSpPr>
          <p:spPr bwMode="auto">
            <a:xfrm>
              <a:off x="2255" y="1600"/>
              <a:ext cx="434" cy="436"/>
            </a:xfrm>
            <a:custGeom>
              <a:avLst/>
              <a:gdLst>
                <a:gd name="T0" fmla="*/ 0 w 122"/>
                <a:gd name="T1" fmla="*/ 61 h 123"/>
                <a:gd name="T2" fmla="*/ 61 w 122"/>
                <a:gd name="T3" fmla="*/ 0 h 123"/>
                <a:gd name="T4" fmla="*/ 61 w 122"/>
                <a:gd name="T5" fmla="*/ 0 h 123"/>
                <a:gd name="T6" fmla="*/ 122 w 122"/>
                <a:gd name="T7" fmla="*/ 61 h 123"/>
                <a:gd name="T8" fmla="*/ 122 w 122"/>
                <a:gd name="T9" fmla="*/ 61 h 123"/>
                <a:gd name="T10" fmla="*/ 61 w 122"/>
                <a:gd name="T11" fmla="*/ 123 h 123"/>
                <a:gd name="T12" fmla="*/ 61 w 122"/>
                <a:gd name="T13" fmla="*/ 123 h 123"/>
                <a:gd name="T14" fmla="*/ 0 w 122"/>
                <a:gd name="T15" fmla="*/ 61 h 123"/>
                <a:gd name="T16" fmla="*/ 4 w 122"/>
                <a:gd name="T17" fmla="*/ 61 h 123"/>
                <a:gd name="T18" fmla="*/ 61 w 122"/>
                <a:gd name="T19" fmla="*/ 119 h 123"/>
                <a:gd name="T20" fmla="*/ 61 w 122"/>
                <a:gd name="T21" fmla="*/ 119 h 123"/>
                <a:gd name="T22" fmla="*/ 118 w 122"/>
                <a:gd name="T23" fmla="*/ 61 h 123"/>
                <a:gd name="T24" fmla="*/ 118 w 122"/>
                <a:gd name="T25" fmla="*/ 61 h 123"/>
                <a:gd name="T26" fmla="*/ 61 w 122"/>
                <a:gd name="T27" fmla="*/ 4 h 123"/>
                <a:gd name="T28" fmla="*/ 61 w 122"/>
                <a:gd name="T29" fmla="*/ 4 h 123"/>
                <a:gd name="T30" fmla="*/ 118 w 122"/>
                <a:gd name="T31" fmla="*/ 61 h 123"/>
                <a:gd name="T32" fmla="*/ 118 w 122"/>
                <a:gd name="T33" fmla="*/ 61 h 123"/>
                <a:gd name="T34" fmla="*/ 61 w 122"/>
                <a:gd name="T35" fmla="*/ 119 h 123"/>
                <a:gd name="T36" fmla="*/ 61 w 122"/>
                <a:gd name="T37" fmla="*/ 119 h 123"/>
                <a:gd name="T38" fmla="*/ 4 w 122"/>
                <a:gd name="T39" fmla="*/ 61 h 123"/>
                <a:gd name="T40" fmla="*/ 4 w 122"/>
                <a:gd name="T41" fmla="*/ 61 h 123"/>
                <a:gd name="T42" fmla="*/ 61 w 122"/>
                <a:gd name="T43" fmla="*/ 115 h 123"/>
                <a:gd name="T44" fmla="*/ 114 w 122"/>
                <a:gd name="T45" fmla="*/ 61 h 123"/>
                <a:gd name="T46" fmla="*/ 114 w 122"/>
                <a:gd name="T47" fmla="*/ 61 h 123"/>
                <a:gd name="T48" fmla="*/ 61 w 122"/>
                <a:gd name="T49" fmla="*/ 8 h 123"/>
                <a:gd name="T50" fmla="*/ 61 w 122"/>
                <a:gd name="T51" fmla="*/ 8 h 123"/>
                <a:gd name="T52" fmla="*/ 8 w 122"/>
                <a:gd name="T53" fmla="*/ 61 h 123"/>
                <a:gd name="T54" fmla="*/ 8 w 122"/>
                <a:gd name="T55" fmla="*/ 61 h 123"/>
                <a:gd name="T56" fmla="*/ 61 w 122"/>
                <a:gd name="T57" fmla="*/ 115 h 123"/>
                <a:gd name="T58" fmla="*/ 6 w 122"/>
                <a:gd name="T59" fmla="*/ 61 h 123"/>
                <a:gd name="T60" fmla="*/ 4 w 122"/>
                <a:gd name="T61" fmla="*/ 61 h 123"/>
                <a:gd name="T62" fmla="*/ 4 w 122"/>
                <a:gd name="T63" fmla="*/ 61 h 123"/>
                <a:gd name="T64" fmla="*/ 4 w 122"/>
                <a:gd name="T65" fmla="*/ 61 h 123"/>
                <a:gd name="T66" fmla="*/ 6 w 122"/>
                <a:gd name="T67" fmla="*/ 61 h 123"/>
                <a:gd name="T68" fmla="*/ 4 w 122"/>
                <a:gd name="T69" fmla="*/ 61 h 123"/>
                <a:gd name="T70" fmla="*/ 42 w 122"/>
                <a:gd name="T71" fmla="*/ 7 h 123"/>
                <a:gd name="T72" fmla="*/ 42 w 122"/>
                <a:gd name="T73" fmla="*/ 7 h 123"/>
                <a:gd name="T74" fmla="*/ 4 w 122"/>
                <a:gd name="T75" fmla="*/ 6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2" h="123">
                  <a:moveTo>
                    <a:pt x="0" y="61"/>
                  </a:moveTo>
                  <a:cubicBezTo>
                    <a:pt x="0" y="27"/>
                    <a:pt x="27" y="0"/>
                    <a:pt x="61" y="0"/>
                  </a:cubicBezTo>
                  <a:cubicBezTo>
                    <a:pt x="61" y="0"/>
                    <a:pt x="61" y="0"/>
                    <a:pt x="61" y="0"/>
                  </a:cubicBezTo>
                  <a:cubicBezTo>
                    <a:pt x="95" y="0"/>
                    <a:pt x="122" y="27"/>
                    <a:pt x="122" y="61"/>
                  </a:cubicBezTo>
                  <a:cubicBezTo>
                    <a:pt x="122" y="61"/>
                    <a:pt x="122" y="61"/>
                    <a:pt x="122" y="61"/>
                  </a:cubicBezTo>
                  <a:cubicBezTo>
                    <a:pt x="122" y="95"/>
                    <a:pt x="95" y="123"/>
                    <a:pt x="61" y="123"/>
                  </a:cubicBezTo>
                  <a:cubicBezTo>
                    <a:pt x="61" y="123"/>
                    <a:pt x="61" y="123"/>
                    <a:pt x="61" y="123"/>
                  </a:cubicBezTo>
                  <a:cubicBezTo>
                    <a:pt x="27" y="123"/>
                    <a:pt x="0" y="95"/>
                    <a:pt x="0" y="61"/>
                  </a:cubicBezTo>
                  <a:close/>
                  <a:moveTo>
                    <a:pt x="4" y="61"/>
                  </a:moveTo>
                  <a:cubicBezTo>
                    <a:pt x="4" y="93"/>
                    <a:pt x="30" y="119"/>
                    <a:pt x="61" y="119"/>
                  </a:cubicBezTo>
                  <a:cubicBezTo>
                    <a:pt x="61" y="119"/>
                    <a:pt x="61" y="119"/>
                    <a:pt x="61" y="119"/>
                  </a:cubicBezTo>
                  <a:cubicBezTo>
                    <a:pt x="93" y="119"/>
                    <a:pt x="118" y="93"/>
                    <a:pt x="118" y="61"/>
                  </a:cubicBezTo>
                  <a:cubicBezTo>
                    <a:pt x="118" y="61"/>
                    <a:pt x="118" y="61"/>
                    <a:pt x="118" y="61"/>
                  </a:cubicBezTo>
                  <a:cubicBezTo>
                    <a:pt x="118" y="30"/>
                    <a:pt x="93" y="4"/>
                    <a:pt x="61" y="4"/>
                  </a:cubicBezTo>
                  <a:cubicBezTo>
                    <a:pt x="61" y="4"/>
                    <a:pt x="61" y="4"/>
                    <a:pt x="61" y="4"/>
                  </a:cubicBezTo>
                  <a:cubicBezTo>
                    <a:pt x="93" y="4"/>
                    <a:pt x="118" y="30"/>
                    <a:pt x="118" y="61"/>
                  </a:cubicBezTo>
                  <a:cubicBezTo>
                    <a:pt x="118" y="61"/>
                    <a:pt x="118" y="61"/>
                    <a:pt x="118" y="61"/>
                  </a:cubicBezTo>
                  <a:cubicBezTo>
                    <a:pt x="118" y="93"/>
                    <a:pt x="93" y="119"/>
                    <a:pt x="61" y="119"/>
                  </a:cubicBezTo>
                  <a:cubicBezTo>
                    <a:pt x="61" y="119"/>
                    <a:pt x="61" y="119"/>
                    <a:pt x="61" y="119"/>
                  </a:cubicBezTo>
                  <a:cubicBezTo>
                    <a:pt x="30" y="119"/>
                    <a:pt x="4" y="93"/>
                    <a:pt x="4" y="61"/>
                  </a:cubicBezTo>
                  <a:cubicBezTo>
                    <a:pt x="4" y="61"/>
                    <a:pt x="4" y="61"/>
                    <a:pt x="4" y="61"/>
                  </a:cubicBezTo>
                  <a:close/>
                  <a:moveTo>
                    <a:pt x="61" y="115"/>
                  </a:moveTo>
                  <a:cubicBezTo>
                    <a:pt x="91" y="115"/>
                    <a:pt x="114" y="91"/>
                    <a:pt x="114" y="61"/>
                  </a:cubicBezTo>
                  <a:cubicBezTo>
                    <a:pt x="114" y="61"/>
                    <a:pt x="114" y="61"/>
                    <a:pt x="114" y="61"/>
                  </a:cubicBezTo>
                  <a:cubicBezTo>
                    <a:pt x="114" y="32"/>
                    <a:pt x="91" y="8"/>
                    <a:pt x="61" y="8"/>
                  </a:cubicBezTo>
                  <a:cubicBezTo>
                    <a:pt x="61" y="8"/>
                    <a:pt x="61" y="8"/>
                    <a:pt x="61" y="8"/>
                  </a:cubicBezTo>
                  <a:cubicBezTo>
                    <a:pt x="32" y="8"/>
                    <a:pt x="8" y="32"/>
                    <a:pt x="8" y="61"/>
                  </a:cubicBezTo>
                  <a:cubicBezTo>
                    <a:pt x="8" y="61"/>
                    <a:pt x="8" y="61"/>
                    <a:pt x="8" y="61"/>
                  </a:cubicBezTo>
                  <a:cubicBezTo>
                    <a:pt x="8" y="91"/>
                    <a:pt x="32" y="115"/>
                    <a:pt x="61" y="115"/>
                  </a:cubicBezTo>
                  <a:close/>
                  <a:moveTo>
                    <a:pt x="6" y="61"/>
                  </a:moveTo>
                  <a:cubicBezTo>
                    <a:pt x="4" y="61"/>
                    <a:pt x="4" y="61"/>
                    <a:pt x="4" y="61"/>
                  </a:cubicBezTo>
                  <a:cubicBezTo>
                    <a:pt x="4" y="61"/>
                    <a:pt x="4" y="61"/>
                    <a:pt x="4" y="61"/>
                  </a:cubicBezTo>
                  <a:cubicBezTo>
                    <a:pt x="4" y="61"/>
                    <a:pt x="4" y="61"/>
                    <a:pt x="4" y="61"/>
                  </a:cubicBezTo>
                  <a:cubicBezTo>
                    <a:pt x="6" y="61"/>
                    <a:pt x="6" y="61"/>
                    <a:pt x="6" y="61"/>
                  </a:cubicBezTo>
                  <a:close/>
                  <a:moveTo>
                    <a:pt x="4" y="61"/>
                  </a:moveTo>
                  <a:cubicBezTo>
                    <a:pt x="4" y="36"/>
                    <a:pt x="20" y="15"/>
                    <a:pt x="42" y="7"/>
                  </a:cubicBezTo>
                  <a:cubicBezTo>
                    <a:pt x="42" y="7"/>
                    <a:pt x="42" y="7"/>
                    <a:pt x="42" y="7"/>
                  </a:cubicBezTo>
                  <a:cubicBezTo>
                    <a:pt x="20" y="15"/>
                    <a:pt x="4" y="36"/>
                    <a:pt x="4" y="6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reeform 43"/>
            <p:cNvSpPr/>
            <p:nvPr/>
          </p:nvSpPr>
          <p:spPr bwMode="auto">
            <a:xfrm>
              <a:off x="2401" y="1451"/>
              <a:ext cx="82" cy="166"/>
            </a:xfrm>
            <a:custGeom>
              <a:avLst/>
              <a:gdLst>
                <a:gd name="T0" fmla="*/ 9 w 23"/>
                <a:gd name="T1" fmla="*/ 45 h 47"/>
                <a:gd name="T2" fmla="*/ 19 w 23"/>
                <a:gd name="T3" fmla="*/ 11 h 47"/>
                <a:gd name="T4" fmla="*/ 19 w 23"/>
                <a:gd name="T5" fmla="*/ 11 h 47"/>
                <a:gd name="T6" fmla="*/ 19 w 23"/>
                <a:gd name="T7" fmla="*/ 7 h 47"/>
                <a:gd name="T8" fmla="*/ 19 w 23"/>
                <a:gd name="T9" fmla="*/ 7 h 47"/>
                <a:gd name="T10" fmla="*/ 13 w 23"/>
                <a:gd name="T11" fmla="*/ 4 h 47"/>
                <a:gd name="T12" fmla="*/ 13 w 23"/>
                <a:gd name="T13" fmla="*/ 4 h 47"/>
                <a:gd name="T14" fmla="*/ 5 w 23"/>
                <a:gd name="T15" fmla="*/ 10 h 47"/>
                <a:gd name="T16" fmla="*/ 5 w 23"/>
                <a:gd name="T17" fmla="*/ 10 h 47"/>
                <a:gd name="T18" fmla="*/ 4 w 23"/>
                <a:gd name="T19" fmla="*/ 12 h 47"/>
                <a:gd name="T20" fmla="*/ 4 w 23"/>
                <a:gd name="T21" fmla="*/ 12 h 47"/>
                <a:gd name="T22" fmla="*/ 8 w 23"/>
                <a:gd name="T23" fmla="*/ 16 h 47"/>
                <a:gd name="T24" fmla="*/ 8 w 23"/>
                <a:gd name="T25" fmla="*/ 16 h 47"/>
                <a:gd name="T26" fmla="*/ 13 w 23"/>
                <a:gd name="T27" fmla="*/ 16 h 47"/>
                <a:gd name="T28" fmla="*/ 13 w 23"/>
                <a:gd name="T29" fmla="*/ 16 h 47"/>
                <a:gd name="T30" fmla="*/ 13 w 23"/>
                <a:gd name="T31" fmla="*/ 16 h 47"/>
                <a:gd name="T32" fmla="*/ 13 w 23"/>
                <a:gd name="T33" fmla="*/ 20 h 47"/>
                <a:gd name="T34" fmla="*/ 7 w 23"/>
                <a:gd name="T35" fmla="*/ 19 h 47"/>
                <a:gd name="T36" fmla="*/ 7 w 23"/>
                <a:gd name="T37" fmla="*/ 19 h 47"/>
                <a:gd name="T38" fmla="*/ 0 w 23"/>
                <a:gd name="T39" fmla="*/ 12 h 47"/>
                <a:gd name="T40" fmla="*/ 0 w 23"/>
                <a:gd name="T41" fmla="*/ 12 h 47"/>
                <a:gd name="T42" fmla="*/ 1 w 23"/>
                <a:gd name="T43" fmla="*/ 8 h 47"/>
                <a:gd name="T44" fmla="*/ 1 w 23"/>
                <a:gd name="T45" fmla="*/ 8 h 47"/>
                <a:gd name="T46" fmla="*/ 13 w 23"/>
                <a:gd name="T47" fmla="*/ 0 h 47"/>
                <a:gd name="T48" fmla="*/ 13 w 23"/>
                <a:gd name="T49" fmla="*/ 0 h 47"/>
                <a:gd name="T50" fmla="*/ 22 w 23"/>
                <a:gd name="T51" fmla="*/ 5 h 47"/>
                <a:gd name="T52" fmla="*/ 22 w 23"/>
                <a:gd name="T53" fmla="*/ 5 h 47"/>
                <a:gd name="T54" fmla="*/ 23 w 23"/>
                <a:gd name="T55" fmla="*/ 11 h 47"/>
                <a:gd name="T56" fmla="*/ 23 w 23"/>
                <a:gd name="T57" fmla="*/ 11 h 47"/>
                <a:gd name="T58" fmla="*/ 13 w 23"/>
                <a:gd name="T59" fmla="*/ 47 h 47"/>
                <a:gd name="T60" fmla="*/ 13 w 23"/>
                <a:gd name="T61" fmla="*/ 47 h 47"/>
                <a:gd name="T62" fmla="*/ 9 w 23"/>
                <a:gd name="T63" fmla="*/ 4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3" h="47">
                  <a:moveTo>
                    <a:pt x="9" y="45"/>
                  </a:moveTo>
                  <a:cubicBezTo>
                    <a:pt x="9" y="45"/>
                    <a:pt x="19" y="21"/>
                    <a:pt x="19" y="11"/>
                  </a:cubicBezTo>
                  <a:cubicBezTo>
                    <a:pt x="19" y="11"/>
                    <a:pt x="19" y="11"/>
                    <a:pt x="19" y="11"/>
                  </a:cubicBezTo>
                  <a:cubicBezTo>
                    <a:pt x="19" y="9"/>
                    <a:pt x="19" y="8"/>
                    <a:pt x="19" y="7"/>
                  </a:cubicBezTo>
                  <a:cubicBezTo>
                    <a:pt x="19" y="7"/>
                    <a:pt x="19" y="7"/>
                    <a:pt x="19" y="7"/>
                  </a:cubicBezTo>
                  <a:cubicBezTo>
                    <a:pt x="17" y="5"/>
                    <a:pt x="15" y="4"/>
                    <a:pt x="13" y="4"/>
                  </a:cubicBezTo>
                  <a:cubicBezTo>
                    <a:pt x="13" y="4"/>
                    <a:pt x="13" y="4"/>
                    <a:pt x="13" y="4"/>
                  </a:cubicBezTo>
                  <a:cubicBezTo>
                    <a:pt x="10" y="4"/>
                    <a:pt x="7" y="6"/>
                    <a:pt x="5" y="10"/>
                  </a:cubicBezTo>
                  <a:cubicBezTo>
                    <a:pt x="5" y="10"/>
                    <a:pt x="5" y="10"/>
                    <a:pt x="5" y="10"/>
                  </a:cubicBezTo>
                  <a:cubicBezTo>
                    <a:pt x="4" y="11"/>
                    <a:pt x="4" y="12"/>
                    <a:pt x="4" y="12"/>
                  </a:cubicBezTo>
                  <a:cubicBezTo>
                    <a:pt x="4" y="12"/>
                    <a:pt x="4" y="12"/>
                    <a:pt x="4" y="12"/>
                  </a:cubicBezTo>
                  <a:cubicBezTo>
                    <a:pt x="4" y="14"/>
                    <a:pt x="5" y="15"/>
                    <a:pt x="8" y="16"/>
                  </a:cubicBezTo>
                  <a:cubicBezTo>
                    <a:pt x="8" y="16"/>
                    <a:pt x="8" y="16"/>
                    <a:pt x="8" y="16"/>
                  </a:cubicBezTo>
                  <a:cubicBezTo>
                    <a:pt x="10" y="16"/>
                    <a:pt x="13" y="16"/>
                    <a:pt x="13" y="16"/>
                  </a:cubicBezTo>
                  <a:cubicBezTo>
                    <a:pt x="13" y="16"/>
                    <a:pt x="13" y="16"/>
                    <a:pt x="13" y="16"/>
                  </a:cubicBezTo>
                  <a:cubicBezTo>
                    <a:pt x="13" y="16"/>
                    <a:pt x="13" y="16"/>
                    <a:pt x="13" y="16"/>
                  </a:cubicBezTo>
                  <a:cubicBezTo>
                    <a:pt x="13" y="20"/>
                    <a:pt x="13" y="20"/>
                    <a:pt x="13" y="20"/>
                  </a:cubicBezTo>
                  <a:cubicBezTo>
                    <a:pt x="13" y="20"/>
                    <a:pt x="10" y="20"/>
                    <a:pt x="7" y="19"/>
                  </a:cubicBezTo>
                  <a:cubicBezTo>
                    <a:pt x="7" y="19"/>
                    <a:pt x="7" y="19"/>
                    <a:pt x="7" y="19"/>
                  </a:cubicBezTo>
                  <a:cubicBezTo>
                    <a:pt x="4" y="19"/>
                    <a:pt x="0" y="17"/>
                    <a:pt x="0" y="12"/>
                  </a:cubicBezTo>
                  <a:cubicBezTo>
                    <a:pt x="0" y="12"/>
                    <a:pt x="0" y="12"/>
                    <a:pt x="0" y="12"/>
                  </a:cubicBezTo>
                  <a:cubicBezTo>
                    <a:pt x="0" y="11"/>
                    <a:pt x="0" y="10"/>
                    <a:pt x="1" y="8"/>
                  </a:cubicBezTo>
                  <a:cubicBezTo>
                    <a:pt x="1" y="8"/>
                    <a:pt x="1" y="8"/>
                    <a:pt x="1" y="8"/>
                  </a:cubicBezTo>
                  <a:cubicBezTo>
                    <a:pt x="4" y="3"/>
                    <a:pt x="8" y="0"/>
                    <a:pt x="13" y="0"/>
                  </a:cubicBezTo>
                  <a:cubicBezTo>
                    <a:pt x="13" y="0"/>
                    <a:pt x="13" y="0"/>
                    <a:pt x="13" y="0"/>
                  </a:cubicBezTo>
                  <a:cubicBezTo>
                    <a:pt x="16" y="0"/>
                    <a:pt x="20" y="1"/>
                    <a:pt x="22" y="5"/>
                  </a:cubicBezTo>
                  <a:cubicBezTo>
                    <a:pt x="22" y="5"/>
                    <a:pt x="22" y="5"/>
                    <a:pt x="22" y="5"/>
                  </a:cubicBezTo>
                  <a:cubicBezTo>
                    <a:pt x="23" y="7"/>
                    <a:pt x="23" y="9"/>
                    <a:pt x="23" y="11"/>
                  </a:cubicBezTo>
                  <a:cubicBezTo>
                    <a:pt x="23" y="11"/>
                    <a:pt x="23" y="11"/>
                    <a:pt x="23" y="11"/>
                  </a:cubicBezTo>
                  <a:cubicBezTo>
                    <a:pt x="23" y="23"/>
                    <a:pt x="13" y="46"/>
                    <a:pt x="13" y="47"/>
                  </a:cubicBezTo>
                  <a:cubicBezTo>
                    <a:pt x="13" y="47"/>
                    <a:pt x="13" y="47"/>
                    <a:pt x="13" y="47"/>
                  </a:cubicBezTo>
                  <a:cubicBezTo>
                    <a:pt x="9" y="45"/>
                    <a:pt x="9" y="45"/>
                    <a:pt x="9" y="4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reeform 44"/>
            <p:cNvSpPr>
              <a:spLocks noEditPoints="1"/>
            </p:cNvSpPr>
            <p:nvPr/>
          </p:nvSpPr>
          <p:spPr bwMode="auto">
            <a:xfrm>
              <a:off x="2394" y="1444"/>
              <a:ext cx="96" cy="184"/>
            </a:xfrm>
            <a:custGeom>
              <a:avLst/>
              <a:gdLst>
                <a:gd name="T0" fmla="*/ 11 w 27"/>
                <a:gd name="T1" fmla="*/ 47 h 52"/>
                <a:gd name="T2" fmla="*/ 11 w 27"/>
                <a:gd name="T3" fmla="*/ 49 h 52"/>
                <a:gd name="T4" fmla="*/ 10 w 27"/>
                <a:gd name="T5" fmla="*/ 48 h 52"/>
                <a:gd name="T6" fmla="*/ 9 w 27"/>
                <a:gd name="T7" fmla="*/ 46 h 52"/>
                <a:gd name="T8" fmla="*/ 9 w 27"/>
                <a:gd name="T9" fmla="*/ 46 h 52"/>
                <a:gd name="T10" fmla="*/ 9 w 27"/>
                <a:gd name="T11" fmla="*/ 46 h 52"/>
                <a:gd name="T12" fmla="*/ 10 w 27"/>
                <a:gd name="T13" fmla="*/ 45 h 52"/>
                <a:gd name="T14" fmla="*/ 11 w 27"/>
                <a:gd name="T15" fmla="*/ 42 h 52"/>
                <a:gd name="T16" fmla="*/ 19 w 27"/>
                <a:gd name="T17" fmla="*/ 13 h 52"/>
                <a:gd name="T18" fmla="*/ 19 w 27"/>
                <a:gd name="T19" fmla="*/ 13 h 52"/>
                <a:gd name="T20" fmla="*/ 19 w 27"/>
                <a:gd name="T21" fmla="*/ 10 h 52"/>
                <a:gd name="T22" fmla="*/ 15 w 27"/>
                <a:gd name="T23" fmla="*/ 8 h 52"/>
                <a:gd name="T24" fmla="*/ 8 w 27"/>
                <a:gd name="T25" fmla="*/ 13 h 52"/>
                <a:gd name="T26" fmla="*/ 8 w 27"/>
                <a:gd name="T27" fmla="*/ 14 h 52"/>
                <a:gd name="T28" fmla="*/ 8 w 27"/>
                <a:gd name="T29" fmla="*/ 15 h 52"/>
                <a:gd name="T30" fmla="*/ 15 w 27"/>
                <a:gd name="T31" fmla="*/ 16 h 52"/>
                <a:gd name="T32" fmla="*/ 15 w 27"/>
                <a:gd name="T33" fmla="*/ 16 h 52"/>
                <a:gd name="T34" fmla="*/ 17 w 27"/>
                <a:gd name="T35" fmla="*/ 16 h 52"/>
                <a:gd name="T36" fmla="*/ 8 w 27"/>
                <a:gd name="T37" fmla="*/ 23 h 52"/>
                <a:gd name="T38" fmla="*/ 0 w 27"/>
                <a:gd name="T39" fmla="*/ 15 h 52"/>
                <a:gd name="T40" fmla="*/ 1 w 27"/>
                <a:gd name="T41" fmla="*/ 9 h 52"/>
                <a:gd name="T42" fmla="*/ 15 w 27"/>
                <a:gd name="T43" fmla="*/ 0 h 52"/>
                <a:gd name="T44" fmla="*/ 26 w 27"/>
                <a:gd name="T45" fmla="*/ 6 h 52"/>
                <a:gd name="T46" fmla="*/ 27 w 27"/>
                <a:gd name="T47" fmla="*/ 13 h 52"/>
                <a:gd name="T48" fmla="*/ 17 w 27"/>
                <a:gd name="T49" fmla="*/ 52 h 52"/>
                <a:gd name="T50" fmla="*/ 15 w 27"/>
                <a:gd name="T51" fmla="*/ 44 h 52"/>
                <a:gd name="T52" fmla="*/ 18 w 27"/>
                <a:gd name="T53" fmla="*/ 35 h 52"/>
                <a:gd name="T54" fmla="*/ 23 w 27"/>
                <a:gd name="T55" fmla="*/ 13 h 52"/>
                <a:gd name="T56" fmla="*/ 14 w 27"/>
                <a:gd name="T57" fmla="*/ 46 h 52"/>
                <a:gd name="T58" fmla="*/ 13 w 27"/>
                <a:gd name="T59" fmla="*/ 20 h 52"/>
                <a:gd name="T60" fmla="*/ 9 w 27"/>
                <a:gd name="T61" fmla="*/ 19 h 52"/>
                <a:gd name="T62" fmla="*/ 9 w 27"/>
                <a:gd name="T63" fmla="*/ 19 h 52"/>
                <a:gd name="T64" fmla="*/ 4 w 27"/>
                <a:gd name="T65" fmla="*/ 15 h 52"/>
                <a:gd name="T66" fmla="*/ 4 w 27"/>
                <a:gd name="T67" fmla="*/ 14 h 52"/>
                <a:gd name="T68" fmla="*/ 5 w 27"/>
                <a:gd name="T69" fmla="*/ 12 h 52"/>
                <a:gd name="T70" fmla="*/ 4 w 27"/>
                <a:gd name="T71" fmla="*/ 14 h 52"/>
                <a:gd name="T72" fmla="*/ 23 w 27"/>
                <a:gd name="T73" fmla="*/ 13 h 52"/>
                <a:gd name="T74" fmla="*/ 22 w 27"/>
                <a:gd name="T75" fmla="*/ 8 h 52"/>
                <a:gd name="T76" fmla="*/ 22 w 27"/>
                <a:gd name="T77" fmla="*/ 7 h 52"/>
                <a:gd name="T78" fmla="*/ 15 w 27"/>
                <a:gd name="T79" fmla="*/ 4 h 52"/>
                <a:gd name="T80" fmla="*/ 15 w 27"/>
                <a:gd name="T81" fmla="*/ 4 h 52"/>
                <a:gd name="T82" fmla="*/ 15 w 27"/>
                <a:gd name="T83" fmla="*/ 4 h 52"/>
                <a:gd name="T84" fmla="*/ 14 w 27"/>
                <a:gd name="T85" fmla="*/ 4 h 52"/>
                <a:gd name="T86" fmla="*/ 14 w 27"/>
                <a:gd name="T87" fmla="*/ 4 h 52"/>
                <a:gd name="T88" fmla="*/ 14 w 27"/>
                <a:gd name="T89" fmla="*/ 4 h 52"/>
                <a:gd name="T90" fmla="*/ 15 w 27"/>
                <a:gd name="T91" fmla="*/ 4 h 52"/>
                <a:gd name="T92" fmla="*/ 15 w 27"/>
                <a:gd name="T93" fmla="*/ 4 h 52"/>
                <a:gd name="T94" fmla="*/ 15 w 27"/>
                <a:gd name="T95" fmla="*/ 4 h 52"/>
                <a:gd name="T96" fmla="*/ 15 w 27"/>
                <a:gd name="T97" fmla="*/ 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7" h="52">
                  <a:moveTo>
                    <a:pt x="14" y="50"/>
                  </a:moveTo>
                  <a:cubicBezTo>
                    <a:pt x="11" y="49"/>
                    <a:pt x="11" y="49"/>
                    <a:pt x="11" y="49"/>
                  </a:cubicBezTo>
                  <a:cubicBezTo>
                    <a:pt x="11" y="47"/>
                    <a:pt x="11" y="47"/>
                    <a:pt x="11" y="47"/>
                  </a:cubicBezTo>
                  <a:cubicBezTo>
                    <a:pt x="11" y="47"/>
                    <a:pt x="11" y="47"/>
                    <a:pt x="11" y="47"/>
                  </a:cubicBezTo>
                  <a:cubicBezTo>
                    <a:pt x="11" y="47"/>
                    <a:pt x="11" y="47"/>
                    <a:pt x="11" y="47"/>
                  </a:cubicBezTo>
                  <a:cubicBezTo>
                    <a:pt x="11" y="49"/>
                    <a:pt x="11" y="49"/>
                    <a:pt x="11" y="49"/>
                  </a:cubicBezTo>
                  <a:cubicBezTo>
                    <a:pt x="10" y="49"/>
                    <a:pt x="10" y="49"/>
                    <a:pt x="10" y="49"/>
                  </a:cubicBezTo>
                  <a:cubicBezTo>
                    <a:pt x="10" y="48"/>
                    <a:pt x="10" y="48"/>
                    <a:pt x="10" y="48"/>
                  </a:cubicBezTo>
                  <a:cubicBezTo>
                    <a:pt x="10" y="48"/>
                    <a:pt x="10" y="48"/>
                    <a:pt x="10" y="48"/>
                  </a:cubicBezTo>
                  <a:cubicBezTo>
                    <a:pt x="9" y="48"/>
                    <a:pt x="9" y="48"/>
                    <a:pt x="9" y="47"/>
                  </a:cubicBezTo>
                  <a:cubicBezTo>
                    <a:pt x="9" y="47"/>
                    <a:pt x="9" y="47"/>
                    <a:pt x="9" y="47"/>
                  </a:cubicBezTo>
                  <a:cubicBezTo>
                    <a:pt x="9" y="46"/>
                    <a:pt x="9" y="47"/>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10" y="46"/>
                    <a:pt x="10" y="46"/>
                  </a:cubicBezTo>
                  <a:cubicBezTo>
                    <a:pt x="10" y="46"/>
                    <a:pt x="10" y="46"/>
                    <a:pt x="10" y="46"/>
                  </a:cubicBezTo>
                  <a:cubicBezTo>
                    <a:pt x="10" y="46"/>
                    <a:pt x="10" y="46"/>
                    <a:pt x="10" y="45"/>
                  </a:cubicBezTo>
                  <a:cubicBezTo>
                    <a:pt x="10" y="45"/>
                    <a:pt x="10" y="45"/>
                    <a:pt x="10" y="45"/>
                  </a:cubicBezTo>
                  <a:cubicBezTo>
                    <a:pt x="10" y="45"/>
                    <a:pt x="11" y="44"/>
                    <a:pt x="11" y="42"/>
                  </a:cubicBezTo>
                  <a:cubicBezTo>
                    <a:pt x="11" y="42"/>
                    <a:pt x="11" y="42"/>
                    <a:pt x="11" y="42"/>
                  </a:cubicBezTo>
                  <a:cubicBezTo>
                    <a:pt x="12" y="40"/>
                    <a:pt x="13" y="37"/>
                    <a:pt x="14" y="33"/>
                  </a:cubicBezTo>
                  <a:cubicBezTo>
                    <a:pt x="14" y="33"/>
                    <a:pt x="14" y="33"/>
                    <a:pt x="14" y="33"/>
                  </a:cubicBezTo>
                  <a:cubicBezTo>
                    <a:pt x="17" y="26"/>
                    <a:pt x="19" y="18"/>
                    <a:pt x="19" y="13"/>
                  </a:cubicBezTo>
                  <a:cubicBezTo>
                    <a:pt x="19" y="13"/>
                    <a:pt x="19" y="13"/>
                    <a:pt x="19" y="13"/>
                  </a:cubicBezTo>
                  <a:cubicBezTo>
                    <a:pt x="19" y="13"/>
                    <a:pt x="19" y="13"/>
                    <a:pt x="19" y="13"/>
                  </a:cubicBezTo>
                  <a:cubicBezTo>
                    <a:pt x="19" y="13"/>
                    <a:pt x="19" y="13"/>
                    <a:pt x="19" y="13"/>
                  </a:cubicBezTo>
                  <a:cubicBezTo>
                    <a:pt x="19" y="11"/>
                    <a:pt x="19" y="11"/>
                    <a:pt x="19" y="10"/>
                  </a:cubicBezTo>
                  <a:cubicBezTo>
                    <a:pt x="19" y="10"/>
                    <a:pt x="19" y="10"/>
                    <a:pt x="19" y="10"/>
                  </a:cubicBezTo>
                  <a:cubicBezTo>
                    <a:pt x="19" y="10"/>
                    <a:pt x="19" y="10"/>
                    <a:pt x="19" y="10"/>
                  </a:cubicBezTo>
                  <a:cubicBezTo>
                    <a:pt x="19" y="10"/>
                    <a:pt x="19" y="10"/>
                    <a:pt x="19" y="10"/>
                  </a:cubicBezTo>
                  <a:cubicBezTo>
                    <a:pt x="17" y="8"/>
                    <a:pt x="16" y="8"/>
                    <a:pt x="15" y="8"/>
                  </a:cubicBezTo>
                  <a:cubicBezTo>
                    <a:pt x="15" y="8"/>
                    <a:pt x="15" y="8"/>
                    <a:pt x="15" y="8"/>
                  </a:cubicBezTo>
                  <a:cubicBezTo>
                    <a:pt x="15" y="8"/>
                    <a:pt x="15" y="8"/>
                    <a:pt x="15" y="8"/>
                  </a:cubicBezTo>
                  <a:cubicBezTo>
                    <a:pt x="15" y="8"/>
                    <a:pt x="15" y="8"/>
                    <a:pt x="15" y="8"/>
                  </a:cubicBezTo>
                  <a:cubicBezTo>
                    <a:pt x="13" y="8"/>
                    <a:pt x="11" y="9"/>
                    <a:pt x="8" y="13"/>
                  </a:cubicBezTo>
                  <a:cubicBezTo>
                    <a:pt x="8" y="13"/>
                    <a:pt x="8" y="13"/>
                    <a:pt x="8" y="13"/>
                  </a:cubicBezTo>
                  <a:cubicBezTo>
                    <a:pt x="8" y="14"/>
                    <a:pt x="8" y="14"/>
                    <a:pt x="8" y="14"/>
                  </a:cubicBezTo>
                  <a:cubicBezTo>
                    <a:pt x="8" y="14"/>
                    <a:pt x="8" y="14"/>
                    <a:pt x="8" y="14"/>
                  </a:cubicBezTo>
                  <a:cubicBezTo>
                    <a:pt x="8" y="14"/>
                    <a:pt x="8" y="14"/>
                    <a:pt x="8" y="14"/>
                  </a:cubicBezTo>
                  <a:cubicBezTo>
                    <a:pt x="8" y="14"/>
                    <a:pt x="8" y="14"/>
                    <a:pt x="8" y="15"/>
                  </a:cubicBezTo>
                  <a:cubicBezTo>
                    <a:pt x="8" y="15"/>
                    <a:pt x="8" y="15"/>
                    <a:pt x="8" y="15"/>
                  </a:cubicBezTo>
                  <a:cubicBezTo>
                    <a:pt x="9" y="15"/>
                    <a:pt x="9" y="15"/>
                    <a:pt x="11" y="16"/>
                  </a:cubicBezTo>
                  <a:cubicBezTo>
                    <a:pt x="11" y="16"/>
                    <a:pt x="11" y="16"/>
                    <a:pt x="11" y="16"/>
                  </a:cubicBezTo>
                  <a:cubicBezTo>
                    <a:pt x="13" y="16"/>
                    <a:pt x="15" y="16"/>
                    <a:pt x="15" y="16"/>
                  </a:cubicBezTo>
                  <a:cubicBezTo>
                    <a:pt x="15" y="16"/>
                    <a:pt x="15" y="16"/>
                    <a:pt x="15" y="16"/>
                  </a:cubicBezTo>
                  <a:cubicBezTo>
                    <a:pt x="15" y="16"/>
                    <a:pt x="15" y="16"/>
                    <a:pt x="15" y="16"/>
                  </a:cubicBezTo>
                  <a:cubicBezTo>
                    <a:pt x="15" y="16"/>
                    <a:pt x="15" y="16"/>
                    <a:pt x="15" y="16"/>
                  </a:cubicBezTo>
                  <a:cubicBezTo>
                    <a:pt x="15" y="16"/>
                    <a:pt x="15" y="16"/>
                    <a:pt x="15" y="16"/>
                  </a:cubicBezTo>
                  <a:cubicBezTo>
                    <a:pt x="15" y="16"/>
                    <a:pt x="15" y="16"/>
                    <a:pt x="15" y="16"/>
                  </a:cubicBezTo>
                  <a:cubicBezTo>
                    <a:pt x="17" y="16"/>
                    <a:pt x="17" y="16"/>
                    <a:pt x="17" y="16"/>
                  </a:cubicBezTo>
                  <a:cubicBezTo>
                    <a:pt x="17" y="25"/>
                    <a:pt x="17" y="25"/>
                    <a:pt x="17" y="25"/>
                  </a:cubicBezTo>
                  <a:cubicBezTo>
                    <a:pt x="14" y="24"/>
                    <a:pt x="14" y="24"/>
                    <a:pt x="14" y="24"/>
                  </a:cubicBezTo>
                  <a:cubicBezTo>
                    <a:pt x="14" y="24"/>
                    <a:pt x="11" y="24"/>
                    <a:pt x="8" y="23"/>
                  </a:cubicBezTo>
                  <a:cubicBezTo>
                    <a:pt x="8" y="23"/>
                    <a:pt x="8" y="23"/>
                    <a:pt x="8" y="23"/>
                  </a:cubicBezTo>
                  <a:cubicBezTo>
                    <a:pt x="5" y="22"/>
                    <a:pt x="0" y="20"/>
                    <a:pt x="0" y="15"/>
                  </a:cubicBezTo>
                  <a:cubicBezTo>
                    <a:pt x="0" y="15"/>
                    <a:pt x="0" y="15"/>
                    <a:pt x="0" y="15"/>
                  </a:cubicBezTo>
                  <a:cubicBezTo>
                    <a:pt x="0" y="14"/>
                    <a:pt x="0" y="14"/>
                    <a:pt x="0" y="14"/>
                  </a:cubicBezTo>
                  <a:cubicBezTo>
                    <a:pt x="0" y="14"/>
                    <a:pt x="0" y="14"/>
                    <a:pt x="0" y="14"/>
                  </a:cubicBezTo>
                  <a:cubicBezTo>
                    <a:pt x="0" y="13"/>
                    <a:pt x="1" y="11"/>
                    <a:pt x="1" y="9"/>
                  </a:cubicBezTo>
                  <a:cubicBezTo>
                    <a:pt x="1" y="9"/>
                    <a:pt x="1" y="9"/>
                    <a:pt x="1" y="9"/>
                  </a:cubicBezTo>
                  <a:cubicBezTo>
                    <a:pt x="4" y="4"/>
                    <a:pt x="9" y="0"/>
                    <a:pt x="15" y="0"/>
                  </a:cubicBezTo>
                  <a:cubicBezTo>
                    <a:pt x="15" y="0"/>
                    <a:pt x="15" y="0"/>
                    <a:pt x="15" y="0"/>
                  </a:cubicBezTo>
                  <a:cubicBezTo>
                    <a:pt x="15" y="0"/>
                    <a:pt x="15" y="0"/>
                    <a:pt x="15" y="0"/>
                  </a:cubicBezTo>
                  <a:cubicBezTo>
                    <a:pt x="15" y="0"/>
                    <a:pt x="15" y="0"/>
                    <a:pt x="15" y="0"/>
                  </a:cubicBezTo>
                  <a:cubicBezTo>
                    <a:pt x="19" y="0"/>
                    <a:pt x="23" y="2"/>
                    <a:pt x="26" y="6"/>
                  </a:cubicBezTo>
                  <a:cubicBezTo>
                    <a:pt x="26" y="6"/>
                    <a:pt x="26" y="6"/>
                    <a:pt x="26" y="6"/>
                  </a:cubicBezTo>
                  <a:cubicBezTo>
                    <a:pt x="27" y="8"/>
                    <a:pt x="27" y="10"/>
                    <a:pt x="27" y="13"/>
                  </a:cubicBezTo>
                  <a:cubicBezTo>
                    <a:pt x="27" y="13"/>
                    <a:pt x="27" y="13"/>
                    <a:pt x="27" y="13"/>
                  </a:cubicBezTo>
                  <a:cubicBezTo>
                    <a:pt x="27" y="25"/>
                    <a:pt x="18" y="47"/>
                    <a:pt x="17" y="49"/>
                  </a:cubicBezTo>
                  <a:cubicBezTo>
                    <a:pt x="17" y="49"/>
                    <a:pt x="17" y="49"/>
                    <a:pt x="17" y="49"/>
                  </a:cubicBezTo>
                  <a:cubicBezTo>
                    <a:pt x="17" y="52"/>
                    <a:pt x="17" y="52"/>
                    <a:pt x="17" y="52"/>
                  </a:cubicBezTo>
                  <a:cubicBezTo>
                    <a:pt x="14" y="50"/>
                    <a:pt x="14" y="50"/>
                    <a:pt x="14" y="50"/>
                  </a:cubicBezTo>
                  <a:close/>
                  <a:moveTo>
                    <a:pt x="14" y="46"/>
                  </a:moveTo>
                  <a:cubicBezTo>
                    <a:pt x="14" y="45"/>
                    <a:pt x="14" y="45"/>
                    <a:pt x="15" y="44"/>
                  </a:cubicBezTo>
                  <a:cubicBezTo>
                    <a:pt x="15" y="44"/>
                    <a:pt x="15" y="44"/>
                    <a:pt x="15" y="44"/>
                  </a:cubicBezTo>
                  <a:cubicBezTo>
                    <a:pt x="16" y="42"/>
                    <a:pt x="17" y="38"/>
                    <a:pt x="18" y="35"/>
                  </a:cubicBezTo>
                  <a:cubicBezTo>
                    <a:pt x="18" y="35"/>
                    <a:pt x="18" y="35"/>
                    <a:pt x="18" y="35"/>
                  </a:cubicBezTo>
                  <a:cubicBezTo>
                    <a:pt x="21" y="27"/>
                    <a:pt x="23" y="19"/>
                    <a:pt x="23" y="13"/>
                  </a:cubicBezTo>
                  <a:cubicBezTo>
                    <a:pt x="23" y="13"/>
                    <a:pt x="23" y="13"/>
                    <a:pt x="23" y="13"/>
                  </a:cubicBezTo>
                  <a:cubicBezTo>
                    <a:pt x="23" y="13"/>
                    <a:pt x="23" y="13"/>
                    <a:pt x="23" y="13"/>
                  </a:cubicBezTo>
                  <a:cubicBezTo>
                    <a:pt x="23" y="23"/>
                    <a:pt x="16" y="40"/>
                    <a:pt x="14" y="46"/>
                  </a:cubicBezTo>
                  <a:cubicBezTo>
                    <a:pt x="14" y="46"/>
                    <a:pt x="14" y="46"/>
                    <a:pt x="14" y="46"/>
                  </a:cubicBezTo>
                  <a:cubicBezTo>
                    <a:pt x="14" y="46"/>
                    <a:pt x="14" y="46"/>
                    <a:pt x="14" y="46"/>
                  </a:cubicBezTo>
                  <a:close/>
                  <a:moveTo>
                    <a:pt x="9" y="19"/>
                  </a:moveTo>
                  <a:cubicBezTo>
                    <a:pt x="11" y="20"/>
                    <a:pt x="12" y="20"/>
                    <a:pt x="13" y="20"/>
                  </a:cubicBezTo>
                  <a:cubicBezTo>
                    <a:pt x="13" y="20"/>
                    <a:pt x="13" y="20"/>
                    <a:pt x="13" y="20"/>
                  </a:cubicBezTo>
                  <a:cubicBezTo>
                    <a:pt x="13" y="20"/>
                    <a:pt x="13" y="20"/>
                    <a:pt x="13" y="20"/>
                  </a:cubicBezTo>
                  <a:cubicBezTo>
                    <a:pt x="12" y="20"/>
                    <a:pt x="11" y="20"/>
                    <a:pt x="9" y="19"/>
                  </a:cubicBezTo>
                  <a:cubicBezTo>
                    <a:pt x="9" y="19"/>
                    <a:pt x="9" y="19"/>
                    <a:pt x="9" y="19"/>
                  </a:cubicBezTo>
                  <a:cubicBezTo>
                    <a:pt x="8" y="19"/>
                    <a:pt x="7" y="19"/>
                    <a:pt x="6" y="18"/>
                  </a:cubicBezTo>
                  <a:cubicBezTo>
                    <a:pt x="6" y="18"/>
                    <a:pt x="6" y="18"/>
                    <a:pt x="6" y="18"/>
                  </a:cubicBezTo>
                  <a:cubicBezTo>
                    <a:pt x="7" y="19"/>
                    <a:pt x="8" y="19"/>
                    <a:pt x="9" y="19"/>
                  </a:cubicBezTo>
                  <a:close/>
                  <a:moveTo>
                    <a:pt x="5" y="17"/>
                  </a:moveTo>
                  <a:cubicBezTo>
                    <a:pt x="4" y="16"/>
                    <a:pt x="4" y="16"/>
                    <a:pt x="4" y="15"/>
                  </a:cubicBezTo>
                  <a:cubicBezTo>
                    <a:pt x="4" y="15"/>
                    <a:pt x="4" y="15"/>
                    <a:pt x="4" y="15"/>
                  </a:cubicBezTo>
                  <a:cubicBezTo>
                    <a:pt x="4" y="16"/>
                    <a:pt x="4" y="16"/>
                    <a:pt x="5" y="17"/>
                  </a:cubicBezTo>
                  <a:close/>
                  <a:moveTo>
                    <a:pt x="4" y="14"/>
                  </a:moveTo>
                  <a:cubicBezTo>
                    <a:pt x="4" y="14"/>
                    <a:pt x="4" y="14"/>
                    <a:pt x="4" y="14"/>
                  </a:cubicBezTo>
                  <a:cubicBezTo>
                    <a:pt x="4" y="14"/>
                    <a:pt x="4" y="14"/>
                    <a:pt x="4" y="14"/>
                  </a:cubicBezTo>
                  <a:cubicBezTo>
                    <a:pt x="4" y="13"/>
                    <a:pt x="4" y="13"/>
                    <a:pt x="5" y="12"/>
                  </a:cubicBezTo>
                  <a:cubicBezTo>
                    <a:pt x="5" y="12"/>
                    <a:pt x="5" y="12"/>
                    <a:pt x="5" y="12"/>
                  </a:cubicBezTo>
                  <a:cubicBezTo>
                    <a:pt x="4" y="13"/>
                    <a:pt x="4" y="13"/>
                    <a:pt x="4" y="14"/>
                  </a:cubicBezTo>
                  <a:cubicBezTo>
                    <a:pt x="4" y="14"/>
                    <a:pt x="4" y="14"/>
                    <a:pt x="4" y="14"/>
                  </a:cubicBezTo>
                  <a:cubicBezTo>
                    <a:pt x="4" y="14"/>
                    <a:pt x="4" y="14"/>
                    <a:pt x="4" y="14"/>
                  </a:cubicBezTo>
                  <a:close/>
                  <a:moveTo>
                    <a:pt x="22" y="8"/>
                  </a:moveTo>
                  <a:cubicBezTo>
                    <a:pt x="23" y="9"/>
                    <a:pt x="23" y="11"/>
                    <a:pt x="23" y="13"/>
                  </a:cubicBezTo>
                  <a:cubicBezTo>
                    <a:pt x="23" y="13"/>
                    <a:pt x="23" y="13"/>
                    <a:pt x="23" y="13"/>
                  </a:cubicBezTo>
                  <a:cubicBezTo>
                    <a:pt x="23" y="13"/>
                    <a:pt x="23" y="13"/>
                    <a:pt x="23" y="13"/>
                  </a:cubicBezTo>
                  <a:cubicBezTo>
                    <a:pt x="23" y="13"/>
                    <a:pt x="23" y="13"/>
                    <a:pt x="23" y="13"/>
                  </a:cubicBezTo>
                  <a:cubicBezTo>
                    <a:pt x="23" y="11"/>
                    <a:pt x="23" y="9"/>
                    <a:pt x="22" y="8"/>
                  </a:cubicBezTo>
                  <a:cubicBezTo>
                    <a:pt x="22" y="8"/>
                    <a:pt x="22" y="8"/>
                    <a:pt x="22" y="8"/>
                  </a:cubicBezTo>
                  <a:cubicBezTo>
                    <a:pt x="22" y="8"/>
                    <a:pt x="22" y="7"/>
                    <a:pt x="22" y="7"/>
                  </a:cubicBezTo>
                  <a:cubicBezTo>
                    <a:pt x="22" y="7"/>
                    <a:pt x="22" y="7"/>
                    <a:pt x="22" y="7"/>
                  </a:cubicBezTo>
                  <a:cubicBezTo>
                    <a:pt x="22" y="7"/>
                    <a:pt x="22" y="8"/>
                    <a:pt x="22" y="8"/>
                  </a:cubicBezTo>
                  <a:close/>
                  <a:moveTo>
                    <a:pt x="19" y="5"/>
                  </a:moveTo>
                  <a:cubicBezTo>
                    <a:pt x="18" y="4"/>
                    <a:pt x="17" y="4"/>
                    <a:pt x="15" y="4"/>
                  </a:cubicBezTo>
                  <a:cubicBezTo>
                    <a:pt x="15" y="4"/>
                    <a:pt x="15" y="4"/>
                    <a:pt x="15" y="4"/>
                  </a:cubicBezTo>
                  <a:cubicBezTo>
                    <a:pt x="15" y="4"/>
                    <a:pt x="15" y="4"/>
                    <a:pt x="15" y="4"/>
                  </a:cubicBezTo>
                  <a:cubicBezTo>
                    <a:pt x="15" y="4"/>
                    <a:pt x="15" y="4"/>
                    <a:pt x="15" y="4"/>
                  </a:cubicBezTo>
                  <a:cubicBezTo>
                    <a:pt x="15" y="4"/>
                    <a:pt x="15" y="4"/>
                    <a:pt x="15" y="4"/>
                  </a:cubicBezTo>
                  <a:cubicBezTo>
                    <a:pt x="15" y="4"/>
                    <a:pt x="15" y="4"/>
                    <a:pt x="15" y="4"/>
                  </a:cubicBezTo>
                  <a:cubicBezTo>
                    <a:pt x="15" y="4"/>
                    <a:pt x="15" y="4"/>
                    <a:pt x="15" y="4"/>
                  </a:cubicBezTo>
                  <a:cubicBezTo>
                    <a:pt x="16" y="4"/>
                    <a:pt x="18" y="4"/>
                    <a:pt x="19" y="5"/>
                  </a:cubicBezTo>
                  <a:close/>
                  <a:moveTo>
                    <a:pt x="14" y="4"/>
                  </a:moveTo>
                  <a:cubicBezTo>
                    <a:pt x="14" y="4"/>
                    <a:pt x="14" y="4"/>
                    <a:pt x="14" y="4"/>
                  </a:cubicBezTo>
                  <a:cubicBezTo>
                    <a:pt x="14" y="4"/>
                    <a:pt x="14" y="4"/>
                    <a:pt x="14" y="4"/>
                  </a:cubicBezTo>
                  <a:cubicBezTo>
                    <a:pt x="14" y="4"/>
                    <a:pt x="14" y="4"/>
                    <a:pt x="14" y="4"/>
                  </a:cubicBezTo>
                  <a:close/>
                  <a:moveTo>
                    <a:pt x="14" y="4"/>
                  </a:moveTo>
                  <a:cubicBezTo>
                    <a:pt x="14" y="4"/>
                    <a:pt x="14" y="4"/>
                    <a:pt x="14" y="4"/>
                  </a:cubicBezTo>
                  <a:cubicBezTo>
                    <a:pt x="14" y="4"/>
                    <a:pt x="14" y="4"/>
                    <a:pt x="14" y="4"/>
                  </a:cubicBezTo>
                  <a:cubicBezTo>
                    <a:pt x="14" y="4"/>
                    <a:pt x="14" y="4"/>
                    <a:pt x="14" y="4"/>
                  </a:cubicBezTo>
                  <a:close/>
                  <a:moveTo>
                    <a:pt x="14" y="4"/>
                  </a:moveTo>
                  <a:cubicBezTo>
                    <a:pt x="14" y="4"/>
                    <a:pt x="15" y="4"/>
                    <a:pt x="15" y="4"/>
                  </a:cubicBezTo>
                  <a:cubicBezTo>
                    <a:pt x="15" y="4"/>
                    <a:pt x="15" y="4"/>
                    <a:pt x="15" y="4"/>
                  </a:cubicBezTo>
                  <a:cubicBezTo>
                    <a:pt x="15" y="4"/>
                    <a:pt x="14" y="4"/>
                    <a:pt x="14" y="4"/>
                  </a:cubicBezTo>
                  <a:close/>
                  <a:moveTo>
                    <a:pt x="15" y="4"/>
                  </a:moveTo>
                  <a:cubicBezTo>
                    <a:pt x="15" y="4"/>
                    <a:pt x="15" y="4"/>
                    <a:pt x="15" y="4"/>
                  </a:cubicBezTo>
                  <a:cubicBezTo>
                    <a:pt x="15" y="4"/>
                    <a:pt x="15" y="4"/>
                    <a:pt x="15" y="4"/>
                  </a:cubicBezTo>
                  <a:cubicBezTo>
                    <a:pt x="15" y="4"/>
                    <a:pt x="15" y="4"/>
                    <a:pt x="15" y="4"/>
                  </a:cubicBezTo>
                  <a:close/>
                  <a:moveTo>
                    <a:pt x="15" y="4"/>
                  </a:moveTo>
                  <a:cubicBezTo>
                    <a:pt x="15" y="4"/>
                    <a:pt x="15" y="4"/>
                    <a:pt x="15" y="4"/>
                  </a:cubicBezTo>
                  <a:cubicBezTo>
                    <a:pt x="15" y="4"/>
                    <a:pt x="15" y="4"/>
                    <a:pt x="15" y="4"/>
                  </a:cubicBezTo>
                  <a:cubicBezTo>
                    <a:pt x="15" y="4"/>
                    <a:pt x="15" y="4"/>
                    <a:pt x="15"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reeform 45"/>
            <p:cNvSpPr/>
            <p:nvPr/>
          </p:nvSpPr>
          <p:spPr bwMode="auto">
            <a:xfrm>
              <a:off x="2522" y="1511"/>
              <a:ext cx="50" cy="106"/>
            </a:xfrm>
            <a:custGeom>
              <a:avLst/>
              <a:gdLst>
                <a:gd name="T0" fmla="*/ 0 w 14"/>
                <a:gd name="T1" fmla="*/ 27 h 30"/>
                <a:gd name="T2" fmla="*/ 5 w 14"/>
                <a:gd name="T3" fmla="*/ 21 h 30"/>
                <a:gd name="T4" fmla="*/ 5 w 14"/>
                <a:gd name="T5" fmla="*/ 21 h 30"/>
                <a:gd name="T6" fmla="*/ 10 w 14"/>
                <a:gd name="T7" fmla="*/ 9 h 30"/>
                <a:gd name="T8" fmla="*/ 10 w 14"/>
                <a:gd name="T9" fmla="*/ 9 h 30"/>
                <a:gd name="T10" fmla="*/ 9 w 14"/>
                <a:gd name="T11" fmla="*/ 5 h 30"/>
                <a:gd name="T12" fmla="*/ 9 w 14"/>
                <a:gd name="T13" fmla="*/ 5 h 30"/>
                <a:gd name="T14" fmla="*/ 8 w 14"/>
                <a:gd name="T15" fmla="*/ 4 h 30"/>
                <a:gd name="T16" fmla="*/ 8 w 14"/>
                <a:gd name="T17" fmla="*/ 4 h 30"/>
                <a:gd name="T18" fmla="*/ 8 w 14"/>
                <a:gd name="T19" fmla="*/ 4 h 30"/>
                <a:gd name="T20" fmla="*/ 8 w 14"/>
                <a:gd name="T21" fmla="*/ 4 h 30"/>
                <a:gd name="T22" fmla="*/ 7 w 14"/>
                <a:gd name="T23" fmla="*/ 5 h 30"/>
                <a:gd name="T24" fmla="*/ 7 w 14"/>
                <a:gd name="T25" fmla="*/ 5 h 30"/>
                <a:gd name="T26" fmla="*/ 5 w 14"/>
                <a:gd name="T27" fmla="*/ 9 h 30"/>
                <a:gd name="T28" fmla="*/ 5 w 14"/>
                <a:gd name="T29" fmla="*/ 9 h 30"/>
                <a:gd name="T30" fmla="*/ 4 w 14"/>
                <a:gd name="T31" fmla="*/ 15 h 30"/>
                <a:gd name="T32" fmla="*/ 4 w 14"/>
                <a:gd name="T33" fmla="*/ 15 h 30"/>
                <a:gd name="T34" fmla="*/ 0 w 14"/>
                <a:gd name="T35" fmla="*/ 14 h 30"/>
                <a:gd name="T36" fmla="*/ 1 w 14"/>
                <a:gd name="T37" fmla="*/ 8 h 30"/>
                <a:gd name="T38" fmla="*/ 1 w 14"/>
                <a:gd name="T39" fmla="*/ 8 h 30"/>
                <a:gd name="T40" fmla="*/ 8 w 14"/>
                <a:gd name="T41" fmla="*/ 0 h 30"/>
                <a:gd name="T42" fmla="*/ 8 w 14"/>
                <a:gd name="T43" fmla="*/ 0 h 30"/>
                <a:gd name="T44" fmla="*/ 12 w 14"/>
                <a:gd name="T45" fmla="*/ 3 h 30"/>
                <a:gd name="T46" fmla="*/ 12 w 14"/>
                <a:gd name="T47" fmla="*/ 3 h 30"/>
                <a:gd name="T48" fmla="*/ 14 w 14"/>
                <a:gd name="T49" fmla="*/ 9 h 30"/>
                <a:gd name="T50" fmla="*/ 14 w 14"/>
                <a:gd name="T51" fmla="*/ 9 h 30"/>
                <a:gd name="T52" fmla="*/ 3 w 14"/>
                <a:gd name="T53" fmla="*/ 30 h 30"/>
                <a:gd name="T54" fmla="*/ 3 w 14"/>
                <a:gd name="T55" fmla="*/ 30 h 30"/>
                <a:gd name="T56" fmla="*/ 0 w 14"/>
                <a:gd name="T5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 h="30">
                  <a:moveTo>
                    <a:pt x="0" y="27"/>
                  </a:moveTo>
                  <a:cubicBezTo>
                    <a:pt x="0" y="27"/>
                    <a:pt x="3" y="25"/>
                    <a:pt x="5" y="21"/>
                  </a:cubicBezTo>
                  <a:cubicBezTo>
                    <a:pt x="5" y="21"/>
                    <a:pt x="5" y="21"/>
                    <a:pt x="5" y="21"/>
                  </a:cubicBezTo>
                  <a:cubicBezTo>
                    <a:pt x="8" y="17"/>
                    <a:pt x="10" y="12"/>
                    <a:pt x="10" y="9"/>
                  </a:cubicBezTo>
                  <a:cubicBezTo>
                    <a:pt x="10" y="9"/>
                    <a:pt x="10" y="9"/>
                    <a:pt x="10" y="9"/>
                  </a:cubicBezTo>
                  <a:cubicBezTo>
                    <a:pt x="10" y="7"/>
                    <a:pt x="10" y="6"/>
                    <a:pt x="9" y="5"/>
                  </a:cubicBezTo>
                  <a:cubicBezTo>
                    <a:pt x="9" y="5"/>
                    <a:pt x="9" y="5"/>
                    <a:pt x="9" y="5"/>
                  </a:cubicBezTo>
                  <a:cubicBezTo>
                    <a:pt x="8" y="4"/>
                    <a:pt x="8" y="4"/>
                    <a:pt x="8" y="4"/>
                  </a:cubicBezTo>
                  <a:cubicBezTo>
                    <a:pt x="8" y="4"/>
                    <a:pt x="8" y="4"/>
                    <a:pt x="8" y="4"/>
                  </a:cubicBezTo>
                  <a:cubicBezTo>
                    <a:pt x="8" y="4"/>
                    <a:pt x="8" y="4"/>
                    <a:pt x="8" y="4"/>
                  </a:cubicBezTo>
                  <a:cubicBezTo>
                    <a:pt x="8" y="4"/>
                    <a:pt x="8" y="4"/>
                    <a:pt x="8" y="4"/>
                  </a:cubicBezTo>
                  <a:cubicBezTo>
                    <a:pt x="7" y="4"/>
                    <a:pt x="7" y="4"/>
                    <a:pt x="7" y="5"/>
                  </a:cubicBezTo>
                  <a:cubicBezTo>
                    <a:pt x="7" y="5"/>
                    <a:pt x="7" y="5"/>
                    <a:pt x="7" y="5"/>
                  </a:cubicBezTo>
                  <a:cubicBezTo>
                    <a:pt x="6" y="6"/>
                    <a:pt x="6" y="7"/>
                    <a:pt x="5" y="9"/>
                  </a:cubicBezTo>
                  <a:cubicBezTo>
                    <a:pt x="5" y="9"/>
                    <a:pt x="5" y="9"/>
                    <a:pt x="5" y="9"/>
                  </a:cubicBezTo>
                  <a:cubicBezTo>
                    <a:pt x="4" y="12"/>
                    <a:pt x="4" y="15"/>
                    <a:pt x="4" y="15"/>
                  </a:cubicBezTo>
                  <a:cubicBezTo>
                    <a:pt x="4" y="15"/>
                    <a:pt x="4" y="15"/>
                    <a:pt x="4" y="15"/>
                  </a:cubicBezTo>
                  <a:cubicBezTo>
                    <a:pt x="0" y="14"/>
                    <a:pt x="0" y="14"/>
                    <a:pt x="0" y="14"/>
                  </a:cubicBezTo>
                  <a:cubicBezTo>
                    <a:pt x="0" y="14"/>
                    <a:pt x="0" y="11"/>
                    <a:pt x="1" y="8"/>
                  </a:cubicBezTo>
                  <a:cubicBezTo>
                    <a:pt x="1" y="8"/>
                    <a:pt x="1" y="8"/>
                    <a:pt x="1" y="8"/>
                  </a:cubicBezTo>
                  <a:cubicBezTo>
                    <a:pt x="3" y="4"/>
                    <a:pt x="4" y="0"/>
                    <a:pt x="8" y="0"/>
                  </a:cubicBezTo>
                  <a:cubicBezTo>
                    <a:pt x="8" y="0"/>
                    <a:pt x="8" y="0"/>
                    <a:pt x="8" y="0"/>
                  </a:cubicBezTo>
                  <a:cubicBezTo>
                    <a:pt x="10" y="0"/>
                    <a:pt x="11" y="1"/>
                    <a:pt x="12" y="3"/>
                  </a:cubicBezTo>
                  <a:cubicBezTo>
                    <a:pt x="12" y="3"/>
                    <a:pt x="12" y="3"/>
                    <a:pt x="12" y="3"/>
                  </a:cubicBezTo>
                  <a:cubicBezTo>
                    <a:pt x="14" y="5"/>
                    <a:pt x="14" y="7"/>
                    <a:pt x="14" y="9"/>
                  </a:cubicBezTo>
                  <a:cubicBezTo>
                    <a:pt x="14" y="9"/>
                    <a:pt x="14" y="9"/>
                    <a:pt x="14" y="9"/>
                  </a:cubicBezTo>
                  <a:cubicBezTo>
                    <a:pt x="14" y="19"/>
                    <a:pt x="3" y="30"/>
                    <a:pt x="3" y="30"/>
                  </a:cubicBezTo>
                  <a:cubicBezTo>
                    <a:pt x="3" y="30"/>
                    <a:pt x="3" y="30"/>
                    <a:pt x="3" y="30"/>
                  </a:cubicBezTo>
                  <a:cubicBezTo>
                    <a:pt x="0" y="27"/>
                    <a:pt x="0" y="27"/>
                    <a:pt x="0"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reeform 46"/>
            <p:cNvSpPr>
              <a:spLocks noEditPoints="1"/>
            </p:cNvSpPr>
            <p:nvPr/>
          </p:nvSpPr>
          <p:spPr bwMode="auto">
            <a:xfrm>
              <a:off x="2511" y="1504"/>
              <a:ext cx="68" cy="128"/>
            </a:xfrm>
            <a:custGeom>
              <a:avLst/>
              <a:gdLst>
                <a:gd name="T0" fmla="*/ 3 w 19"/>
                <a:gd name="T1" fmla="*/ 29 h 36"/>
                <a:gd name="T2" fmla="*/ 1 w 19"/>
                <a:gd name="T3" fmla="*/ 30 h 36"/>
                <a:gd name="T4" fmla="*/ 1 w 19"/>
                <a:gd name="T5" fmla="*/ 28 h 36"/>
                <a:gd name="T6" fmla="*/ 2 w 19"/>
                <a:gd name="T7" fmla="*/ 28 h 36"/>
                <a:gd name="T8" fmla="*/ 2 w 19"/>
                <a:gd name="T9" fmla="*/ 28 h 36"/>
                <a:gd name="T10" fmla="*/ 2 w 19"/>
                <a:gd name="T11" fmla="*/ 28 h 36"/>
                <a:gd name="T12" fmla="*/ 2 w 19"/>
                <a:gd name="T13" fmla="*/ 28 h 36"/>
                <a:gd name="T14" fmla="*/ 2 w 19"/>
                <a:gd name="T15" fmla="*/ 28 h 36"/>
                <a:gd name="T16" fmla="*/ 3 w 19"/>
                <a:gd name="T17" fmla="*/ 26 h 36"/>
                <a:gd name="T18" fmla="*/ 6 w 19"/>
                <a:gd name="T19" fmla="*/ 22 h 36"/>
                <a:gd name="T20" fmla="*/ 8 w 19"/>
                <a:gd name="T21" fmla="*/ 19 h 36"/>
                <a:gd name="T22" fmla="*/ 0 w 19"/>
                <a:gd name="T23" fmla="*/ 18 h 36"/>
                <a:gd name="T24" fmla="*/ 1 w 19"/>
                <a:gd name="T25" fmla="*/ 16 h 36"/>
                <a:gd name="T26" fmla="*/ 1 w 19"/>
                <a:gd name="T27" fmla="*/ 15 h 36"/>
                <a:gd name="T28" fmla="*/ 1 w 19"/>
                <a:gd name="T29" fmla="*/ 14 h 36"/>
                <a:gd name="T30" fmla="*/ 2 w 19"/>
                <a:gd name="T31" fmla="*/ 9 h 36"/>
                <a:gd name="T32" fmla="*/ 10 w 19"/>
                <a:gd name="T33" fmla="*/ 0 h 36"/>
                <a:gd name="T34" fmla="*/ 11 w 19"/>
                <a:gd name="T35" fmla="*/ 0 h 36"/>
                <a:gd name="T36" fmla="*/ 17 w 19"/>
                <a:gd name="T37" fmla="*/ 4 h 36"/>
                <a:gd name="T38" fmla="*/ 19 w 19"/>
                <a:gd name="T39" fmla="*/ 10 h 36"/>
                <a:gd name="T40" fmla="*/ 19 w 19"/>
                <a:gd name="T41" fmla="*/ 11 h 36"/>
                <a:gd name="T42" fmla="*/ 8 w 19"/>
                <a:gd name="T43" fmla="*/ 33 h 36"/>
                <a:gd name="T44" fmla="*/ 2 w 19"/>
                <a:gd name="T45" fmla="*/ 31 h 36"/>
                <a:gd name="T46" fmla="*/ 7 w 19"/>
                <a:gd name="T47" fmla="*/ 27 h 36"/>
                <a:gd name="T48" fmla="*/ 10 w 19"/>
                <a:gd name="T49" fmla="*/ 24 h 36"/>
                <a:gd name="T50" fmla="*/ 13 w 19"/>
                <a:gd name="T51" fmla="*/ 19 h 36"/>
                <a:gd name="T52" fmla="*/ 10 w 19"/>
                <a:gd name="T53" fmla="*/ 24 h 36"/>
                <a:gd name="T54" fmla="*/ 11 w 19"/>
                <a:gd name="T55" fmla="*/ 11 h 36"/>
                <a:gd name="T56" fmla="*/ 11 w 19"/>
                <a:gd name="T57" fmla="*/ 11 h 36"/>
                <a:gd name="T58" fmla="*/ 11 w 19"/>
                <a:gd name="T59" fmla="*/ 9 h 36"/>
                <a:gd name="T60" fmla="*/ 10 w 19"/>
                <a:gd name="T61" fmla="*/ 11 h 36"/>
                <a:gd name="T62" fmla="*/ 9 w 19"/>
                <a:gd name="T63" fmla="*/ 17 h 36"/>
                <a:gd name="T64" fmla="*/ 9 w 19"/>
                <a:gd name="T65" fmla="*/ 18 h 36"/>
                <a:gd name="T66" fmla="*/ 15 w 19"/>
                <a:gd name="T67" fmla="*/ 11 h 36"/>
                <a:gd name="T68" fmla="*/ 15 w 19"/>
                <a:gd name="T69" fmla="*/ 11 h 36"/>
                <a:gd name="T70" fmla="*/ 14 w 19"/>
                <a:gd name="T71" fmla="*/ 6 h 36"/>
                <a:gd name="T72" fmla="*/ 13 w 19"/>
                <a:gd name="T73" fmla="*/ 5 h 36"/>
                <a:gd name="T74" fmla="*/ 14 w 19"/>
                <a:gd name="T75" fmla="*/ 6 h 36"/>
                <a:gd name="T76" fmla="*/ 15 w 19"/>
                <a:gd name="T77" fmla="*/ 11 h 36"/>
                <a:gd name="T78" fmla="*/ 15 w 19"/>
                <a:gd name="T79" fmla="*/ 11 h 36"/>
                <a:gd name="T80" fmla="*/ 15 w 19"/>
                <a:gd name="T81" fmla="*/ 11 h 36"/>
                <a:gd name="T82" fmla="*/ 15 w 19"/>
                <a:gd name="T83" fmla="*/ 11 h 36"/>
                <a:gd name="T84" fmla="*/ 7 w 19"/>
                <a:gd name="T85" fmla="*/ 7 h 36"/>
                <a:gd name="T86" fmla="*/ 8 w 19"/>
                <a:gd name="T87" fmla="*/ 6 h 36"/>
                <a:gd name="T88" fmla="*/ 9 w 19"/>
                <a:gd name="T89" fmla="*/ 4 h 36"/>
                <a:gd name="T90" fmla="*/ 9 w 19"/>
                <a:gd name="T91" fmla="*/ 5 h 36"/>
                <a:gd name="T92" fmla="*/ 9 w 19"/>
                <a:gd name="T93" fmla="*/ 5 h 36"/>
                <a:gd name="T94" fmla="*/ 11 w 19"/>
                <a:gd name="T95" fmla="*/ 4 h 36"/>
                <a:gd name="T96" fmla="*/ 11 w 19"/>
                <a:gd name="T97" fmla="*/ 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 h="36">
                  <a:moveTo>
                    <a:pt x="2" y="31"/>
                  </a:moveTo>
                  <a:cubicBezTo>
                    <a:pt x="3" y="29"/>
                    <a:pt x="3" y="29"/>
                    <a:pt x="3" y="29"/>
                  </a:cubicBezTo>
                  <a:cubicBezTo>
                    <a:pt x="2" y="31"/>
                    <a:pt x="2" y="31"/>
                    <a:pt x="2" y="31"/>
                  </a:cubicBezTo>
                  <a:cubicBezTo>
                    <a:pt x="1" y="30"/>
                    <a:pt x="1" y="30"/>
                    <a:pt x="1" y="30"/>
                  </a:cubicBezTo>
                  <a:cubicBezTo>
                    <a:pt x="1" y="29"/>
                    <a:pt x="1" y="29"/>
                    <a:pt x="1" y="29"/>
                  </a:cubicBezTo>
                  <a:cubicBezTo>
                    <a:pt x="1" y="28"/>
                    <a:pt x="1" y="29"/>
                    <a:pt x="1" y="28"/>
                  </a:cubicBezTo>
                  <a:cubicBezTo>
                    <a:pt x="1" y="28"/>
                    <a:pt x="1" y="28"/>
                    <a:pt x="1" y="28"/>
                  </a:cubicBezTo>
                  <a:cubicBezTo>
                    <a:pt x="1" y="28"/>
                    <a:pt x="1" y="28"/>
                    <a:pt x="2" y="28"/>
                  </a:cubicBezTo>
                  <a:cubicBezTo>
                    <a:pt x="2" y="28"/>
                    <a:pt x="2" y="28"/>
                    <a:pt x="2" y="28"/>
                  </a:cubicBezTo>
                  <a:cubicBezTo>
                    <a:pt x="2" y="28"/>
                    <a:pt x="2" y="28"/>
                    <a:pt x="2" y="28"/>
                  </a:cubicBezTo>
                  <a:cubicBezTo>
                    <a:pt x="2" y="28"/>
                    <a:pt x="2" y="28"/>
                    <a:pt x="2" y="28"/>
                  </a:cubicBezTo>
                  <a:cubicBezTo>
                    <a:pt x="2" y="28"/>
                    <a:pt x="2" y="28"/>
                    <a:pt x="2" y="28"/>
                  </a:cubicBezTo>
                  <a:cubicBezTo>
                    <a:pt x="2" y="28"/>
                    <a:pt x="2" y="28"/>
                    <a:pt x="2" y="28"/>
                  </a:cubicBezTo>
                  <a:cubicBezTo>
                    <a:pt x="2" y="28"/>
                    <a:pt x="2" y="28"/>
                    <a:pt x="2" y="28"/>
                  </a:cubicBezTo>
                  <a:cubicBezTo>
                    <a:pt x="2" y="28"/>
                    <a:pt x="2" y="28"/>
                    <a:pt x="2" y="28"/>
                  </a:cubicBezTo>
                  <a:cubicBezTo>
                    <a:pt x="2" y="28"/>
                    <a:pt x="2" y="28"/>
                    <a:pt x="2" y="28"/>
                  </a:cubicBezTo>
                  <a:cubicBezTo>
                    <a:pt x="2" y="28"/>
                    <a:pt x="2" y="28"/>
                    <a:pt x="2" y="28"/>
                  </a:cubicBezTo>
                  <a:cubicBezTo>
                    <a:pt x="2" y="27"/>
                    <a:pt x="3" y="27"/>
                    <a:pt x="3" y="26"/>
                  </a:cubicBezTo>
                  <a:cubicBezTo>
                    <a:pt x="3" y="26"/>
                    <a:pt x="3" y="26"/>
                    <a:pt x="3" y="26"/>
                  </a:cubicBezTo>
                  <a:cubicBezTo>
                    <a:pt x="4" y="25"/>
                    <a:pt x="5" y="24"/>
                    <a:pt x="6" y="22"/>
                  </a:cubicBezTo>
                  <a:cubicBezTo>
                    <a:pt x="6" y="22"/>
                    <a:pt x="6" y="22"/>
                    <a:pt x="6" y="22"/>
                  </a:cubicBezTo>
                  <a:cubicBezTo>
                    <a:pt x="7" y="21"/>
                    <a:pt x="8" y="20"/>
                    <a:pt x="8" y="19"/>
                  </a:cubicBezTo>
                  <a:cubicBezTo>
                    <a:pt x="8" y="19"/>
                    <a:pt x="8" y="19"/>
                    <a:pt x="8" y="19"/>
                  </a:cubicBezTo>
                  <a:cubicBezTo>
                    <a:pt x="0" y="18"/>
                    <a:pt x="0" y="18"/>
                    <a:pt x="0" y="18"/>
                  </a:cubicBezTo>
                  <a:cubicBezTo>
                    <a:pt x="1" y="16"/>
                    <a:pt x="1" y="16"/>
                    <a:pt x="1" y="16"/>
                  </a:cubicBezTo>
                  <a:cubicBezTo>
                    <a:pt x="1" y="16"/>
                    <a:pt x="1" y="16"/>
                    <a:pt x="1" y="16"/>
                  </a:cubicBezTo>
                  <a:cubicBezTo>
                    <a:pt x="1" y="15"/>
                    <a:pt x="1" y="15"/>
                    <a:pt x="1" y="15"/>
                  </a:cubicBezTo>
                  <a:cubicBezTo>
                    <a:pt x="1" y="15"/>
                    <a:pt x="1" y="15"/>
                    <a:pt x="1" y="15"/>
                  </a:cubicBezTo>
                  <a:cubicBezTo>
                    <a:pt x="1" y="15"/>
                    <a:pt x="1" y="14"/>
                    <a:pt x="1" y="14"/>
                  </a:cubicBezTo>
                  <a:cubicBezTo>
                    <a:pt x="1" y="14"/>
                    <a:pt x="1" y="14"/>
                    <a:pt x="1" y="14"/>
                  </a:cubicBezTo>
                  <a:cubicBezTo>
                    <a:pt x="1" y="12"/>
                    <a:pt x="2" y="11"/>
                    <a:pt x="2" y="9"/>
                  </a:cubicBezTo>
                  <a:cubicBezTo>
                    <a:pt x="2" y="9"/>
                    <a:pt x="2" y="9"/>
                    <a:pt x="2" y="9"/>
                  </a:cubicBezTo>
                  <a:cubicBezTo>
                    <a:pt x="4" y="6"/>
                    <a:pt x="5" y="1"/>
                    <a:pt x="10" y="0"/>
                  </a:cubicBezTo>
                  <a:cubicBezTo>
                    <a:pt x="10" y="0"/>
                    <a:pt x="10" y="0"/>
                    <a:pt x="10" y="0"/>
                  </a:cubicBezTo>
                  <a:cubicBezTo>
                    <a:pt x="11" y="0"/>
                    <a:pt x="11" y="0"/>
                    <a:pt x="11" y="0"/>
                  </a:cubicBezTo>
                  <a:cubicBezTo>
                    <a:pt x="11" y="0"/>
                    <a:pt x="11" y="0"/>
                    <a:pt x="11" y="0"/>
                  </a:cubicBezTo>
                  <a:cubicBezTo>
                    <a:pt x="14" y="0"/>
                    <a:pt x="16" y="2"/>
                    <a:pt x="17" y="4"/>
                  </a:cubicBezTo>
                  <a:cubicBezTo>
                    <a:pt x="17" y="4"/>
                    <a:pt x="17" y="4"/>
                    <a:pt x="17" y="4"/>
                  </a:cubicBezTo>
                  <a:cubicBezTo>
                    <a:pt x="18" y="6"/>
                    <a:pt x="19" y="8"/>
                    <a:pt x="19" y="10"/>
                  </a:cubicBezTo>
                  <a:cubicBezTo>
                    <a:pt x="19" y="10"/>
                    <a:pt x="19" y="10"/>
                    <a:pt x="19" y="10"/>
                  </a:cubicBezTo>
                  <a:cubicBezTo>
                    <a:pt x="19" y="10"/>
                    <a:pt x="19" y="10"/>
                    <a:pt x="19" y="10"/>
                  </a:cubicBezTo>
                  <a:cubicBezTo>
                    <a:pt x="19" y="11"/>
                    <a:pt x="19" y="11"/>
                    <a:pt x="19" y="11"/>
                  </a:cubicBezTo>
                  <a:cubicBezTo>
                    <a:pt x="19" y="21"/>
                    <a:pt x="10" y="31"/>
                    <a:pt x="8" y="33"/>
                  </a:cubicBezTo>
                  <a:cubicBezTo>
                    <a:pt x="8" y="33"/>
                    <a:pt x="8" y="33"/>
                    <a:pt x="8" y="33"/>
                  </a:cubicBezTo>
                  <a:cubicBezTo>
                    <a:pt x="7" y="36"/>
                    <a:pt x="7" y="36"/>
                    <a:pt x="7" y="36"/>
                  </a:cubicBezTo>
                  <a:cubicBezTo>
                    <a:pt x="2" y="31"/>
                    <a:pt x="2" y="31"/>
                    <a:pt x="2" y="31"/>
                  </a:cubicBezTo>
                  <a:close/>
                  <a:moveTo>
                    <a:pt x="10" y="24"/>
                  </a:moveTo>
                  <a:cubicBezTo>
                    <a:pt x="9" y="25"/>
                    <a:pt x="8" y="26"/>
                    <a:pt x="7" y="27"/>
                  </a:cubicBezTo>
                  <a:cubicBezTo>
                    <a:pt x="7" y="27"/>
                    <a:pt x="7" y="27"/>
                    <a:pt x="7" y="27"/>
                  </a:cubicBezTo>
                  <a:cubicBezTo>
                    <a:pt x="8" y="26"/>
                    <a:pt x="9" y="25"/>
                    <a:pt x="10" y="24"/>
                  </a:cubicBezTo>
                  <a:cubicBezTo>
                    <a:pt x="10" y="24"/>
                    <a:pt x="10" y="24"/>
                    <a:pt x="10" y="24"/>
                  </a:cubicBezTo>
                  <a:cubicBezTo>
                    <a:pt x="11" y="22"/>
                    <a:pt x="12" y="21"/>
                    <a:pt x="13" y="19"/>
                  </a:cubicBezTo>
                  <a:cubicBezTo>
                    <a:pt x="13" y="19"/>
                    <a:pt x="13" y="19"/>
                    <a:pt x="13" y="19"/>
                  </a:cubicBezTo>
                  <a:cubicBezTo>
                    <a:pt x="12" y="21"/>
                    <a:pt x="11" y="22"/>
                    <a:pt x="10" y="24"/>
                  </a:cubicBezTo>
                  <a:close/>
                  <a:moveTo>
                    <a:pt x="9" y="18"/>
                  </a:moveTo>
                  <a:cubicBezTo>
                    <a:pt x="10" y="16"/>
                    <a:pt x="11" y="13"/>
                    <a:pt x="11" y="11"/>
                  </a:cubicBezTo>
                  <a:cubicBezTo>
                    <a:pt x="11" y="11"/>
                    <a:pt x="11" y="11"/>
                    <a:pt x="11" y="11"/>
                  </a:cubicBezTo>
                  <a:cubicBezTo>
                    <a:pt x="11" y="11"/>
                    <a:pt x="11" y="11"/>
                    <a:pt x="11" y="11"/>
                  </a:cubicBezTo>
                  <a:cubicBezTo>
                    <a:pt x="11" y="11"/>
                    <a:pt x="11" y="11"/>
                    <a:pt x="11" y="11"/>
                  </a:cubicBezTo>
                  <a:cubicBezTo>
                    <a:pt x="11" y="10"/>
                    <a:pt x="11" y="10"/>
                    <a:pt x="11" y="9"/>
                  </a:cubicBezTo>
                  <a:cubicBezTo>
                    <a:pt x="11" y="9"/>
                    <a:pt x="11" y="9"/>
                    <a:pt x="11" y="9"/>
                  </a:cubicBezTo>
                  <a:cubicBezTo>
                    <a:pt x="11" y="10"/>
                    <a:pt x="10" y="11"/>
                    <a:pt x="10" y="11"/>
                  </a:cubicBezTo>
                  <a:cubicBezTo>
                    <a:pt x="10" y="11"/>
                    <a:pt x="10" y="11"/>
                    <a:pt x="10" y="11"/>
                  </a:cubicBezTo>
                  <a:cubicBezTo>
                    <a:pt x="9" y="14"/>
                    <a:pt x="9" y="16"/>
                    <a:pt x="9" y="17"/>
                  </a:cubicBezTo>
                  <a:cubicBezTo>
                    <a:pt x="9" y="17"/>
                    <a:pt x="9" y="17"/>
                    <a:pt x="9" y="17"/>
                  </a:cubicBezTo>
                  <a:cubicBezTo>
                    <a:pt x="9" y="18"/>
                    <a:pt x="9" y="18"/>
                    <a:pt x="9" y="18"/>
                  </a:cubicBezTo>
                  <a:close/>
                  <a:moveTo>
                    <a:pt x="15" y="11"/>
                  </a:moveTo>
                  <a:cubicBezTo>
                    <a:pt x="15" y="11"/>
                    <a:pt x="15" y="11"/>
                    <a:pt x="15" y="11"/>
                  </a:cubicBezTo>
                  <a:cubicBezTo>
                    <a:pt x="15" y="11"/>
                    <a:pt x="15" y="11"/>
                    <a:pt x="15" y="11"/>
                  </a:cubicBezTo>
                  <a:cubicBezTo>
                    <a:pt x="15" y="11"/>
                    <a:pt x="15" y="11"/>
                    <a:pt x="15" y="11"/>
                  </a:cubicBezTo>
                  <a:cubicBezTo>
                    <a:pt x="15" y="11"/>
                    <a:pt x="15" y="11"/>
                    <a:pt x="15" y="11"/>
                  </a:cubicBezTo>
                  <a:cubicBezTo>
                    <a:pt x="15" y="9"/>
                    <a:pt x="15" y="7"/>
                    <a:pt x="14" y="6"/>
                  </a:cubicBezTo>
                  <a:cubicBezTo>
                    <a:pt x="14" y="6"/>
                    <a:pt x="14" y="6"/>
                    <a:pt x="14" y="6"/>
                  </a:cubicBezTo>
                  <a:cubicBezTo>
                    <a:pt x="13" y="6"/>
                    <a:pt x="13" y="5"/>
                    <a:pt x="13" y="5"/>
                  </a:cubicBezTo>
                  <a:cubicBezTo>
                    <a:pt x="13" y="5"/>
                    <a:pt x="13" y="5"/>
                    <a:pt x="13" y="5"/>
                  </a:cubicBezTo>
                  <a:cubicBezTo>
                    <a:pt x="13" y="5"/>
                    <a:pt x="13" y="6"/>
                    <a:pt x="14" y="6"/>
                  </a:cubicBezTo>
                  <a:cubicBezTo>
                    <a:pt x="14" y="6"/>
                    <a:pt x="14" y="6"/>
                    <a:pt x="14" y="6"/>
                  </a:cubicBezTo>
                  <a:cubicBezTo>
                    <a:pt x="15" y="7"/>
                    <a:pt x="15" y="9"/>
                    <a:pt x="15" y="11"/>
                  </a:cubicBezTo>
                  <a:cubicBezTo>
                    <a:pt x="15" y="11"/>
                    <a:pt x="15" y="11"/>
                    <a:pt x="15" y="11"/>
                  </a:cubicBezTo>
                  <a:cubicBezTo>
                    <a:pt x="15" y="11"/>
                    <a:pt x="15" y="11"/>
                    <a:pt x="15" y="11"/>
                  </a:cubicBezTo>
                  <a:cubicBezTo>
                    <a:pt x="15" y="11"/>
                    <a:pt x="15" y="11"/>
                    <a:pt x="15" y="11"/>
                  </a:cubicBezTo>
                  <a:cubicBezTo>
                    <a:pt x="15" y="11"/>
                    <a:pt x="15" y="11"/>
                    <a:pt x="15" y="11"/>
                  </a:cubicBezTo>
                  <a:cubicBezTo>
                    <a:pt x="15" y="11"/>
                    <a:pt x="15" y="11"/>
                    <a:pt x="15" y="11"/>
                  </a:cubicBezTo>
                  <a:cubicBezTo>
                    <a:pt x="15" y="11"/>
                    <a:pt x="15" y="11"/>
                    <a:pt x="15" y="11"/>
                  </a:cubicBezTo>
                  <a:cubicBezTo>
                    <a:pt x="15" y="11"/>
                    <a:pt x="15" y="11"/>
                    <a:pt x="15" y="11"/>
                  </a:cubicBezTo>
                  <a:close/>
                  <a:moveTo>
                    <a:pt x="7" y="7"/>
                  </a:moveTo>
                  <a:cubicBezTo>
                    <a:pt x="8" y="6"/>
                    <a:pt x="8" y="6"/>
                    <a:pt x="8" y="6"/>
                  </a:cubicBezTo>
                  <a:cubicBezTo>
                    <a:pt x="8" y="6"/>
                    <a:pt x="8" y="6"/>
                    <a:pt x="8" y="6"/>
                  </a:cubicBezTo>
                  <a:cubicBezTo>
                    <a:pt x="8" y="5"/>
                    <a:pt x="9" y="5"/>
                    <a:pt x="9" y="4"/>
                  </a:cubicBezTo>
                  <a:cubicBezTo>
                    <a:pt x="9" y="4"/>
                    <a:pt x="9" y="4"/>
                    <a:pt x="9" y="4"/>
                  </a:cubicBezTo>
                  <a:cubicBezTo>
                    <a:pt x="9" y="5"/>
                    <a:pt x="8" y="6"/>
                    <a:pt x="7" y="7"/>
                  </a:cubicBezTo>
                  <a:close/>
                  <a:moveTo>
                    <a:pt x="9" y="5"/>
                  </a:moveTo>
                  <a:cubicBezTo>
                    <a:pt x="9" y="5"/>
                    <a:pt x="9" y="5"/>
                    <a:pt x="9" y="5"/>
                  </a:cubicBezTo>
                  <a:cubicBezTo>
                    <a:pt x="9" y="5"/>
                    <a:pt x="9" y="5"/>
                    <a:pt x="9" y="5"/>
                  </a:cubicBezTo>
                  <a:close/>
                  <a:moveTo>
                    <a:pt x="11" y="4"/>
                  </a:moveTo>
                  <a:cubicBezTo>
                    <a:pt x="11" y="4"/>
                    <a:pt x="11" y="4"/>
                    <a:pt x="11" y="4"/>
                  </a:cubicBezTo>
                  <a:cubicBezTo>
                    <a:pt x="11" y="4"/>
                    <a:pt x="11" y="4"/>
                    <a:pt x="11" y="4"/>
                  </a:cubicBezTo>
                  <a:cubicBezTo>
                    <a:pt x="11" y="4"/>
                    <a:pt x="11" y="4"/>
                    <a:pt x="11" y="4"/>
                  </a:cubicBezTo>
                  <a:cubicBezTo>
                    <a:pt x="11" y="4"/>
                    <a:pt x="11" y="4"/>
                    <a:pt x="11"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reeform 47"/>
            <p:cNvSpPr>
              <a:spLocks noEditPoints="1"/>
            </p:cNvSpPr>
            <p:nvPr/>
          </p:nvSpPr>
          <p:spPr bwMode="auto">
            <a:xfrm>
              <a:off x="2344" y="1745"/>
              <a:ext cx="239" cy="124"/>
            </a:xfrm>
            <a:custGeom>
              <a:avLst/>
              <a:gdLst>
                <a:gd name="T0" fmla="*/ 26 w 67"/>
                <a:gd name="T1" fmla="*/ 35 h 35"/>
                <a:gd name="T2" fmla="*/ 0 w 67"/>
                <a:gd name="T3" fmla="*/ 21 h 35"/>
                <a:gd name="T4" fmla="*/ 0 w 67"/>
                <a:gd name="T5" fmla="*/ 21 h 35"/>
                <a:gd name="T6" fmla="*/ 3 w 67"/>
                <a:gd name="T7" fmla="*/ 19 h 35"/>
                <a:gd name="T8" fmla="*/ 4 w 67"/>
                <a:gd name="T9" fmla="*/ 21 h 35"/>
                <a:gd name="T10" fmla="*/ 4 w 67"/>
                <a:gd name="T11" fmla="*/ 21 h 35"/>
                <a:gd name="T12" fmla="*/ 8 w 67"/>
                <a:gd name="T13" fmla="*/ 25 h 35"/>
                <a:gd name="T14" fmla="*/ 8 w 67"/>
                <a:gd name="T15" fmla="*/ 25 h 35"/>
                <a:gd name="T16" fmla="*/ 26 w 67"/>
                <a:gd name="T17" fmla="*/ 31 h 35"/>
                <a:gd name="T18" fmla="*/ 26 w 67"/>
                <a:gd name="T19" fmla="*/ 31 h 35"/>
                <a:gd name="T20" fmla="*/ 36 w 67"/>
                <a:gd name="T21" fmla="*/ 29 h 35"/>
                <a:gd name="T22" fmla="*/ 36 w 67"/>
                <a:gd name="T23" fmla="*/ 29 h 35"/>
                <a:gd name="T24" fmla="*/ 59 w 67"/>
                <a:gd name="T25" fmla="*/ 13 h 35"/>
                <a:gd name="T26" fmla="*/ 59 w 67"/>
                <a:gd name="T27" fmla="*/ 13 h 35"/>
                <a:gd name="T28" fmla="*/ 63 w 67"/>
                <a:gd name="T29" fmla="*/ 0 h 35"/>
                <a:gd name="T30" fmla="*/ 63 w 67"/>
                <a:gd name="T31" fmla="*/ 0 h 35"/>
                <a:gd name="T32" fmla="*/ 67 w 67"/>
                <a:gd name="T33" fmla="*/ 1 h 35"/>
                <a:gd name="T34" fmla="*/ 37 w 67"/>
                <a:gd name="T35" fmla="*/ 33 h 35"/>
                <a:gd name="T36" fmla="*/ 37 w 67"/>
                <a:gd name="T37" fmla="*/ 33 h 35"/>
                <a:gd name="T38" fmla="*/ 26 w 67"/>
                <a:gd name="T39" fmla="*/ 35 h 35"/>
                <a:gd name="T40" fmla="*/ 26 w 67"/>
                <a:gd name="T41" fmla="*/ 35 h 35"/>
                <a:gd name="T42" fmla="*/ 26 w 67"/>
                <a:gd name="T43" fmla="*/ 35 h 35"/>
                <a:gd name="T44" fmla="*/ 0 w 67"/>
                <a:gd name="T45" fmla="*/ 21 h 35"/>
                <a:gd name="T46" fmla="*/ 0 w 67"/>
                <a:gd name="T47" fmla="*/ 21 h 35"/>
                <a:gd name="T48" fmla="*/ 0 w 67"/>
                <a:gd name="T49" fmla="*/ 21 h 35"/>
                <a:gd name="T50" fmla="*/ 0 w 67"/>
                <a:gd name="T51" fmla="*/ 21 h 35"/>
                <a:gd name="T52" fmla="*/ 0 w 67"/>
                <a:gd name="T53" fmla="*/ 21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 h="35">
                  <a:moveTo>
                    <a:pt x="26" y="35"/>
                  </a:moveTo>
                  <a:cubicBezTo>
                    <a:pt x="7" y="35"/>
                    <a:pt x="0" y="22"/>
                    <a:pt x="0" y="21"/>
                  </a:cubicBezTo>
                  <a:cubicBezTo>
                    <a:pt x="0" y="21"/>
                    <a:pt x="0" y="21"/>
                    <a:pt x="0" y="21"/>
                  </a:cubicBezTo>
                  <a:cubicBezTo>
                    <a:pt x="3" y="19"/>
                    <a:pt x="3" y="19"/>
                    <a:pt x="3" y="19"/>
                  </a:cubicBezTo>
                  <a:cubicBezTo>
                    <a:pt x="3" y="19"/>
                    <a:pt x="3" y="20"/>
                    <a:pt x="4" y="21"/>
                  </a:cubicBezTo>
                  <a:cubicBezTo>
                    <a:pt x="4" y="21"/>
                    <a:pt x="4" y="21"/>
                    <a:pt x="4" y="21"/>
                  </a:cubicBezTo>
                  <a:cubicBezTo>
                    <a:pt x="5" y="22"/>
                    <a:pt x="6" y="23"/>
                    <a:pt x="8" y="25"/>
                  </a:cubicBezTo>
                  <a:cubicBezTo>
                    <a:pt x="8" y="25"/>
                    <a:pt x="8" y="25"/>
                    <a:pt x="8" y="25"/>
                  </a:cubicBezTo>
                  <a:cubicBezTo>
                    <a:pt x="11" y="28"/>
                    <a:pt x="17" y="31"/>
                    <a:pt x="26" y="31"/>
                  </a:cubicBezTo>
                  <a:cubicBezTo>
                    <a:pt x="26" y="31"/>
                    <a:pt x="26" y="31"/>
                    <a:pt x="26" y="31"/>
                  </a:cubicBezTo>
                  <a:cubicBezTo>
                    <a:pt x="29" y="31"/>
                    <a:pt x="32" y="30"/>
                    <a:pt x="36" y="29"/>
                  </a:cubicBezTo>
                  <a:cubicBezTo>
                    <a:pt x="36" y="29"/>
                    <a:pt x="36" y="29"/>
                    <a:pt x="36" y="29"/>
                  </a:cubicBezTo>
                  <a:cubicBezTo>
                    <a:pt x="48" y="27"/>
                    <a:pt x="55" y="19"/>
                    <a:pt x="59" y="13"/>
                  </a:cubicBezTo>
                  <a:cubicBezTo>
                    <a:pt x="59" y="13"/>
                    <a:pt x="59" y="13"/>
                    <a:pt x="59" y="13"/>
                  </a:cubicBezTo>
                  <a:cubicBezTo>
                    <a:pt x="63" y="6"/>
                    <a:pt x="63" y="0"/>
                    <a:pt x="63" y="0"/>
                  </a:cubicBezTo>
                  <a:cubicBezTo>
                    <a:pt x="63" y="0"/>
                    <a:pt x="63" y="0"/>
                    <a:pt x="63" y="0"/>
                  </a:cubicBezTo>
                  <a:cubicBezTo>
                    <a:pt x="67" y="1"/>
                    <a:pt x="67" y="1"/>
                    <a:pt x="67" y="1"/>
                  </a:cubicBezTo>
                  <a:cubicBezTo>
                    <a:pt x="67" y="1"/>
                    <a:pt x="64" y="27"/>
                    <a:pt x="37" y="33"/>
                  </a:cubicBezTo>
                  <a:cubicBezTo>
                    <a:pt x="37" y="33"/>
                    <a:pt x="37" y="33"/>
                    <a:pt x="37" y="33"/>
                  </a:cubicBezTo>
                  <a:cubicBezTo>
                    <a:pt x="33" y="34"/>
                    <a:pt x="29" y="35"/>
                    <a:pt x="26" y="35"/>
                  </a:cubicBezTo>
                  <a:cubicBezTo>
                    <a:pt x="26" y="35"/>
                    <a:pt x="26" y="35"/>
                    <a:pt x="26" y="35"/>
                  </a:cubicBezTo>
                  <a:cubicBezTo>
                    <a:pt x="26" y="35"/>
                    <a:pt x="26" y="35"/>
                    <a:pt x="26" y="35"/>
                  </a:cubicBezTo>
                  <a:close/>
                  <a:moveTo>
                    <a:pt x="0" y="21"/>
                  </a:moveTo>
                  <a:cubicBezTo>
                    <a:pt x="0" y="21"/>
                    <a:pt x="0" y="21"/>
                    <a:pt x="0" y="21"/>
                  </a:cubicBezTo>
                  <a:cubicBezTo>
                    <a:pt x="0" y="21"/>
                    <a:pt x="0" y="21"/>
                    <a:pt x="0" y="21"/>
                  </a:cubicBezTo>
                  <a:cubicBezTo>
                    <a:pt x="0" y="21"/>
                    <a:pt x="0" y="21"/>
                    <a:pt x="0" y="21"/>
                  </a:cubicBezTo>
                  <a:cubicBezTo>
                    <a:pt x="0" y="21"/>
                    <a:pt x="0" y="21"/>
                    <a:pt x="0"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reeform 48"/>
            <p:cNvSpPr>
              <a:spLocks noEditPoints="1"/>
            </p:cNvSpPr>
            <p:nvPr/>
          </p:nvSpPr>
          <p:spPr bwMode="auto">
            <a:xfrm>
              <a:off x="2333" y="1738"/>
              <a:ext cx="257" cy="138"/>
            </a:xfrm>
            <a:custGeom>
              <a:avLst/>
              <a:gdLst>
                <a:gd name="T0" fmla="*/ 29 w 72"/>
                <a:gd name="T1" fmla="*/ 37 h 39"/>
                <a:gd name="T2" fmla="*/ 29 w 72"/>
                <a:gd name="T3" fmla="*/ 35 h 39"/>
                <a:gd name="T4" fmla="*/ 39 w 72"/>
                <a:gd name="T5" fmla="*/ 33 h 39"/>
                <a:gd name="T6" fmla="*/ 29 w 72"/>
                <a:gd name="T7" fmla="*/ 35 h 39"/>
                <a:gd name="T8" fmla="*/ 29 w 72"/>
                <a:gd name="T9" fmla="*/ 35 h 39"/>
                <a:gd name="T10" fmla="*/ 29 w 72"/>
                <a:gd name="T11" fmla="*/ 35 h 39"/>
                <a:gd name="T12" fmla="*/ 29 w 72"/>
                <a:gd name="T13" fmla="*/ 37 h 39"/>
                <a:gd name="T14" fmla="*/ 29 w 72"/>
                <a:gd name="T15" fmla="*/ 39 h 39"/>
                <a:gd name="T16" fmla="*/ 1 w 72"/>
                <a:gd name="T17" fmla="*/ 25 h 39"/>
                <a:gd name="T18" fmla="*/ 1 w 72"/>
                <a:gd name="T19" fmla="*/ 24 h 39"/>
                <a:gd name="T20" fmla="*/ 6 w 72"/>
                <a:gd name="T21" fmla="*/ 19 h 39"/>
                <a:gd name="T22" fmla="*/ 8 w 72"/>
                <a:gd name="T23" fmla="*/ 20 h 39"/>
                <a:gd name="T24" fmla="*/ 8 w 72"/>
                <a:gd name="T25" fmla="*/ 20 h 39"/>
                <a:gd name="T26" fmla="*/ 8 w 72"/>
                <a:gd name="T27" fmla="*/ 20 h 39"/>
                <a:gd name="T28" fmla="*/ 8 w 72"/>
                <a:gd name="T29" fmla="*/ 21 h 39"/>
                <a:gd name="T30" fmla="*/ 8 w 72"/>
                <a:gd name="T31" fmla="*/ 21 h 39"/>
                <a:gd name="T32" fmla="*/ 9 w 72"/>
                <a:gd name="T33" fmla="*/ 22 h 39"/>
                <a:gd name="T34" fmla="*/ 12 w 72"/>
                <a:gd name="T35" fmla="*/ 25 h 39"/>
                <a:gd name="T36" fmla="*/ 29 w 72"/>
                <a:gd name="T37" fmla="*/ 31 h 39"/>
                <a:gd name="T38" fmla="*/ 38 w 72"/>
                <a:gd name="T39" fmla="*/ 29 h 39"/>
                <a:gd name="T40" fmla="*/ 60 w 72"/>
                <a:gd name="T41" fmla="*/ 14 h 39"/>
                <a:gd name="T42" fmla="*/ 64 w 72"/>
                <a:gd name="T43" fmla="*/ 2 h 39"/>
                <a:gd name="T44" fmla="*/ 64 w 72"/>
                <a:gd name="T45" fmla="*/ 2 h 39"/>
                <a:gd name="T46" fmla="*/ 66 w 72"/>
                <a:gd name="T47" fmla="*/ 0 h 39"/>
                <a:gd name="T48" fmla="*/ 70 w 72"/>
                <a:gd name="T49" fmla="*/ 1 h 39"/>
                <a:gd name="T50" fmla="*/ 71 w 72"/>
                <a:gd name="T51" fmla="*/ 1 h 39"/>
                <a:gd name="T52" fmla="*/ 72 w 72"/>
                <a:gd name="T53" fmla="*/ 1 h 39"/>
                <a:gd name="T54" fmla="*/ 72 w 72"/>
                <a:gd name="T55" fmla="*/ 1 h 39"/>
                <a:gd name="T56" fmla="*/ 72 w 72"/>
                <a:gd name="T57" fmla="*/ 1 h 39"/>
                <a:gd name="T58" fmla="*/ 72 w 72"/>
                <a:gd name="T59" fmla="*/ 1 h 39"/>
                <a:gd name="T60" fmla="*/ 72 w 72"/>
                <a:gd name="T61" fmla="*/ 3 h 39"/>
                <a:gd name="T62" fmla="*/ 40 w 72"/>
                <a:gd name="T63" fmla="*/ 37 h 39"/>
                <a:gd name="T64" fmla="*/ 29 w 72"/>
                <a:gd name="T65" fmla="*/ 39 h 39"/>
                <a:gd name="T66" fmla="*/ 3 w 72"/>
                <a:gd name="T67" fmla="*/ 23 h 39"/>
                <a:gd name="T68" fmla="*/ 3 w 72"/>
                <a:gd name="T69" fmla="*/ 2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2" h="39">
                  <a:moveTo>
                    <a:pt x="29" y="39"/>
                  </a:moveTo>
                  <a:cubicBezTo>
                    <a:pt x="29" y="37"/>
                    <a:pt x="29" y="37"/>
                    <a:pt x="29" y="37"/>
                  </a:cubicBezTo>
                  <a:cubicBezTo>
                    <a:pt x="29" y="35"/>
                    <a:pt x="29" y="35"/>
                    <a:pt x="29" y="35"/>
                  </a:cubicBezTo>
                  <a:cubicBezTo>
                    <a:pt x="29" y="35"/>
                    <a:pt x="29" y="35"/>
                    <a:pt x="29" y="35"/>
                  </a:cubicBezTo>
                  <a:cubicBezTo>
                    <a:pt x="32" y="35"/>
                    <a:pt x="35" y="34"/>
                    <a:pt x="39" y="33"/>
                  </a:cubicBezTo>
                  <a:cubicBezTo>
                    <a:pt x="39" y="33"/>
                    <a:pt x="39" y="33"/>
                    <a:pt x="39" y="33"/>
                  </a:cubicBezTo>
                  <a:cubicBezTo>
                    <a:pt x="35" y="34"/>
                    <a:pt x="32" y="35"/>
                    <a:pt x="29" y="35"/>
                  </a:cubicBezTo>
                  <a:cubicBezTo>
                    <a:pt x="29" y="35"/>
                    <a:pt x="29" y="35"/>
                    <a:pt x="29" y="35"/>
                  </a:cubicBezTo>
                  <a:cubicBezTo>
                    <a:pt x="29" y="35"/>
                    <a:pt x="29" y="35"/>
                    <a:pt x="29" y="35"/>
                  </a:cubicBezTo>
                  <a:cubicBezTo>
                    <a:pt x="29" y="35"/>
                    <a:pt x="29" y="35"/>
                    <a:pt x="29" y="35"/>
                  </a:cubicBezTo>
                  <a:cubicBezTo>
                    <a:pt x="29" y="35"/>
                    <a:pt x="29" y="35"/>
                    <a:pt x="29" y="35"/>
                  </a:cubicBezTo>
                  <a:cubicBezTo>
                    <a:pt x="29" y="35"/>
                    <a:pt x="29" y="35"/>
                    <a:pt x="29" y="35"/>
                  </a:cubicBezTo>
                  <a:cubicBezTo>
                    <a:pt x="29" y="35"/>
                    <a:pt x="29" y="35"/>
                    <a:pt x="29" y="35"/>
                  </a:cubicBezTo>
                  <a:cubicBezTo>
                    <a:pt x="29" y="37"/>
                    <a:pt x="29" y="37"/>
                    <a:pt x="29" y="37"/>
                  </a:cubicBezTo>
                  <a:cubicBezTo>
                    <a:pt x="29" y="39"/>
                    <a:pt x="29" y="39"/>
                    <a:pt x="29" y="39"/>
                  </a:cubicBezTo>
                  <a:cubicBezTo>
                    <a:pt x="29" y="39"/>
                    <a:pt x="29" y="39"/>
                    <a:pt x="29" y="39"/>
                  </a:cubicBezTo>
                  <a:cubicBezTo>
                    <a:pt x="12" y="39"/>
                    <a:pt x="4" y="29"/>
                    <a:pt x="1" y="25"/>
                  </a:cubicBezTo>
                  <a:cubicBezTo>
                    <a:pt x="1" y="25"/>
                    <a:pt x="1" y="25"/>
                    <a:pt x="1" y="25"/>
                  </a:cubicBezTo>
                  <a:cubicBezTo>
                    <a:pt x="1" y="25"/>
                    <a:pt x="1" y="25"/>
                    <a:pt x="1" y="25"/>
                  </a:cubicBezTo>
                  <a:cubicBezTo>
                    <a:pt x="1" y="24"/>
                    <a:pt x="1" y="24"/>
                    <a:pt x="1" y="24"/>
                  </a:cubicBezTo>
                  <a:cubicBezTo>
                    <a:pt x="0" y="22"/>
                    <a:pt x="0" y="22"/>
                    <a:pt x="0" y="22"/>
                  </a:cubicBezTo>
                  <a:cubicBezTo>
                    <a:pt x="6" y="19"/>
                    <a:pt x="6" y="19"/>
                    <a:pt x="6" y="19"/>
                  </a:cubicBezTo>
                  <a:cubicBezTo>
                    <a:pt x="6" y="19"/>
                    <a:pt x="6" y="19"/>
                    <a:pt x="6" y="19"/>
                  </a:cubicBezTo>
                  <a:cubicBezTo>
                    <a:pt x="8" y="20"/>
                    <a:pt x="7" y="20"/>
                    <a:pt x="8" y="20"/>
                  </a:cubicBezTo>
                  <a:cubicBezTo>
                    <a:pt x="8" y="20"/>
                    <a:pt x="8" y="20"/>
                    <a:pt x="8" y="20"/>
                  </a:cubicBezTo>
                  <a:cubicBezTo>
                    <a:pt x="8" y="20"/>
                    <a:pt x="8" y="20"/>
                    <a:pt x="8" y="20"/>
                  </a:cubicBezTo>
                  <a:cubicBezTo>
                    <a:pt x="8" y="20"/>
                    <a:pt x="8" y="20"/>
                    <a:pt x="8" y="20"/>
                  </a:cubicBezTo>
                  <a:cubicBezTo>
                    <a:pt x="8" y="20"/>
                    <a:pt x="8" y="20"/>
                    <a:pt x="8" y="20"/>
                  </a:cubicBezTo>
                  <a:cubicBezTo>
                    <a:pt x="8" y="20"/>
                    <a:pt x="8" y="20"/>
                    <a:pt x="8" y="20"/>
                  </a:cubicBezTo>
                  <a:cubicBezTo>
                    <a:pt x="8" y="20"/>
                    <a:pt x="8" y="20"/>
                    <a:pt x="8" y="21"/>
                  </a:cubicBezTo>
                  <a:cubicBezTo>
                    <a:pt x="8" y="21"/>
                    <a:pt x="8" y="21"/>
                    <a:pt x="8" y="21"/>
                  </a:cubicBezTo>
                  <a:cubicBezTo>
                    <a:pt x="8" y="21"/>
                    <a:pt x="8" y="21"/>
                    <a:pt x="8" y="21"/>
                  </a:cubicBezTo>
                  <a:cubicBezTo>
                    <a:pt x="8" y="21"/>
                    <a:pt x="8" y="21"/>
                    <a:pt x="8" y="21"/>
                  </a:cubicBezTo>
                  <a:cubicBezTo>
                    <a:pt x="8" y="21"/>
                    <a:pt x="8" y="21"/>
                    <a:pt x="9" y="22"/>
                  </a:cubicBezTo>
                  <a:cubicBezTo>
                    <a:pt x="9" y="22"/>
                    <a:pt x="9" y="22"/>
                    <a:pt x="9" y="22"/>
                  </a:cubicBezTo>
                  <a:cubicBezTo>
                    <a:pt x="9" y="23"/>
                    <a:pt x="11" y="24"/>
                    <a:pt x="12" y="25"/>
                  </a:cubicBezTo>
                  <a:cubicBezTo>
                    <a:pt x="12" y="25"/>
                    <a:pt x="12" y="25"/>
                    <a:pt x="12" y="25"/>
                  </a:cubicBezTo>
                  <a:cubicBezTo>
                    <a:pt x="15" y="28"/>
                    <a:pt x="20" y="31"/>
                    <a:pt x="29" y="31"/>
                  </a:cubicBezTo>
                  <a:cubicBezTo>
                    <a:pt x="29" y="31"/>
                    <a:pt x="29" y="31"/>
                    <a:pt x="29" y="31"/>
                  </a:cubicBezTo>
                  <a:cubicBezTo>
                    <a:pt x="31" y="31"/>
                    <a:pt x="35" y="30"/>
                    <a:pt x="38" y="29"/>
                  </a:cubicBezTo>
                  <a:cubicBezTo>
                    <a:pt x="38" y="29"/>
                    <a:pt x="38" y="29"/>
                    <a:pt x="38" y="29"/>
                  </a:cubicBezTo>
                  <a:cubicBezTo>
                    <a:pt x="50" y="27"/>
                    <a:pt x="57" y="20"/>
                    <a:pt x="60" y="14"/>
                  </a:cubicBezTo>
                  <a:cubicBezTo>
                    <a:pt x="60" y="14"/>
                    <a:pt x="60" y="14"/>
                    <a:pt x="60" y="14"/>
                  </a:cubicBezTo>
                  <a:cubicBezTo>
                    <a:pt x="63" y="8"/>
                    <a:pt x="64" y="3"/>
                    <a:pt x="64" y="2"/>
                  </a:cubicBezTo>
                  <a:cubicBezTo>
                    <a:pt x="64" y="2"/>
                    <a:pt x="64" y="2"/>
                    <a:pt x="64" y="2"/>
                  </a:cubicBezTo>
                  <a:cubicBezTo>
                    <a:pt x="64" y="2"/>
                    <a:pt x="64" y="2"/>
                    <a:pt x="64" y="2"/>
                  </a:cubicBezTo>
                  <a:cubicBezTo>
                    <a:pt x="64" y="0"/>
                    <a:pt x="64" y="0"/>
                    <a:pt x="64" y="0"/>
                  </a:cubicBezTo>
                  <a:cubicBezTo>
                    <a:pt x="66" y="0"/>
                    <a:pt x="66" y="0"/>
                    <a:pt x="66" y="0"/>
                  </a:cubicBezTo>
                  <a:cubicBezTo>
                    <a:pt x="70" y="1"/>
                    <a:pt x="70" y="1"/>
                    <a:pt x="70" y="1"/>
                  </a:cubicBezTo>
                  <a:cubicBezTo>
                    <a:pt x="70" y="1"/>
                    <a:pt x="70" y="1"/>
                    <a:pt x="70" y="1"/>
                  </a:cubicBezTo>
                  <a:cubicBezTo>
                    <a:pt x="71" y="1"/>
                    <a:pt x="71" y="1"/>
                    <a:pt x="71" y="1"/>
                  </a:cubicBezTo>
                  <a:cubicBezTo>
                    <a:pt x="71" y="1"/>
                    <a:pt x="71" y="1"/>
                    <a:pt x="71" y="1"/>
                  </a:cubicBezTo>
                  <a:cubicBezTo>
                    <a:pt x="71" y="1"/>
                    <a:pt x="71" y="1"/>
                    <a:pt x="72" y="1"/>
                  </a:cubicBezTo>
                  <a:cubicBezTo>
                    <a:pt x="72" y="1"/>
                    <a:pt x="72" y="1"/>
                    <a:pt x="72" y="1"/>
                  </a:cubicBezTo>
                  <a:cubicBezTo>
                    <a:pt x="72" y="1"/>
                    <a:pt x="72" y="1"/>
                    <a:pt x="72" y="1"/>
                  </a:cubicBezTo>
                  <a:cubicBezTo>
                    <a:pt x="72" y="1"/>
                    <a:pt x="72" y="1"/>
                    <a:pt x="72" y="1"/>
                  </a:cubicBezTo>
                  <a:cubicBezTo>
                    <a:pt x="72" y="1"/>
                    <a:pt x="72" y="1"/>
                    <a:pt x="72" y="1"/>
                  </a:cubicBezTo>
                  <a:cubicBezTo>
                    <a:pt x="72" y="1"/>
                    <a:pt x="72" y="1"/>
                    <a:pt x="72" y="1"/>
                  </a:cubicBezTo>
                  <a:cubicBezTo>
                    <a:pt x="72" y="1"/>
                    <a:pt x="72" y="1"/>
                    <a:pt x="72" y="1"/>
                  </a:cubicBezTo>
                  <a:cubicBezTo>
                    <a:pt x="72" y="1"/>
                    <a:pt x="72" y="1"/>
                    <a:pt x="72" y="1"/>
                  </a:cubicBezTo>
                  <a:cubicBezTo>
                    <a:pt x="72" y="2"/>
                    <a:pt x="72" y="2"/>
                    <a:pt x="72" y="3"/>
                  </a:cubicBezTo>
                  <a:cubicBezTo>
                    <a:pt x="72" y="3"/>
                    <a:pt x="72" y="3"/>
                    <a:pt x="72" y="3"/>
                  </a:cubicBezTo>
                  <a:cubicBezTo>
                    <a:pt x="72" y="4"/>
                    <a:pt x="69" y="31"/>
                    <a:pt x="40" y="37"/>
                  </a:cubicBezTo>
                  <a:cubicBezTo>
                    <a:pt x="40" y="37"/>
                    <a:pt x="40" y="37"/>
                    <a:pt x="40" y="37"/>
                  </a:cubicBezTo>
                  <a:cubicBezTo>
                    <a:pt x="36" y="38"/>
                    <a:pt x="32" y="39"/>
                    <a:pt x="29" y="39"/>
                  </a:cubicBezTo>
                  <a:cubicBezTo>
                    <a:pt x="29" y="39"/>
                    <a:pt x="29" y="39"/>
                    <a:pt x="29" y="39"/>
                  </a:cubicBezTo>
                  <a:cubicBezTo>
                    <a:pt x="29" y="39"/>
                    <a:pt x="29" y="39"/>
                    <a:pt x="29" y="39"/>
                  </a:cubicBezTo>
                  <a:close/>
                  <a:moveTo>
                    <a:pt x="3" y="23"/>
                  </a:moveTo>
                  <a:cubicBezTo>
                    <a:pt x="3" y="21"/>
                    <a:pt x="3" y="21"/>
                    <a:pt x="3" y="21"/>
                  </a:cubicBezTo>
                  <a:cubicBezTo>
                    <a:pt x="3" y="23"/>
                    <a:pt x="3" y="23"/>
                    <a:pt x="3" y="2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reeform 49"/>
            <p:cNvSpPr/>
            <p:nvPr/>
          </p:nvSpPr>
          <p:spPr bwMode="auto">
            <a:xfrm>
              <a:off x="2380" y="1742"/>
              <a:ext cx="7" cy="14"/>
            </a:xfrm>
            <a:custGeom>
              <a:avLst/>
              <a:gdLst>
                <a:gd name="T0" fmla="*/ 0 w 7"/>
                <a:gd name="T1" fmla="*/ 14 h 14"/>
                <a:gd name="T2" fmla="*/ 0 w 7"/>
                <a:gd name="T3" fmla="*/ 0 h 14"/>
                <a:gd name="T4" fmla="*/ 7 w 7"/>
                <a:gd name="T5" fmla="*/ 0 h 14"/>
                <a:gd name="T6" fmla="*/ 7 w 7"/>
                <a:gd name="T7" fmla="*/ 14 h 14"/>
                <a:gd name="T8" fmla="*/ 0 w 7"/>
                <a:gd name="T9" fmla="*/ 14 h 14"/>
                <a:gd name="T10" fmla="*/ 0 w 7"/>
                <a:gd name="T11" fmla="*/ 14 h 14"/>
              </a:gdLst>
              <a:ahLst/>
              <a:cxnLst>
                <a:cxn ang="0">
                  <a:pos x="T0" y="T1"/>
                </a:cxn>
                <a:cxn ang="0">
                  <a:pos x="T2" y="T3"/>
                </a:cxn>
                <a:cxn ang="0">
                  <a:pos x="T4" y="T5"/>
                </a:cxn>
                <a:cxn ang="0">
                  <a:pos x="T6" y="T7"/>
                </a:cxn>
                <a:cxn ang="0">
                  <a:pos x="T8" y="T9"/>
                </a:cxn>
                <a:cxn ang="0">
                  <a:pos x="T10" y="T11"/>
                </a:cxn>
              </a:cxnLst>
              <a:rect l="0" t="0" r="r" b="b"/>
              <a:pathLst>
                <a:path w="7" h="14">
                  <a:moveTo>
                    <a:pt x="0" y="14"/>
                  </a:moveTo>
                  <a:lnTo>
                    <a:pt x="0" y="0"/>
                  </a:lnTo>
                  <a:lnTo>
                    <a:pt x="7" y="0"/>
                  </a:lnTo>
                  <a:lnTo>
                    <a:pt x="7" y="14"/>
                  </a:lnTo>
                  <a:lnTo>
                    <a:pt x="0" y="14"/>
                  </a:lnTo>
                  <a:lnTo>
                    <a:pt x="0"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reeform 50"/>
            <p:cNvSpPr/>
            <p:nvPr/>
          </p:nvSpPr>
          <p:spPr bwMode="auto">
            <a:xfrm>
              <a:off x="2372" y="1735"/>
              <a:ext cx="22" cy="28"/>
            </a:xfrm>
            <a:custGeom>
              <a:avLst/>
              <a:gdLst>
                <a:gd name="T0" fmla="*/ 15 w 22"/>
                <a:gd name="T1" fmla="*/ 28 h 28"/>
                <a:gd name="T2" fmla="*/ 8 w 22"/>
                <a:gd name="T3" fmla="*/ 28 h 28"/>
                <a:gd name="T4" fmla="*/ 8 w 22"/>
                <a:gd name="T5" fmla="*/ 21 h 28"/>
                <a:gd name="T6" fmla="*/ 15 w 22"/>
                <a:gd name="T7" fmla="*/ 21 h 28"/>
                <a:gd name="T8" fmla="*/ 8 w 22"/>
                <a:gd name="T9" fmla="*/ 21 h 28"/>
                <a:gd name="T10" fmla="*/ 8 w 22"/>
                <a:gd name="T11" fmla="*/ 28 h 28"/>
                <a:gd name="T12" fmla="*/ 0 w 22"/>
                <a:gd name="T13" fmla="*/ 28 h 28"/>
                <a:gd name="T14" fmla="*/ 0 w 22"/>
                <a:gd name="T15" fmla="*/ 0 h 28"/>
                <a:gd name="T16" fmla="*/ 8 w 22"/>
                <a:gd name="T17" fmla="*/ 0 h 28"/>
                <a:gd name="T18" fmla="*/ 22 w 22"/>
                <a:gd name="T19" fmla="*/ 0 h 28"/>
                <a:gd name="T20" fmla="*/ 22 w 22"/>
                <a:gd name="T21" fmla="*/ 28 h 28"/>
                <a:gd name="T22" fmla="*/ 15 w 22"/>
                <a:gd name="T23" fmla="*/ 28 h 28"/>
                <a:gd name="T24" fmla="*/ 15 w 22"/>
                <a:gd name="T25"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8">
                  <a:moveTo>
                    <a:pt x="15" y="28"/>
                  </a:moveTo>
                  <a:lnTo>
                    <a:pt x="8" y="28"/>
                  </a:lnTo>
                  <a:lnTo>
                    <a:pt x="8" y="21"/>
                  </a:lnTo>
                  <a:lnTo>
                    <a:pt x="15" y="21"/>
                  </a:lnTo>
                  <a:lnTo>
                    <a:pt x="8" y="21"/>
                  </a:lnTo>
                  <a:lnTo>
                    <a:pt x="8" y="28"/>
                  </a:lnTo>
                  <a:lnTo>
                    <a:pt x="0" y="28"/>
                  </a:lnTo>
                  <a:lnTo>
                    <a:pt x="0" y="0"/>
                  </a:lnTo>
                  <a:lnTo>
                    <a:pt x="8" y="0"/>
                  </a:lnTo>
                  <a:lnTo>
                    <a:pt x="22" y="0"/>
                  </a:lnTo>
                  <a:lnTo>
                    <a:pt x="22" y="28"/>
                  </a:lnTo>
                  <a:lnTo>
                    <a:pt x="15" y="28"/>
                  </a:lnTo>
                  <a:lnTo>
                    <a:pt x="15" y="2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reeform 51"/>
            <p:cNvSpPr/>
            <p:nvPr/>
          </p:nvSpPr>
          <p:spPr bwMode="auto">
            <a:xfrm>
              <a:off x="2529" y="1710"/>
              <a:ext cx="18" cy="14"/>
            </a:xfrm>
            <a:custGeom>
              <a:avLst/>
              <a:gdLst>
                <a:gd name="T0" fmla="*/ 0 w 18"/>
                <a:gd name="T1" fmla="*/ 14 h 14"/>
                <a:gd name="T2" fmla="*/ 0 w 18"/>
                <a:gd name="T3" fmla="*/ 0 h 14"/>
                <a:gd name="T4" fmla="*/ 18 w 18"/>
                <a:gd name="T5" fmla="*/ 0 h 14"/>
                <a:gd name="T6" fmla="*/ 18 w 18"/>
                <a:gd name="T7" fmla="*/ 14 h 14"/>
                <a:gd name="T8" fmla="*/ 0 w 18"/>
                <a:gd name="T9" fmla="*/ 14 h 14"/>
                <a:gd name="T10" fmla="*/ 0 w 18"/>
                <a:gd name="T11" fmla="*/ 14 h 14"/>
              </a:gdLst>
              <a:ahLst/>
              <a:cxnLst>
                <a:cxn ang="0">
                  <a:pos x="T0" y="T1"/>
                </a:cxn>
                <a:cxn ang="0">
                  <a:pos x="T2" y="T3"/>
                </a:cxn>
                <a:cxn ang="0">
                  <a:pos x="T4" y="T5"/>
                </a:cxn>
                <a:cxn ang="0">
                  <a:pos x="T6" y="T7"/>
                </a:cxn>
                <a:cxn ang="0">
                  <a:pos x="T8" y="T9"/>
                </a:cxn>
                <a:cxn ang="0">
                  <a:pos x="T10" y="T11"/>
                </a:cxn>
              </a:cxnLst>
              <a:rect l="0" t="0" r="r" b="b"/>
              <a:pathLst>
                <a:path w="18" h="14">
                  <a:moveTo>
                    <a:pt x="0" y="14"/>
                  </a:moveTo>
                  <a:lnTo>
                    <a:pt x="0" y="0"/>
                  </a:lnTo>
                  <a:lnTo>
                    <a:pt x="18" y="0"/>
                  </a:lnTo>
                  <a:lnTo>
                    <a:pt x="18" y="14"/>
                  </a:lnTo>
                  <a:lnTo>
                    <a:pt x="0" y="14"/>
                  </a:lnTo>
                  <a:lnTo>
                    <a:pt x="0"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4" name="Freeform 52"/>
            <p:cNvSpPr>
              <a:spLocks noEditPoints="1"/>
            </p:cNvSpPr>
            <p:nvPr/>
          </p:nvSpPr>
          <p:spPr bwMode="auto">
            <a:xfrm>
              <a:off x="2522" y="1703"/>
              <a:ext cx="32" cy="28"/>
            </a:xfrm>
            <a:custGeom>
              <a:avLst/>
              <a:gdLst>
                <a:gd name="T0" fmla="*/ 25 w 32"/>
                <a:gd name="T1" fmla="*/ 28 h 28"/>
                <a:gd name="T2" fmla="*/ 7 w 32"/>
                <a:gd name="T3" fmla="*/ 28 h 28"/>
                <a:gd name="T4" fmla="*/ 7 w 32"/>
                <a:gd name="T5" fmla="*/ 21 h 28"/>
                <a:gd name="T6" fmla="*/ 14 w 32"/>
                <a:gd name="T7" fmla="*/ 21 h 28"/>
                <a:gd name="T8" fmla="*/ 7 w 32"/>
                <a:gd name="T9" fmla="*/ 21 h 28"/>
                <a:gd name="T10" fmla="*/ 7 w 32"/>
                <a:gd name="T11" fmla="*/ 28 h 28"/>
                <a:gd name="T12" fmla="*/ 0 w 32"/>
                <a:gd name="T13" fmla="*/ 28 h 28"/>
                <a:gd name="T14" fmla="*/ 0 w 32"/>
                <a:gd name="T15" fmla="*/ 0 h 28"/>
                <a:gd name="T16" fmla="*/ 32 w 32"/>
                <a:gd name="T17" fmla="*/ 0 h 28"/>
                <a:gd name="T18" fmla="*/ 32 w 32"/>
                <a:gd name="T19" fmla="*/ 28 h 28"/>
                <a:gd name="T20" fmla="*/ 25 w 32"/>
                <a:gd name="T21" fmla="*/ 28 h 28"/>
                <a:gd name="T22" fmla="*/ 25 w 32"/>
                <a:gd name="T23" fmla="*/ 28 h 28"/>
                <a:gd name="T24" fmla="*/ 18 w 32"/>
                <a:gd name="T25" fmla="*/ 14 h 28"/>
                <a:gd name="T26" fmla="*/ 18 w 32"/>
                <a:gd name="T27" fmla="*/ 14 h 28"/>
                <a:gd name="T28" fmla="*/ 14 w 32"/>
                <a:gd name="T29" fmla="*/ 14 h 28"/>
                <a:gd name="T30" fmla="*/ 14 w 32"/>
                <a:gd name="T31" fmla="*/ 14 h 28"/>
                <a:gd name="T32" fmla="*/ 18 w 32"/>
                <a:gd name="T33" fmla="*/ 14 h 28"/>
                <a:gd name="T34" fmla="*/ 18 w 32"/>
                <a:gd name="T35" fmla="*/ 1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28">
                  <a:moveTo>
                    <a:pt x="25" y="28"/>
                  </a:moveTo>
                  <a:lnTo>
                    <a:pt x="7" y="28"/>
                  </a:lnTo>
                  <a:lnTo>
                    <a:pt x="7" y="21"/>
                  </a:lnTo>
                  <a:lnTo>
                    <a:pt x="14" y="21"/>
                  </a:lnTo>
                  <a:lnTo>
                    <a:pt x="7" y="21"/>
                  </a:lnTo>
                  <a:lnTo>
                    <a:pt x="7" y="28"/>
                  </a:lnTo>
                  <a:lnTo>
                    <a:pt x="0" y="28"/>
                  </a:lnTo>
                  <a:lnTo>
                    <a:pt x="0" y="0"/>
                  </a:lnTo>
                  <a:lnTo>
                    <a:pt x="32" y="0"/>
                  </a:lnTo>
                  <a:lnTo>
                    <a:pt x="32" y="28"/>
                  </a:lnTo>
                  <a:lnTo>
                    <a:pt x="25" y="28"/>
                  </a:lnTo>
                  <a:lnTo>
                    <a:pt x="25" y="28"/>
                  </a:lnTo>
                  <a:close/>
                  <a:moveTo>
                    <a:pt x="18" y="14"/>
                  </a:moveTo>
                  <a:lnTo>
                    <a:pt x="18" y="14"/>
                  </a:lnTo>
                  <a:lnTo>
                    <a:pt x="14" y="14"/>
                  </a:lnTo>
                  <a:lnTo>
                    <a:pt x="14" y="14"/>
                  </a:lnTo>
                  <a:lnTo>
                    <a:pt x="18" y="14"/>
                  </a:lnTo>
                  <a:lnTo>
                    <a:pt x="18"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5" name="Freeform 53"/>
            <p:cNvSpPr/>
            <p:nvPr/>
          </p:nvSpPr>
          <p:spPr bwMode="auto">
            <a:xfrm>
              <a:off x="2294" y="1997"/>
              <a:ext cx="371" cy="408"/>
            </a:xfrm>
            <a:custGeom>
              <a:avLst/>
              <a:gdLst>
                <a:gd name="T0" fmla="*/ 17 w 104"/>
                <a:gd name="T1" fmla="*/ 89 h 115"/>
                <a:gd name="T2" fmla="*/ 0 w 104"/>
                <a:gd name="T3" fmla="*/ 53 h 115"/>
                <a:gd name="T4" fmla="*/ 0 w 104"/>
                <a:gd name="T5" fmla="*/ 53 h 115"/>
                <a:gd name="T6" fmla="*/ 0 w 104"/>
                <a:gd name="T7" fmla="*/ 50 h 115"/>
                <a:gd name="T8" fmla="*/ 0 w 104"/>
                <a:gd name="T9" fmla="*/ 50 h 115"/>
                <a:gd name="T10" fmla="*/ 31 w 104"/>
                <a:gd name="T11" fmla="*/ 5 h 115"/>
                <a:gd name="T12" fmla="*/ 31 w 104"/>
                <a:gd name="T13" fmla="*/ 5 h 115"/>
                <a:gd name="T14" fmla="*/ 33 w 104"/>
                <a:gd name="T15" fmla="*/ 8 h 115"/>
                <a:gd name="T16" fmla="*/ 19 w 104"/>
                <a:gd name="T17" fmla="*/ 19 h 115"/>
                <a:gd name="T18" fmla="*/ 19 w 104"/>
                <a:gd name="T19" fmla="*/ 19 h 115"/>
                <a:gd name="T20" fmla="*/ 4 w 104"/>
                <a:gd name="T21" fmla="*/ 50 h 115"/>
                <a:gd name="T22" fmla="*/ 4 w 104"/>
                <a:gd name="T23" fmla="*/ 50 h 115"/>
                <a:gd name="T24" fmla="*/ 4 w 104"/>
                <a:gd name="T25" fmla="*/ 52 h 115"/>
                <a:gd name="T26" fmla="*/ 4 w 104"/>
                <a:gd name="T27" fmla="*/ 52 h 115"/>
                <a:gd name="T28" fmla="*/ 20 w 104"/>
                <a:gd name="T29" fmla="*/ 86 h 115"/>
                <a:gd name="T30" fmla="*/ 20 w 104"/>
                <a:gd name="T31" fmla="*/ 86 h 115"/>
                <a:gd name="T32" fmla="*/ 51 w 104"/>
                <a:gd name="T33" fmla="*/ 111 h 115"/>
                <a:gd name="T34" fmla="*/ 51 w 104"/>
                <a:gd name="T35" fmla="*/ 111 h 115"/>
                <a:gd name="T36" fmla="*/ 83 w 104"/>
                <a:gd name="T37" fmla="*/ 81 h 115"/>
                <a:gd name="T38" fmla="*/ 83 w 104"/>
                <a:gd name="T39" fmla="*/ 81 h 115"/>
                <a:gd name="T40" fmla="*/ 100 w 104"/>
                <a:gd name="T41" fmla="*/ 39 h 115"/>
                <a:gd name="T42" fmla="*/ 100 w 104"/>
                <a:gd name="T43" fmla="*/ 39 h 115"/>
                <a:gd name="T44" fmla="*/ 100 w 104"/>
                <a:gd name="T45" fmla="*/ 39 h 115"/>
                <a:gd name="T46" fmla="*/ 100 w 104"/>
                <a:gd name="T47" fmla="*/ 39 h 115"/>
                <a:gd name="T48" fmla="*/ 91 w 104"/>
                <a:gd name="T49" fmla="*/ 16 h 115"/>
                <a:gd name="T50" fmla="*/ 91 w 104"/>
                <a:gd name="T51" fmla="*/ 16 h 115"/>
                <a:gd name="T52" fmla="*/ 79 w 104"/>
                <a:gd name="T53" fmla="*/ 4 h 115"/>
                <a:gd name="T54" fmla="*/ 79 w 104"/>
                <a:gd name="T55" fmla="*/ 4 h 115"/>
                <a:gd name="T56" fmla="*/ 79 w 104"/>
                <a:gd name="T57" fmla="*/ 0 h 115"/>
                <a:gd name="T58" fmla="*/ 94 w 104"/>
                <a:gd name="T59" fmla="*/ 13 h 115"/>
                <a:gd name="T60" fmla="*/ 94 w 104"/>
                <a:gd name="T61" fmla="*/ 13 h 115"/>
                <a:gd name="T62" fmla="*/ 104 w 104"/>
                <a:gd name="T63" fmla="*/ 39 h 115"/>
                <a:gd name="T64" fmla="*/ 104 w 104"/>
                <a:gd name="T65" fmla="*/ 39 h 115"/>
                <a:gd name="T66" fmla="*/ 104 w 104"/>
                <a:gd name="T67" fmla="*/ 39 h 115"/>
                <a:gd name="T68" fmla="*/ 104 w 104"/>
                <a:gd name="T69" fmla="*/ 39 h 115"/>
                <a:gd name="T70" fmla="*/ 86 w 104"/>
                <a:gd name="T71" fmla="*/ 84 h 115"/>
                <a:gd name="T72" fmla="*/ 86 w 104"/>
                <a:gd name="T73" fmla="*/ 84 h 115"/>
                <a:gd name="T74" fmla="*/ 51 w 104"/>
                <a:gd name="T75" fmla="*/ 115 h 115"/>
                <a:gd name="T76" fmla="*/ 51 w 104"/>
                <a:gd name="T77" fmla="*/ 115 h 115"/>
                <a:gd name="T78" fmla="*/ 17 w 104"/>
                <a:gd name="T79" fmla="*/ 89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4" h="115">
                  <a:moveTo>
                    <a:pt x="17" y="89"/>
                  </a:moveTo>
                  <a:cubicBezTo>
                    <a:pt x="7" y="75"/>
                    <a:pt x="1" y="60"/>
                    <a:pt x="0" y="53"/>
                  </a:cubicBezTo>
                  <a:cubicBezTo>
                    <a:pt x="0" y="53"/>
                    <a:pt x="0" y="53"/>
                    <a:pt x="0" y="53"/>
                  </a:cubicBezTo>
                  <a:cubicBezTo>
                    <a:pt x="0" y="52"/>
                    <a:pt x="0" y="51"/>
                    <a:pt x="0" y="50"/>
                  </a:cubicBezTo>
                  <a:cubicBezTo>
                    <a:pt x="0" y="50"/>
                    <a:pt x="0" y="50"/>
                    <a:pt x="0" y="50"/>
                  </a:cubicBezTo>
                  <a:cubicBezTo>
                    <a:pt x="0" y="21"/>
                    <a:pt x="31" y="5"/>
                    <a:pt x="31" y="5"/>
                  </a:cubicBezTo>
                  <a:cubicBezTo>
                    <a:pt x="31" y="5"/>
                    <a:pt x="31" y="5"/>
                    <a:pt x="31" y="5"/>
                  </a:cubicBezTo>
                  <a:cubicBezTo>
                    <a:pt x="33" y="8"/>
                    <a:pt x="33" y="8"/>
                    <a:pt x="33" y="8"/>
                  </a:cubicBezTo>
                  <a:cubicBezTo>
                    <a:pt x="33" y="9"/>
                    <a:pt x="26" y="12"/>
                    <a:pt x="19" y="19"/>
                  </a:cubicBezTo>
                  <a:cubicBezTo>
                    <a:pt x="19" y="19"/>
                    <a:pt x="19" y="19"/>
                    <a:pt x="19" y="19"/>
                  </a:cubicBezTo>
                  <a:cubicBezTo>
                    <a:pt x="11" y="27"/>
                    <a:pt x="4" y="37"/>
                    <a:pt x="4" y="50"/>
                  </a:cubicBezTo>
                  <a:cubicBezTo>
                    <a:pt x="4" y="50"/>
                    <a:pt x="4" y="50"/>
                    <a:pt x="4" y="50"/>
                  </a:cubicBezTo>
                  <a:cubicBezTo>
                    <a:pt x="4" y="51"/>
                    <a:pt x="4" y="52"/>
                    <a:pt x="4" y="52"/>
                  </a:cubicBezTo>
                  <a:cubicBezTo>
                    <a:pt x="4" y="52"/>
                    <a:pt x="4" y="52"/>
                    <a:pt x="4" y="52"/>
                  </a:cubicBezTo>
                  <a:cubicBezTo>
                    <a:pt x="4" y="58"/>
                    <a:pt x="11" y="73"/>
                    <a:pt x="20" y="86"/>
                  </a:cubicBezTo>
                  <a:cubicBezTo>
                    <a:pt x="20" y="86"/>
                    <a:pt x="20" y="86"/>
                    <a:pt x="20" y="86"/>
                  </a:cubicBezTo>
                  <a:cubicBezTo>
                    <a:pt x="29" y="100"/>
                    <a:pt x="41" y="111"/>
                    <a:pt x="51" y="111"/>
                  </a:cubicBezTo>
                  <a:cubicBezTo>
                    <a:pt x="51" y="111"/>
                    <a:pt x="51" y="111"/>
                    <a:pt x="51" y="111"/>
                  </a:cubicBezTo>
                  <a:cubicBezTo>
                    <a:pt x="60" y="111"/>
                    <a:pt x="73" y="98"/>
                    <a:pt x="83" y="81"/>
                  </a:cubicBezTo>
                  <a:cubicBezTo>
                    <a:pt x="83" y="81"/>
                    <a:pt x="83" y="81"/>
                    <a:pt x="83" y="81"/>
                  </a:cubicBezTo>
                  <a:cubicBezTo>
                    <a:pt x="93" y="65"/>
                    <a:pt x="100" y="47"/>
                    <a:pt x="100" y="39"/>
                  </a:cubicBezTo>
                  <a:cubicBezTo>
                    <a:pt x="100" y="39"/>
                    <a:pt x="100" y="39"/>
                    <a:pt x="100" y="39"/>
                  </a:cubicBezTo>
                  <a:cubicBezTo>
                    <a:pt x="100" y="39"/>
                    <a:pt x="100" y="39"/>
                    <a:pt x="100" y="39"/>
                  </a:cubicBezTo>
                  <a:cubicBezTo>
                    <a:pt x="100" y="39"/>
                    <a:pt x="100" y="39"/>
                    <a:pt x="100" y="39"/>
                  </a:cubicBezTo>
                  <a:cubicBezTo>
                    <a:pt x="100" y="31"/>
                    <a:pt x="96" y="22"/>
                    <a:pt x="91" y="16"/>
                  </a:cubicBezTo>
                  <a:cubicBezTo>
                    <a:pt x="91" y="16"/>
                    <a:pt x="91" y="16"/>
                    <a:pt x="91" y="16"/>
                  </a:cubicBezTo>
                  <a:cubicBezTo>
                    <a:pt x="86" y="9"/>
                    <a:pt x="80" y="4"/>
                    <a:pt x="79" y="4"/>
                  </a:cubicBezTo>
                  <a:cubicBezTo>
                    <a:pt x="79" y="4"/>
                    <a:pt x="79" y="4"/>
                    <a:pt x="79" y="4"/>
                  </a:cubicBezTo>
                  <a:cubicBezTo>
                    <a:pt x="79" y="0"/>
                    <a:pt x="79" y="0"/>
                    <a:pt x="79" y="0"/>
                  </a:cubicBezTo>
                  <a:cubicBezTo>
                    <a:pt x="84" y="1"/>
                    <a:pt x="89" y="6"/>
                    <a:pt x="94" y="13"/>
                  </a:cubicBezTo>
                  <a:cubicBezTo>
                    <a:pt x="94" y="13"/>
                    <a:pt x="94" y="13"/>
                    <a:pt x="94" y="13"/>
                  </a:cubicBezTo>
                  <a:cubicBezTo>
                    <a:pt x="99" y="21"/>
                    <a:pt x="104" y="30"/>
                    <a:pt x="104" y="39"/>
                  </a:cubicBezTo>
                  <a:cubicBezTo>
                    <a:pt x="104" y="39"/>
                    <a:pt x="104" y="39"/>
                    <a:pt x="104" y="39"/>
                  </a:cubicBezTo>
                  <a:cubicBezTo>
                    <a:pt x="104" y="39"/>
                    <a:pt x="104" y="39"/>
                    <a:pt x="104" y="39"/>
                  </a:cubicBezTo>
                  <a:cubicBezTo>
                    <a:pt x="104" y="39"/>
                    <a:pt x="104" y="39"/>
                    <a:pt x="104" y="39"/>
                  </a:cubicBezTo>
                  <a:cubicBezTo>
                    <a:pt x="104" y="49"/>
                    <a:pt x="97" y="67"/>
                    <a:pt x="86" y="84"/>
                  </a:cubicBezTo>
                  <a:cubicBezTo>
                    <a:pt x="86" y="84"/>
                    <a:pt x="86" y="84"/>
                    <a:pt x="86" y="84"/>
                  </a:cubicBezTo>
                  <a:cubicBezTo>
                    <a:pt x="76" y="100"/>
                    <a:pt x="64" y="115"/>
                    <a:pt x="51" y="115"/>
                  </a:cubicBezTo>
                  <a:cubicBezTo>
                    <a:pt x="51" y="115"/>
                    <a:pt x="51" y="115"/>
                    <a:pt x="51" y="115"/>
                  </a:cubicBezTo>
                  <a:cubicBezTo>
                    <a:pt x="38" y="115"/>
                    <a:pt x="26" y="102"/>
                    <a:pt x="17" y="8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6" name="Freeform 54"/>
            <p:cNvSpPr>
              <a:spLocks noEditPoints="1"/>
            </p:cNvSpPr>
            <p:nvPr/>
          </p:nvSpPr>
          <p:spPr bwMode="auto">
            <a:xfrm>
              <a:off x="2287" y="1990"/>
              <a:ext cx="385" cy="422"/>
            </a:xfrm>
            <a:custGeom>
              <a:avLst/>
              <a:gdLst>
                <a:gd name="T0" fmla="*/ 17 w 108"/>
                <a:gd name="T1" fmla="*/ 92 h 119"/>
                <a:gd name="T2" fmla="*/ 0 w 108"/>
                <a:gd name="T3" fmla="*/ 52 h 119"/>
                <a:gd name="T4" fmla="*/ 32 w 108"/>
                <a:gd name="T5" fmla="*/ 5 h 119"/>
                <a:gd name="T6" fmla="*/ 37 w 108"/>
                <a:gd name="T7" fmla="*/ 10 h 119"/>
                <a:gd name="T8" fmla="*/ 35 w 108"/>
                <a:gd name="T9" fmla="*/ 12 h 119"/>
                <a:gd name="T10" fmla="*/ 32 w 108"/>
                <a:gd name="T11" fmla="*/ 15 h 119"/>
                <a:gd name="T12" fmla="*/ 22 w 108"/>
                <a:gd name="T13" fmla="*/ 23 h 119"/>
                <a:gd name="T14" fmla="*/ 8 w 108"/>
                <a:gd name="T15" fmla="*/ 52 h 119"/>
                <a:gd name="T16" fmla="*/ 24 w 108"/>
                <a:gd name="T17" fmla="*/ 87 h 119"/>
                <a:gd name="T18" fmla="*/ 53 w 108"/>
                <a:gd name="T19" fmla="*/ 111 h 119"/>
                <a:gd name="T20" fmla="*/ 53 w 108"/>
                <a:gd name="T21" fmla="*/ 111 h 119"/>
                <a:gd name="T22" fmla="*/ 54 w 108"/>
                <a:gd name="T23" fmla="*/ 111 h 119"/>
                <a:gd name="T24" fmla="*/ 100 w 108"/>
                <a:gd name="T25" fmla="*/ 41 h 119"/>
                <a:gd name="T26" fmla="*/ 100 w 108"/>
                <a:gd name="T27" fmla="*/ 41 h 119"/>
                <a:gd name="T28" fmla="*/ 91 w 108"/>
                <a:gd name="T29" fmla="*/ 19 h 119"/>
                <a:gd name="T30" fmla="*/ 82 w 108"/>
                <a:gd name="T31" fmla="*/ 8 h 119"/>
                <a:gd name="T32" fmla="*/ 82 w 108"/>
                <a:gd name="T33" fmla="*/ 0 h 119"/>
                <a:gd name="T34" fmla="*/ 108 w 108"/>
                <a:gd name="T35" fmla="*/ 41 h 119"/>
                <a:gd name="T36" fmla="*/ 108 w 108"/>
                <a:gd name="T37" fmla="*/ 41 h 119"/>
                <a:gd name="T38" fmla="*/ 53 w 108"/>
                <a:gd name="T39" fmla="*/ 119 h 119"/>
                <a:gd name="T40" fmla="*/ 53 w 108"/>
                <a:gd name="T41" fmla="*/ 115 h 119"/>
                <a:gd name="T42" fmla="*/ 54 w 108"/>
                <a:gd name="T43" fmla="*/ 115 h 119"/>
                <a:gd name="T44" fmla="*/ 53 w 108"/>
                <a:gd name="T45" fmla="*/ 115 h 119"/>
                <a:gd name="T46" fmla="*/ 53 w 108"/>
                <a:gd name="T47" fmla="*/ 115 h 119"/>
                <a:gd name="T48" fmla="*/ 53 w 108"/>
                <a:gd name="T49" fmla="*/ 115 h 119"/>
                <a:gd name="T50" fmla="*/ 104 w 108"/>
                <a:gd name="T51" fmla="*/ 41 h 119"/>
                <a:gd name="T52" fmla="*/ 95 w 108"/>
                <a:gd name="T53" fmla="*/ 16 h 119"/>
                <a:gd name="T54" fmla="*/ 95 w 108"/>
                <a:gd name="T55" fmla="*/ 16 h 119"/>
                <a:gd name="T56" fmla="*/ 104 w 108"/>
                <a:gd name="T57" fmla="*/ 41 h 119"/>
                <a:gd name="T58" fmla="*/ 104 w 108"/>
                <a:gd name="T59" fmla="*/ 41 h 119"/>
                <a:gd name="T60" fmla="*/ 89 w 108"/>
                <a:gd name="T61" fmla="*/ 81 h 119"/>
                <a:gd name="T62" fmla="*/ 5 w 108"/>
                <a:gd name="T63" fmla="*/ 58 h 119"/>
                <a:gd name="T64" fmla="*/ 4 w 108"/>
                <a:gd name="T65" fmla="*/ 54 h 119"/>
                <a:gd name="T66" fmla="*/ 4 w 108"/>
                <a:gd name="T67" fmla="*/ 53 h 119"/>
                <a:gd name="T68" fmla="*/ 4 w 108"/>
                <a:gd name="T69" fmla="*/ 52 h 119"/>
                <a:gd name="T70" fmla="*/ 4 w 108"/>
                <a:gd name="T71" fmla="*/ 52 h 119"/>
                <a:gd name="T72" fmla="*/ 4 w 108"/>
                <a:gd name="T73" fmla="*/ 52 h 119"/>
                <a:gd name="T74" fmla="*/ 19 w 108"/>
                <a:gd name="T75" fmla="*/ 20 h 119"/>
                <a:gd name="T76" fmla="*/ 19 w 108"/>
                <a:gd name="T77" fmla="*/ 20 h 119"/>
                <a:gd name="T78" fmla="*/ 27 w 108"/>
                <a:gd name="T79" fmla="*/ 13 h 119"/>
                <a:gd name="T80" fmla="*/ 37 w 108"/>
                <a:gd name="T81" fmla="*/ 10 h 119"/>
                <a:gd name="T82" fmla="*/ 87 w 108"/>
                <a:gd name="T83" fmla="*/ 8 h 119"/>
                <a:gd name="T84" fmla="*/ 85 w 108"/>
                <a:gd name="T85" fmla="*/ 6 h 119"/>
                <a:gd name="T86" fmla="*/ 36 w 108"/>
                <a:gd name="T87" fmla="*/ 9 h 119"/>
                <a:gd name="T88" fmla="*/ 36 w 108"/>
                <a:gd name="T89" fmla="*/ 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8" h="119">
                  <a:moveTo>
                    <a:pt x="17" y="92"/>
                  </a:moveTo>
                  <a:cubicBezTo>
                    <a:pt x="19" y="91"/>
                    <a:pt x="19" y="91"/>
                    <a:pt x="19" y="91"/>
                  </a:cubicBezTo>
                  <a:cubicBezTo>
                    <a:pt x="17" y="92"/>
                    <a:pt x="17" y="92"/>
                    <a:pt x="17" y="92"/>
                  </a:cubicBezTo>
                  <a:cubicBezTo>
                    <a:pt x="7" y="77"/>
                    <a:pt x="1" y="63"/>
                    <a:pt x="0" y="55"/>
                  </a:cubicBezTo>
                  <a:cubicBezTo>
                    <a:pt x="0" y="55"/>
                    <a:pt x="0" y="55"/>
                    <a:pt x="0" y="55"/>
                  </a:cubicBezTo>
                  <a:cubicBezTo>
                    <a:pt x="0" y="54"/>
                    <a:pt x="0" y="53"/>
                    <a:pt x="0" y="52"/>
                  </a:cubicBezTo>
                  <a:cubicBezTo>
                    <a:pt x="0" y="52"/>
                    <a:pt x="0" y="52"/>
                    <a:pt x="0" y="52"/>
                  </a:cubicBezTo>
                  <a:cubicBezTo>
                    <a:pt x="0" y="23"/>
                    <a:pt x="29" y="7"/>
                    <a:pt x="32" y="5"/>
                  </a:cubicBezTo>
                  <a:cubicBezTo>
                    <a:pt x="32" y="5"/>
                    <a:pt x="32" y="5"/>
                    <a:pt x="32" y="5"/>
                  </a:cubicBezTo>
                  <a:cubicBezTo>
                    <a:pt x="33" y="3"/>
                    <a:pt x="33" y="3"/>
                    <a:pt x="33" y="3"/>
                  </a:cubicBezTo>
                  <a:cubicBezTo>
                    <a:pt x="37" y="9"/>
                    <a:pt x="37" y="9"/>
                    <a:pt x="37" y="9"/>
                  </a:cubicBezTo>
                  <a:cubicBezTo>
                    <a:pt x="37" y="10"/>
                    <a:pt x="37" y="10"/>
                    <a:pt x="37" y="10"/>
                  </a:cubicBezTo>
                  <a:cubicBezTo>
                    <a:pt x="37" y="10"/>
                    <a:pt x="37" y="10"/>
                    <a:pt x="37" y="10"/>
                  </a:cubicBezTo>
                  <a:cubicBezTo>
                    <a:pt x="38" y="12"/>
                    <a:pt x="38" y="12"/>
                    <a:pt x="38" y="12"/>
                  </a:cubicBezTo>
                  <a:cubicBezTo>
                    <a:pt x="35" y="12"/>
                    <a:pt x="35" y="12"/>
                    <a:pt x="35" y="12"/>
                  </a:cubicBezTo>
                  <a:cubicBezTo>
                    <a:pt x="35" y="13"/>
                    <a:pt x="35" y="13"/>
                    <a:pt x="35" y="13"/>
                  </a:cubicBezTo>
                  <a:cubicBezTo>
                    <a:pt x="35" y="13"/>
                    <a:pt x="35" y="13"/>
                    <a:pt x="35" y="13"/>
                  </a:cubicBezTo>
                  <a:cubicBezTo>
                    <a:pt x="34" y="13"/>
                    <a:pt x="33" y="14"/>
                    <a:pt x="32" y="15"/>
                  </a:cubicBezTo>
                  <a:cubicBezTo>
                    <a:pt x="32" y="15"/>
                    <a:pt x="32" y="15"/>
                    <a:pt x="32" y="15"/>
                  </a:cubicBezTo>
                  <a:cubicBezTo>
                    <a:pt x="29" y="17"/>
                    <a:pt x="25" y="19"/>
                    <a:pt x="22" y="23"/>
                  </a:cubicBezTo>
                  <a:cubicBezTo>
                    <a:pt x="22" y="23"/>
                    <a:pt x="22" y="23"/>
                    <a:pt x="22" y="23"/>
                  </a:cubicBezTo>
                  <a:cubicBezTo>
                    <a:pt x="15" y="30"/>
                    <a:pt x="8" y="40"/>
                    <a:pt x="8" y="52"/>
                  </a:cubicBezTo>
                  <a:cubicBezTo>
                    <a:pt x="8" y="52"/>
                    <a:pt x="8" y="52"/>
                    <a:pt x="8" y="52"/>
                  </a:cubicBezTo>
                  <a:cubicBezTo>
                    <a:pt x="8" y="52"/>
                    <a:pt x="8" y="52"/>
                    <a:pt x="8" y="52"/>
                  </a:cubicBezTo>
                  <a:cubicBezTo>
                    <a:pt x="8" y="53"/>
                    <a:pt x="8" y="54"/>
                    <a:pt x="8" y="54"/>
                  </a:cubicBezTo>
                  <a:cubicBezTo>
                    <a:pt x="8" y="54"/>
                    <a:pt x="8" y="54"/>
                    <a:pt x="8" y="54"/>
                  </a:cubicBezTo>
                  <a:cubicBezTo>
                    <a:pt x="8" y="59"/>
                    <a:pt x="15" y="74"/>
                    <a:pt x="24" y="87"/>
                  </a:cubicBezTo>
                  <a:cubicBezTo>
                    <a:pt x="24" y="87"/>
                    <a:pt x="24" y="87"/>
                    <a:pt x="24" y="87"/>
                  </a:cubicBezTo>
                  <a:cubicBezTo>
                    <a:pt x="32" y="100"/>
                    <a:pt x="44" y="111"/>
                    <a:pt x="53" y="111"/>
                  </a:cubicBezTo>
                  <a:cubicBezTo>
                    <a:pt x="53" y="111"/>
                    <a:pt x="53" y="111"/>
                    <a:pt x="53" y="111"/>
                  </a:cubicBezTo>
                  <a:cubicBezTo>
                    <a:pt x="53" y="111"/>
                    <a:pt x="53" y="111"/>
                    <a:pt x="53" y="111"/>
                  </a:cubicBezTo>
                  <a:cubicBezTo>
                    <a:pt x="53" y="111"/>
                    <a:pt x="53" y="111"/>
                    <a:pt x="53" y="111"/>
                  </a:cubicBezTo>
                  <a:cubicBezTo>
                    <a:pt x="53" y="111"/>
                    <a:pt x="53" y="111"/>
                    <a:pt x="53" y="111"/>
                  </a:cubicBezTo>
                  <a:cubicBezTo>
                    <a:pt x="53" y="111"/>
                    <a:pt x="53" y="111"/>
                    <a:pt x="53" y="111"/>
                  </a:cubicBezTo>
                  <a:cubicBezTo>
                    <a:pt x="53" y="111"/>
                    <a:pt x="54" y="111"/>
                    <a:pt x="54" y="111"/>
                  </a:cubicBezTo>
                  <a:cubicBezTo>
                    <a:pt x="54" y="111"/>
                    <a:pt x="54" y="111"/>
                    <a:pt x="54" y="111"/>
                  </a:cubicBezTo>
                  <a:cubicBezTo>
                    <a:pt x="61" y="111"/>
                    <a:pt x="74" y="98"/>
                    <a:pt x="83" y="82"/>
                  </a:cubicBezTo>
                  <a:cubicBezTo>
                    <a:pt x="83" y="82"/>
                    <a:pt x="83" y="82"/>
                    <a:pt x="83" y="82"/>
                  </a:cubicBezTo>
                  <a:cubicBezTo>
                    <a:pt x="93" y="67"/>
                    <a:pt x="100" y="48"/>
                    <a:pt x="100" y="41"/>
                  </a:cubicBezTo>
                  <a:cubicBezTo>
                    <a:pt x="100" y="41"/>
                    <a:pt x="100" y="41"/>
                    <a:pt x="100" y="41"/>
                  </a:cubicBezTo>
                  <a:cubicBezTo>
                    <a:pt x="100" y="41"/>
                    <a:pt x="100" y="41"/>
                    <a:pt x="100" y="41"/>
                  </a:cubicBezTo>
                  <a:cubicBezTo>
                    <a:pt x="100" y="41"/>
                    <a:pt x="100" y="41"/>
                    <a:pt x="100" y="41"/>
                  </a:cubicBezTo>
                  <a:cubicBezTo>
                    <a:pt x="100" y="41"/>
                    <a:pt x="100" y="41"/>
                    <a:pt x="100" y="41"/>
                  </a:cubicBezTo>
                  <a:cubicBezTo>
                    <a:pt x="100" y="41"/>
                    <a:pt x="100" y="41"/>
                    <a:pt x="100" y="41"/>
                  </a:cubicBezTo>
                  <a:cubicBezTo>
                    <a:pt x="100" y="34"/>
                    <a:pt x="96" y="25"/>
                    <a:pt x="91" y="19"/>
                  </a:cubicBezTo>
                  <a:cubicBezTo>
                    <a:pt x="91" y="19"/>
                    <a:pt x="91" y="19"/>
                    <a:pt x="91" y="19"/>
                  </a:cubicBezTo>
                  <a:cubicBezTo>
                    <a:pt x="88" y="14"/>
                    <a:pt x="83" y="9"/>
                    <a:pt x="82" y="8"/>
                  </a:cubicBezTo>
                  <a:cubicBezTo>
                    <a:pt x="82" y="8"/>
                    <a:pt x="82" y="8"/>
                    <a:pt x="82" y="8"/>
                  </a:cubicBezTo>
                  <a:cubicBezTo>
                    <a:pt x="79" y="10"/>
                    <a:pt x="79" y="10"/>
                    <a:pt x="79" y="10"/>
                  </a:cubicBezTo>
                  <a:cubicBezTo>
                    <a:pt x="80" y="0"/>
                    <a:pt x="80" y="0"/>
                    <a:pt x="80" y="0"/>
                  </a:cubicBezTo>
                  <a:cubicBezTo>
                    <a:pt x="82" y="0"/>
                    <a:pt x="82" y="0"/>
                    <a:pt x="82" y="0"/>
                  </a:cubicBezTo>
                  <a:cubicBezTo>
                    <a:pt x="88" y="1"/>
                    <a:pt x="92" y="7"/>
                    <a:pt x="98" y="14"/>
                  </a:cubicBezTo>
                  <a:cubicBezTo>
                    <a:pt x="98" y="14"/>
                    <a:pt x="98" y="14"/>
                    <a:pt x="98" y="14"/>
                  </a:cubicBezTo>
                  <a:cubicBezTo>
                    <a:pt x="103" y="22"/>
                    <a:pt x="108" y="31"/>
                    <a:pt x="108" y="41"/>
                  </a:cubicBezTo>
                  <a:cubicBezTo>
                    <a:pt x="108" y="41"/>
                    <a:pt x="108" y="41"/>
                    <a:pt x="108" y="41"/>
                  </a:cubicBezTo>
                  <a:cubicBezTo>
                    <a:pt x="108" y="41"/>
                    <a:pt x="108" y="41"/>
                    <a:pt x="108" y="41"/>
                  </a:cubicBezTo>
                  <a:cubicBezTo>
                    <a:pt x="108" y="41"/>
                    <a:pt x="108" y="41"/>
                    <a:pt x="108" y="41"/>
                  </a:cubicBezTo>
                  <a:cubicBezTo>
                    <a:pt x="108" y="52"/>
                    <a:pt x="100" y="70"/>
                    <a:pt x="90" y="87"/>
                  </a:cubicBezTo>
                  <a:cubicBezTo>
                    <a:pt x="90" y="87"/>
                    <a:pt x="90" y="87"/>
                    <a:pt x="90" y="87"/>
                  </a:cubicBezTo>
                  <a:cubicBezTo>
                    <a:pt x="80" y="103"/>
                    <a:pt x="67" y="119"/>
                    <a:pt x="53" y="119"/>
                  </a:cubicBezTo>
                  <a:cubicBezTo>
                    <a:pt x="53" y="119"/>
                    <a:pt x="53" y="119"/>
                    <a:pt x="53" y="119"/>
                  </a:cubicBezTo>
                  <a:cubicBezTo>
                    <a:pt x="39" y="119"/>
                    <a:pt x="27" y="106"/>
                    <a:pt x="17" y="92"/>
                  </a:cubicBezTo>
                  <a:close/>
                  <a:moveTo>
                    <a:pt x="53" y="115"/>
                  </a:moveTo>
                  <a:cubicBezTo>
                    <a:pt x="63" y="115"/>
                    <a:pt x="75" y="103"/>
                    <a:pt x="84" y="88"/>
                  </a:cubicBezTo>
                  <a:cubicBezTo>
                    <a:pt x="84" y="88"/>
                    <a:pt x="84" y="88"/>
                    <a:pt x="84" y="88"/>
                  </a:cubicBezTo>
                  <a:cubicBezTo>
                    <a:pt x="75" y="103"/>
                    <a:pt x="63" y="115"/>
                    <a:pt x="54" y="115"/>
                  </a:cubicBezTo>
                  <a:cubicBezTo>
                    <a:pt x="54" y="115"/>
                    <a:pt x="54" y="115"/>
                    <a:pt x="54" y="115"/>
                  </a:cubicBezTo>
                  <a:cubicBezTo>
                    <a:pt x="53" y="115"/>
                    <a:pt x="53" y="115"/>
                    <a:pt x="53" y="115"/>
                  </a:cubicBezTo>
                  <a:cubicBezTo>
                    <a:pt x="53" y="115"/>
                    <a:pt x="53" y="115"/>
                    <a:pt x="53" y="115"/>
                  </a:cubicBezTo>
                  <a:cubicBezTo>
                    <a:pt x="53" y="115"/>
                    <a:pt x="53" y="115"/>
                    <a:pt x="53" y="115"/>
                  </a:cubicBezTo>
                  <a:cubicBezTo>
                    <a:pt x="53" y="115"/>
                    <a:pt x="53" y="115"/>
                    <a:pt x="53" y="115"/>
                  </a:cubicBezTo>
                  <a:cubicBezTo>
                    <a:pt x="53" y="115"/>
                    <a:pt x="53" y="115"/>
                    <a:pt x="53" y="115"/>
                  </a:cubicBezTo>
                  <a:cubicBezTo>
                    <a:pt x="45" y="115"/>
                    <a:pt x="37" y="109"/>
                    <a:pt x="29" y="101"/>
                  </a:cubicBezTo>
                  <a:cubicBezTo>
                    <a:pt x="29" y="101"/>
                    <a:pt x="29" y="101"/>
                    <a:pt x="29" y="101"/>
                  </a:cubicBezTo>
                  <a:cubicBezTo>
                    <a:pt x="37" y="109"/>
                    <a:pt x="45" y="115"/>
                    <a:pt x="53" y="115"/>
                  </a:cubicBezTo>
                  <a:close/>
                  <a:moveTo>
                    <a:pt x="89" y="81"/>
                  </a:moveTo>
                  <a:cubicBezTo>
                    <a:pt x="98" y="66"/>
                    <a:pt x="104" y="49"/>
                    <a:pt x="104" y="41"/>
                  </a:cubicBezTo>
                  <a:cubicBezTo>
                    <a:pt x="104" y="41"/>
                    <a:pt x="104" y="41"/>
                    <a:pt x="104" y="41"/>
                  </a:cubicBezTo>
                  <a:cubicBezTo>
                    <a:pt x="104" y="41"/>
                    <a:pt x="104" y="41"/>
                    <a:pt x="104" y="41"/>
                  </a:cubicBezTo>
                  <a:cubicBezTo>
                    <a:pt x="104" y="41"/>
                    <a:pt x="104" y="41"/>
                    <a:pt x="104" y="41"/>
                  </a:cubicBezTo>
                  <a:cubicBezTo>
                    <a:pt x="104" y="32"/>
                    <a:pt x="100" y="23"/>
                    <a:pt x="95" y="16"/>
                  </a:cubicBezTo>
                  <a:cubicBezTo>
                    <a:pt x="95" y="16"/>
                    <a:pt x="95" y="16"/>
                    <a:pt x="95" y="16"/>
                  </a:cubicBezTo>
                  <a:cubicBezTo>
                    <a:pt x="95" y="16"/>
                    <a:pt x="95" y="16"/>
                    <a:pt x="95" y="16"/>
                  </a:cubicBezTo>
                  <a:cubicBezTo>
                    <a:pt x="95" y="16"/>
                    <a:pt x="95" y="16"/>
                    <a:pt x="95" y="16"/>
                  </a:cubicBezTo>
                  <a:cubicBezTo>
                    <a:pt x="95" y="16"/>
                    <a:pt x="95" y="16"/>
                    <a:pt x="95" y="16"/>
                  </a:cubicBezTo>
                  <a:cubicBezTo>
                    <a:pt x="95" y="16"/>
                    <a:pt x="95" y="16"/>
                    <a:pt x="95" y="16"/>
                  </a:cubicBezTo>
                  <a:cubicBezTo>
                    <a:pt x="100" y="23"/>
                    <a:pt x="104" y="32"/>
                    <a:pt x="104" y="41"/>
                  </a:cubicBezTo>
                  <a:cubicBezTo>
                    <a:pt x="104" y="41"/>
                    <a:pt x="104" y="41"/>
                    <a:pt x="104" y="41"/>
                  </a:cubicBezTo>
                  <a:cubicBezTo>
                    <a:pt x="104" y="41"/>
                    <a:pt x="104" y="41"/>
                    <a:pt x="104" y="41"/>
                  </a:cubicBezTo>
                  <a:cubicBezTo>
                    <a:pt x="104" y="41"/>
                    <a:pt x="104" y="41"/>
                    <a:pt x="104" y="41"/>
                  </a:cubicBezTo>
                  <a:cubicBezTo>
                    <a:pt x="104" y="41"/>
                    <a:pt x="104" y="41"/>
                    <a:pt x="104" y="41"/>
                  </a:cubicBezTo>
                  <a:cubicBezTo>
                    <a:pt x="104" y="41"/>
                    <a:pt x="104" y="41"/>
                    <a:pt x="104" y="41"/>
                  </a:cubicBezTo>
                  <a:cubicBezTo>
                    <a:pt x="104" y="50"/>
                    <a:pt x="98" y="66"/>
                    <a:pt x="89" y="81"/>
                  </a:cubicBezTo>
                  <a:close/>
                  <a:moveTo>
                    <a:pt x="4" y="54"/>
                  </a:moveTo>
                  <a:cubicBezTo>
                    <a:pt x="4" y="55"/>
                    <a:pt x="4" y="56"/>
                    <a:pt x="5" y="58"/>
                  </a:cubicBezTo>
                  <a:cubicBezTo>
                    <a:pt x="5" y="58"/>
                    <a:pt x="5" y="58"/>
                    <a:pt x="5" y="58"/>
                  </a:cubicBezTo>
                  <a:cubicBezTo>
                    <a:pt x="4" y="56"/>
                    <a:pt x="4" y="55"/>
                    <a:pt x="4" y="54"/>
                  </a:cubicBezTo>
                  <a:cubicBezTo>
                    <a:pt x="4" y="54"/>
                    <a:pt x="4" y="54"/>
                    <a:pt x="4" y="54"/>
                  </a:cubicBezTo>
                  <a:cubicBezTo>
                    <a:pt x="4" y="54"/>
                    <a:pt x="4" y="54"/>
                    <a:pt x="4" y="54"/>
                  </a:cubicBezTo>
                  <a:cubicBezTo>
                    <a:pt x="4" y="54"/>
                    <a:pt x="4" y="54"/>
                    <a:pt x="4" y="54"/>
                  </a:cubicBezTo>
                  <a:cubicBezTo>
                    <a:pt x="4" y="54"/>
                    <a:pt x="4" y="54"/>
                    <a:pt x="4" y="54"/>
                  </a:cubicBezTo>
                  <a:close/>
                  <a:moveTo>
                    <a:pt x="4" y="53"/>
                  </a:moveTo>
                  <a:cubicBezTo>
                    <a:pt x="4" y="53"/>
                    <a:pt x="4" y="53"/>
                    <a:pt x="4" y="52"/>
                  </a:cubicBezTo>
                  <a:cubicBezTo>
                    <a:pt x="4" y="52"/>
                    <a:pt x="4" y="52"/>
                    <a:pt x="4" y="52"/>
                  </a:cubicBezTo>
                  <a:cubicBezTo>
                    <a:pt x="4" y="52"/>
                    <a:pt x="4" y="52"/>
                    <a:pt x="4" y="52"/>
                  </a:cubicBezTo>
                  <a:cubicBezTo>
                    <a:pt x="4" y="52"/>
                    <a:pt x="4" y="52"/>
                    <a:pt x="4" y="52"/>
                  </a:cubicBezTo>
                  <a:cubicBezTo>
                    <a:pt x="4" y="53"/>
                    <a:pt x="4" y="53"/>
                    <a:pt x="4" y="53"/>
                  </a:cubicBezTo>
                  <a:close/>
                  <a:moveTo>
                    <a:pt x="4" y="52"/>
                  </a:moveTo>
                  <a:cubicBezTo>
                    <a:pt x="4" y="52"/>
                    <a:pt x="4" y="51"/>
                    <a:pt x="4" y="51"/>
                  </a:cubicBezTo>
                  <a:cubicBezTo>
                    <a:pt x="4" y="51"/>
                    <a:pt x="4" y="51"/>
                    <a:pt x="4" y="51"/>
                  </a:cubicBezTo>
                  <a:cubicBezTo>
                    <a:pt x="4" y="51"/>
                    <a:pt x="4" y="52"/>
                    <a:pt x="4" y="52"/>
                  </a:cubicBezTo>
                  <a:cubicBezTo>
                    <a:pt x="4" y="52"/>
                    <a:pt x="4" y="52"/>
                    <a:pt x="4" y="52"/>
                  </a:cubicBezTo>
                  <a:cubicBezTo>
                    <a:pt x="4" y="52"/>
                    <a:pt x="4" y="52"/>
                    <a:pt x="4" y="52"/>
                  </a:cubicBezTo>
                  <a:close/>
                  <a:moveTo>
                    <a:pt x="19" y="20"/>
                  </a:moveTo>
                  <a:cubicBezTo>
                    <a:pt x="16" y="23"/>
                    <a:pt x="12" y="27"/>
                    <a:pt x="10" y="32"/>
                  </a:cubicBezTo>
                  <a:cubicBezTo>
                    <a:pt x="10" y="32"/>
                    <a:pt x="10" y="32"/>
                    <a:pt x="10" y="32"/>
                  </a:cubicBezTo>
                  <a:cubicBezTo>
                    <a:pt x="12" y="27"/>
                    <a:pt x="16" y="23"/>
                    <a:pt x="19" y="20"/>
                  </a:cubicBezTo>
                  <a:cubicBezTo>
                    <a:pt x="19" y="20"/>
                    <a:pt x="19" y="20"/>
                    <a:pt x="19" y="20"/>
                  </a:cubicBezTo>
                  <a:cubicBezTo>
                    <a:pt x="22" y="17"/>
                    <a:pt x="25" y="15"/>
                    <a:pt x="27" y="13"/>
                  </a:cubicBezTo>
                  <a:cubicBezTo>
                    <a:pt x="27" y="13"/>
                    <a:pt x="27" y="13"/>
                    <a:pt x="27" y="13"/>
                  </a:cubicBezTo>
                  <a:cubicBezTo>
                    <a:pt x="25" y="15"/>
                    <a:pt x="22" y="17"/>
                    <a:pt x="19" y="20"/>
                  </a:cubicBezTo>
                  <a:close/>
                  <a:moveTo>
                    <a:pt x="37" y="10"/>
                  </a:moveTo>
                  <a:cubicBezTo>
                    <a:pt x="37" y="10"/>
                    <a:pt x="37" y="10"/>
                    <a:pt x="37" y="10"/>
                  </a:cubicBezTo>
                  <a:cubicBezTo>
                    <a:pt x="37" y="10"/>
                    <a:pt x="37" y="10"/>
                    <a:pt x="37" y="10"/>
                  </a:cubicBezTo>
                  <a:cubicBezTo>
                    <a:pt x="37" y="10"/>
                    <a:pt x="37" y="10"/>
                    <a:pt x="37" y="10"/>
                  </a:cubicBezTo>
                  <a:close/>
                  <a:moveTo>
                    <a:pt x="87" y="8"/>
                  </a:moveTo>
                  <a:cubicBezTo>
                    <a:pt x="88" y="8"/>
                    <a:pt x="89" y="9"/>
                    <a:pt x="89" y="10"/>
                  </a:cubicBezTo>
                  <a:cubicBezTo>
                    <a:pt x="89" y="10"/>
                    <a:pt x="89" y="10"/>
                    <a:pt x="89" y="10"/>
                  </a:cubicBezTo>
                  <a:cubicBezTo>
                    <a:pt x="88" y="8"/>
                    <a:pt x="86" y="7"/>
                    <a:pt x="85" y="6"/>
                  </a:cubicBezTo>
                  <a:cubicBezTo>
                    <a:pt x="85" y="6"/>
                    <a:pt x="85" y="6"/>
                    <a:pt x="85" y="6"/>
                  </a:cubicBezTo>
                  <a:cubicBezTo>
                    <a:pt x="85" y="6"/>
                    <a:pt x="86" y="7"/>
                    <a:pt x="87" y="8"/>
                  </a:cubicBezTo>
                  <a:close/>
                  <a:moveTo>
                    <a:pt x="36" y="9"/>
                  </a:moveTo>
                  <a:cubicBezTo>
                    <a:pt x="36" y="9"/>
                    <a:pt x="36" y="9"/>
                    <a:pt x="36" y="9"/>
                  </a:cubicBezTo>
                  <a:cubicBezTo>
                    <a:pt x="36" y="9"/>
                    <a:pt x="36" y="9"/>
                    <a:pt x="36" y="9"/>
                  </a:cubicBezTo>
                  <a:cubicBezTo>
                    <a:pt x="36" y="9"/>
                    <a:pt x="36" y="9"/>
                    <a:pt x="36" y="9"/>
                  </a:cubicBezTo>
                  <a:cubicBezTo>
                    <a:pt x="36" y="9"/>
                    <a:pt x="36" y="9"/>
                    <a:pt x="36"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7" name="Freeform 55"/>
            <p:cNvSpPr/>
            <p:nvPr/>
          </p:nvSpPr>
          <p:spPr bwMode="auto">
            <a:xfrm>
              <a:off x="2412" y="2008"/>
              <a:ext cx="131" cy="71"/>
            </a:xfrm>
            <a:custGeom>
              <a:avLst/>
              <a:gdLst>
                <a:gd name="T0" fmla="*/ 0 w 131"/>
                <a:gd name="T1" fmla="*/ 18 h 71"/>
                <a:gd name="T2" fmla="*/ 0 w 131"/>
                <a:gd name="T3" fmla="*/ 18 h 71"/>
                <a:gd name="T4" fmla="*/ 14 w 131"/>
                <a:gd name="T5" fmla="*/ 10 h 71"/>
                <a:gd name="T6" fmla="*/ 32 w 131"/>
                <a:gd name="T7" fmla="*/ 42 h 71"/>
                <a:gd name="T8" fmla="*/ 60 w 131"/>
                <a:gd name="T9" fmla="*/ 3 h 71"/>
                <a:gd name="T10" fmla="*/ 110 w 131"/>
                <a:gd name="T11" fmla="*/ 35 h 71"/>
                <a:gd name="T12" fmla="*/ 117 w 131"/>
                <a:gd name="T13" fmla="*/ 0 h 71"/>
                <a:gd name="T14" fmla="*/ 131 w 131"/>
                <a:gd name="T15" fmla="*/ 3 h 71"/>
                <a:gd name="T16" fmla="*/ 121 w 131"/>
                <a:gd name="T17" fmla="*/ 60 h 71"/>
                <a:gd name="T18" fmla="*/ 64 w 131"/>
                <a:gd name="T19" fmla="*/ 21 h 71"/>
                <a:gd name="T20" fmla="*/ 28 w 131"/>
                <a:gd name="T21" fmla="*/ 71 h 71"/>
                <a:gd name="T22" fmla="*/ 0 w 131"/>
                <a:gd name="T23" fmla="*/ 18 h 71"/>
                <a:gd name="T24" fmla="*/ 0 w 131"/>
                <a:gd name="T25" fmla="*/ 1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 h="71">
                  <a:moveTo>
                    <a:pt x="0" y="18"/>
                  </a:moveTo>
                  <a:lnTo>
                    <a:pt x="0" y="18"/>
                  </a:lnTo>
                  <a:lnTo>
                    <a:pt x="14" y="10"/>
                  </a:lnTo>
                  <a:lnTo>
                    <a:pt x="32" y="42"/>
                  </a:lnTo>
                  <a:lnTo>
                    <a:pt x="60" y="3"/>
                  </a:lnTo>
                  <a:lnTo>
                    <a:pt x="110" y="35"/>
                  </a:lnTo>
                  <a:lnTo>
                    <a:pt x="117" y="0"/>
                  </a:lnTo>
                  <a:lnTo>
                    <a:pt x="131" y="3"/>
                  </a:lnTo>
                  <a:lnTo>
                    <a:pt x="121" y="60"/>
                  </a:lnTo>
                  <a:lnTo>
                    <a:pt x="64" y="21"/>
                  </a:lnTo>
                  <a:lnTo>
                    <a:pt x="28" y="71"/>
                  </a:lnTo>
                  <a:lnTo>
                    <a:pt x="0" y="18"/>
                  </a:lnTo>
                  <a:lnTo>
                    <a:pt x="0" y="1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8" name="Freeform 56"/>
            <p:cNvSpPr>
              <a:spLocks noEditPoints="1"/>
            </p:cNvSpPr>
            <p:nvPr/>
          </p:nvSpPr>
          <p:spPr bwMode="auto">
            <a:xfrm>
              <a:off x="2405" y="2001"/>
              <a:ext cx="149" cy="92"/>
            </a:xfrm>
            <a:custGeom>
              <a:avLst/>
              <a:gdLst>
                <a:gd name="T0" fmla="*/ 0 w 149"/>
                <a:gd name="T1" fmla="*/ 28 h 92"/>
                <a:gd name="T2" fmla="*/ 7 w 149"/>
                <a:gd name="T3" fmla="*/ 25 h 92"/>
                <a:gd name="T4" fmla="*/ 0 w 149"/>
                <a:gd name="T5" fmla="*/ 28 h 92"/>
                <a:gd name="T6" fmla="*/ 7 w 149"/>
                <a:gd name="T7" fmla="*/ 21 h 92"/>
                <a:gd name="T8" fmla="*/ 3 w 149"/>
                <a:gd name="T9" fmla="*/ 17 h 92"/>
                <a:gd name="T10" fmla="*/ 21 w 149"/>
                <a:gd name="T11" fmla="*/ 7 h 92"/>
                <a:gd name="T12" fmla="*/ 39 w 149"/>
                <a:gd name="T13" fmla="*/ 35 h 92"/>
                <a:gd name="T14" fmla="*/ 64 w 149"/>
                <a:gd name="T15" fmla="*/ 0 h 92"/>
                <a:gd name="T16" fmla="*/ 114 w 149"/>
                <a:gd name="T17" fmla="*/ 32 h 92"/>
                <a:gd name="T18" fmla="*/ 121 w 149"/>
                <a:gd name="T19" fmla="*/ 0 h 92"/>
                <a:gd name="T20" fmla="*/ 149 w 149"/>
                <a:gd name="T21" fmla="*/ 7 h 92"/>
                <a:gd name="T22" fmla="*/ 131 w 149"/>
                <a:gd name="T23" fmla="*/ 78 h 92"/>
                <a:gd name="T24" fmla="*/ 71 w 149"/>
                <a:gd name="T25" fmla="*/ 39 h 92"/>
                <a:gd name="T26" fmla="*/ 35 w 149"/>
                <a:gd name="T27" fmla="*/ 92 h 92"/>
                <a:gd name="T28" fmla="*/ 0 w 149"/>
                <a:gd name="T29" fmla="*/ 28 h 92"/>
                <a:gd name="T30" fmla="*/ 0 w 149"/>
                <a:gd name="T31" fmla="*/ 28 h 92"/>
                <a:gd name="T32" fmla="*/ 39 w 149"/>
                <a:gd name="T33" fmla="*/ 64 h 92"/>
                <a:gd name="T34" fmla="*/ 67 w 149"/>
                <a:gd name="T35" fmla="*/ 21 h 92"/>
                <a:gd name="T36" fmla="*/ 124 w 149"/>
                <a:gd name="T37" fmla="*/ 53 h 92"/>
                <a:gd name="T38" fmla="*/ 131 w 149"/>
                <a:gd name="T39" fmla="*/ 17 h 92"/>
                <a:gd name="T40" fmla="*/ 124 w 149"/>
                <a:gd name="T41" fmla="*/ 53 h 92"/>
                <a:gd name="T42" fmla="*/ 67 w 149"/>
                <a:gd name="T43" fmla="*/ 21 h 92"/>
                <a:gd name="T44" fmla="*/ 39 w 149"/>
                <a:gd name="T45" fmla="*/ 64 h 92"/>
                <a:gd name="T46" fmla="*/ 39 w 149"/>
                <a:gd name="T47" fmla="*/ 64 h 92"/>
                <a:gd name="T48" fmla="*/ 39 w 149"/>
                <a:gd name="T49" fmla="*/ 64 h 92"/>
                <a:gd name="T50" fmla="*/ 17 w 149"/>
                <a:gd name="T51" fmla="*/ 32 h 92"/>
                <a:gd name="T52" fmla="*/ 17 w 149"/>
                <a:gd name="T53" fmla="*/ 25 h 92"/>
                <a:gd name="T54" fmla="*/ 17 w 149"/>
                <a:gd name="T55" fmla="*/ 25 h 92"/>
                <a:gd name="T56" fmla="*/ 17 w 149"/>
                <a:gd name="T57" fmla="*/ 32 h 92"/>
                <a:gd name="T58" fmla="*/ 17 w 149"/>
                <a:gd name="T59" fmla="*/ 3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9" h="92">
                  <a:moveTo>
                    <a:pt x="0" y="28"/>
                  </a:moveTo>
                  <a:lnTo>
                    <a:pt x="7" y="25"/>
                  </a:lnTo>
                  <a:lnTo>
                    <a:pt x="0" y="28"/>
                  </a:lnTo>
                  <a:lnTo>
                    <a:pt x="7" y="21"/>
                  </a:lnTo>
                  <a:lnTo>
                    <a:pt x="3" y="17"/>
                  </a:lnTo>
                  <a:lnTo>
                    <a:pt x="21" y="7"/>
                  </a:lnTo>
                  <a:lnTo>
                    <a:pt x="39" y="35"/>
                  </a:lnTo>
                  <a:lnTo>
                    <a:pt x="64" y="0"/>
                  </a:lnTo>
                  <a:lnTo>
                    <a:pt x="114" y="32"/>
                  </a:lnTo>
                  <a:lnTo>
                    <a:pt x="121" y="0"/>
                  </a:lnTo>
                  <a:lnTo>
                    <a:pt x="149" y="7"/>
                  </a:lnTo>
                  <a:lnTo>
                    <a:pt x="131" y="78"/>
                  </a:lnTo>
                  <a:lnTo>
                    <a:pt x="71" y="39"/>
                  </a:lnTo>
                  <a:lnTo>
                    <a:pt x="35" y="92"/>
                  </a:lnTo>
                  <a:lnTo>
                    <a:pt x="0" y="28"/>
                  </a:lnTo>
                  <a:lnTo>
                    <a:pt x="0" y="28"/>
                  </a:lnTo>
                  <a:close/>
                  <a:moveTo>
                    <a:pt x="39" y="64"/>
                  </a:moveTo>
                  <a:lnTo>
                    <a:pt x="67" y="21"/>
                  </a:lnTo>
                  <a:lnTo>
                    <a:pt x="124" y="53"/>
                  </a:lnTo>
                  <a:lnTo>
                    <a:pt x="131" y="17"/>
                  </a:lnTo>
                  <a:lnTo>
                    <a:pt x="124" y="53"/>
                  </a:lnTo>
                  <a:lnTo>
                    <a:pt x="67" y="21"/>
                  </a:lnTo>
                  <a:lnTo>
                    <a:pt x="39" y="64"/>
                  </a:lnTo>
                  <a:lnTo>
                    <a:pt x="39" y="64"/>
                  </a:lnTo>
                  <a:lnTo>
                    <a:pt x="39" y="64"/>
                  </a:lnTo>
                  <a:close/>
                  <a:moveTo>
                    <a:pt x="17" y="32"/>
                  </a:moveTo>
                  <a:lnTo>
                    <a:pt x="17" y="25"/>
                  </a:lnTo>
                  <a:lnTo>
                    <a:pt x="17" y="25"/>
                  </a:lnTo>
                  <a:lnTo>
                    <a:pt x="17" y="32"/>
                  </a:lnTo>
                  <a:lnTo>
                    <a:pt x="17" y="3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9" name="Freeform 57"/>
            <p:cNvSpPr>
              <a:spLocks noEditPoints="1"/>
            </p:cNvSpPr>
            <p:nvPr/>
          </p:nvSpPr>
          <p:spPr bwMode="auto">
            <a:xfrm>
              <a:off x="2454" y="2018"/>
              <a:ext cx="89" cy="263"/>
            </a:xfrm>
            <a:custGeom>
              <a:avLst/>
              <a:gdLst>
                <a:gd name="T0" fmla="*/ 4 w 89"/>
                <a:gd name="T1" fmla="*/ 213 h 263"/>
                <a:gd name="T2" fmla="*/ 0 w 89"/>
                <a:gd name="T3" fmla="*/ 210 h 263"/>
                <a:gd name="T4" fmla="*/ 11 w 89"/>
                <a:gd name="T5" fmla="*/ 4 h 263"/>
                <a:gd name="T6" fmla="*/ 25 w 89"/>
                <a:gd name="T7" fmla="*/ 0 h 263"/>
                <a:gd name="T8" fmla="*/ 89 w 89"/>
                <a:gd name="T9" fmla="*/ 167 h 263"/>
                <a:gd name="T10" fmla="*/ 54 w 89"/>
                <a:gd name="T11" fmla="*/ 263 h 263"/>
                <a:gd name="T12" fmla="*/ 4 w 89"/>
                <a:gd name="T13" fmla="*/ 213 h 263"/>
                <a:gd name="T14" fmla="*/ 4 w 89"/>
                <a:gd name="T15" fmla="*/ 213 h 263"/>
                <a:gd name="T16" fmla="*/ 50 w 89"/>
                <a:gd name="T17" fmla="*/ 238 h 263"/>
                <a:gd name="T18" fmla="*/ 75 w 89"/>
                <a:gd name="T19" fmla="*/ 167 h 263"/>
                <a:gd name="T20" fmla="*/ 25 w 89"/>
                <a:gd name="T21" fmla="*/ 36 h 263"/>
                <a:gd name="T22" fmla="*/ 15 w 89"/>
                <a:gd name="T23" fmla="*/ 203 h 263"/>
                <a:gd name="T24" fmla="*/ 50 w 89"/>
                <a:gd name="T25" fmla="*/ 238 h 263"/>
                <a:gd name="T26" fmla="*/ 50 w 89"/>
                <a:gd name="T27" fmla="*/ 238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9" h="263">
                  <a:moveTo>
                    <a:pt x="4" y="213"/>
                  </a:moveTo>
                  <a:lnTo>
                    <a:pt x="0" y="210"/>
                  </a:lnTo>
                  <a:lnTo>
                    <a:pt x="11" y="4"/>
                  </a:lnTo>
                  <a:lnTo>
                    <a:pt x="25" y="0"/>
                  </a:lnTo>
                  <a:lnTo>
                    <a:pt x="89" y="167"/>
                  </a:lnTo>
                  <a:lnTo>
                    <a:pt x="54" y="263"/>
                  </a:lnTo>
                  <a:lnTo>
                    <a:pt x="4" y="213"/>
                  </a:lnTo>
                  <a:lnTo>
                    <a:pt x="4" y="213"/>
                  </a:lnTo>
                  <a:close/>
                  <a:moveTo>
                    <a:pt x="50" y="238"/>
                  </a:moveTo>
                  <a:lnTo>
                    <a:pt x="75" y="167"/>
                  </a:lnTo>
                  <a:lnTo>
                    <a:pt x="25" y="36"/>
                  </a:lnTo>
                  <a:lnTo>
                    <a:pt x="15" y="203"/>
                  </a:lnTo>
                  <a:lnTo>
                    <a:pt x="50" y="238"/>
                  </a:lnTo>
                  <a:lnTo>
                    <a:pt x="50" y="23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0" name="Freeform 58"/>
            <p:cNvSpPr>
              <a:spLocks noEditPoints="1"/>
            </p:cNvSpPr>
            <p:nvPr/>
          </p:nvSpPr>
          <p:spPr bwMode="auto">
            <a:xfrm>
              <a:off x="2447" y="2011"/>
              <a:ext cx="104" cy="284"/>
            </a:xfrm>
            <a:custGeom>
              <a:avLst/>
              <a:gdLst>
                <a:gd name="T0" fmla="*/ 4 w 104"/>
                <a:gd name="T1" fmla="*/ 224 h 284"/>
                <a:gd name="T2" fmla="*/ 11 w 104"/>
                <a:gd name="T3" fmla="*/ 220 h 284"/>
                <a:gd name="T4" fmla="*/ 15 w 104"/>
                <a:gd name="T5" fmla="*/ 213 h 284"/>
                <a:gd name="T6" fmla="*/ 61 w 104"/>
                <a:gd name="T7" fmla="*/ 259 h 284"/>
                <a:gd name="T8" fmla="*/ 61 w 104"/>
                <a:gd name="T9" fmla="*/ 259 h 284"/>
                <a:gd name="T10" fmla="*/ 15 w 104"/>
                <a:gd name="T11" fmla="*/ 213 h 284"/>
                <a:gd name="T12" fmla="*/ 22 w 104"/>
                <a:gd name="T13" fmla="*/ 93 h 284"/>
                <a:gd name="T14" fmla="*/ 15 w 104"/>
                <a:gd name="T15" fmla="*/ 213 h 284"/>
                <a:gd name="T16" fmla="*/ 15 w 104"/>
                <a:gd name="T17" fmla="*/ 213 h 284"/>
                <a:gd name="T18" fmla="*/ 11 w 104"/>
                <a:gd name="T19" fmla="*/ 220 h 284"/>
                <a:gd name="T20" fmla="*/ 4 w 104"/>
                <a:gd name="T21" fmla="*/ 224 h 284"/>
                <a:gd name="T22" fmla="*/ 0 w 104"/>
                <a:gd name="T23" fmla="*/ 220 h 284"/>
                <a:gd name="T24" fmla="*/ 11 w 104"/>
                <a:gd name="T25" fmla="*/ 4 h 284"/>
                <a:gd name="T26" fmla="*/ 36 w 104"/>
                <a:gd name="T27" fmla="*/ 0 h 284"/>
                <a:gd name="T28" fmla="*/ 104 w 104"/>
                <a:gd name="T29" fmla="*/ 174 h 284"/>
                <a:gd name="T30" fmla="*/ 64 w 104"/>
                <a:gd name="T31" fmla="*/ 284 h 284"/>
                <a:gd name="T32" fmla="*/ 4 w 104"/>
                <a:gd name="T33" fmla="*/ 224 h 284"/>
                <a:gd name="T34" fmla="*/ 4 w 104"/>
                <a:gd name="T35" fmla="*/ 224 h 284"/>
                <a:gd name="T36" fmla="*/ 57 w 104"/>
                <a:gd name="T37" fmla="*/ 245 h 284"/>
                <a:gd name="T38" fmla="*/ 61 w 104"/>
                <a:gd name="T39" fmla="*/ 238 h 284"/>
                <a:gd name="T40" fmla="*/ 57 w 104"/>
                <a:gd name="T41" fmla="*/ 245 h 284"/>
                <a:gd name="T42" fmla="*/ 57 w 104"/>
                <a:gd name="T43" fmla="*/ 245 h 284"/>
                <a:gd name="T44" fmla="*/ 29 w 104"/>
                <a:gd name="T45" fmla="*/ 210 h 284"/>
                <a:gd name="T46" fmla="*/ 54 w 104"/>
                <a:gd name="T47" fmla="*/ 231 h 284"/>
                <a:gd name="T48" fmla="*/ 75 w 104"/>
                <a:gd name="T49" fmla="*/ 174 h 284"/>
                <a:gd name="T50" fmla="*/ 36 w 104"/>
                <a:gd name="T51" fmla="*/ 78 h 284"/>
                <a:gd name="T52" fmla="*/ 29 w 104"/>
                <a:gd name="T53" fmla="*/ 210 h 284"/>
                <a:gd name="T54" fmla="*/ 29 w 104"/>
                <a:gd name="T55" fmla="*/ 210 h 284"/>
                <a:gd name="T56" fmla="*/ 89 w 104"/>
                <a:gd name="T57" fmla="*/ 174 h 284"/>
                <a:gd name="T58" fmla="*/ 89 w 104"/>
                <a:gd name="T59" fmla="*/ 174 h 284"/>
                <a:gd name="T60" fmla="*/ 29 w 104"/>
                <a:gd name="T61" fmla="*/ 15 h 284"/>
                <a:gd name="T62" fmla="*/ 25 w 104"/>
                <a:gd name="T63" fmla="*/ 15 h 284"/>
                <a:gd name="T64" fmla="*/ 25 w 104"/>
                <a:gd name="T65" fmla="*/ 43 h 284"/>
                <a:gd name="T66" fmla="*/ 39 w 104"/>
                <a:gd name="T67" fmla="*/ 39 h 284"/>
                <a:gd name="T68" fmla="*/ 89 w 104"/>
                <a:gd name="T69" fmla="*/ 174 h 284"/>
                <a:gd name="T70" fmla="*/ 89 w 104"/>
                <a:gd name="T71" fmla="*/ 174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4" h="284">
                  <a:moveTo>
                    <a:pt x="4" y="224"/>
                  </a:moveTo>
                  <a:lnTo>
                    <a:pt x="11" y="220"/>
                  </a:lnTo>
                  <a:lnTo>
                    <a:pt x="15" y="213"/>
                  </a:lnTo>
                  <a:lnTo>
                    <a:pt x="61" y="259"/>
                  </a:lnTo>
                  <a:lnTo>
                    <a:pt x="61" y="259"/>
                  </a:lnTo>
                  <a:lnTo>
                    <a:pt x="15" y="213"/>
                  </a:lnTo>
                  <a:lnTo>
                    <a:pt x="22" y="93"/>
                  </a:lnTo>
                  <a:lnTo>
                    <a:pt x="15" y="213"/>
                  </a:lnTo>
                  <a:lnTo>
                    <a:pt x="15" y="213"/>
                  </a:lnTo>
                  <a:lnTo>
                    <a:pt x="11" y="220"/>
                  </a:lnTo>
                  <a:lnTo>
                    <a:pt x="4" y="224"/>
                  </a:lnTo>
                  <a:lnTo>
                    <a:pt x="0" y="220"/>
                  </a:lnTo>
                  <a:lnTo>
                    <a:pt x="11" y="4"/>
                  </a:lnTo>
                  <a:lnTo>
                    <a:pt x="36" y="0"/>
                  </a:lnTo>
                  <a:lnTo>
                    <a:pt x="104" y="174"/>
                  </a:lnTo>
                  <a:lnTo>
                    <a:pt x="64" y="284"/>
                  </a:lnTo>
                  <a:lnTo>
                    <a:pt x="4" y="224"/>
                  </a:lnTo>
                  <a:lnTo>
                    <a:pt x="4" y="224"/>
                  </a:lnTo>
                  <a:close/>
                  <a:moveTo>
                    <a:pt x="57" y="245"/>
                  </a:moveTo>
                  <a:lnTo>
                    <a:pt x="61" y="238"/>
                  </a:lnTo>
                  <a:lnTo>
                    <a:pt x="57" y="245"/>
                  </a:lnTo>
                  <a:lnTo>
                    <a:pt x="57" y="245"/>
                  </a:lnTo>
                  <a:close/>
                  <a:moveTo>
                    <a:pt x="29" y="210"/>
                  </a:moveTo>
                  <a:lnTo>
                    <a:pt x="54" y="231"/>
                  </a:lnTo>
                  <a:lnTo>
                    <a:pt x="75" y="174"/>
                  </a:lnTo>
                  <a:lnTo>
                    <a:pt x="36" y="78"/>
                  </a:lnTo>
                  <a:lnTo>
                    <a:pt x="29" y="210"/>
                  </a:lnTo>
                  <a:lnTo>
                    <a:pt x="29" y="210"/>
                  </a:lnTo>
                  <a:close/>
                  <a:moveTo>
                    <a:pt x="89" y="174"/>
                  </a:moveTo>
                  <a:lnTo>
                    <a:pt x="89" y="174"/>
                  </a:lnTo>
                  <a:lnTo>
                    <a:pt x="29" y="15"/>
                  </a:lnTo>
                  <a:lnTo>
                    <a:pt x="25" y="15"/>
                  </a:lnTo>
                  <a:lnTo>
                    <a:pt x="25" y="43"/>
                  </a:lnTo>
                  <a:lnTo>
                    <a:pt x="39" y="39"/>
                  </a:lnTo>
                  <a:lnTo>
                    <a:pt x="89" y="174"/>
                  </a:lnTo>
                  <a:lnTo>
                    <a:pt x="89" y="17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1" name="Freeform 59"/>
            <p:cNvSpPr/>
            <p:nvPr/>
          </p:nvSpPr>
          <p:spPr bwMode="auto">
            <a:xfrm>
              <a:off x="2006" y="1710"/>
              <a:ext cx="388" cy="316"/>
            </a:xfrm>
            <a:custGeom>
              <a:avLst/>
              <a:gdLst>
                <a:gd name="T0" fmla="*/ 53 w 388"/>
                <a:gd name="T1" fmla="*/ 14 h 316"/>
                <a:gd name="T2" fmla="*/ 0 w 388"/>
                <a:gd name="T3" fmla="*/ 14 h 316"/>
                <a:gd name="T4" fmla="*/ 0 w 388"/>
                <a:gd name="T5" fmla="*/ 0 h 316"/>
                <a:gd name="T6" fmla="*/ 57 w 388"/>
                <a:gd name="T7" fmla="*/ 0 h 316"/>
                <a:gd name="T8" fmla="*/ 388 w 388"/>
                <a:gd name="T9" fmla="*/ 305 h 316"/>
                <a:gd name="T10" fmla="*/ 377 w 388"/>
                <a:gd name="T11" fmla="*/ 316 h 316"/>
                <a:gd name="T12" fmla="*/ 53 w 388"/>
                <a:gd name="T13" fmla="*/ 14 h 316"/>
                <a:gd name="T14" fmla="*/ 53 w 388"/>
                <a:gd name="T15" fmla="*/ 14 h 3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8" h="316">
                  <a:moveTo>
                    <a:pt x="53" y="14"/>
                  </a:moveTo>
                  <a:lnTo>
                    <a:pt x="0" y="14"/>
                  </a:lnTo>
                  <a:lnTo>
                    <a:pt x="0" y="0"/>
                  </a:lnTo>
                  <a:lnTo>
                    <a:pt x="57" y="0"/>
                  </a:lnTo>
                  <a:lnTo>
                    <a:pt x="388" y="305"/>
                  </a:lnTo>
                  <a:lnTo>
                    <a:pt x="377" y="316"/>
                  </a:lnTo>
                  <a:lnTo>
                    <a:pt x="53" y="14"/>
                  </a:lnTo>
                  <a:lnTo>
                    <a:pt x="53"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2" name="Freeform 60"/>
            <p:cNvSpPr>
              <a:spLocks noEditPoints="1"/>
            </p:cNvSpPr>
            <p:nvPr/>
          </p:nvSpPr>
          <p:spPr bwMode="auto">
            <a:xfrm>
              <a:off x="1999" y="1703"/>
              <a:ext cx="406" cy="333"/>
            </a:xfrm>
            <a:custGeom>
              <a:avLst/>
              <a:gdLst>
                <a:gd name="T0" fmla="*/ 56 w 406"/>
                <a:gd name="T1" fmla="*/ 28 h 333"/>
                <a:gd name="T2" fmla="*/ 0 w 406"/>
                <a:gd name="T3" fmla="*/ 28 h 333"/>
                <a:gd name="T4" fmla="*/ 0 w 406"/>
                <a:gd name="T5" fmla="*/ 0 h 333"/>
                <a:gd name="T6" fmla="*/ 67 w 406"/>
                <a:gd name="T7" fmla="*/ 0 h 333"/>
                <a:gd name="T8" fmla="*/ 406 w 406"/>
                <a:gd name="T9" fmla="*/ 312 h 333"/>
                <a:gd name="T10" fmla="*/ 384 w 406"/>
                <a:gd name="T11" fmla="*/ 333 h 333"/>
                <a:gd name="T12" fmla="*/ 56 w 406"/>
                <a:gd name="T13" fmla="*/ 28 h 333"/>
                <a:gd name="T14" fmla="*/ 56 w 406"/>
                <a:gd name="T15" fmla="*/ 28 h 333"/>
                <a:gd name="T16" fmla="*/ 60 w 406"/>
                <a:gd name="T17" fmla="*/ 14 h 333"/>
                <a:gd name="T18" fmla="*/ 384 w 406"/>
                <a:gd name="T19" fmla="*/ 312 h 333"/>
                <a:gd name="T20" fmla="*/ 60 w 406"/>
                <a:gd name="T21" fmla="*/ 14 h 333"/>
                <a:gd name="T22" fmla="*/ 14 w 406"/>
                <a:gd name="T23" fmla="*/ 14 h 333"/>
                <a:gd name="T24" fmla="*/ 14 w 406"/>
                <a:gd name="T25" fmla="*/ 14 h 333"/>
                <a:gd name="T26" fmla="*/ 60 w 406"/>
                <a:gd name="T27" fmla="*/ 14 h 333"/>
                <a:gd name="T28" fmla="*/ 60 w 406"/>
                <a:gd name="T29" fmla="*/ 21 h 333"/>
                <a:gd name="T30" fmla="*/ 53 w 406"/>
                <a:gd name="T31" fmla="*/ 28 h 333"/>
                <a:gd name="T32" fmla="*/ 60 w 406"/>
                <a:gd name="T33" fmla="*/ 21 h 333"/>
                <a:gd name="T34" fmla="*/ 60 w 406"/>
                <a:gd name="T35" fmla="*/ 14 h 333"/>
                <a:gd name="T36" fmla="*/ 60 w 406"/>
                <a:gd name="T37" fmla="*/ 14 h 333"/>
                <a:gd name="T38" fmla="*/ 60 w 406"/>
                <a:gd name="T39" fmla="*/ 14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06" h="333">
                  <a:moveTo>
                    <a:pt x="56" y="28"/>
                  </a:moveTo>
                  <a:lnTo>
                    <a:pt x="0" y="28"/>
                  </a:lnTo>
                  <a:lnTo>
                    <a:pt x="0" y="0"/>
                  </a:lnTo>
                  <a:lnTo>
                    <a:pt x="67" y="0"/>
                  </a:lnTo>
                  <a:lnTo>
                    <a:pt x="406" y="312"/>
                  </a:lnTo>
                  <a:lnTo>
                    <a:pt x="384" y="333"/>
                  </a:lnTo>
                  <a:lnTo>
                    <a:pt x="56" y="28"/>
                  </a:lnTo>
                  <a:lnTo>
                    <a:pt x="56" y="28"/>
                  </a:lnTo>
                  <a:close/>
                  <a:moveTo>
                    <a:pt x="60" y="14"/>
                  </a:moveTo>
                  <a:lnTo>
                    <a:pt x="384" y="312"/>
                  </a:lnTo>
                  <a:lnTo>
                    <a:pt x="60" y="14"/>
                  </a:lnTo>
                  <a:lnTo>
                    <a:pt x="14" y="14"/>
                  </a:lnTo>
                  <a:lnTo>
                    <a:pt x="14" y="14"/>
                  </a:lnTo>
                  <a:lnTo>
                    <a:pt x="60" y="14"/>
                  </a:lnTo>
                  <a:lnTo>
                    <a:pt x="60" y="21"/>
                  </a:lnTo>
                  <a:lnTo>
                    <a:pt x="53" y="28"/>
                  </a:lnTo>
                  <a:lnTo>
                    <a:pt x="60" y="21"/>
                  </a:lnTo>
                  <a:lnTo>
                    <a:pt x="60" y="14"/>
                  </a:lnTo>
                  <a:lnTo>
                    <a:pt x="60" y="14"/>
                  </a:lnTo>
                  <a:lnTo>
                    <a:pt x="60"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3" name="Freeform 61"/>
            <p:cNvSpPr>
              <a:spLocks noEditPoints="1"/>
            </p:cNvSpPr>
            <p:nvPr/>
          </p:nvSpPr>
          <p:spPr bwMode="auto">
            <a:xfrm>
              <a:off x="2031" y="1674"/>
              <a:ext cx="35" cy="57"/>
            </a:xfrm>
            <a:custGeom>
              <a:avLst/>
              <a:gdLst>
                <a:gd name="T0" fmla="*/ 0 w 35"/>
                <a:gd name="T1" fmla="*/ 29 h 57"/>
                <a:gd name="T2" fmla="*/ 7 w 35"/>
                <a:gd name="T3" fmla="*/ 18 h 57"/>
                <a:gd name="T4" fmla="*/ 21 w 35"/>
                <a:gd name="T5" fmla="*/ 29 h 57"/>
                <a:gd name="T6" fmla="*/ 21 w 35"/>
                <a:gd name="T7" fmla="*/ 0 h 57"/>
                <a:gd name="T8" fmla="*/ 35 w 35"/>
                <a:gd name="T9" fmla="*/ 0 h 57"/>
                <a:gd name="T10" fmla="*/ 35 w 35"/>
                <a:gd name="T11" fmla="*/ 57 h 57"/>
                <a:gd name="T12" fmla="*/ 0 w 35"/>
                <a:gd name="T13" fmla="*/ 29 h 57"/>
                <a:gd name="T14" fmla="*/ 0 w 35"/>
                <a:gd name="T15" fmla="*/ 29 h 57"/>
                <a:gd name="T16" fmla="*/ 0 w 35"/>
                <a:gd name="T17" fmla="*/ 29 h 57"/>
                <a:gd name="T18" fmla="*/ 0 w 35"/>
                <a:gd name="T19" fmla="*/ 29 h 57"/>
                <a:gd name="T20" fmla="*/ 0 w 35"/>
                <a:gd name="T21" fmla="*/ 29 h 57"/>
                <a:gd name="T22" fmla="*/ 0 w 35"/>
                <a:gd name="T23" fmla="*/ 29 h 57"/>
                <a:gd name="T24" fmla="*/ 0 w 35"/>
                <a:gd name="T2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57">
                  <a:moveTo>
                    <a:pt x="0" y="29"/>
                  </a:moveTo>
                  <a:lnTo>
                    <a:pt x="7" y="18"/>
                  </a:lnTo>
                  <a:lnTo>
                    <a:pt x="21" y="29"/>
                  </a:lnTo>
                  <a:lnTo>
                    <a:pt x="21" y="0"/>
                  </a:lnTo>
                  <a:lnTo>
                    <a:pt x="35" y="0"/>
                  </a:lnTo>
                  <a:lnTo>
                    <a:pt x="35" y="57"/>
                  </a:lnTo>
                  <a:lnTo>
                    <a:pt x="0" y="29"/>
                  </a:lnTo>
                  <a:lnTo>
                    <a:pt x="0" y="29"/>
                  </a:lnTo>
                  <a:close/>
                  <a:moveTo>
                    <a:pt x="0" y="29"/>
                  </a:moveTo>
                  <a:lnTo>
                    <a:pt x="0" y="29"/>
                  </a:lnTo>
                  <a:lnTo>
                    <a:pt x="0" y="29"/>
                  </a:lnTo>
                  <a:lnTo>
                    <a:pt x="0" y="29"/>
                  </a:lnTo>
                  <a:lnTo>
                    <a:pt x="0" y="2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4" name="Freeform 62"/>
            <p:cNvSpPr>
              <a:spLocks noEditPoints="1"/>
            </p:cNvSpPr>
            <p:nvPr/>
          </p:nvSpPr>
          <p:spPr bwMode="auto">
            <a:xfrm>
              <a:off x="2020" y="1667"/>
              <a:ext cx="53" cy="82"/>
            </a:xfrm>
            <a:custGeom>
              <a:avLst/>
              <a:gdLst>
                <a:gd name="T0" fmla="*/ 11 w 53"/>
                <a:gd name="T1" fmla="*/ 46 h 82"/>
                <a:gd name="T2" fmla="*/ 3 w 53"/>
                <a:gd name="T3" fmla="*/ 53 h 82"/>
                <a:gd name="T4" fmla="*/ 3 w 53"/>
                <a:gd name="T5" fmla="*/ 39 h 82"/>
                <a:gd name="T6" fmla="*/ 0 w 53"/>
                <a:gd name="T7" fmla="*/ 36 h 82"/>
                <a:gd name="T8" fmla="*/ 3 w 53"/>
                <a:gd name="T9" fmla="*/ 32 h 82"/>
                <a:gd name="T10" fmla="*/ 3 w 53"/>
                <a:gd name="T11" fmla="*/ 18 h 82"/>
                <a:gd name="T12" fmla="*/ 11 w 53"/>
                <a:gd name="T13" fmla="*/ 25 h 82"/>
                <a:gd name="T14" fmla="*/ 18 w 53"/>
                <a:gd name="T15" fmla="*/ 14 h 82"/>
                <a:gd name="T16" fmla="*/ 25 w 53"/>
                <a:gd name="T17" fmla="*/ 18 h 82"/>
                <a:gd name="T18" fmla="*/ 25 w 53"/>
                <a:gd name="T19" fmla="*/ 21 h 82"/>
                <a:gd name="T20" fmla="*/ 25 w 53"/>
                <a:gd name="T21" fmla="*/ 0 h 82"/>
                <a:gd name="T22" fmla="*/ 53 w 53"/>
                <a:gd name="T23" fmla="*/ 0 h 82"/>
                <a:gd name="T24" fmla="*/ 53 w 53"/>
                <a:gd name="T25" fmla="*/ 82 h 82"/>
                <a:gd name="T26" fmla="*/ 11 w 53"/>
                <a:gd name="T27" fmla="*/ 46 h 82"/>
                <a:gd name="T28" fmla="*/ 11 w 53"/>
                <a:gd name="T29" fmla="*/ 46 h 82"/>
                <a:gd name="T30" fmla="*/ 39 w 53"/>
                <a:gd name="T31" fmla="*/ 50 h 82"/>
                <a:gd name="T32" fmla="*/ 39 w 53"/>
                <a:gd name="T33" fmla="*/ 14 h 82"/>
                <a:gd name="T34" fmla="*/ 39 w 53"/>
                <a:gd name="T35" fmla="*/ 50 h 82"/>
                <a:gd name="T36" fmla="*/ 28 w 53"/>
                <a:gd name="T37" fmla="*/ 43 h 82"/>
                <a:gd name="T38" fmla="*/ 21 w 53"/>
                <a:gd name="T39" fmla="*/ 36 h 82"/>
                <a:gd name="T40" fmla="*/ 21 w 53"/>
                <a:gd name="T41" fmla="*/ 36 h 82"/>
                <a:gd name="T42" fmla="*/ 39 w 53"/>
                <a:gd name="T43" fmla="*/ 50 h 82"/>
                <a:gd name="T44" fmla="*/ 39 w 53"/>
                <a:gd name="T45" fmla="*/ 5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3" h="82">
                  <a:moveTo>
                    <a:pt x="11" y="46"/>
                  </a:moveTo>
                  <a:lnTo>
                    <a:pt x="3" y="53"/>
                  </a:lnTo>
                  <a:lnTo>
                    <a:pt x="3" y="39"/>
                  </a:lnTo>
                  <a:lnTo>
                    <a:pt x="0" y="36"/>
                  </a:lnTo>
                  <a:lnTo>
                    <a:pt x="3" y="32"/>
                  </a:lnTo>
                  <a:lnTo>
                    <a:pt x="3" y="18"/>
                  </a:lnTo>
                  <a:lnTo>
                    <a:pt x="11" y="25"/>
                  </a:lnTo>
                  <a:lnTo>
                    <a:pt x="18" y="14"/>
                  </a:lnTo>
                  <a:lnTo>
                    <a:pt x="25" y="18"/>
                  </a:lnTo>
                  <a:lnTo>
                    <a:pt x="25" y="21"/>
                  </a:lnTo>
                  <a:lnTo>
                    <a:pt x="25" y="0"/>
                  </a:lnTo>
                  <a:lnTo>
                    <a:pt x="53" y="0"/>
                  </a:lnTo>
                  <a:lnTo>
                    <a:pt x="53" y="82"/>
                  </a:lnTo>
                  <a:lnTo>
                    <a:pt x="11" y="46"/>
                  </a:lnTo>
                  <a:lnTo>
                    <a:pt x="11" y="46"/>
                  </a:lnTo>
                  <a:close/>
                  <a:moveTo>
                    <a:pt x="39" y="50"/>
                  </a:moveTo>
                  <a:lnTo>
                    <a:pt x="39" y="14"/>
                  </a:lnTo>
                  <a:lnTo>
                    <a:pt x="39" y="50"/>
                  </a:lnTo>
                  <a:lnTo>
                    <a:pt x="28" y="43"/>
                  </a:lnTo>
                  <a:lnTo>
                    <a:pt x="21" y="36"/>
                  </a:lnTo>
                  <a:lnTo>
                    <a:pt x="21" y="36"/>
                  </a:lnTo>
                  <a:lnTo>
                    <a:pt x="39" y="50"/>
                  </a:lnTo>
                  <a:lnTo>
                    <a:pt x="39" y="5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5" name="Freeform 63"/>
            <p:cNvSpPr/>
            <p:nvPr/>
          </p:nvSpPr>
          <p:spPr bwMode="auto">
            <a:xfrm>
              <a:off x="2586" y="1589"/>
              <a:ext cx="385" cy="398"/>
            </a:xfrm>
            <a:custGeom>
              <a:avLst/>
              <a:gdLst>
                <a:gd name="T0" fmla="*/ 0 w 385"/>
                <a:gd name="T1" fmla="*/ 387 h 398"/>
                <a:gd name="T2" fmla="*/ 371 w 385"/>
                <a:gd name="T3" fmla="*/ 21 h 398"/>
                <a:gd name="T4" fmla="*/ 371 w 385"/>
                <a:gd name="T5" fmla="*/ 0 h 398"/>
                <a:gd name="T6" fmla="*/ 371 w 385"/>
                <a:gd name="T7" fmla="*/ 0 h 398"/>
                <a:gd name="T8" fmla="*/ 385 w 385"/>
                <a:gd name="T9" fmla="*/ 0 h 398"/>
                <a:gd name="T10" fmla="*/ 385 w 385"/>
                <a:gd name="T11" fmla="*/ 28 h 398"/>
                <a:gd name="T12" fmla="*/ 11 w 385"/>
                <a:gd name="T13" fmla="*/ 398 h 398"/>
                <a:gd name="T14" fmla="*/ 0 w 385"/>
                <a:gd name="T15" fmla="*/ 387 h 398"/>
                <a:gd name="T16" fmla="*/ 0 w 385"/>
                <a:gd name="T17" fmla="*/ 387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5" h="398">
                  <a:moveTo>
                    <a:pt x="0" y="387"/>
                  </a:moveTo>
                  <a:lnTo>
                    <a:pt x="371" y="21"/>
                  </a:lnTo>
                  <a:lnTo>
                    <a:pt x="371" y="0"/>
                  </a:lnTo>
                  <a:lnTo>
                    <a:pt x="371" y="0"/>
                  </a:lnTo>
                  <a:lnTo>
                    <a:pt x="385" y="0"/>
                  </a:lnTo>
                  <a:lnTo>
                    <a:pt x="385" y="28"/>
                  </a:lnTo>
                  <a:lnTo>
                    <a:pt x="11" y="398"/>
                  </a:lnTo>
                  <a:lnTo>
                    <a:pt x="0" y="387"/>
                  </a:lnTo>
                  <a:lnTo>
                    <a:pt x="0" y="38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6" name="Freeform 64"/>
            <p:cNvSpPr>
              <a:spLocks noEditPoints="1"/>
            </p:cNvSpPr>
            <p:nvPr/>
          </p:nvSpPr>
          <p:spPr bwMode="auto">
            <a:xfrm>
              <a:off x="2576" y="1582"/>
              <a:ext cx="402" cy="415"/>
            </a:xfrm>
            <a:custGeom>
              <a:avLst/>
              <a:gdLst>
                <a:gd name="T0" fmla="*/ 7 w 402"/>
                <a:gd name="T1" fmla="*/ 401 h 415"/>
                <a:gd name="T2" fmla="*/ 10 w 402"/>
                <a:gd name="T3" fmla="*/ 394 h 415"/>
                <a:gd name="T4" fmla="*/ 17 w 402"/>
                <a:gd name="T5" fmla="*/ 401 h 415"/>
                <a:gd name="T6" fmla="*/ 10 w 402"/>
                <a:gd name="T7" fmla="*/ 394 h 415"/>
                <a:gd name="T8" fmla="*/ 7 w 402"/>
                <a:gd name="T9" fmla="*/ 401 h 415"/>
                <a:gd name="T10" fmla="*/ 0 w 402"/>
                <a:gd name="T11" fmla="*/ 394 h 415"/>
                <a:gd name="T12" fmla="*/ 374 w 402"/>
                <a:gd name="T13" fmla="*/ 25 h 415"/>
                <a:gd name="T14" fmla="*/ 374 w 402"/>
                <a:gd name="T15" fmla="*/ 0 h 415"/>
                <a:gd name="T16" fmla="*/ 381 w 402"/>
                <a:gd name="T17" fmla="*/ 0 h 415"/>
                <a:gd name="T18" fmla="*/ 381 w 402"/>
                <a:gd name="T19" fmla="*/ 0 h 415"/>
                <a:gd name="T20" fmla="*/ 402 w 402"/>
                <a:gd name="T21" fmla="*/ 0 h 415"/>
                <a:gd name="T22" fmla="*/ 402 w 402"/>
                <a:gd name="T23" fmla="*/ 35 h 415"/>
                <a:gd name="T24" fmla="*/ 21 w 402"/>
                <a:gd name="T25" fmla="*/ 415 h 415"/>
                <a:gd name="T26" fmla="*/ 7 w 402"/>
                <a:gd name="T27" fmla="*/ 401 h 415"/>
                <a:gd name="T28" fmla="*/ 7 w 402"/>
                <a:gd name="T29" fmla="*/ 401 h 415"/>
                <a:gd name="T30" fmla="*/ 21 w 402"/>
                <a:gd name="T31" fmla="*/ 394 h 415"/>
                <a:gd name="T32" fmla="*/ 388 w 402"/>
                <a:gd name="T33" fmla="*/ 32 h 415"/>
                <a:gd name="T34" fmla="*/ 388 w 402"/>
                <a:gd name="T35" fmla="*/ 14 h 415"/>
                <a:gd name="T36" fmla="*/ 388 w 402"/>
                <a:gd name="T37" fmla="*/ 32 h 415"/>
                <a:gd name="T38" fmla="*/ 21 w 402"/>
                <a:gd name="T39" fmla="*/ 394 h 415"/>
                <a:gd name="T40" fmla="*/ 21 w 402"/>
                <a:gd name="T41" fmla="*/ 394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2" h="415">
                  <a:moveTo>
                    <a:pt x="7" y="401"/>
                  </a:moveTo>
                  <a:lnTo>
                    <a:pt x="10" y="394"/>
                  </a:lnTo>
                  <a:lnTo>
                    <a:pt x="17" y="401"/>
                  </a:lnTo>
                  <a:lnTo>
                    <a:pt x="10" y="394"/>
                  </a:lnTo>
                  <a:lnTo>
                    <a:pt x="7" y="401"/>
                  </a:lnTo>
                  <a:lnTo>
                    <a:pt x="0" y="394"/>
                  </a:lnTo>
                  <a:lnTo>
                    <a:pt x="374" y="25"/>
                  </a:lnTo>
                  <a:lnTo>
                    <a:pt x="374" y="0"/>
                  </a:lnTo>
                  <a:lnTo>
                    <a:pt x="381" y="0"/>
                  </a:lnTo>
                  <a:lnTo>
                    <a:pt x="381" y="0"/>
                  </a:lnTo>
                  <a:lnTo>
                    <a:pt x="402" y="0"/>
                  </a:lnTo>
                  <a:lnTo>
                    <a:pt x="402" y="35"/>
                  </a:lnTo>
                  <a:lnTo>
                    <a:pt x="21" y="415"/>
                  </a:lnTo>
                  <a:lnTo>
                    <a:pt x="7" y="401"/>
                  </a:lnTo>
                  <a:lnTo>
                    <a:pt x="7" y="401"/>
                  </a:lnTo>
                  <a:close/>
                  <a:moveTo>
                    <a:pt x="21" y="394"/>
                  </a:moveTo>
                  <a:lnTo>
                    <a:pt x="388" y="32"/>
                  </a:lnTo>
                  <a:lnTo>
                    <a:pt x="388" y="14"/>
                  </a:lnTo>
                  <a:lnTo>
                    <a:pt x="388" y="32"/>
                  </a:lnTo>
                  <a:lnTo>
                    <a:pt x="21" y="394"/>
                  </a:lnTo>
                  <a:lnTo>
                    <a:pt x="21" y="39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7" name="Freeform 65"/>
            <p:cNvSpPr/>
            <p:nvPr/>
          </p:nvSpPr>
          <p:spPr bwMode="auto">
            <a:xfrm>
              <a:off x="2960" y="1596"/>
              <a:ext cx="75" cy="25"/>
            </a:xfrm>
            <a:custGeom>
              <a:avLst/>
              <a:gdLst>
                <a:gd name="T0" fmla="*/ 0 w 75"/>
                <a:gd name="T1" fmla="*/ 11 h 25"/>
                <a:gd name="T2" fmla="*/ 71 w 75"/>
                <a:gd name="T3" fmla="*/ 0 h 25"/>
                <a:gd name="T4" fmla="*/ 75 w 75"/>
                <a:gd name="T5" fmla="*/ 14 h 25"/>
                <a:gd name="T6" fmla="*/ 4 w 75"/>
                <a:gd name="T7" fmla="*/ 25 h 25"/>
                <a:gd name="T8" fmla="*/ 0 w 75"/>
                <a:gd name="T9" fmla="*/ 11 h 25"/>
                <a:gd name="T10" fmla="*/ 0 w 75"/>
                <a:gd name="T11" fmla="*/ 11 h 25"/>
              </a:gdLst>
              <a:ahLst/>
              <a:cxnLst>
                <a:cxn ang="0">
                  <a:pos x="T0" y="T1"/>
                </a:cxn>
                <a:cxn ang="0">
                  <a:pos x="T2" y="T3"/>
                </a:cxn>
                <a:cxn ang="0">
                  <a:pos x="T4" y="T5"/>
                </a:cxn>
                <a:cxn ang="0">
                  <a:pos x="T6" y="T7"/>
                </a:cxn>
                <a:cxn ang="0">
                  <a:pos x="T8" y="T9"/>
                </a:cxn>
                <a:cxn ang="0">
                  <a:pos x="T10" y="T11"/>
                </a:cxn>
              </a:cxnLst>
              <a:rect l="0" t="0" r="r" b="b"/>
              <a:pathLst>
                <a:path w="75" h="25">
                  <a:moveTo>
                    <a:pt x="0" y="11"/>
                  </a:moveTo>
                  <a:lnTo>
                    <a:pt x="71" y="0"/>
                  </a:lnTo>
                  <a:lnTo>
                    <a:pt x="75" y="14"/>
                  </a:lnTo>
                  <a:lnTo>
                    <a:pt x="4" y="25"/>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8" name="Freeform 66"/>
            <p:cNvSpPr/>
            <p:nvPr/>
          </p:nvSpPr>
          <p:spPr bwMode="auto">
            <a:xfrm>
              <a:off x="2953" y="1586"/>
              <a:ext cx="89" cy="42"/>
            </a:xfrm>
            <a:custGeom>
              <a:avLst/>
              <a:gdLst>
                <a:gd name="T0" fmla="*/ 4 w 89"/>
                <a:gd name="T1" fmla="*/ 35 h 42"/>
                <a:gd name="T2" fmla="*/ 0 w 89"/>
                <a:gd name="T3" fmla="*/ 21 h 42"/>
                <a:gd name="T4" fmla="*/ 7 w 89"/>
                <a:gd name="T5" fmla="*/ 21 h 42"/>
                <a:gd name="T6" fmla="*/ 11 w 89"/>
                <a:gd name="T7" fmla="*/ 28 h 42"/>
                <a:gd name="T8" fmla="*/ 7 w 89"/>
                <a:gd name="T9" fmla="*/ 21 h 42"/>
                <a:gd name="T10" fmla="*/ 0 w 89"/>
                <a:gd name="T11" fmla="*/ 21 h 42"/>
                <a:gd name="T12" fmla="*/ 0 w 89"/>
                <a:gd name="T13" fmla="*/ 14 h 42"/>
                <a:gd name="T14" fmla="*/ 86 w 89"/>
                <a:gd name="T15" fmla="*/ 0 h 42"/>
                <a:gd name="T16" fmla="*/ 89 w 89"/>
                <a:gd name="T17" fmla="*/ 28 h 42"/>
                <a:gd name="T18" fmla="*/ 4 w 89"/>
                <a:gd name="T19" fmla="*/ 42 h 42"/>
                <a:gd name="T20" fmla="*/ 4 w 89"/>
                <a:gd name="T21" fmla="*/ 35 h 42"/>
                <a:gd name="T22" fmla="*/ 4 w 89"/>
                <a:gd name="T23" fmla="*/ 3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 h="42">
                  <a:moveTo>
                    <a:pt x="4" y="35"/>
                  </a:moveTo>
                  <a:lnTo>
                    <a:pt x="0" y="21"/>
                  </a:lnTo>
                  <a:lnTo>
                    <a:pt x="7" y="21"/>
                  </a:lnTo>
                  <a:lnTo>
                    <a:pt x="11" y="28"/>
                  </a:lnTo>
                  <a:lnTo>
                    <a:pt x="7" y="21"/>
                  </a:lnTo>
                  <a:lnTo>
                    <a:pt x="0" y="21"/>
                  </a:lnTo>
                  <a:lnTo>
                    <a:pt x="0" y="14"/>
                  </a:lnTo>
                  <a:lnTo>
                    <a:pt x="86" y="0"/>
                  </a:lnTo>
                  <a:lnTo>
                    <a:pt x="89" y="28"/>
                  </a:lnTo>
                  <a:lnTo>
                    <a:pt x="4" y="42"/>
                  </a:lnTo>
                  <a:lnTo>
                    <a:pt x="4" y="35"/>
                  </a:lnTo>
                  <a:lnTo>
                    <a:pt x="4"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 name="Freeform 67"/>
            <p:cNvSpPr/>
            <p:nvPr/>
          </p:nvSpPr>
          <p:spPr bwMode="auto">
            <a:xfrm>
              <a:off x="2950" y="1607"/>
              <a:ext cx="64" cy="25"/>
            </a:xfrm>
            <a:custGeom>
              <a:avLst/>
              <a:gdLst>
                <a:gd name="T0" fmla="*/ 0 w 64"/>
                <a:gd name="T1" fmla="*/ 10 h 25"/>
                <a:gd name="T2" fmla="*/ 64 w 64"/>
                <a:gd name="T3" fmla="*/ 0 h 25"/>
                <a:gd name="T4" fmla="*/ 64 w 64"/>
                <a:gd name="T5" fmla="*/ 14 h 25"/>
                <a:gd name="T6" fmla="*/ 3 w 64"/>
                <a:gd name="T7" fmla="*/ 25 h 25"/>
                <a:gd name="T8" fmla="*/ 0 w 64"/>
                <a:gd name="T9" fmla="*/ 10 h 25"/>
                <a:gd name="T10" fmla="*/ 0 w 64"/>
                <a:gd name="T11" fmla="*/ 10 h 25"/>
              </a:gdLst>
              <a:ahLst/>
              <a:cxnLst>
                <a:cxn ang="0">
                  <a:pos x="T0" y="T1"/>
                </a:cxn>
                <a:cxn ang="0">
                  <a:pos x="T2" y="T3"/>
                </a:cxn>
                <a:cxn ang="0">
                  <a:pos x="T4" y="T5"/>
                </a:cxn>
                <a:cxn ang="0">
                  <a:pos x="T6" y="T7"/>
                </a:cxn>
                <a:cxn ang="0">
                  <a:pos x="T8" y="T9"/>
                </a:cxn>
                <a:cxn ang="0">
                  <a:pos x="T10" y="T11"/>
                </a:cxn>
              </a:cxnLst>
              <a:rect l="0" t="0" r="r" b="b"/>
              <a:pathLst>
                <a:path w="64" h="25">
                  <a:moveTo>
                    <a:pt x="0" y="10"/>
                  </a:moveTo>
                  <a:lnTo>
                    <a:pt x="64" y="0"/>
                  </a:lnTo>
                  <a:lnTo>
                    <a:pt x="64" y="14"/>
                  </a:lnTo>
                  <a:lnTo>
                    <a:pt x="3" y="25"/>
                  </a:lnTo>
                  <a:lnTo>
                    <a:pt x="0" y="10"/>
                  </a:lnTo>
                  <a:lnTo>
                    <a:pt x="0"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 name="Freeform 68"/>
            <p:cNvSpPr/>
            <p:nvPr/>
          </p:nvSpPr>
          <p:spPr bwMode="auto">
            <a:xfrm>
              <a:off x="2942" y="1600"/>
              <a:ext cx="82" cy="39"/>
            </a:xfrm>
            <a:custGeom>
              <a:avLst/>
              <a:gdLst>
                <a:gd name="T0" fmla="*/ 4 w 82"/>
                <a:gd name="T1" fmla="*/ 32 h 39"/>
                <a:gd name="T2" fmla="*/ 0 w 82"/>
                <a:gd name="T3" fmla="*/ 17 h 39"/>
                <a:gd name="T4" fmla="*/ 8 w 82"/>
                <a:gd name="T5" fmla="*/ 17 h 39"/>
                <a:gd name="T6" fmla="*/ 11 w 82"/>
                <a:gd name="T7" fmla="*/ 25 h 39"/>
                <a:gd name="T8" fmla="*/ 8 w 82"/>
                <a:gd name="T9" fmla="*/ 17 h 39"/>
                <a:gd name="T10" fmla="*/ 0 w 82"/>
                <a:gd name="T11" fmla="*/ 17 h 39"/>
                <a:gd name="T12" fmla="*/ 0 w 82"/>
                <a:gd name="T13" fmla="*/ 10 h 39"/>
                <a:gd name="T14" fmla="*/ 75 w 82"/>
                <a:gd name="T15" fmla="*/ 0 h 39"/>
                <a:gd name="T16" fmla="*/ 82 w 82"/>
                <a:gd name="T17" fmla="*/ 25 h 39"/>
                <a:gd name="T18" fmla="*/ 4 w 82"/>
                <a:gd name="T19" fmla="*/ 39 h 39"/>
                <a:gd name="T20" fmla="*/ 4 w 82"/>
                <a:gd name="T21" fmla="*/ 32 h 39"/>
                <a:gd name="T22" fmla="*/ 4 w 82"/>
                <a:gd name="T23" fmla="*/ 3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39">
                  <a:moveTo>
                    <a:pt x="4" y="32"/>
                  </a:moveTo>
                  <a:lnTo>
                    <a:pt x="0" y="17"/>
                  </a:lnTo>
                  <a:lnTo>
                    <a:pt x="8" y="17"/>
                  </a:lnTo>
                  <a:lnTo>
                    <a:pt x="11" y="25"/>
                  </a:lnTo>
                  <a:lnTo>
                    <a:pt x="8" y="17"/>
                  </a:lnTo>
                  <a:lnTo>
                    <a:pt x="0" y="17"/>
                  </a:lnTo>
                  <a:lnTo>
                    <a:pt x="0" y="10"/>
                  </a:lnTo>
                  <a:lnTo>
                    <a:pt x="75" y="0"/>
                  </a:lnTo>
                  <a:lnTo>
                    <a:pt x="82" y="25"/>
                  </a:lnTo>
                  <a:lnTo>
                    <a:pt x="4" y="39"/>
                  </a:lnTo>
                  <a:lnTo>
                    <a:pt x="4" y="32"/>
                  </a:lnTo>
                  <a:lnTo>
                    <a:pt x="4" y="3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 name="Freeform 69"/>
            <p:cNvSpPr/>
            <p:nvPr/>
          </p:nvSpPr>
          <p:spPr bwMode="auto">
            <a:xfrm>
              <a:off x="2251" y="2377"/>
              <a:ext cx="175" cy="521"/>
            </a:xfrm>
            <a:custGeom>
              <a:avLst/>
              <a:gdLst>
                <a:gd name="T0" fmla="*/ 0 w 49"/>
                <a:gd name="T1" fmla="*/ 143 h 147"/>
                <a:gd name="T2" fmla="*/ 19 w 49"/>
                <a:gd name="T3" fmla="*/ 139 h 147"/>
                <a:gd name="T4" fmla="*/ 12 w 49"/>
                <a:gd name="T5" fmla="*/ 76 h 147"/>
                <a:gd name="T6" fmla="*/ 12 w 49"/>
                <a:gd name="T7" fmla="*/ 76 h 147"/>
                <a:gd name="T8" fmla="*/ 12 w 49"/>
                <a:gd name="T9" fmla="*/ 74 h 147"/>
                <a:gd name="T10" fmla="*/ 12 w 49"/>
                <a:gd name="T11" fmla="*/ 74 h 147"/>
                <a:gd name="T12" fmla="*/ 45 w 49"/>
                <a:gd name="T13" fmla="*/ 0 h 147"/>
                <a:gd name="T14" fmla="*/ 45 w 49"/>
                <a:gd name="T15" fmla="*/ 0 h 147"/>
                <a:gd name="T16" fmla="*/ 49 w 49"/>
                <a:gd name="T17" fmla="*/ 2 h 147"/>
                <a:gd name="T18" fmla="*/ 32 w 49"/>
                <a:gd name="T19" fmla="*/ 32 h 147"/>
                <a:gd name="T20" fmla="*/ 32 w 49"/>
                <a:gd name="T21" fmla="*/ 32 h 147"/>
                <a:gd name="T22" fmla="*/ 16 w 49"/>
                <a:gd name="T23" fmla="*/ 74 h 147"/>
                <a:gd name="T24" fmla="*/ 16 w 49"/>
                <a:gd name="T25" fmla="*/ 74 h 147"/>
                <a:gd name="T26" fmla="*/ 16 w 49"/>
                <a:gd name="T27" fmla="*/ 76 h 147"/>
                <a:gd name="T28" fmla="*/ 16 w 49"/>
                <a:gd name="T29" fmla="*/ 76 h 147"/>
                <a:gd name="T30" fmla="*/ 23 w 49"/>
                <a:gd name="T31" fmla="*/ 140 h 147"/>
                <a:gd name="T32" fmla="*/ 23 w 49"/>
                <a:gd name="T33" fmla="*/ 140 h 147"/>
                <a:gd name="T34" fmla="*/ 24 w 49"/>
                <a:gd name="T35" fmla="*/ 142 h 147"/>
                <a:gd name="T36" fmla="*/ 1 w 49"/>
                <a:gd name="T37" fmla="*/ 147 h 147"/>
                <a:gd name="T38" fmla="*/ 0 w 49"/>
                <a:gd name="T39" fmla="*/ 14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 h="147">
                  <a:moveTo>
                    <a:pt x="0" y="143"/>
                  </a:moveTo>
                  <a:cubicBezTo>
                    <a:pt x="19" y="139"/>
                    <a:pt x="19" y="139"/>
                    <a:pt x="19" y="139"/>
                  </a:cubicBezTo>
                  <a:cubicBezTo>
                    <a:pt x="18" y="130"/>
                    <a:pt x="15" y="89"/>
                    <a:pt x="12" y="76"/>
                  </a:cubicBezTo>
                  <a:cubicBezTo>
                    <a:pt x="12" y="76"/>
                    <a:pt x="12" y="76"/>
                    <a:pt x="12" y="76"/>
                  </a:cubicBezTo>
                  <a:cubicBezTo>
                    <a:pt x="12" y="76"/>
                    <a:pt x="12" y="75"/>
                    <a:pt x="12" y="74"/>
                  </a:cubicBezTo>
                  <a:cubicBezTo>
                    <a:pt x="12" y="74"/>
                    <a:pt x="12" y="74"/>
                    <a:pt x="12" y="74"/>
                  </a:cubicBezTo>
                  <a:cubicBezTo>
                    <a:pt x="12" y="56"/>
                    <a:pt x="45" y="0"/>
                    <a:pt x="45" y="0"/>
                  </a:cubicBezTo>
                  <a:cubicBezTo>
                    <a:pt x="45" y="0"/>
                    <a:pt x="45" y="0"/>
                    <a:pt x="45" y="0"/>
                  </a:cubicBezTo>
                  <a:cubicBezTo>
                    <a:pt x="49" y="2"/>
                    <a:pt x="49" y="2"/>
                    <a:pt x="49" y="2"/>
                  </a:cubicBezTo>
                  <a:cubicBezTo>
                    <a:pt x="49" y="2"/>
                    <a:pt x="40" y="16"/>
                    <a:pt x="32" y="32"/>
                  </a:cubicBezTo>
                  <a:cubicBezTo>
                    <a:pt x="32" y="32"/>
                    <a:pt x="32" y="32"/>
                    <a:pt x="32" y="32"/>
                  </a:cubicBezTo>
                  <a:cubicBezTo>
                    <a:pt x="24" y="48"/>
                    <a:pt x="16" y="67"/>
                    <a:pt x="16" y="74"/>
                  </a:cubicBezTo>
                  <a:cubicBezTo>
                    <a:pt x="16" y="74"/>
                    <a:pt x="16" y="74"/>
                    <a:pt x="16" y="74"/>
                  </a:cubicBezTo>
                  <a:cubicBezTo>
                    <a:pt x="16" y="75"/>
                    <a:pt x="16" y="75"/>
                    <a:pt x="16" y="76"/>
                  </a:cubicBezTo>
                  <a:cubicBezTo>
                    <a:pt x="16" y="76"/>
                    <a:pt x="16" y="76"/>
                    <a:pt x="16" y="76"/>
                  </a:cubicBezTo>
                  <a:cubicBezTo>
                    <a:pt x="19" y="90"/>
                    <a:pt x="23" y="140"/>
                    <a:pt x="23" y="140"/>
                  </a:cubicBezTo>
                  <a:cubicBezTo>
                    <a:pt x="23" y="140"/>
                    <a:pt x="23" y="140"/>
                    <a:pt x="23" y="140"/>
                  </a:cubicBezTo>
                  <a:cubicBezTo>
                    <a:pt x="24" y="142"/>
                    <a:pt x="24" y="142"/>
                    <a:pt x="24" y="142"/>
                  </a:cubicBezTo>
                  <a:cubicBezTo>
                    <a:pt x="1" y="147"/>
                    <a:pt x="1" y="147"/>
                    <a:pt x="1" y="147"/>
                  </a:cubicBezTo>
                  <a:cubicBezTo>
                    <a:pt x="0" y="143"/>
                    <a:pt x="0" y="143"/>
                    <a:pt x="0" y="14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 name="Freeform 70"/>
            <p:cNvSpPr>
              <a:spLocks noEditPoints="1"/>
            </p:cNvSpPr>
            <p:nvPr/>
          </p:nvSpPr>
          <p:spPr bwMode="auto">
            <a:xfrm>
              <a:off x="2244" y="2366"/>
              <a:ext cx="189" cy="540"/>
            </a:xfrm>
            <a:custGeom>
              <a:avLst/>
              <a:gdLst>
                <a:gd name="T0" fmla="*/ 0 w 53"/>
                <a:gd name="T1" fmla="*/ 147 h 152"/>
                <a:gd name="T2" fmla="*/ 3 w 53"/>
                <a:gd name="T3" fmla="*/ 148 h 152"/>
                <a:gd name="T4" fmla="*/ 0 w 53"/>
                <a:gd name="T5" fmla="*/ 147 h 152"/>
                <a:gd name="T6" fmla="*/ 19 w 53"/>
                <a:gd name="T7" fmla="*/ 140 h 152"/>
                <a:gd name="T8" fmla="*/ 12 w 53"/>
                <a:gd name="T9" fmla="*/ 80 h 152"/>
                <a:gd name="T10" fmla="*/ 12 w 53"/>
                <a:gd name="T11" fmla="*/ 77 h 152"/>
                <a:gd name="T12" fmla="*/ 29 w 53"/>
                <a:gd name="T13" fmla="*/ 33 h 152"/>
                <a:gd name="T14" fmla="*/ 45 w 53"/>
                <a:gd name="T15" fmla="*/ 3 h 152"/>
                <a:gd name="T16" fmla="*/ 53 w 53"/>
                <a:gd name="T17" fmla="*/ 4 h 152"/>
                <a:gd name="T18" fmla="*/ 52 w 53"/>
                <a:gd name="T19" fmla="*/ 6 h 152"/>
                <a:gd name="T20" fmla="*/ 52 w 53"/>
                <a:gd name="T21" fmla="*/ 6 h 152"/>
                <a:gd name="T22" fmla="*/ 52 w 53"/>
                <a:gd name="T23" fmla="*/ 6 h 152"/>
                <a:gd name="T24" fmla="*/ 52 w 53"/>
                <a:gd name="T25" fmla="*/ 6 h 152"/>
                <a:gd name="T26" fmla="*/ 52 w 53"/>
                <a:gd name="T27" fmla="*/ 7 h 152"/>
                <a:gd name="T28" fmla="*/ 51 w 53"/>
                <a:gd name="T29" fmla="*/ 9 h 152"/>
                <a:gd name="T30" fmla="*/ 47 w 53"/>
                <a:gd name="T31" fmla="*/ 15 h 152"/>
                <a:gd name="T32" fmla="*/ 36 w 53"/>
                <a:gd name="T33" fmla="*/ 36 h 152"/>
                <a:gd name="T34" fmla="*/ 20 w 53"/>
                <a:gd name="T35" fmla="*/ 77 h 152"/>
                <a:gd name="T36" fmla="*/ 20 w 53"/>
                <a:gd name="T37" fmla="*/ 77 h 152"/>
                <a:gd name="T38" fmla="*/ 20 w 53"/>
                <a:gd name="T39" fmla="*/ 78 h 152"/>
                <a:gd name="T40" fmla="*/ 27 w 53"/>
                <a:gd name="T41" fmla="*/ 143 h 152"/>
                <a:gd name="T42" fmla="*/ 27 w 53"/>
                <a:gd name="T43" fmla="*/ 143 h 152"/>
                <a:gd name="T44" fmla="*/ 1 w 53"/>
                <a:gd name="T45" fmla="*/ 152 h 152"/>
                <a:gd name="T46" fmla="*/ 14 w 53"/>
                <a:gd name="T47" fmla="*/ 145 h 152"/>
                <a:gd name="T48" fmla="*/ 23 w 53"/>
                <a:gd name="T49" fmla="*/ 144 h 152"/>
                <a:gd name="T50" fmla="*/ 14 w 53"/>
                <a:gd name="T51" fmla="*/ 145 h 152"/>
                <a:gd name="T52" fmla="*/ 16 w 53"/>
                <a:gd name="T53" fmla="*/ 79 h 152"/>
                <a:gd name="T54" fmla="*/ 22 w 53"/>
                <a:gd name="T55" fmla="*/ 127 h 152"/>
                <a:gd name="T56" fmla="*/ 16 w 53"/>
                <a:gd name="T57" fmla="*/ 79 h 152"/>
                <a:gd name="T58" fmla="*/ 16 w 53"/>
                <a:gd name="T59" fmla="*/ 77 h 152"/>
                <a:gd name="T60" fmla="*/ 16 w 53"/>
                <a:gd name="T61" fmla="*/ 77 h 152"/>
                <a:gd name="T62" fmla="*/ 16 w 53"/>
                <a:gd name="T63" fmla="*/ 77 h 152"/>
                <a:gd name="T64" fmla="*/ 16 w 53"/>
                <a:gd name="T65" fmla="*/ 77 h 152"/>
                <a:gd name="T66" fmla="*/ 16 w 53"/>
                <a:gd name="T67" fmla="*/ 77 h 152"/>
                <a:gd name="T68" fmla="*/ 23 w 53"/>
                <a:gd name="T69" fmla="*/ 54 h 152"/>
                <a:gd name="T70" fmla="*/ 32 w 53"/>
                <a:gd name="T71" fmla="*/ 34 h 152"/>
                <a:gd name="T72" fmla="*/ 40 w 53"/>
                <a:gd name="T73" fmla="*/ 20 h 152"/>
                <a:gd name="T74" fmla="*/ 32 w 53"/>
                <a:gd name="T75" fmla="*/ 3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3" h="152">
                  <a:moveTo>
                    <a:pt x="1" y="150"/>
                  </a:moveTo>
                  <a:cubicBezTo>
                    <a:pt x="0" y="147"/>
                    <a:pt x="0" y="147"/>
                    <a:pt x="0" y="147"/>
                  </a:cubicBezTo>
                  <a:cubicBezTo>
                    <a:pt x="2" y="146"/>
                    <a:pt x="2" y="146"/>
                    <a:pt x="2" y="146"/>
                  </a:cubicBezTo>
                  <a:cubicBezTo>
                    <a:pt x="3" y="148"/>
                    <a:pt x="3" y="148"/>
                    <a:pt x="3" y="148"/>
                  </a:cubicBezTo>
                  <a:cubicBezTo>
                    <a:pt x="2" y="146"/>
                    <a:pt x="2" y="146"/>
                    <a:pt x="2" y="146"/>
                  </a:cubicBezTo>
                  <a:cubicBezTo>
                    <a:pt x="0" y="147"/>
                    <a:pt x="0" y="147"/>
                    <a:pt x="0" y="147"/>
                  </a:cubicBezTo>
                  <a:cubicBezTo>
                    <a:pt x="0" y="145"/>
                    <a:pt x="0" y="145"/>
                    <a:pt x="0" y="145"/>
                  </a:cubicBezTo>
                  <a:cubicBezTo>
                    <a:pt x="19" y="140"/>
                    <a:pt x="19" y="140"/>
                    <a:pt x="19" y="140"/>
                  </a:cubicBezTo>
                  <a:cubicBezTo>
                    <a:pt x="18" y="129"/>
                    <a:pt x="14" y="91"/>
                    <a:pt x="12" y="80"/>
                  </a:cubicBezTo>
                  <a:cubicBezTo>
                    <a:pt x="12" y="80"/>
                    <a:pt x="12" y="80"/>
                    <a:pt x="12" y="80"/>
                  </a:cubicBezTo>
                  <a:cubicBezTo>
                    <a:pt x="12" y="79"/>
                    <a:pt x="12" y="78"/>
                    <a:pt x="12" y="77"/>
                  </a:cubicBezTo>
                  <a:cubicBezTo>
                    <a:pt x="12" y="77"/>
                    <a:pt x="12" y="77"/>
                    <a:pt x="12" y="77"/>
                  </a:cubicBezTo>
                  <a:cubicBezTo>
                    <a:pt x="12" y="67"/>
                    <a:pt x="21" y="49"/>
                    <a:pt x="29" y="33"/>
                  </a:cubicBezTo>
                  <a:cubicBezTo>
                    <a:pt x="29" y="33"/>
                    <a:pt x="29" y="33"/>
                    <a:pt x="29" y="33"/>
                  </a:cubicBezTo>
                  <a:cubicBezTo>
                    <a:pt x="36" y="18"/>
                    <a:pt x="44" y="5"/>
                    <a:pt x="45" y="3"/>
                  </a:cubicBezTo>
                  <a:cubicBezTo>
                    <a:pt x="45" y="3"/>
                    <a:pt x="45" y="3"/>
                    <a:pt x="45" y="3"/>
                  </a:cubicBezTo>
                  <a:cubicBezTo>
                    <a:pt x="46" y="0"/>
                    <a:pt x="46" y="0"/>
                    <a:pt x="46" y="0"/>
                  </a:cubicBezTo>
                  <a:cubicBezTo>
                    <a:pt x="53" y="4"/>
                    <a:pt x="53" y="4"/>
                    <a:pt x="53" y="4"/>
                  </a:cubicBezTo>
                  <a:cubicBezTo>
                    <a:pt x="53" y="6"/>
                    <a:pt x="53" y="6"/>
                    <a:pt x="53" y="6"/>
                  </a:cubicBezTo>
                  <a:cubicBezTo>
                    <a:pt x="52" y="6"/>
                    <a:pt x="52" y="6"/>
                    <a:pt x="52" y="6"/>
                  </a:cubicBezTo>
                  <a:cubicBezTo>
                    <a:pt x="52" y="6"/>
                    <a:pt x="52" y="6"/>
                    <a:pt x="52" y="6"/>
                  </a:cubicBezTo>
                  <a:cubicBezTo>
                    <a:pt x="52" y="6"/>
                    <a:pt x="52" y="6"/>
                    <a:pt x="52" y="6"/>
                  </a:cubicBezTo>
                  <a:cubicBezTo>
                    <a:pt x="52" y="6"/>
                    <a:pt x="52" y="6"/>
                    <a:pt x="52" y="6"/>
                  </a:cubicBezTo>
                  <a:cubicBezTo>
                    <a:pt x="52" y="6"/>
                    <a:pt x="52" y="6"/>
                    <a:pt x="52" y="6"/>
                  </a:cubicBezTo>
                  <a:cubicBezTo>
                    <a:pt x="52" y="6"/>
                    <a:pt x="52" y="6"/>
                    <a:pt x="52" y="6"/>
                  </a:cubicBezTo>
                  <a:cubicBezTo>
                    <a:pt x="52" y="6"/>
                    <a:pt x="52" y="6"/>
                    <a:pt x="52" y="6"/>
                  </a:cubicBezTo>
                  <a:cubicBezTo>
                    <a:pt x="52" y="7"/>
                    <a:pt x="52" y="7"/>
                    <a:pt x="52" y="7"/>
                  </a:cubicBezTo>
                  <a:cubicBezTo>
                    <a:pt x="52" y="7"/>
                    <a:pt x="52" y="7"/>
                    <a:pt x="52" y="7"/>
                  </a:cubicBezTo>
                  <a:cubicBezTo>
                    <a:pt x="52" y="7"/>
                    <a:pt x="51" y="8"/>
                    <a:pt x="51" y="9"/>
                  </a:cubicBezTo>
                  <a:cubicBezTo>
                    <a:pt x="51" y="9"/>
                    <a:pt x="51" y="9"/>
                    <a:pt x="51" y="9"/>
                  </a:cubicBezTo>
                  <a:cubicBezTo>
                    <a:pt x="50" y="10"/>
                    <a:pt x="49" y="12"/>
                    <a:pt x="47" y="15"/>
                  </a:cubicBezTo>
                  <a:cubicBezTo>
                    <a:pt x="47" y="15"/>
                    <a:pt x="47" y="15"/>
                    <a:pt x="47" y="15"/>
                  </a:cubicBezTo>
                  <a:cubicBezTo>
                    <a:pt x="44" y="21"/>
                    <a:pt x="40" y="28"/>
                    <a:pt x="36" y="36"/>
                  </a:cubicBezTo>
                  <a:cubicBezTo>
                    <a:pt x="36" y="36"/>
                    <a:pt x="36" y="36"/>
                    <a:pt x="36" y="36"/>
                  </a:cubicBezTo>
                  <a:cubicBezTo>
                    <a:pt x="28" y="52"/>
                    <a:pt x="20" y="70"/>
                    <a:pt x="20" y="77"/>
                  </a:cubicBezTo>
                  <a:cubicBezTo>
                    <a:pt x="20" y="77"/>
                    <a:pt x="20" y="77"/>
                    <a:pt x="20" y="77"/>
                  </a:cubicBezTo>
                  <a:cubicBezTo>
                    <a:pt x="20" y="77"/>
                    <a:pt x="20" y="77"/>
                    <a:pt x="20" y="77"/>
                  </a:cubicBezTo>
                  <a:cubicBezTo>
                    <a:pt x="20" y="77"/>
                    <a:pt x="20" y="77"/>
                    <a:pt x="20" y="77"/>
                  </a:cubicBezTo>
                  <a:cubicBezTo>
                    <a:pt x="20" y="78"/>
                    <a:pt x="20" y="78"/>
                    <a:pt x="20" y="78"/>
                  </a:cubicBezTo>
                  <a:cubicBezTo>
                    <a:pt x="20" y="78"/>
                    <a:pt x="20" y="78"/>
                    <a:pt x="20" y="78"/>
                  </a:cubicBezTo>
                  <a:cubicBezTo>
                    <a:pt x="23" y="93"/>
                    <a:pt x="27" y="140"/>
                    <a:pt x="27" y="143"/>
                  </a:cubicBezTo>
                  <a:cubicBezTo>
                    <a:pt x="27" y="143"/>
                    <a:pt x="27" y="143"/>
                    <a:pt x="27" y="143"/>
                  </a:cubicBezTo>
                  <a:cubicBezTo>
                    <a:pt x="27" y="143"/>
                    <a:pt x="27" y="143"/>
                    <a:pt x="27" y="143"/>
                  </a:cubicBezTo>
                  <a:cubicBezTo>
                    <a:pt x="27" y="143"/>
                    <a:pt x="27" y="143"/>
                    <a:pt x="27" y="143"/>
                  </a:cubicBezTo>
                  <a:cubicBezTo>
                    <a:pt x="28" y="147"/>
                    <a:pt x="28" y="147"/>
                    <a:pt x="28" y="147"/>
                  </a:cubicBezTo>
                  <a:cubicBezTo>
                    <a:pt x="1" y="152"/>
                    <a:pt x="1" y="152"/>
                    <a:pt x="1" y="152"/>
                  </a:cubicBezTo>
                  <a:cubicBezTo>
                    <a:pt x="1" y="150"/>
                    <a:pt x="1" y="150"/>
                    <a:pt x="1" y="150"/>
                  </a:cubicBezTo>
                  <a:close/>
                  <a:moveTo>
                    <a:pt x="14" y="145"/>
                  </a:moveTo>
                  <a:cubicBezTo>
                    <a:pt x="23" y="144"/>
                    <a:pt x="23" y="144"/>
                    <a:pt x="23" y="144"/>
                  </a:cubicBezTo>
                  <a:cubicBezTo>
                    <a:pt x="23" y="144"/>
                    <a:pt x="23" y="144"/>
                    <a:pt x="23" y="144"/>
                  </a:cubicBezTo>
                  <a:cubicBezTo>
                    <a:pt x="23" y="144"/>
                    <a:pt x="23" y="144"/>
                    <a:pt x="23" y="144"/>
                  </a:cubicBezTo>
                  <a:cubicBezTo>
                    <a:pt x="14" y="145"/>
                    <a:pt x="14" y="145"/>
                    <a:pt x="14" y="145"/>
                  </a:cubicBezTo>
                  <a:close/>
                  <a:moveTo>
                    <a:pt x="16" y="77"/>
                  </a:moveTo>
                  <a:cubicBezTo>
                    <a:pt x="16" y="78"/>
                    <a:pt x="16" y="78"/>
                    <a:pt x="16" y="79"/>
                  </a:cubicBezTo>
                  <a:cubicBezTo>
                    <a:pt x="16" y="79"/>
                    <a:pt x="16" y="79"/>
                    <a:pt x="16" y="79"/>
                  </a:cubicBezTo>
                  <a:cubicBezTo>
                    <a:pt x="18" y="88"/>
                    <a:pt x="20" y="111"/>
                    <a:pt x="22" y="127"/>
                  </a:cubicBezTo>
                  <a:cubicBezTo>
                    <a:pt x="22" y="127"/>
                    <a:pt x="22" y="127"/>
                    <a:pt x="22" y="127"/>
                  </a:cubicBezTo>
                  <a:cubicBezTo>
                    <a:pt x="20" y="111"/>
                    <a:pt x="18" y="88"/>
                    <a:pt x="16" y="79"/>
                  </a:cubicBezTo>
                  <a:cubicBezTo>
                    <a:pt x="16" y="79"/>
                    <a:pt x="16" y="79"/>
                    <a:pt x="16" y="79"/>
                  </a:cubicBezTo>
                  <a:cubicBezTo>
                    <a:pt x="16" y="78"/>
                    <a:pt x="16" y="78"/>
                    <a:pt x="16" y="77"/>
                  </a:cubicBezTo>
                  <a:cubicBezTo>
                    <a:pt x="16" y="77"/>
                    <a:pt x="16" y="77"/>
                    <a:pt x="16" y="77"/>
                  </a:cubicBezTo>
                  <a:cubicBezTo>
                    <a:pt x="16" y="77"/>
                    <a:pt x="16" y="77"/>
                    <a:pt x="16" y="77"/>
                  </a:cubicBezTo>
                  <a:cubicBezTo>
                    <a:pt x="16" y="77"/>
                    <a:pt x="16" y="77"/>
                    <a:pt x="16" y="77"/>
                  </a:cubicBezTo>
                  <a:cubicBezTo>
                    <a:pt x="16" y="77"/>
                    <a:pt x="16" y="77"/>
                    <a:pt x="16" y="77"/>
                  </a:cubicBezTo>
                  <a:close/>
                  <a:moveTo>
                    <a:pt x="16" y="77"/>
                  </a:moveTo>
                  <a:cubicBezTo>
                    <a:pt x="16" y="77"/>
                    <a:pt x="16" y="77"/>
                    <a:pt x="16" y="77"/>
                  </a:cubicBezTo>
                  <a:cubicBezTo>
                    <a:pt x="16" y="77"/>
                    <a:pt x="16" y="77"/>
                    <a:pt x="16" y="77"/>
                  </a:cubicBezTo>
                  <a:cubicBezTo>
                    <a:pt x="16" y="77"/>
                    <a:pt x="16" y="77"/>
                    <a:pt x="16" y="77"/>
                  </a:cubicBezTo>
                  <a:close/>
                  <a:moveTo>
                    <a:pt x="32" y="34"/>
                  </a:moveTo>
                  <a:cubicBezTo>
                    <a:pt x="29" y="41"/>
                    <a:pt x="26" y="48"/>
                    <a:pt x="23" y="54"/>
                  </a:cubicBezTo>
                  <a:cubicBezTo>
                    <a:pt x="23" y="54"/>
                    <a:pt x="23" y="54"/>
                    <a:pt x="23" y="54"/>
                  </a:cubicBezTo>
                  <a:cubicBezTo>
                    <a:pt x="26" y="48"/>
                    <a:pt x="29" y="41"/>
                    <a:pt x="32" y="34"/>
                  </a:cubicBezTo>
                  <a:cubicBezTo>
                    <a:pt x="32" y="34"/>
                    <a:pt x="32" y="34"/>
                    <a:pt x="32" y="34"/>
                  </a:cubicBezTo>
                  <a:cubicBezTo>
                    <a:pt x="35" y="29"/>
                    <a:pt x="38" y="24"/>
                    <a:pt x="40" y="20"/>
                  </a:cubicBezTo>
                  <a:cubicBezTo>
                    <a:pt x="40" y="20"/>
                    <a:pt x="40" y="20"/>
                    <a:pt x="40" y="20"/>
                  </a:cubicBezTo>
                  <a:cubicBezTo>
                    <a:pt x="38" y="24"/>
                    <a:pt x="35" y="29"/>
                    <a:pt x="32"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 name="Freeform 71"/>
            <p:cNvSpPr/>
            <p:nvPr/>
          </p:nvSpPr>
          <p:spPr bwMode="auto">
            <a:xfrm>
              <a:off x="2561" y="2377"/>
              <a:ext cx="232" cy="521"/>
            </a:xfrm>
            <a:custGeom>
              <a:avLst/>
              <a:gdLst>
                <a:gd name="T0" fmla="*/ 44 w 65"/>
                <a:gd name="T1" fmla="*/ 147 h 147"/>
                <a:gd name="T2" fmla="*/ 44 w 65"/>
                <a:gd name="T3" fmla="*/ 145 h 147"/>
                <a:gd name="T4" fmla="*/ 49 w 65"/>
                <a:gd name="T5" fmla="*/ 91 h 147"/>
                <a:gd name="T6" fmla="*/ 49 w 65"/>
                <a:gd name="T7" fmla="*/ 91 h 147"/>
                <a:gd name="T8" fmla="*/ 49 w 65"/>
                <a:gd name="T9" fmla="*/ 90 h 147"/>
                <a:gd name="T10" fmla="*/ 49 w 65"/>
                <a:gd name="T11" fmla="*/ 90 h 147"/>
                <a:gd name="T12" fmla="*/ 25 w 65"/>
                <a:gd name="T13" fmla="*/ 40 h 147"/>
                <a:gd name="T14" fmla="*/ 25 w 65"/>
                <a:gd name="T15" fmla="*/ 40 h 147"/>
                <a:gd name="T16" fmla="*/ 0 w 65"/>
                <a:gd name="T17" fmla="*/ 2 h 147"/>
                <a:gd name="T18" fmla="*/ 0 w 65"/>
                <a:gd name="T19" fmla="*/ 2 h 147"/>
                <a:gd name="T20" fmla="*/ 3 w 65"/>
                <a:gd name="T21" fmla="*/ 0 h 147"/>
                <a:gd name="T22" fmla="*/ 28 w 65"/>
                <a:gd name="T23" fmla="*/ 38 h 147"/>
                <a:gd name="T24" fmla="*/ 28 w 65"/>
                <a:gd name="T25" fmla="*/ 38 h 147"/>
                <a:gd name="T26" fmla="*/ 53 w 65"/>
                <a:gd name="T27" fmla="*/ 90 h 147"/>
                <a:gd name="T28" fmla="*/ 53 w 65"/>
                <a:gd name="T29" fmla="*/ 90 h 147"/>
                <a:gd name="T30" fmla="*/ 53 w 65"/>
                <a:gd name="T31" fmla="*/ 92 h 147"/>
                <a:gd name="T32" fmla="*/ 53 w 65"/>
                <a:gd name="T33" fmla="*/ 92 h 147"/>
                <a:gd name="T34" fmla="*/ 48 w 65"/>
                <a:gd name="T35" fmla="*/ 143 h 147"/>
                <a:gd name="T36" fmla="*/ 48 w 65"/>
                <a:gd name="T37" fmla="*/ 143 h 147"/>
                <a:gd name="T38" fmla="*/ 65 w 65"/>
                <a:gd name="T39" fmla="*/ 143 h 147"/>
                <a:gd name="T40" fmla="*/ 65 w 65"/>
                <a:gd name="T41" fmla="*/ 147 h 147"/>
                <a:gd name="T42" fmla="*/ 44 w 65"/>
                <a:gd name="T43"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5" h="147">
                  <a:moveTo>
                    <a:pt x="44" y="147"/>
                  </a:moveTo>
                  <a:cubicBezTo>
                    <a:pt x="44" y="145"/>
                    <a:pt x="44" y="145"/>
                    <a:pt x="44" y="145"/>
                  </a:cubicBezTo>
                  <a:cubicBezTo>
                    <a:pt x="44" y="145"/>
                    <a:pt x="47" y="107"/>
                    <a:pt x="49" y="91"/>
                  </a:cubicBezTo>
                  <a:cubicBezTo>
                    <a:pt x="49" y="91"/>
                    <a:pt x="49" y="91"/>
                    <a:pt x="49" y="91"/>
                  </a:cubicBezTo>
                  <a:cubicBezTo>
                    <a:pt x="49" y="91"/>
                    <a:pt x="49" y="91"/>
                    <a:pt x="49" y="90"/>
                  </a:cubicBezTo>
                  <a:cubicBezTo>
                    <a:pt x="49" y="90"/>
                    <a:pt x="49" y="90"/>
                    <a:pt x="49" y="90"/>
                  </a:cubicBezTo>
                  <a:cubicBezTo>
                    <a:pt x="50" y="83"/>
                    <a:pt x="37" y="60"/>
                    <a:pt x="25" y="40"/>
                  </a:cubicBezTo>
                  <a:cubicBezTo>
                    <a:pt x="25" y="40"/>
                    <a:pt x="25" y="40"/>
                    <a:pt x="25" y="40"/>
                  </a:cubicBezTo>
                  <a:cubicBezTo>
                    <a:pt x="12" y="20"/>
                    <a:pt x="0" y="2"/>
                    <a:pt x="0" y="2"/>
                  </a:cubicBezTo>
                  <a:cubicBezTo>
                    <a:pt x="0" y="2"/>
                    <a:pt x="0" y="2"/>
                    <a:pt x="0" y="2"/>
                  </a:cubicBezTo>
                  <a:cubicBezTo>
                    <a:pt x="3" y="0"/>
                    <a:pt x="3" y="0"/>
                    <a:pt x="3" y="0"/>
                  </a:cubicBezTo>
                  <a:cubicBezTo>
                    <a:pt x="3" y="0"/>
                    <a:pt x="16" y="18"/>
                    <a:pt x="28" y="38"/>
                  </a:cubicBezTo>
                  <a:cubicBezTo>
                    <a:pt x="28" y="38"/>
                    <a:pt x="28" y="38"/>
                    <a:pt x="28" y="38"/>
                  </a:cubicBezTo>
                  <a:cubicBezTo>
                    <a:pt x="41" y="58"/>
                    <a:pt x="53" y="80"/>
                    <a:pt x="53" y="90"/>
                  </a:cubicBezTo>
                  <a:cubicBezTo>
                    <a:pt x="53" y="90"/>
                    <a:pt x="53" y="90"/>
                    <a:pt x="53" y="90"/>
                  </a:cubicBezTo>
                  <a:cubicBezTo>
                    <a:pt x="53" y="91"/>
                    <a:pt x="53" y="91"/>
                    <a:pt x="53" y="92"/>
                  </a:cubicBezTo>
                  <a:cubicBezTo>
                    <a:pt x="53" y="92"/>
                    <a:pt x="53" y="92"/>
                    <a:pt x="53" y="92"/>
                  </a:cubicBezTo>
                  <a:cubicBezTo>
                    <a:pt x="51" y="105"/>
                    <a:pt x="49" y="135"/>
                    <a:pt x="48" y="143"/>
                  </a:cubicBezTo>
                  <a:cubicBezTo>
                    <a:pt x="48" y="143"/>
                    <a:pt x="48" y="143"/>
                    <a:pt x="48" y="143"/>
                  </a:cubicBezTo>
                  <a:cubicBezTo>
                    <a:pt x="65" y="143"/>
                    <a:pt x="65" y="143"/>
                    <a:pt x="65" y="143"/>
                  </a:cubicBezTo>
                  <a:cubicBezTo>
                    <a:pt x="65" y="147"/>
                    <a:pt x="65" y="147"/>
                    <a:pt x="65" y="147"/>
                  </a:cubicBezTo>
                  <a:cubicBezTo>
                    <a:pt x="44" y="147"/>
                    <a:pt x="44" y="147"/>
                    <a:pt x="44" y="1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 name="Freeform 72"/>
            <p:cNvSpPr>
              <a:spLocks noEditPoints="1"/>
            </p:cNvSpPr>
            <p:nvPr/>
          </p:nvSpPr>
          <p:spPr bwMode="auto">
            <a:xfrm>
              <a:off x="2551" y="2366"/>
              <a:ext cx="249" cy="540"/>
            </a:xfrm>
            <a:custGeom>
              <a:avLst/>
              <a:gdLst>
                <a:gd name="T0" fmla="*/ 47 w 70"/>
                <a:gd name="T1" fmla="*/ 150 h 152"/>
                <a:gd name="T2" fmla="*/ 47 w 70"/>
                <a:gd name="T3" fmla="*/ 150 h 152"/>
                <a:gd name="T4" fmla="*/ 45 w 70"/>
                <a:gd name="T5" fmla="*/ 152 h 152"/>
                <a:gd name="T6" fmla="*/ 45 w 70"/>
                <a:gd name="T7" fmla="*/ 148 h 152"/>
                <a:gd name="T8" fmla="*/ 45 w 70"/>
                <a:gd name="T9" fmla="*/ 148 h 152"/>
                <a:gd name="T10" fmla="*/ 45 w 70"/>
                <a:gd name="T11" fmla="*/ 148 h 152"/>
                <a:gd name="T12" fmla="*/ 45 w 70"/>
                <a:gd name="T13" fmla="*/ 148 h 152"/>
                <a:gd name="T14" fmla="*/ 45 w 70"/>
                <a:gd name="T15" fmla="*/ 147 h 152"/>
                <a:gd name="T16" fmla="*/ 45 w 70"/>
                <a:gd name="T17" fmla="*/ 146 h 152"/>
                <a:gd name="T18" fmla="*/ 46 w 70"/>
                <a:gd name="T19" fmla="*/ 142 h 152"/>
                <a:gd name="T20" fmla="*/ 47 w 70"/>
                <a:gd name="T21" fmla="*/ 127 h 152"/>
                <a:gd name="T22" fmla="*/ 50 w 70"/>
                <a:gd name="T23" fmla="*/ 94 h 152"/>
                <a:gd name="T24" fmla="*/ 50 w 70"/>
                <a:gd name="T25" fmla="*/ 93 h 152"/>
                <a:gd name="T26" fmla="*/ 50 w 70"/>
                <a:gd name="T27" fmla="*/ 93 h 152"/>
                <a:gd name="T28" fmla="*/ 26 w 70"/>
                <a:gd name="T29" fmla="*/ 44 h 152"/>
                <a:gd name="T30" fmla="*/ 1 w 70"/>
                <a:gd name="T31" fmla="*/ 7 h 152"/>
                <a:gd name="T32" fmla="*/ 7 w 70"/>
                <a:gd name="T33" fmla="*/ 0 h 152"/>
                <a:gd name="T34" fmla="*/ 8 w 70"/>
                <a:gd name="T35" fmla="*/ 2 h 152"/>
                <a:gd name="T36" fmla="*/ 8 w 70"/>
                <a:gd name="T37" fmla="*/ 2 h 152"/>
                <a:gd name="T38" fmla="*/ 8 w 70"/>
                <a:gd name="T39" fmla="*/ 2 h 152"/>
                <a:gd name="T40" fmla="*/ 8 w 70"/>
                <a:gd name="T41" fmla="*/ 2 h 152"/>
                <a:gd name="T42" fmla="*/ 9 w 70"/>
                <a:gd name="T43" fmla="*/ 3 h 152"/>
                <a:gd name="T44" fmla="*/ 10 w 70"/>
                <a:gd name="T45" fmla="*/ 5 h 152"/>
                <a:gd name="T46" fmla="*/ 16 w 70"/>
                <a:gd name="T47" fmla="*/ 13 h 152"/>
                <a:gd name="T48" fmla="*/ 33 w 70"/>
                <a:gd name="T49" fmla="*/ 40 h 152"/>
                <a:gd name="T50" fmla="*/ 58 w 70"/>
                <a:gd name="T51" fmla="*/ 93 h 152"/>
                <a:gd name="T52" fmla="*/ 58 w 70"/>
                <a:gd name="T53" fmla="*/ 94 h 152"/>
                <a:gd name="T54" fmla="*/ 58 w 70"/>
                <a:gd name="T55" fmla="*/ 95 h 152"/>
                <a:gd name="T56" fmla="*/ 53 w 70"/>
                <a:gd name="T57" fmla="*/ 144 h 152"/>
                <a:gd name="T58" fmla="*/ 70 w 70"/>
                <a:gd name="T59" fmla="*/ 144 h 152"/>
                <a:gd name="T60" fmla="*/ 47 w 70"/>
                <a:gd name="T61" fmla="*/ 152 h 152"/>
                <a:gd name="T62" fmla="*/ 52 w 70"/>
                <a:gd name="T63" fmla="*/ 109 h 152"/>
                <a:gd name="T64" fmla="*/ 52 w 70"/>
                <a:gd name="T65" fmla="*/ 109 h 152"/>
                <a:gd name="T66" fmla="*/ 53 w 70"/>
                <a:gd name="T67" fmla="*/ 108 h 152"/>
                <a:gd name="T68" fmla="*/ 52 w 70"/>
                <a:gd name="T69" fmla="*/ 108 h 152"/>
                <a:gd name="T70" fmla="*/ 53 w 70"/>
                <a:gd name="T71" fmla="*/ 108 h 152"/>
                <a:gd name="T72" fmla="*/ 53 w 70"/>
                <a:gd name="T73" fmla="*/ 108 h 152"/>
                <a:gd name="T74" fmla="*/ 53 w 70"/>
                <a:gd name="T75" fmla="*/ 107 h 152"/>
                <a:gd name="T76" fmla="*/ 53 w 70"/>
                <a:gd name="T77" fmla="*/ 107 h 152"/>
                <a:gd name="T78" fmla="*/ 54 w 70"/>
                <a:gd name="T79" fmla="*/ 95 h 152"/>
                <a:gd name="T80" fmla="*/ 54 w 70"/>
                <a:gd name="T81" fmla="*/ 95 h 152"/>
                <a:gd name="T82" fmla="*/ 53 w 70"/>
                <a:gd name="T83" fmla="*/ 107 h 152"/>
                <a:gd name="T84" fmla="*/ 54 w 70"/>
                <a:gd name="T85" fmla="*/ 93 h 152"/>
                <a:gd name="T86" fmla="*/ 54 w 70"/>
                <a:gd name="T87" fmla="*/ 93 h 152"/>
                <a:gd name="T88" fmla="*/ 54 w 70"/>
                <a:gd name="T89" fmla="*/ 93 h 152"/>
                <a:gd name="T90" fmla="*/ 54 w 70"/>
                <a:gd name="T91" fmla="*/ 90 h 152"/>
                <a:gd name="T92" fmla="*/ 54 w 70"/>
                <a:gd name="T93" fmla="*/ 90 h 152"/>
                <a:gd name="T94" fmla="*/ 43 w 70"/>
                <a:gd name="T95" fmla="*/ 65 h 152"/>
                <a:gd name="T96" fmla="*/ 54 w 70"/>
                <a:gd name="T97" fmla="*/ 90 h 152"/>
                <a:gd name="T98" fmla="*/ 43 w 70"/>
                <a:gd name="T99" fmla="*/ 65 h 152"/>
                <a:gd name="T100" fmla="*/ 43 w 70"/>
                <a:gd name="T101" fmla="*/ 65 h 152"/>
                <a:gd name="T102" fmla="*/ 43 w 70"/>
                <a:gd name="T103" fmla="*/ 65 h 152"/>
                <a:gd name="T104" fmla="*/ 43 w 70"/>
                <a:gd name="T105" fmla="*/ 65 h 152"/>
                <a:gd name="T106" fmla="*/ 43 w 70"/>
                <a:gd name="T107" fmla="*/ 64 h 152"/>
                <a:gd name="T108" fmla="*/ 43 w 70"/>
                <a:gd name="T109" fmla="*/ 64 h 152"/>
                <a:gd name="T110" fmla="*/ 35 w 70"/>
                <a:gd name="T111" fmla="*/ 51 h 152"/>
                <a:gd name="T112" fmla="*/ 35 w 70"/>
                <a:gd name="T113" fmla="*/ 51 h 152"/>
                <a:gd name="T114" fmla="*/ 35 w 70"/>
                <a:gd name="T115" fmla="*/ 51 h 152"/>
                <a:gd name="T116" fmla="*/ 30 w 70"/>
                <a:gd name="T117" fmla="*/ 42 h 152"/>
                <a:gd name="T118" fmla="*/ 24 w 70"/>
                <a:gd name="T119" fmla="*/ 34 h 152"/>
                <a:gd name="T120" fmla="*/ 29 w 70"/>
                <a:gd name="T121" fmla="*/ 4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0" h="152">
                  <a:moveTo>
                    <a:pt x="47" y="152"/>
                  </a:moveTo>
                  <a:cubicBezTo>
                    <a:pt x="47" y="150"/>
                    <a:pt x="47" y="150"/>
                    <a:pt x="47" y="150"/>
                  </a:cubicBezTo>
                  <a:cubicBezTo>
                    <a:pt x="49" y="150"/>
                    <a:pt x="49" y="150"/>
                    <a:pt x="49" y="150"/>
                  </a:cubicBezTo>
                  <a:cubicBezTo>
                    <a:pt x="47" y="150"/>
                    <a:pt x="47" y="150"/>
                    <a:pt x="47" y="150"/>
                  </a:cubicBezTo>
                  <a:cubicBezTo>
                    <a:pt x="47" y="152"/>
                    <a:pt x="47" y="152"/>
                    <a:pt x="47" y="152"/>
                  </a:cubicBezTo>
                  <a:cubicBezTo>
                    <a:pt x="45" y="152"/>
                    <a:pt x="45" y="152"/>
                    <a:pt x="45" y="152"/>
                  </a:cubicBezTo>
                  <a:cubicBezTo>
                    <a:pt x="45" y="150"/>
                    <a:pt x="45" y="150"/>
                    <a:pt x="45" y="150"/>
                  </a:cubicBezTo>
                  <a:cubicBezTo>
                    <a:pt x="45" y="148"/>
                    <a:pt x="45" y="148"/>
                    <a:pt x="45" y="148"/>
                  </a:cubicBezTo>
                  <a:cubicBezTo>
                    <a:pt x="45" y="148"/>
                    <a:pt x="45" y="148"/>
                    <a:pt x="45" y="148"/>
                  </a:cubicBezTo>
                  <a:cubicBezTo>
                    <a:pt x="45" y="148"/>
                    <a:pt x="45" y="148"/>
                    <a:pt x="45" y="148"/>
                  </a:cubicBezTo>
                  <a:cubicBezTo>
                    <a:pt x="45" y="148"/>
                    <a:pt x="45" y="148"/>
                    <a:pt x="45" y="148"/>
                  </a:cubicBezTo>
                  <a:cubicBezTo>
                    <a:pt x="45" y="148"/>
                    <a:pt x="45" y="148"/>
                    <a:pt x="45" y="148"/>
                  </a:cubicBezTo>
                  <a:cubicBezTo>
                    <a:pt x="45" y="148"/>
                    <a:pt x="45" y="148"/>
                    <a:pt x="45" y="148"/>
                  </a:cubicBezTo>
                  <a:cubicBezTo>
                    <a:pt x="45" y="148"/>
                    <a:pt x="45" y="148"/>
                    <a:pt x="45" y="148"/>
                  </a:cubicBezTo>
                  <a:cubicBezTo>
                    <a:pt x="45" y="148"/>
                    <a:pt x="45" y="148"/>
                    <a:pt x="45" y="147"/>
                  </a:cubicBezTo>
                  <a:cubicBezTo>
                    <a:pt x="45" y="147"/>
                    <a:pt x="45" y="147"/>
                    <a:pt x="45" y="147"/>
                  </a:cubicBezTo>
                  <a:cubicBezTo>
                    <a:pt x="45" y="147"/>
                    <a:pt x="45" y="147"/>
                    <a:pt x="45" y="146"/>
                  </a:cubicBezTo>
                  <a:cubicBezTo>
                    <a:pt x="45" y="146"/>
                    <a:pt x="45" y="146"/>
                    <a:pt x="45" y="146"/>
                  </a:cubicBezTo>
                  <a:cubicBezTo>
                    <a:pt x="45" y="145"/>
                    <a:pt x="45" y="144"/>
                    <a:pt x="46" y="142"/>
                  </a:cubicBezTo>
                  <a:cubicBezTo>
                    <a:pt x="46" y="142"/>
                    <a:pt x="46" y="142"/>
                    <a:pt x="46" y="142"/>
                  </a:cubicBezTo>
                  <a:cubicBezTo>
                    <a:pt x="46" y="138"/>
                    <a:pt x="46" y="133"/>
                    <a:pt x="47" y="127"/>
                  </a:cubicBezTo>
                  <a:cubicBezTo>
                    <a:pt x="47" y="127"/>
                    <a:pt x="47" y="127"/>
                    <a:pt x="47" y="127"/>
                  </a:cubicBezTo>
                  <a:cubicBezTo>
                    <a:pt x="48" y="115"/>
                    <a:pt x="49" y="102"/>
                    <a:pt x="50" y="94"/>
                  </a:cubicBezTo>
                  <a:cubicBezTo>
                    <a:pt x="50" y="94"/>
                    <a:pt x="50" y="94"/>
                    <a:pt x="50" y="94"/>
                  </a:cubicBezTo>
                  <a:cubicBezTo>
                    <a:pt x="50" y="94"/>
                    <a:pt x="50" y="94"/>
                    <a:pt x="50" y="93"/>
                  </a:cubicBezTo>
                  <a:cubicBezTo>
                    <a:pt x="50" y="93"/>
                    <a:pt x="50" y="93"/>
                    <a:pt x="50" y="93"/>
                  </a:cubicBezTo>
                  <a:cubicBezTo>
                    <a:pt x="50" y="93"/>
                    <a:pt x="50" y="93"/>
                    <a:pt x="50" y="93"/>
                  </a:cubicBezTo>
                  <a:cubicBezTo>
                    <a:pt x="50" y="93"/>
                    <a:pt x="50" y="93"/>
                    <a:pt x="50" y="93"/>
                  </a:cubicBezTo>
                  <a:cubicBezTo>
                    <a:pt x="51" y="87"/>
                    <a:pt x="38" y="64"/>
                    <a:pt x="26" y="44"/>
                  </a:cubicBezTo>
                  <a:cubicBezTo>
                    <a:pt x="26" y="44"/>
                    <a:pt x="26" y="44"/>
                    <a:pt x="26" y="44"/>
                  </a:cubicBezTo>
                  <a:cubicBezTo>
                    <a:pt x="14" y="24"/>
                    <a:pt x="1" y="7"/>
                    <a:pt x="1" y="7"/>
                  </a:cubicBezTo>
                  <a:cubicBezTo>
                    <a:pt x="1" y="7"/>
                    <a:pt x="1" y="7"/>
                    <a:pt x="1" y="7"/>
                  </a:cubicBezTo>
                  <a:cubicBezTo>
                    <a:pt x="0" y="5"/>
                    <a:pt x="0" y="5"/>
                    <a:pt x="0" y="5"/>
                  </a:cubicBezTo>
                  <a:cubicBezTo>
                    <a:pt x="7" y="0"/>
                    <a:pt x="7" y="0"/>
                    <a:pt x="7" y="0"/>
                  </a:cubicBezTo>
                  <a:cubicBezTo>
                    <a:pt x="8" y="2"/>
                    <a:pt x="8" y="2"/>
                    <a:pt x="8" y="2"/>
                  </a:cubicBezTo>
                  <a:cubicBezTo>
                    <a:pt x="8" y="2"/>
                    <a:pt x="8" y="2"/>
                    <a:pt x="8" y="2"/>
                  </a:cubicBezTo>
                  <a:cubicBezTo>
                    <a:pt x="8" y="2"/>
                    <a:pt x="8" y="2"/>
                    <a:pt x="8" y="2"/>
                  </a:cubicBezTo>
                  <a:cubicBezTo>
                    <a:pt x="8" y="2"/>
                    <a:pt x="8" y="2"/>
                    <a:pt x="8" y="2"/>
                  </a:cubicBezTo>
                  <a:cubicBezTo>
                    <a:pt x="8" y="2"/>
                    <a:pt x="8" y="2"/>
                    <a:pt x="8" y="2"/>
                  </a:cubicBezTo>
                  <a:cubicBezTo>
                    <a:pt x="8" y="2"/>
                    <a:pt x="8" y="2"/>
                    <a:pt x="8" y="2"/>
                  </a:cubicBezTo>
                  <a:cubicBezTo>
                    <a:pt x="8" y="2"/>
                    <a:pt x="8" y="2"/>
                    <a:pt x="8" y="2"/>
                  </a:cubicBezTo>
                  <a:cubicBezTo>
                    <a:pt x="8" y="2"/>
                    <a:pt x="8" y="2"/>
                    <a:pt x="8" y="2"/>
                  </a:cubicBezTo>
                  <a:cubicBezTo>
                    <a:pt x="8" y="2"/>
                    <a:pt x="8" y="2"/>
                    <a:pt x="8" y="2"/>
                  </a:cubicBezTo>
                  <a:cubicBezTo>
                    <a:pt x="8" y="2"/>
                    <a:pt x="8" y="2"/>
                    <a:pt x="9" y="3"/>
                  </a:cubicBezTo>
                  <a:cubicBezTo>
                    <a:pt x="9" y="3"/>
                    <a:pt x="9" y="3"/>
                    <a:pt x="9" y="3"/>
                  </a:cubicBezTo>
                  <a:cubicBezTo>
                    <a:pt x="9" y="3"/>
                    <a:pt x="9" y="4"/>
                    <a:pt x="10" y="5"/>
                  </a:cubicBezTo>
                  <a:cubicBezTo>
                    <a:pt x="10" y="5"/>
                    <a:pt x="10" y="5"/>
                    <a:pt x="10" y="5"/>
                  </a:cubicBezTo>
                  <a:cubicBezTo>
                    <a:pt x="11" y="7"/>
                    <a:pt x="13" y="10"/>
                    <a:pt x="16" y="13"/>
                  </a:cubicBezTo>
                  <a:cubicBezTo>
                    <a:pt x="16" y="13"/>
                    <a:pt x="16" y="13"/>
                    <a:pt x="16" y="13"/>
                  </a:cubicBezTo>
                  <a:cubicBezTo>
                    <a:pt x="20" y="20"/>
                    <a:pt x="27" y="30"/>
                    <a:pt x="33" y="40"/>
                  </a:cubicBezTo>
                  <a:cubicBezTo>
                    <a:pt x="33" y="40"/>
                    <a:pt x="33" y="40"/>
                    <a:pt x="33" y="40"/>
                  </a:cubicBezTo>
                  <a:cubicBezTo>
                    <a:pt x="45" y="60"/>
                    <a:pt x="58" y="82"/>
                    <a:pt x="58" y="93"/>
                  </a:cubicBezTo>
                  <a:cubicBezTo>
                    <a:pt x="58" y="93"/>
                    <a:pt x="58" y="93"/>
                    <a:pt x="58" y="93"/>
                  </a:cubicBezTo>
                  <a:cubicBezTo>
                    <a:pt x="58" y="93"/>
                    <a:pt x="58" y="94"/>
                    <a:pt x="58" y="94"/>
                  </a:cubicBezTo>
                  <a:cubicBezTo>
                    <a:pt x="58" y="94"/>
                    <a:pt x="58" y="94"/>
                    <a:pt x="58" y="94"/>
                  </a:cubicBezTo>
                  <a:cubicBezTo>
                    <a:pt x="58" y="94"/>
                    <a:pt x="58" y="95"/>
                    <a:pt x="58" y="95"/>
                  </a:cubicBezTo>
                  <a:cubicBezTo>
                    <a:pt x="58" y="95"/>
                    <a:pt x="58" y="95"/>
                    <a:pt x="58" y="95"/>
                  </a:cubicBezTo>
                  <a:cubicBezTo>
                    <a:pt x="56" y="107"/>
                    <a:pt x="54" y="134"/>
                    <a:pt x="53" y="144"/>
                  </a:cubicBezTo>
                  <a:cubicBezTo>
                    <a:pt x="53" y="144"/>
                    <a:pt x="53" y="144"/>
                    <a:pt x="53" y="144"/>
                  </a:cubicBezTo>
                  <a:cubicBezTo>
                    <a:pt x="70" y="144"/>
                    <a:pt x="70" y="144"/>
                    <a:pt x="70" y="144"/>
                  </a:cubicBezTo>
                  <a:cubicBezTo>
                    <a:pt x="70" y="152"/>
                    <a:pt x="70" y="152"/>
                    <a:pt x="70" y="152"/>
                  </a:cubicBezTo>
                  <a:cubicBezTo>
                    <a:pt x="47" y="152"/>
                    <a:pt x="47" y="152"/>
                    <a:pt x="47" y="152"/>
                  </a:cubicBezTo>
                  <a:close/>
                  <a:moveTo>
                    <a:pt x="52" y="109"/>
                  </a:moveTo>
                  <a:cubicBezTo>
                    <a:pt x="52" y="109"/>
                    <a:pt x="52" y="109"/>
                    <a:pt x="52" y="109"/>
                  </a:cubicBezTo>
                  <a:cubicBezTo>
                    <a:pt x="52" y="109"/>
                    <a:pt x="52" y="109"/>
                    <a:pt x="52" y="109"/>
                  </a:cubicBezTo>
                  <a:cubicBezTo>
                    <a:pt x="52" y="109"/>
                    <a:pt x="52" y="109"/>
                    <a:pt x="52" y="109"/>
                  </a:cubicBezTo>
                  <a:close/>
                  <a:moveTo>
                    <a:pt x="52" y="108"/>
                  </a:moveTo>
                  <a:cubicBezTo>
                    <a:pt x="52" y="108"/>
                    <a:pt x="52" y="108"/>
                    <a:pt x="53" y="108"/>
                  </a:cubicBezTo>
                  <a:cubicBezTo>
                    <a:pt x="53" y="108"/>
                    <a:pt x="53" y="108"/>
                    <a:pt x="53" y="108"/>
                  </a:cubicBezTo>
                  <a:cubicBezTo>
                    <a:pt x="52" y="108"/>
                    <a:pt x="52" y="108"/>
                    <a:pt x="52" y="108"/>
                  </a:cubicBezTo>
                  <a:close/>
                  <a:moveTo>
                    <a:pt x="53" y="108"/>
                  </a:moveTo>
                  <a:cubicBezTo>
                    <a:pt x="53" y="108"/>
                    <a:pt x="53" y="108"/>
                    <a:pt x="53" y="108"/>
                  </a:cubicBezTo>
                  <a:cubicBezTo>
                    <a:pt x="53" y="108"/>
                    <a:pt x="53" y="108"/>
                    <a:pt x="53" y="108"/>
                  </a:cubicBezTo>
                  <a:cubicBezTo>
                    <a:pt x="53" y="108"/>
                    <a:pt x="53" y="108"/>
                    <a:pt x="53" y="108"/>
                  </a:cubicBezTo>
                  <a:close/>
                  <a:moveTo>
                    <a:pt x="53" y="107"/>
                  </a:moveTo>
                  <a:cubicBezTo>
                    <a:pt x="53" y="107"/>
                    <a:pt x="53" y="107"/>
                    <a:pt x="53" y="107"/>
                  </a:cubicBezTo>
                  <a:cubicBezTo>
                    <a:pt x="53" y="107"/>
                    <a:pt x="53" y="107"/>
                    <a:pt x="53" y="107"/>
                  </a:cubicBezTo>
                  <a:cubicBezTo>
                    <a:pt x="53" y="107"/>
                    <a:pt x="53" y="107"/>
                    <a:pt x="53" y="107"/>
                  </a:cubicBezTo>
                  <a:close/>
                  <a:moveTo>
                    <a:pt x="53" y="107"/>
                  </a:moveTo>
                  <a:cubicBezTo>
                    <a:pt x="53" y="102"/>
                    <a:pt x="54" y="98"/>
                    <a:pt x="54" y="95"/>
                  </a:cubicBezTo>
                  <a:cubicBezTo>
                    <a:pt x="54" y="95"/>
                    <a:pt x="54" y="95"/>
                    <a:pt x="54" y="95"/>
                  </a:cubicBezTo>
                  <a:cubicBezTo>
                    <a:pt x="54" y="95"/>
                    <a:pt x="54" y="95"/>
                    <a:pt x="54" y="95"/>
                  </a:cubicBezTo>
                  <a:cubicBezTo>
                    <a:pt x="54" y="95"/>
                    <a:pt x="54" y="95"/>
                    <a:pt x="54" y="95"/>
                  </a:cubicBezTo>
                  <a:cubicBezTo>
                    <a:pt x="54" y="98"/>
                    <a:pt x="53" y="102"/>
                    <a:pt x="53" y="107"/>
                  </a:cubicBezTo>
                  <a:close/>
                  <a:moveTo>
                    <a:pt x="54" y="93"/>
                  </a:moveTo>
                  <a:cubicBezTo>
                    <a:pt x="54" y="93"/>
                    <a:pt x="54" y="93"/>
                    <a:pt x="54" y="93"/>
                  </a:cubicBezTo>
                  <a:cubicBezTo>
                    <a:pt x="54" y="93"/>
                    <a:pt x="54" y="93"/>
                    <a:pt x="54" y="93"/>
                  </a:cubicBezTo>
                  <a:cubicBezTo>
                    <a:pt x="54" y="93"/>
                    <a:pt x="54" y="93"/>
                    <a:pt x="54" y="93"/>
                  </a:cubicBezTo>
                  <a:cubicBezTo>
                    <a:pt x="54" y="93"/>
                    <a:pt x="54" y="93"/>
                    <a:pt x="54" y="93"/>
                  </a:cubicBezTo>
                  <a:cubicBezTo>
                    <a:pt x="54" y="93"/>
                    <a:pt x="54" y="93"/>
                    <a:pt x="54" y="93"/>
                  </a:cubicBezTo>
                  <a:close/>
                  <a:moveTo>
                    <a:pt x="54" y="90"/>
                  </a:moveTo>
                  <a:cubicBezTo>
                    <a:pt x="54" y="90"/>
                    <a:pt x="54" y="90"/>
                    <a:pt x="54" y="90"/>
                  </a:cubicBezTo>
                  <a:cubicBezTo>
                    <a:pt x="54" y="90"/>
                    <a:pt x="54" y="90"/>
                    <a:pt x="54" y="90"/>
                  </a:cubicBezTo>
                  <a:cubicBezTo>
                    <a:pt x="54" y="90"/>
                    <a:pt x="54" y="90"/>
                    <a:pt x="54" y="90"/>
                  </a:cubicBezTo>
                  <a:close/>
                  <a:moveTo>
                    <a:pt x="54" y="90"/>
                  </a:moveTo>
                  <a:cubicBezTo>
                    <a:pt x="53" y="84"/>
                    <a:pt x="48" y="75"/>
                    <a:pt x="43" y="65"/>
                  </a:cubicBezTo>
                  <a:cubicBezTo>
                    <a:pt x="43" y="65"/>
                    <a:pt x="43" y="65"/>
                    <a:pt x="43" y="65"/>
                  </a:cubicBezTo>
                  <a:cubicBezTo>
                    <a:pt x="48" y="75"/>
                    <a:pt x="53" y="84"/>
                    <a:pt x="54" y="90"/>
                  </a:cubicBezTo>
                  <a:close/>
                  <a:moveTo>
                    <a:pt x="43" y="65"/>
                  </a:moveTo>
                  <a:cubicBezTo>
                    <a:pt x="43" y="65"/>
                    <a:pt x="43" y="65"/>
                    <a:pt x="43" y="65"/>
                  </a:cubicBezTo>
                  <a:cubicBezTo>
                    <a:pt x="43" y="65"/>
                    <a:pt x="43" y="65"/>
                    <a:pt x="43" y="65"/>
                  </a:cubicBezTo>
                  <a:cubicBezTo>
                    <a:pt x="43" y="65"/>
                    <a:pt x="43" y="65"/>
                    <a:pt x="43" y="65"/>
                  </a:cubicBezTo>
                  <a:close/>
                  <a:moveTo>
                    <a:pt x="43" y="65"/>
                  </a:moveTo>
                  <a:cubicBezTo>
                    <a:pt x="43" y="65"/>
                    <a:pt x="43" y="65"/>
                    <a:pt x="43" y="65"/>
                  </a:cubicBezTo>
                  <a:cubicBezTo>
                    <a:pt x="43" y="65"/>
                    <a:pt x="43" y="65"/>
                    <a:pt x="43" y="65"/>
                  </a:cubicBezTo>
                  <a:cubicBezTo>
                    <a:pt x="43" y="65"/>
                    <a:pt x="43" y="65"/>
                    <a:pt x="43" y="65"/>
                  </a:cubicBezTo>
                  <a:close/>
                  <a:moveTo>
                    <a:pt x="43" y="64"/>
                  </a:moveTo>
                  <a:cubicBezTo>
                    <a:pt x="43" y="64"/>
                    <a:pt x="43" y="64"/>
                    <a:pt x="43" y="64"/>
                  </a:cubicBezTo>
                  <a:cubicBezTo>
                    <a:pt x="43" y="64"/>
                    <a:pt x="43" y="64"/>
                    <a:pt x="43" y="64"/>
                  </a:cubicBezTo>
                  <a:cubicBezTo>
                    <a:pt x="43" y="64"/>
                    <a:pt x="43" y="64"/>
                    <a:pt x="43" y="64"/>
                  </a:cubicBezTo>
                  <a:close/>
                  <a:moveTo>
                    <a:pt x="35" y="51"/>
                  </a:moveTo>
                  <a:cubicBezTo>
                    <a:pt x="35" y="51"/>
                    <a:pt x="35" y="51"/>
                    <a:pt x="35" y="51"/>
                  </a:cubicBezTo>
                  <a:cubicBezTo>
                    <a:pt x="35" y="51"/>
                    <a:pt x="35" y="51"/>
                    <a:pt x="35" y="51"/>
                  </a:cubicBezTo>
                  <a:cubicBezTo>
                    <a:pt x="35" y="51"/>
                    <a:pt x="35" y="51"/>
                    <a:pt x="35" y="51"/>
                  </a:cubicBezTo>
                  <a:close/>
                  <a:moveTo>
                    <a:pt x="29" y="42"/>
                  </a:moveTo>
                  <a:cubicBezTo>
                    <a:pt x="31" y="45"/>
                    <a:pt x="33" y="48"/>
                    <a:pt x="35" y="51"/>
                  </a:cubicBezTo>
                  <a:cubicBezTo>
                    <a:pt x="35" y="51"/>
                    <a:pt x="35" y="51"/>
                    <a:pt x="35" y="51"/>
                  </a:cubicBezTo>
                  <a:cubicBezTo>
                    <a:pt x="33" y="48"/>
                    <a:pt x="31" y="45"/>
                    <a:pt x="30" y="42"/>
                  </a:cubicBezTo>
                  <a:cubicBezTo>
                    <a:pt x="30" y="42"/>
                    <a:pt x="30" y="42"/>
                    <a:pt x="30" y="42"/>
                  </a:cubicBezTo>
                  <a:cubicBezTo>
                    <a:pt x="28" y="39"/>
                    <a:pt x="26" y="37"/>
                    <a:pt x="24" y="34"/>
                  </a:cubicBezTo>
                  <a:cubicBezTo>
                    <a:pt x="24" y="34"/>
                    <a:pt x="24" y="34"/>
                    <a:pt x="24" y="34"/>
                  </a:cubicBezTo>
                  <a:cubicBezTo>
                    <a:pt x="26" y="37"/>
                    <a:pt x="28" y="39"/>
                    <a:pt x="29" y="4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57" name="组合 256"/>
          <p:cNvGrpSpPr/>
          <p:nvPr/>
        </p:nvGrpSpPr>
        <p:grpSpPr>
          <a:xfrm>
            <a:off x="6591824" y="719996"/>
            <a:ext cx="1080859" cy="2221559"/>
            <a:chOff x="5368925" y="2532063"/>
            <a:chExt cx="947738" cy="2081213"/>
          </a:xfrm>
          <a:solidFill>
            <a:srgbClr val="76AADB"/>
          </a:solidFill>
        </p:grpSpPr>
        <p:sp>
          <p:nvSpPr>
            <p:cNvPr id="79" name="Freeform 77"/>
            <p:cNvSpPr>
              <a:spLocks noEditPoints="1"/>
            </p:cNvSpPr>
            <p:nvPr/>
          </p:nvSpPr>
          <p:spPr bwMode="auto">
            <a:xfrm>
              <a:off x="5570538" y="2673351"/>
              <a:ext cx="539750" cy="654050"/>
            </a:xfrm>
            <a:custGeom>
              <a:avLst/>
              <a:gdLst>
                <a:gd name="T0" fmla="*/ 0 w 102"/>
                <a:gd name="T1" fmla="*/ 62 h 124"/>
                <a:gd name="T2" fmla="*/ 51 w 102"/>
                <a:gd name="T3" fmla="*/ 0 h 124"/>
                <a:gd name="T4" fmla="*/ 51 w 102"/>
                <a:gd name="T5" fmla="*/ 0 h 124"/>
                <a:gd name="T6" fmla="*/ 102 w 102"/>
                <a:gd name="T7" fmla="*/ 62 h 124"/>
                <a:gd name="T8" fmla="*/ 102 w 102"/>
                <a:gd name="T9" fmla="*/ 62 h 124"/>
                <a:gd name="T10" fmla="*/ 51 w 102"/>
                <a:gd name="T11" fmla="*/ 124 h 124"/>
                <a:gd name="T12" fmla="*/ 51 w 102"/>
                <a:gd name="T13" fmla="*/ 124 h 124"/>
                <a:gd name="T14" fmla="*/ 0 w 102"/>
                <a:gd name="T15" fmla="*/ 62 h 124"/>
                <a:gd name="T16" fmla="*/ 3 w 102"/>
                <a:gd name="T17" fmla="*/ 62 h 124"/>
                <a:gd name="T18" fmla="*/ 51 w 102"/>
                <a:gd name="T19" fmla="*/ 121 h 124"/>
                <a:gd name="T20" fmla="*/ 51 w 102"/>
                <a:gd name="T21" fmla="*/ 121 h 124"/>
                <a:gd name="T22" fmla="*/ 99 w 102"/>
                <a:gd name="T23" fmla="*/ 62 h 124"/>
                <a:gd name="T24" fmla="*/ 99 w 102"/>
                <a:gd name="T25" fmla="*/ 62 h 124"/>
                <a:gd name="T26" fmla="*/ 51 w 102"/>
                <a:gd name="T27" fmla="*/ 3 h 124"/>
                <a:gd name="T28" fmla="*/ 51 w 102"/>
                <a:gd name="T29" fmla="*/ 3 h 124"/>
                <a:gd name="T30" fmla="*/ 3 w 102"/>
                <a:gd name="T31" fmla="*/ 6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2" h="124">
                  <a:moveTo>
                    <a:pt x="0" y="62"/>
                  </a:moveTo>
                  <a:cubicBezTo>
                    <a:pt x="0" y="28"/>
                    <a:pt x="22" y="0"/>
                    <a:pt x="51" y="0"/>
                  </a:cubicBezTo>
                  <a:cubicBezTo>
                    <a:pt x="51" y="0"/>
                    <a:pt x="51" y="0"/>
                    <a:pt x="51" y="0"/>
                  </a:cubicBezTo>
                  <a:cubicBezTo>
                    <a:pt x="80" y="0"/>
                    <a:pt x="102" y="28"/>
                    <a:pt x="102" y="62"/>
                  </a:cubicBezTo>
                  <a:cubicBezTo>
                    <a:pt x="102" y="62"/>
                    <a:pt x="102" y="62"/>
                    <a:pt x="102" y="62"/>
                  </a:cubicBezTo>
                  <a:cubicBezTo>
                    <a:pt x="102" y="96"/>
                    <a:pt x="80" y="124"/>
                    <a:pt x="51" y="124"/>
                  </a:cubicBezTo>
                  <a:cubicBezTo>
                    <a:pt x="51" y="124"/>
                    <a:pt x="51" y="124"/>
                    <a:pt x="51" y="124"/>
                  </a:cubicBezTo>
                  <a:cubicBezTo>
                    <a:pt x="22" y="124"/>
                    <a:pt x="0" y="96"/>
                    <a:pt x="0" y="62"/>
                  </a:cubicBezTo>
                  <a:close/>
                  <a:moveTo>
                    <a:pt x="3" y="62"/>
                  </a:moveTo>
                  <a:cubicBezTo>
                    <a:pt x="3" y="95"/>
                    <a:pt x="25" y="121"/>
                    <a:pt x="51" y="121"/>
                  </a:cubicBezTo>
                  <a:cubicBezTo>
                    <a:pt x="51" y="121"/>
                    <a:pt x="51" y="121"/>
                    <a:pt x="51" y="121"/>
                  </a:cubicBezTo>
                  <a:cubicBezTo>
                    <a:pt x="77" y="121"/>
                    <a:pt x="99" y="95"/>
                    <a:pt x="99" y="62"/>
                  </a:cubicBezTo>
                  <a:cubicBezTo>
                    <a:pt x="99" y="62"/>
                    <a:pt x="99" y="62"/>
                    <a:pt x="99" y="62"/>
                  </a:cubicBezTo>
                  <a:cubicBezTo>
                    <a:pt x="99" y="29"/>
                    <a:pt x="77" y="3"/>
                    <a:pt x="51" y="3"/>
                  </a:cubicBezTo>
                  <a:cubicBezTo>
                    <a:pt x="51" y="3"/>
                    <a:pt x="51" y="3"/>
                    <a:pt x="51" y="3"/>
                  </a:cubicBezTo>
                  <a:cubicBezTo>
                    <a:pt x="25" y="3"/>
                    <a:pt x="3" y="29"/>
                    <a:pt x="3" y="6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0" name="Freeform 78"/>
            <p:cNvSpPr>
              <a:spLocks noEditPoints="1"/>
            </p:cNvSpPr>
            <p:nvPr/>
          </p:nvSpPr>
          <p:spPr bwMode="auto">
            <a:xfrm>
              <a:off x="5559425" y="2663826"/>
              <a:ext cx="561975" cy="674688"/>
            </a:xfrm>
            <a:custGeom>
              <a:avLst/>
              <a:gdLst>
                <a:gd name="T0" fmla="*/ 0 w 106"/>
                <a:gd name="T1" fmla="*/ 64 h 128"/>
                <a:gd name="T2" fmla="*/ 2 w 106"/>
                <a:gd name="T3" fmla="*/ 64 h 128"/>
                <a:gd name="T4" fmla="*/ 0 w 106"/>
                <a:gd name="T5" fmla="*/ 64 h 128"/>
                <a:gd name="T6" fmla="*/ 53 w 106"/>
                <a:gd name="T7" fmla="*/ 0 h 128"/>
                <a:gd name="T8" fmla="*/ 53 w 106"/>
                <a:gd name="T9" fmla="*/ 0 h 128"/>
                <a:gd name="T10" fmla="*/ 106 w 106"/>
                <a:gd name="T11" fmla="*/ 64 h 128"/>
                <a:gd name="T12" fmla="*/ 106 w 106"/>
                <a:gd name="T13" fmla="*/ 64 h 128"/>
                <a:gd name="T14" fmla="*/ 53 w 106"/>
                <a:gd name="T15" fmla="*/ 128 h 128"/>
                <a:gd name="T16" fmla="*/ 53 w 106"/>
                <a:gd name="T17" fmla="*/ 128 h 128"/>
                <a:gd name="T18" fmla="*/ 0 w 106"/>
                <a:gd name="T19" fmla="*/ 64 h 128"/>
                <a:gd name="T20" fmla="*/ 53 w 106"/>
                <a:gd name="T21" fmla="*/ 121 h 128"/>
                <a:gd name="T22" fmla="*/ 99 w 106"/>
                <a:gd name="T23" fmla="*/ 64 h 128"/>
                <a:gd name="T24" fmla="*/ 99 w 106"/>
                <a:gd name="T25" fmla="*/ 64 h 128"/>
                <a:gd name="T26" fmla="*/ 53 w 106"/>
                <a:gd name="T27" fmla="*/ 7 h 128"/>
                <a:gd name="T28" fmla="*/ 53 w 106"/>
                <a:gd name="T29" fmla="*/ 7 h 128"/>
                <a:gd name="T30" fmla="*/ 7 w 106"/>
                <a:gd name="T31" fmla="*/ 64 h 128"/>
                <a:gd name="T32" fmla="*/ 7 w 106"/>
                <a:gd name="T33" fmla="*/ 64 h 128"/>
                <a:gd name="T34" fmla="*/ 53 w 106"/>
                <a:gd name="T35" fmla="*/ 121 h 128"/>
                <a:gd name="T36" fmla="*/ 5 w 106"/>
                <a:gd name="T37" fmla="*/ 64 h 128"/>
                <a:gd name="T38" fmla="*/ 4 w 106"/>
                <a:gd name="T39" fmla="*/ 64 h 128"/>
                <a:gd name="T40" fmla="*/ 4 w 106"/>
                <a:gd name="T41" fmla="*/ 64 h 128"/>
                <a:gd name="T42" fmla="*/ 4 w 106"/>
                <a:gd name="T43" fmla="*/ 64 h 128"/>
                <a:gd name="T44" fmla="*/ 4 w 106"/>
                <a:gd name="T45" fmla="*/ 64 h 128"/>
                <a:gd name="T46" fmla="*/ 4 w 106"/>
                <a:gd name="T47" fmla="*/ 64 h 128"/>
                <a:gd name="T48" fmla="*/ 5 w 106"/>
                <a:gd name="T49" fmla="*/ 6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6" h="128">
                  <a:moveTo>
                    <a:pt x="0" y="64"/>
                  </a:moveTo>
                  <a:cubicBezTo>
                    <a:pt x="2" y="64"/>
                    <a:pt x="2" y="64"/>
                    <a:pt x="2" y="64"/>
                  </a:cubicBezTo>
                  <a:cubicBezTo>
                    <a:pt x="0" y="64"/>
                    <a:pt x="0" y="64"/>
                    <a:pt x="0" y="64"/>
                  </a:cubicBezTo>
                  <a:cubicBezTo>
                    <a:pt x="0" y="29"/>
                    <a:pt x="23" y="0"/>
                    <a:pt x="53" y="0"/>
                  </a:cubicBezTo>
                  <a:cubicBezTo>
                    <a:pt x="53" y="0"/>
                    <a:pt x="53" y="0"/>
                    <a:pt x="53" y="0"/>
                  </a:cubicBezTo>
                  <a:cubicBezTo>
                    <a:pt x="83" y="0"/>
                    <a:pt x="106" y="29"/>
                    <a:pt x="106" y="64"/>
                  </a:cubicBezTo>
                  <a:cubicBezTo>
                    <a:pt x="106" y="64"/>
                    <a:pt x="106" y="64"/>
                    <a:pt x="106" y="64"/>
                  </a:cubicBezTo>
                  <a:cubicBezTo>
                    <a:pt x="106" y="99"/>
                    <a:pt x="83" y="128"/>
                    <a:pt x="53" y="128"/>
                  </a:cubicBezTo>
                  <a:cubicBezTo>
                    <a:pt x="53" y="128"/>
                    <a:pt x="53" y="128"/>
                    <a:pt x="53" y="128"/>
                  </a:cubicBezTo>
                  <a:cubicBezTo>
                    <a:pt x="23" y="128"/>
                    <a:pt x="0" y="99"/>
                    <a:pt x="0" y="64"/>
                  </a:cubicBezTo>
                  <a:close/>
                  <a:moveTo>
                    <a:pt x="53" y="121"/>
                  </a:moveTo>
                  <a:cubicBezTo>
                    <a:pt x="78" y="121"/>
                    <a:pt x="99" y="96"/>
                    <a:pt x="99" y="64"/>
                  </a:cubicBezTo>
                  <a:cubicBezTo>
                    <a:pt x="99" y="64"/>
                    <a:pt x="99" y="64"/>
                    <a:pt x="99" y="64"/>
                  </a:cubicBezTo>
                  <a:cubicBezTo>
                    <a:pt x="99" y="32"/>
                    <a:pt x="78" y="7"/>
                    <a:pt x="53" y="7"/>
                  </a:cubicBezTo>
                  <a:cubicBezTo>
                    <a:pt x="53" y="7"/>
                    <a:pt x="53" y="7"/>
                    <a:pt x="53" y="7"/>
                  </a:cubicBezTo>
                  <a:cubicBezTo>
                    <a:pt x="28" y="7"/>
                    <a:pt x="7" y="32"/>
                    <a:pt x="7" y="64"/>
                  </a:cubicBezTo>
                  <a:cubicBezTo>
                    <a:pt x="7" y="64"/>
                    <a:pt x="7" y="64"/>
                    <a:pt x="7" y="64"/>
                  </a:cubicBezTo>
                  <a:cubicBezTo>
                    <a:pt x="7" y="96"/>
                    <a:pt x="28" y="121"/>
                    <a:pt x="53" y="121"/>
                  </a:cubicBezTo>
                  <a:close/>
                  <a:moveTo>
                    <a:pt x="5" y="64"/>
                  </a:moveTo>
                  <a:cubicBezTo>
                    <a:pt x="4" y="64"/>
                    <a:pt x="4" y="64"/>
                    <a:pt x="4" y="64"/>
                  </a:cubicBezTo>
                  <a:cubicBezTo>
                    <a:pt x="4" y="64"/>
                    <a:pt x="4" y="64"/>
                    <a:pt x="4" y="64"/>
                  </a:cubicBezTo>
                  <a:cubicBezTo>
                    <a:pt x="4" y="64"/>
                    <a:pt x="4" y="64"/>
                    <a:pt x="4" y="64"/>
                  </a:cubicBezTo>
                  <a:cubicBezTo>
                    <a:pt x="4" y="64"/>
                    <a:pt x="4" y="64"/>
                    <a:pt x="4" y="64"/>
                  </a:cubicBezTo>
                  <a:cubicBezTo>
                    <a:pt x="4" y="64"/>
                    <a:pt x="4" y="64"/>
                    <a:pt x="4" y="64"/>
                  </a:cubicBezTo>
                  <a:cubicBezTo>
                    <a:pt x="5" y="64"/>
                    <a:pt x="5" y="64"/>
                    <a:pt x="5" y="6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 name="Freeform 79"/>
            <p:cNvSpPr/>
            <p:nvPr/>
          </p:nvSpPr>
          <p:spPr bwMode="auto">
            <a:xfrm>
              <a:off x="5788025" y="2852738"/>
              <a:ext cx="41275" cy="15875"/>
            </a:xfrm>
            <a:custGeom>
              <a:avLst/>
              <a:gdLst>
                <a:gd name="T0" fmla="*/ 2 w 8"/>
                <a:gd name="T1" fmla="*/ 3 h 3"/>
                <a:gd name="T2" fmla="*/ 0 w 8"/>
                <a:gd name="T3" fmla="*/ 2 h 3"/>
                <a:gd name="T4" fmla="*/ 0 w 8"/>
                <a:gd name="T5" fmla="*/ 2 h 3"/>
                <a:gd name="T6" fmla="*/ 2 w 8"/>
                <a:gd name="T7" fmla="*/ 0 h 3"/>
                <a:gd name="T8" fmla="*/ 2 w 8"/>
                <a:gd name="T9" fmla="*/ 0 h 3"/>
                <a:gd name="T10" fmla="*/ 7 w 8"/>
                <a:gd name="T11" fmla="*/ 0 h 3"/>
                <a:gd name="T12" fmla="*/ 8 w 8"/>
                <a:gd name="T13" fmla="*/ 2 h 3"/>
                <a:gd name="T14" fmla="*/ 8 w 8"/>
                <a:gd name="T15" fmla="*/ 2 h 3"/>
                <a:gd name="T16" fmla="*/ 7 w 8"/>
                <a:gd name="T17" fmla="*/ 3 h 3"/>
                <a:gd name="T18" fmla="*/ 7 w 8"/>
                <a:gd name="T19" fmla="*/ 3 h 3"/>
                <a:gd name="T20" fmla="*/ 2 w 8"/>
                <a:gd name="T2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3">
                  <a:moveTo>
                    <a:pt x="2" y="3"/>
                  </a:moveTo>
                  <a:cubicBezTo>
                    <a:pt x="1" y="3"/>
                    <a:pt x="0" y="3"/>
                    <a:pt x="0" y="2"/>
                  </a:cubicBezTo>
                  <a:cubicBezTo>
                    <a:pt x="0" y="2"/>
                    <a:pt x="0" y="2"/>
                    <a:pt x="0" y="2"/>
                  </a:cubicBezTo>
                  <a:cubicBezTo>
                    <a:pt x="0" y="1"/>
                    <a:pt x="1" y="0"/>
                    <a:pt x="2" y="0"/>
                  </a:cubicBezTo>
                  <a:cubicBezTo>
                    <a:pt x="2" y="0"/>
                    <a:pt x="2" y="0"/>
                    <a:pt x="2" y="0"/>
                  </a:cubicBezTo>
                  <a:cubicBezTo>
                    <a:pt x="7" y="0"/>
                    <a:pt x="7" y="0"/>
                    <a:pt x="7" y="0"/>
                  </a:cubicBezTo>
                  <a:cubicBezTo>
                    <a:pt x="8" y="0"/>
                    <a:pt x="8" y="1"/>
                    <a:pt x="8" y="2"/>
                  </a:cubicBezTo>
                  <a:cubicBezTo>
                    <a:pt x="8" y="2"/>
                    <a:pt x="8" y="2"/>
                    <a:pt x="8" y="2"/>
                  </a:cubicBezTo>
                  <a:cubicBezTo>
                    <a:pt x="8" y="3"/>
                    <a:pt x="8" y="3"/>
                    <a:pt x="7" y="3"/>
                  </a:cubicBezTo>
                  <a:cubicBezTo>
                    <a:pt x="7" y="3"/>
                    <a:pt x="7" y="3"/>
                    <a:pt x="7" y="3"/>
                  </a:cubicBezTo>
                  <a:cubicBezTo>
                    <a:pt x="2" y="3"/>
                    <a:pt x="2" y="3"/>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 name="Freeform 80"/>
            <p:cNvSpPr/>
            <p:nvPr/>
          </p:nvSpPr>
          <p:spPr bwMode="auto">
            <a:xfrm>
              <a:off x="5776913" y="2843213"/>
              <a:ext cx="63500" cy="36513"/>
            </a:xfrm>
            <a:custGeom>
              <a:avLst/>
              <a:gdLst>
                <a:gd name="T0" fmla="*/ 4 w 12"/>
                <a:gd name="T1" fmla="*/ 7 h 7"/>
                <a:gd name="T2" fmla="*/ 4 w 12"/>
                <a:gd name="T3" fmla="*/ 5 h 7"/>
                <a:gd name="T4" fmla="*/ 4 w 12"/>
                <a:gd name="T5" fmla="*/ 4 h 7"/>
                <a:gd name="T6" fmla="*/ 4 w 12"/>
                <a:gd name="T7" fmla="*/ 4 h 7"/>
                <a:gd name="T8" fmla="*/ 4 w 12"/>
                <a:gd name="T9" fmla="*/ 3 h 7"/>
                <a:gd name="T10" fmla="*/ 4 w 12"/>
                <a:gd name="T11" fmla="*/ 5 h 7"/>
                <a:gd name="T12" fmla="*/ 4 w 12"/>
                <a:gd name="T13" fmla="*/ 7 h 7"/>
                <a:gd name="T14" fmla="*/ 0 w 12"/>
                <a:gd name="T15" fmla="*/ 4 h 7"/>
                <a:gd name="T16" fmla="*/ 0 w 12"/>
                <a:gd name="T17" fmla="*/ 4 h 7"/>
                <a:gd name="T18" fmla="*/ 4 w 12"/>
                <a:gd name="T19" fmla="*/ 0 h 7"/>
                <a:gd name="T20" fmla="*/ 4 w 12"/>
                <a:gd name="T21" fmla="*/ 0 h 7"/>
                <a:gd name="T22" fmla="*/ 9 w 12"/>
                <a:gd name="T23" fmla="*/ 0 h 7"/>
                <a:gd name="T24" fmla="*/ 12 w 12"/>
                <a:gd name="T25" fmla="*/ 4 h 7"/>
                <a:gd name="T26" fmla="*/ 12 w 12"/>
                <a:gd name="T27" fmla="*/ 4 h 7"/>
                <a:gd name="T28" fmla="*/ 9 w 12"/>
                <a:gd name="T29" fmla="*/ 7 h 7"/>
                <a:gd name="T30" fmla="*/ 9 w 12"/>
                <a:gd name="T31" fmla="*/ 7 h 7"/>
                <a:gd name="T32" fmla="*/ 4 w 12"/>
                <a:gd name="T33"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7">
                  <a:moveTo>
                    <a:pt x="4" y="7"/>
                  </a:moveTo>
                  <a:cubicBezTo>
                    <a:pt x="4" y="5"/>
                    <a:pt x="4" y="5"/>
                    <a:pt x="4" y="5"/>
                  </a:cubicBezTo>
                  <a:cubicBezTo>
                    <a:pt x="4" y="4"/>
                    <a:pt x="4" y="4"/>
                    <a:pt x="4" y="4"/>
                  </a:cubicBezTo>
                  <a:cubicBezTo>
                    <a:pt x="4" y="4"/>
                    <a:pt x="4" y="4"/>
                    <a:pt x="4" y="4"/>
                  </a:cubicBezTo>
                  <a:cubicBezTo>
                    <a:pt x="4" y="3"/>
                    <a:pt x="4" y="3"/>
                    <a:pt x="4" y="3"/>
                  </a:cubicBezTo>
                  <a:cubicBezTo>
                    <a:pt x="4" y="5"/>
                    <a:pt x="4" y="5"/>
                    <a:pt x="4" y="5"/>
                  </a:cubicBezTo>
                  <a:cubicBezTo>
                    <a:pt x="4" y="7"/>
                    <a:pt x="4" y="7"/>
                    <a:pt x="4" y="7"/>
                  </a:cubicBezTo>
                  <a:cubicBezTo>
                    <a:pt x="2" y="7"/>
                    <a:pt x="0" y="6"/>
                    <a:pt x="0" y="4"/>
                  </a:cubicBezTo>
                  <a:cubicBezTo>
                    <a:pt x="0" y="4"/>
                    <a:pt x="0" y="4"/>
                    <a:pt x="0" y="4"/>
                  </a:cubicBezTo>
                  <a:cubicBezTo>
                    <a:pt x="0" y="2"/>
                    <a:pt x="2" y="0"/>
                    <a:pt x="4" y="0"/>
                  </a:cubicBezTo>
                  <a:cubicBezTo>
                    <a:pt x="4" y="0"/>
                    <a:pt x="4" y="0"/>
                    <a:pt x="4" y="0"/>
                  </a:cubicBezTo>
                  <a:cubicBezTo>
                    <a:pt x="9" y="0"/>
                    <a:pt x="9" y="0"/>
                    <a:pt x="9" y="0"/>
                  </a:cubicBezTo>
                  <a:cubicBezTo>
                    <a:pt x="11" y="0"/>
                    <a:pt x="12" y="2"/>
                    <a:pt x="12" y="4"/>
                  </a:cubicBezTo>
                  <a:cubicBezTo>
                    <a:pt x="12" y="4"/>
                    <a:pt x="12" y="4"/>
                    <a:pt x="12" y="4"/>
                  </a:cubicBezTo>
                  <a:cubicBezTo>
                    <a:pt x="12" y="6"/>
                    <a:pt x="11" y="7"/>
                    <a:pt x="9" y="7"/>
                  </a:cubicBezTo>
                  <a:cubicBezTo>
                    <a:pt x="9" y="7"/>
                    <a:pt x="9" y="7"/>
                    <a:pt x="9" y="7"/>
                  </a:cubicBezTo>
                  <a:cubicBezTo>
                    <a:pt x="4" y="7"/>
                    <a:pt x="4" y="7"/>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 name="Freeform 81"/>
            <p:cNvSpPr/>
            <p:nvPr/>
          </p:nvSpPr>
          <p:spPr bwMode="auto">
            <a:xfrm>
              <a:off x="5978525" y="2832101"/>
              <a:ext cx="36513" cy="15875"/>
            </a:xfrm>
            <a:custGeom>
              <a:avLst/>
              <a:gdLst>
                <a:gd name="T0" fmla="*/ 1 w 7"/>
                <a:gd name="T1" fmla="*/ 3 h 3"/>
                <a:gd name="T2" fmla="*/ 0 w 7"/>
                <a:gd name="T3" fmla="*/ 1 h 3"/>
                <a:gd name="T4" fmla="*/ 0 w 7"/>
                <a:gd name="T5" fmla="*/ 1 h 3"/>
                <a:gd name="T6" fmla="*/ 1 w 7"/>
                <a:gd name="T7" fmla="*/ 0 h 3"/>
                <a:gd name="T8" fmla="*/ 1 w 7"/>
                <a:gd name="T9" fmla="*/ 0 h 3"/>
                <a:gd name="T10" fmla="*/ 5 w 7"/>
                <a:gd name="T11" fmla="*/ 0 h 3"/>
                <a:gd name="T12" fmla="*/ 7 w 7"/>
                <a:gd name="T13" fmla="*/ 1 h 3"/>
                <a:gd name="T14" fmla="*/ 7 w 7"/>
                <a:gd name="T15" fmla="*/ 1 h 3"/>
                <a:gd name="T16" fmla="*/ 5 w 7"/>
                <a:gd name="T17" fmla="*/ 3 h 3"/>
                <a:gd name="T18" fmla="*/ 5 w 7"/>
                <a:gd name="T19" fmla="*/ 3 h 3"/>
                <a:gd name="T20" fmla="*/ 1 w 7"/>
                <a:gd name="T2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3">
                  <a:moveTo>
                    <a:pt x="1" y="3"/>
                  </a:moveTo>
                  <a:cubicBezTo>
                    <a:pt x="1" y="3"/>
                    <a:pt x="0" y="2"/>
                    <a:pt x="0" y="1"/>
                  </a:cubicBezTo>
                  <a:cubicBezTo>
                    <a:pt x="0" y="1"/>
                    <a:pt x="0" y="1"/>
                    <a:pt x="0" y="1"/>
                  </a:cubicBezTo>
                  <a:cubicBezTo>
                    <a:pt x="0" y="0"/>
                    <a:pt x="1" y="0"/>
                    <a:pt x="1" y="0"/>
                  </a:cubicBezTo>
                  <a:cubicBezTo>
                    <a:pt x="1" y="0"/>
                    <a:pt x="1" y="0"/>
                    <a:pt x="1" y="0"/>
                  </a:cubicBezTo>
                  <a:cubicBezTo>
                    <a:pt x="5" y="0"/>
                    <a:pt x="5" y="0"/>
                    <a:pt x="5" y="0"/>
                  </a:cubicBezTo>
                  <a:cubicBezTo>
                    <a:pt x="6" y="0"/>
                    <a:pt x="7" y="0"/>
                    <a:pt x="7" y="1"/>
                  </a:cubicBezTo>
                  <a:cubicBezTo>
                    <a:pt x="7" y="1"/>
                    <a:pt x="7" y="1"/>
                    <a:pt x="7" y="1"/>
                  </a:cubicBezTo>
                  <a:cubicBezTo>
                    <a:pt x="7" y="2"/>
                    <a:pt x="6" y="3"/>
                    <a:pt x="5" y="3"/>
                  </a:cubicBezTo>
                  <a:cubicBezTo>
                    <a:pt x="5" y="3"/>
                    <a:pt x="5" y="3"/>
                    <a:pt x="5" y="3"/>
                  </a:cubicBezTo>
                  <a:cubicBezTo>
                    <a:pt x="1" y="3"/>
                    <a:pt x="1" y="3"/>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 name="Freeform 82"/>
            <p:cNvSpPr>
              <a:spLocks noEditPoints="1"/>
            </p:cNvSpPr>
            <p:nvPr/>
          </p:nvSpPr>
          <p:spPr bwMode="auto">
            <a:xfrm>
              <a:off x="5967413" y="2820988"/>
              <a:ext cx="58738" cy="38100"/>
            </a:xfrm>
            <a:custGeom>
              <a:avLst/>
              <a:gdLst>
                <a:gd name="T0" fmla="*/ 3 w 11"/>
                <a:gd name="T1" fmla="*/ 7 h 7"/>
                <a:gd name="T2" fmla="*/ 3 w 11"/>
                <a:gd name="T3" fmla="*/ 5 h 7"/>
                <a:gd name="T4" fmla="*/ 3 w 11"/>
                <a:gd name="T5" fmla="*/ 4 h 7"/>
                <a:gd name="T6" fmla="*/ 3 w 11"/>
                <a:gd name="T7" fmla="*/ 5 h 7"/>
                <a:gd name="T8" fmla="*/ 3 w 11"/>
                <a:gd name="T9" fmla="*/ 7 h 7"/>
                <a:gd name="T10" fmla="*/ 0 w 11"/>
                <a:gd name="T11" fmla="*/ 3 h 7"/>
                <a:gd name="T12" fmla="*/ 0 w 11"/>
                <a:gd name="T13" fmla="*/ 3 h 7"/>
                <a:gd name="T14" fmla="*/ 3 w 11"/>
                <a:gd name="T15" fmla="*/ 0 h 7"/>
                <a:gd name="T16" fmla="*/ 3 w 11"/>
                <a:gd name="T17" fmla="*/ 0 h 7"/>
                <a:gd name="T18" fmla="*/ 7 w 11"/>
                <a:gd name="T19" fmla="*/ 0 h 7"/>
                <a:gd name="T20" fmla="*/ 11 w 11"/>
                <a:gd name="T21" fmla="*/ 3 h 7"/>
                <a:gd name="T22" fmla="*/ 11 w 11"/>
                <a:gd name="T23" fmla="*/ 3 h 7"/>
                <a:gd name="T24" fmla="*/ 7 w 11"/>
                <a:gd name="T25" fmla="*/ 7 h 7"/>
                <a:gd name="T26" fmla="*/ 7 w 11"/>
                <a:gd name="T27" fmla="*/ 7 h 7"/>
                <a:gd name="T28" fmla="*/ 3 w 11"/>
                <a:gd name="T29" fmla="*/ 7 h 7"/>
                <a:gd name="T30" fmla="*/ 3 w 11"/>
                <a:gd name="T31" fmla="*/ 3 h 7"/>
                <a:gd name="T32" fmla="*/ 3 w 11"/>
                <a:gd name="T33" fmla="*/ 3 h 7"/>
                <a:gd name="T34" fmla="*/ 3 w 11"/>
                <a:gd name="T35"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7">
                  <a:moveTo>
                    <a:pt x="3" y="7"/>
                  </a:moveTo>
                  <a:cubicBezTo>
                    <a:pt x="3" y="5"/>
                    <a:pt x="3" y="5"/>
                    <a:pt x="3" y="5"/>
                  </a:cubicBezTo>
                  <a:cubicBezTo>
                    <a:pt x="3" y="4"/>
                    <a:pt x="3" y="4"/>
                    <a:pt x="3" y="4"/>
                  </a:cubicBezTo>
                  <a:cubicBezTo>
                    <a:pt x="3" y="5"/>
                    <a:pt x="3" y="5"/>
                    <a:pt x="3" y="5"/>
                  </a:cubicBezTo>
                  <a:cubicBezTo>
                    <a:pt x="3" y="7"/>
                    <a:pt x="3" y="7"/>
                    <a:pt x="3" y="7"/>
                  </a:cubicBezTo>
                  <a:cubicBezTo>
                    <a:pt x="1" y="7"/>
                    <a:pt x="0" y="5"/>
                    <a:pt x="0" y="3"/>
                  </a:cubicBezTo>
                  <a:cubicBezTo>
                    <a:pt x="0" y="3"/>
                    <a:pt x="0" y="3"/>
                    <a:pt x="0" y="3"/>
                  </a:cubicBezTo>
                  <a:cubicBezTo>
                    <a:pt x="0" y="1"/>
                    <a:pt x="1" y="0"/>
                    <a:pt x="3" y="0"/>
                  </a:cubicBezTo>
                  <a:cubicBezTo>
                    <a:pt x="3" y="0"/>
                    <a:pt x="3" y="0"/>
                    <a:pt x="3" y="0"/>
                  </a:cubicBezTo>
                  <a:cubicBezTo>
                    <a:pt x="7" y="0"/>
                    <a:pt x="7" y="0"/>
                    <a:pt x="7" y="0"/>
                  </a:cubicBezTo>
                  <a:cubicBezTo>
                    <a:pt x="9" y="0"/>
                    <a:pt x="11" y="1"/>
                    <a:pt x="11" y="3"/>
                  </a:cubicBezTo>
                  <a:cubicBezTo>
                    <a:pt x="11" y="3"/>
                    <a:pt x="11" y="3"/>
                    <a:pt x="11" y="3"/>
                  </a:cubicBezTo>
                  <a:cubicBezTo>
                    <a:pt x="11" y="5"/>
                    <a:pt x="9" y="7"/>
                    <a:pt x="7" y="7"/>
                  </a:cubicBezTo>
                  <a:cubicBezTo>
                    <a:pt x="7" y="7"/>
                    <a:pt x="7" y="7"/>
                    <a:pt x="7" y="7"/>
                  </a:cubicBezTo>
                  <a:cubicBezTo>
                    <a:pt x="3" y="7"/>
                    <a:pt x="3" y="7"/>
                    <a:pt x="3" y="7"/>
                  </a:cubicBezTo>
                  <a:close/>
                  <a:moveTo>
                    <a:pt x="3" y="3"/>
                  </a:moveTo>
                  <a:cubicBezTo>
                    <a:pt x="3" y="3"/>
                    <a:pt x="3" y="3"/>
                    <a:pt x="3" y="3"/>
                  </a:cubicBezTo>
                  <a:cubicBezTo>
                    <a:pt x="3" y="3"/>
                    <a:pt x="3"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 name="Freeform 83"/>
            <p:cNvSpPr/>
            <p:nvPr/>
          </p:nvSpPr>
          <p:spPr bwMode="auto">
            <a:xfrm>
              <a:off x="5813425" y="2584451"/>
              <a:ext cx="127000" cy="100013"/>
            </a:xfrm>
            <a:custGeom>
              <a:avLst/>
              <a:gdLst>
                <a:gd name="T0" fmla="*/ 1 w 24"/>
                <a:gd name="T1" fmla="*/ 18 h 19"/>
                <a:gd name="T2" fmla="*/ 1 w 24"/>
                <a:gd name="T3" fmla="*/ 16 h 19"/>
                <a:gd name="T4" fmla="*/ 1 w 24"/>
                <a:gd name="T5" fmla="*/ 16 h 19"/>
                <a:gd name="T6" fmla="*/ 22 w 24"/>
                <a:gd name="T7" fmla="*/ 1 h 19"/>
                <a:gd name="T8" fmla="*/ 24 w 24"/>
                <a:gd name="T9" fmla="*/ 1 h 19"/>
                <a:gd name="T10" fmla="*/ 24 w 24"/>
                <a:gd name="T11" fmla="*/ 1 h 19"/>
                <a:gd name="T12" fmla="*/ 23 w 24"/>
                <a:gd name="T13" fmla="*/ 3 h 19"/>
                <a:gd name="T14" fmla="*/ 23 w 24"/>
                <a:gd name="T15" fmla="*/ 3 h 19"/>
                <a:gd name="T16" fmla="*/ 3 w 24"/>
                <a:gd name="T17" fmla="*/ 18 h 19"/>
                <a:gd name="T18" fmla="*/ 2 w 24"/>
                <a:gd name="T19" fmla="*/ 19 h 19"/>
                <a:gd name="T20" fmla="*/ 2 w 24"/>
                <a:gd name="T21" fmla="*/ 19 h 19"/>
                <a:gd name="T22" fmla="*/ 1 w 24"/>
                <a:gd name="T23" fmla="*/ 18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19">
                  <a:moveTo>
                    <a:pt x="1" y="18"/>
                  </a:moveTo>
                  <a:cubicBezTo>
                    <a:pt x="0" y="17"/>
                    <a:pt x="0" y="16"/>
                    <a:pt x="1" y="16"/>
                  </a:cubicBezTo>
                  <a:cubicBezTo>
                    <a:pt x="1" y="16"/>
                    <a:pt x="1" y="16"/>
                    <a:pt x="1" y="16"/>
                  </a:cubicBezTo>
                  <a:cubicBezTo>
                    <a:pt x="22" y="1"/>
                    <a:pt x="22" y="1"/>
                    <a:pt x="22" y="1"/>
                  </a:cubicBezTo>
                  <a:cubicBezTo>
                    <a:pt x="22" y="0"/>
                    <a:pt x="23" y="1"/>
                    <a:pt x="24" y="1"/>
                  </a:cubicBezTo>
                  <a:cubicBezTo>
                    <a:pt x="24" y="1"/>
                    <a:pt x="24" y="1"/>
                    <a:pt x="24" y="1"/>
                  </a:cubicBezTo>
                  <a:cubicBezTo>
                    <a:pt x="24" y="2"/>
                    <a:pt x="24" y="3"/>
                    <a:pt x="23" y="3"/>
                  </a:cubicBezTo>
                  <a:cubicBezTo>
                    <a:pt x="23" y="3"/>
                    <a:pt x="23" y="3"/>
                    <a:pt x="23" y="3"/>
                  </a:cubicBezTo>
                  <a:cubicBezTo>
                    <a:pt x="3" y="18"/>
                    <a:pt x="3" y="18"/>
                    <a:pt x="3" y="18"/>
                  </a:cubicBezTo>
                  <a:cubicBezTo>
                    <a:pt x="2" y="19"/>
                    <a:pt x="2" y="19"/>
                    <a:pt x="2" y="19"/>
                  </a:cubicBezTo>
                  <a:cubicBezTo>
                    <a:pt x="2" y="19"/>
                    <a:pt x="2" y="19"/>
                    <a:pt x="2" y="19"/>
                  </a:cubicBezTo>
                  <a:cubicBezTo>
                    <a:pt x="1" y="19"/>
                    <a:pt x="1" y="18"/>
                    <a:pt x="1"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 name="Freeform 84"/>
            <p:cNvSpPr>
              <a:spLocks noEditPoints="1"/>
            </p:cNvSpPr>
            <p:nvPr/>
          </p:nvSpPr>
          <p:spPr bwMode="auto">
            <a:xfrm>
              <a:off x="5803900" y="2579688"/>
              <a:ext cx="147638" cy="115888"/>
            </a:xfrm>
            <a:custGeom>
              <a:avLst/>
              <a:gdLst>
                <a:gd name="T0" fmla="*/ 4 w 28"/>
                <a:gd name="T1" fmla="*/ 22 h 22"/>
                <a:gd name="T2" fmla="*/ 1 w 28"/>
                <a:gd name="T3" fmla="*/ 20 h 22"/>
                <a:gd name="T4" fmla="*/ 1 w 28"/>
                <a:gd name="T5" fmla="*/ 20 h 22"/>
                <a:gd name="T6" fmla="*/ 3 w 28"/>
                <a:gd name="T7" fmla="*/ 19 h 22"/>
                <a:gd name="T8" fmla="*/ 4 w 28"/>
                <a:gd name="T9" fmla="*/ 18 h 22"/>
                <a:gd name="T10" fmla="*/ 3 w 28"/>
                <a:gd name="T11" fmla="*/ 19 h 22"/>
                <a:gd name="T12" fmla="*/ 1 w 28"/>
                <a:gd name="T13" fmla="*/ 20 h 22"/>
                <a:gd name="T14" fmla="*/ 0 w 28"/>
                <a:gd name="T15" fmla="*/ 18 h 22"/>
                <a:gd name="T16" fmla="*/ 0 w 28"/>
                <a:gd name="T17" fmla="*/ 18 h 22"/>
                <a:gd name="T18" fmla="*/ 2 w 28"/>
                <a:gd name="T19" fmla="*/ 15 h 22"/>
                <a:gd name="T20" fmla="*/ 2 w 28"/>
                <a:gd name="T21" fmla="*/ 15 h 22"/>
                <a:gd name="T22" fmla="*/ 23 w 28"/>
                <a:gd name="T23" fmla="*/ 0 h 22"/>
                <a:gd name="T24" fmla="*/ 25 w 28"/>
                <a:gd name="T25" fmla="*/ 0 h 22"/>
                <a:gd name="T26" fmla="*/ 25 w 28"/>
                <a:gd name="T27" fmla="*/ 0 h 22"/>
                <a:gd name="T28" fmla="*/ 27 w 28"/>
                <a:gd name="T29" fmla="*/ 1 h 22"/>
                <a:gd name="T30" fmla="*/ 27 w 28"/>
                <a:gd name="T31" fmla="*/ 1 h 22"/>
                <a:gd name="T32" fmla="*/ 28 w 28"/>
                <a:gd name="T33" fmla="*/ 3 h 22"/>
                <a:gd name="T34" fmla="*/ 28 w 28"/>
                <a:gd name="T35" fmla="*/ 3 h 22"/>
                <a:gd name="T36" fmla="*/ 27 w 28"/>
                <a:gd name="T37" fmla="*/ 6 h 22"/>
                <a:gd name="T38" fmla="*/ 27 w 28"/>
                <a:gd name="T39" fmla="*/ 6 h 22"/>
                <a:gd name="T40" fmla="*/ 6 w 28"/>
                <a:gd name="T41" fmla="*/ 21 h 22"/>
                <a:gd name="T42" fmla="*/ 4 w 28"/>
                <a:gd name="T43" fmla="*/ 22 h 22"/>
                <a:gd name="T44" fmla="*/ 4 w 28"/>
                <a:gd name="T45" fmla="*/ 22 h 22"/>
                <a:gd name="T46" fmla="*/ 4 w 28"/>
                <a:gd name="T47" fmla="*/ 22 h 22"/>
                <a:gd name="T48" fmla="*/ 4 w 28"/>
                <a:gd name="T49" fmla="*/ 18 h 22"/>
                <a:gd name="T50" fmla="*/ 4 w 28"/>
                <a:gd name="T51" fmla="*/ 18 h 22"/>
                <a:gd name="T52" fmla="*/ 4 w 28"/>
                <a:gd name="T53" fmla="*/ 18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 h="22">
                  <a:moveTo>
                    <a:pt x="4" y="22"/>
                  </a:moveTo>
                  <a:cubicBezTo>
                    <a:pt x="3" y="22"/>
                    <a:pt x="2" y="21"/>
                    <a:pt x="1" y="20"/>
                  </a:cubicBezTo>
                  <a:cubicBezTo>
                    <a:pt x="1" y="20"/>
                    <a:pt x="1" y="20"/>
                    <a:pt x="1" y="20"/>
                  </a:cubicBezTo>
                  <a:cubicBezTo>
                    <a:pt x="3" y="19"/>
                    <a:pt x="3" y="19"/>
                    <a:pt x="3" y="19"/>
                  </a:cubicBezTo>
                  <a:cubicBezTo>
                    <a:pt x="4" y="18"/>
                    <a:pt x="4" y="18"/>
                    <a:pt x="4" y="18"/>
                  </a:cubicBezTo>
                  <a:cubicBezTo>
                    <a:pt x="3" y="19"/>
                    <a:pt x="3" y="19"/>
                    <a:pt x="3" y="19"/>
                  </a:cubicBezTo>
                  <a:cubicBezTo>
                    <a:pt x="1" y="20"/>
                    <a:pt x="1" y="20"/>
                    <a:pt x="1" y="20"/>
                  </a:cubicBezTo>
                  <a:cubicBezTo>
                    <a:pt x="0" y="20"/>
                    <a:pt x="0" y="19"/>
                    <a:pt x="0" y="18"/>
                  </a:cubicBezTo>
                  <a:cubicBezTo>
                    <a:pt x="0" y="18"/>
                    <a:pt x="0" y="18"/>
                    <a:pt x="0" y="18"/>
                  </a:cubicBezTo>
                  <a:cubicBezTo>
                    <a:pt x="0" y="17"/>
                    <a:pt x="1" y="16"/>
                    <a:pt x="2" y="15"/>
                  </a:cubicBezTo>
                  <a:cubicBezTo>
                    <a:pt x="2" y="15"/>
                    <a:pt x="2" y="15"/>
                    <a:pt x="2" y="15"/>
                  </a:cubicBezTo>
                  <a:cubicBezTo>
                    <a:pt x="23" y="0"/>
                    <a:pt x="23" y="0"/>
                    <a:pt x="23" y="0"/>
                  </a:cubicBezTo>
                  <a:cubicBezTo>
                    <a:pt x="23" y="0"/>
                    <a:pt x="24" y="0"/>
                    <a:pt x="25" y="0"/>
                  </a:cubicBezTo>
                  <a:cubicBezTo>
                    <a:pt x="25" y="0"/>
                    <a:pt x="25" y="0"/>
                    <a:pt x="25" y="0"/>
                  </a:cubicBezTo>
                  <a:cubicBezTo>
                    <a:pt x="26" y="0"/>
                    <a:pt x="27" y="0"/>
                    <a:pt x="27" y="1"/>
                  </a:cubicBezTo>
                  <a:cubicBezTo>
                    <a:pt x="27" y="1"/>
                    <a:pt x="27" y="1"/>
                    <a:pt x="27" y="1"/>
                  </a:cubicBezTo>
                  <a:cubicBezTo>
                    <a:pt x="28" y="2"/>
                    <a:pt x="28" y="3"/>
                    <a:pt x="28" y="3"/>
                  </a:cubicBezTo>
                  <a:cubicBezTo>
                    <a:pt x="28" y="3"/>
                    <a:pt x="28" y="3"/>
                    <a:pt x="28" y="3"/>
                  </a:cubicBezTo>
                  <a:cubicBezTo>
                    <a:pt x="28" y="4"/>
                    <a:pt x="28" y="5"/>
                    <a:pt x="27" y="6"/>
                  </a:cubicBezTo>
                  <a:cubicBezTo>
                    <a:pt x="27" y="6"/>
                    <a:pt x="27" y="6"/>
                    <a:pt x="27" y="6"/>
                  </a:cubicBezTo>
                  <a:cubicBezTo>
                    <a:pt x="6" y="21"/>
                    <a:pt x="6" y="21"/>
                    <a:pt x="6" y="21"/>
                  </a:cubicBezTo>
                  <a:cubicBezTo>
                    <a:pt x="5" y="21"/>
                    <a:pt x="5" y="22"/>
                    <a:pt x="4" y="22"/>
                  </a:cubicBezTo>
                  <a:cubicBezTo>
                    <a:pt x="4" y="22"/>
                    <a:pt x="4" y="22"/>
                    <a:pt x="4" y="22"/>
                  </a:cubicBezTo>
                  <a:cubicBezTo>
                    <a:pt x="4" y="22"/>
                    <a:pt x="4" y="22"/>
                    <a:pt x="4" y="22"/>
                  </a:cubicBezTo>
                  <a:close/>
                  <a:moveTo>
                    <a:pt x="4" y="18"/>
                  </a:moveTo>
                  <a:cubicBezTo>
                    <a:pt x="4" y="18"/>
                    <a:pt x="4" y="18"/>
                    <a:pt x="4" y="18"/>
                  </a:cubicBezTo>
                  <a:cubicBezTo>
                    <a:pt x="4" y="18"/>
                    <a:pt x="4" y="18"/>
                    <a:pt x="4"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 name="Freeform 85"/>
            <p:cNvSpPr/>
            <p:nvPr/>
          </p:nvSpPr>
          <p:spPr bwMode="auto">
            <a:xfrm>
              <a:off x="5845175" y="2616201"/>
              <a:ext cx="95250" cy="68263"/>
            </a:xfrm>
            <a:custGeom>
              <a:avLst/>
              <a:gdLst>
                <a:gd name="T0" fmla="*/ 0 w 18"/>
                <a:gd name="T1" fmla="*/ 12 h 13"/>
                <a:gd name="T2" fmla="*/ 1 w 18"/>
                <a:gd name="T3" fmla="*/ 10 h 13"/>
                <a:gd name="T4" fmla="*/ 1 w 18"/>
                <a:gd name="T5" fmla="*/ 10 h 13"/>
                <a:gd name="T6" fmla="*/ 16 w 18"/>
                <a:gd name="T7" fmla="*/ 1 h 13"/>
                <a:gd name="T8" fmla="*/ 18 w 18"/>
                <a:gd name="T9" fmla="*/ 1 h 13"/>
                <a:gd name="T10" fmla="*/ 18 w 18"/>
                <a:gd name="T11" fmla="*/ 1 h 13"/>
                <a:gd name="T12" fmla="*/ 17 w 18"/>
                <a:gd name="T13" fmla="*/ 3 h 13"/>
                <a:gd name="T14" fmla="*/ 17 w 18"/>
                <a:gd name="T15" fmla="*/ 3 h 13"/>
                <a:gd name="T16" fmla="*/ 2 w 18"/>
                <a:gd name="T17" fmla="*/ 12 h 13"/>
                <a:gd name="T18" fmla="*/ 2 w 18"/>
                <a:gd name="T19" fmla="*/ 13 h 13"/>
                <a:gd name="T20" fmla="*/ 2 w 18"/>
                <a:gd name="T21" fmla="*/ 13 h 13"/>
                <a:gd name="T22" fmla="*/ 0 w 18"/>
                <a:gd name="T23"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3">
                  <a:moveTo>
                    <a:pt x="0" y="12"/>
                  </a:moveTo>
                  <a:cubicBezTo>
                    <a:pt x="0" y="11"/>
                    <a:pt x="0" y="10"/>
                    <a:pt x="1" y="10"/>
                  </a:cubicBezTo>
                  <a:cubicBezTo>
                    <a:pt x="1" y="10"/>
                    <a:pt x="1" y="10"/>
                    <a:pt x="1" y="10"/>
                  </a:cubicBezTo>
                  <a:cubicBezTo>
                    <a:pt x="16" y="1"/>
                    <a:pt x="16" y="1"/>
                    <a:pt x="16" y="1"/>
                  </a:cubicBezTo>
                  <a:cubicBezTo>
                    <a:pt x="17" y="0"/>
                    <a:pt x="17" y="1"/>
                    <a:pt x="18" y="1"/>
                  </a:cubicBezTo>
                  <a:cubicBezTo>
                    <a:pt x="18" y="1"/>
                    <a:pt x="18" y="1"/>
                    <a:pt x="18" y="1"/>
                  </a:cubicBezTo>
                  <a:cubicBezTo>
                    <a:pt x="18" y="2"/>
                    <a:pt x="18" y="3"/>
                    <a:pt x="17" y="3"/>
                  </a:cubicBezTo>
                  <a:cubicBezTo>
                    <a:pt x="17" y="3"/>
                    <a:pt x="17" y="3"/>
                    <a:pt x="17" y="3"/>
                  </a:cubicBezTo>
                  <a:cubicBezTo>
                    <a:pt x="2" y="12"/>
                    <a:pt x="2" y="12"/>
                    <a:pt x="2" y="12"/>
                  </a:cubicBezTo>
                  <a:cubicBezTo>
                    <a:pt x="2" y="13"/>
                    <a:pt x="2" y="13"/>
                    <a:pt x="2" y="13"/>
                  </a:cubicBezTo>
                  <a:cubicBezTo>
                    <a:pt x="2" y="13"/>
                    <a:pt x="2" y="13"/>
                    <a:pt x="2" y="13"/>
                  </a:cubicBezTo>
                  <a:cubicBezTo>
                    <a:pt x="1" y="13"/>
                    <a:pt x="1" y="12"/>
                    <a:pt x="0"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 name="Freeform 86"/>
            <p:cNvSpPr/>
            <p:nvPr/>
          </p:nvSpPr>
          <p:spPr bwMode="auto">
            <a:xfrm>
              <a:off x="5835650" y="2611438"/>
              <a:ext cx="115888" cy="84138"/>
            </a:xfrm>
            <a:custGeom>
              <a:avLst/>
              <a:gdLst>
                <a:gd name="T0" fmla="*/ 4 w 22"/>
                <a:gd name="T1" fmla="*/ 16 h 16"/>
                <a:gd name="T2" fmla="*/ 1 w 22"/>
                <a:gd name="T3" fmla="*/ 14 h 16"/>
                <a:gd name="T4" fmla="*/ 1 w 22"/>
                <a:gd name="T5" fmla="*/ 14 h 16"/>
                <a:gd name="T6" fmla="*/ 2 w 22"/>
                <a:gd name="T7" fmla="*/ 13 h 16"/>
                <a:gd name="T8" fmla="*/ 1 w 22"/>
                <a:gd name="T9" fmla="*/ 14 h 16"/>
                <a:gd name="T10" fmla="*/ 0 w 22"/>
                <a:gd name="T11" fmla="*/ 12 h 16"/>
                <a:gd name="T12" fmla="*/ 0 w 22"/>
                <a:gd name="T13" fmla="*/ 12 h 16"/>
                <a:gd name="T14" fmla="*/ 2 w 22"/>
                <a:gd name="T15" fmla="*/ 9 h 16"/>
                <a:gd name="T16" fmla="*/ 2 w 22"/>
                <a:gd name="T17" fmla="*/ 9 h 16"/>
                <a:gd name="T18" fmla="*/ 17 w 22"/>
                <a:gd name="T19" fmla="*/ 0 h 16"/>
                <a:gd name="T20" fmla="*/ 19 w 22"/>
                <a:gd name="T21" fmla="*/ 0 h 16"/>
                <a:gd name="T22" fmla="*/ 19 w 22"/>
                <a:gd name="T23" fmla="*/ 0 h 16"/>
                <a:gd name="T24" fmla="*/ 22 w 22"/>
                <a:gd name="T25" fmla="*/ 1 h 16"/>
                <a:gd name="T26" fmla="*/ 22 w 22"/>
                <a:gd name="T27" fmla="*/ 1 h 16"/>
                <a:gd name="T28" fmla="*/ 22 w 22"/>
                <a:gd name="T29" fmla="*/ 3 h 16"/>
                <a:gd name="T30" fmla="*/ 22 w 22"/>
                <a:gd name="T31" fmla="*/ 3 h 16"/>
                <a:gd name="T32" fmla="*/ 20 w 22"/>
                <a:gd name="T33" fmla="*/ 6 h 16"/>
                <a:gd name="T34" fmla="*/ 20 w 22"/>
                <a:gd name="T35" fmla="*/ 6 h 16"/>
                <a:gd name="T36" fmla="*/ 6 w 22"/>
                <a:gd name="T37" fmla="*/ 15 h 16"/>
                <a:gd name="T38" fmla="*/ 4 w 22"/>
                <a:gd name="T39" fmla="*/ 16 h 16"/>
                <a:gd name="T40" fmla="*/ 4 w 22"/>
                <a:gd name="T41" fmla="*/ 16 h 16"/>
                <a:gd name="T42" fmla="*/ 4 w 22"/>
                <a:gd name="T43"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 h="16">
                  <a:moveTo>
                    <a:pt x="4" y="16"/>
                  </a:moveTo>
                  <a:cubicBezTo>
                    <a:pt x="3" y="16"/>
                    <a:pt x="1" y="15"/>
                    <a:pt x="1" y="14"/>
                  </a:cubicBezTo>
                  <a:cubicBezTo>
                    <a:pt x="1" y="14"/>
                    <a:pt x="1" y="14"/>
                    <a:pt x="1" y="14"/>
                  </a:cubicBezTo>
                  <a:cubicBezTo>
                    <a:pt x="2" y="13"/>
                    <a:pt x="2" y="13"/>
                    <a:pt x="2" y="13"/>
                  </a:cubicBezTo>
                  <a:cubicBezTo>
                    <a:pt x="1" y="14"/>
                    <a:pt x="1" y="14"/>
                    <a:pt x="1" y="14"/>
                  </a:cubicBezTo>
                  <a:cubicBezTo>
                    <a:pt x="0" y="13"/>
                    <a:pt x="0" y="13"/>
                    <a:pt x="0" y="12"/>
                  </a:cubicBezTo>
                  <a:cubicBezTo>
                    <a:pt x="0" y="12"/>
                    <a:pt x="0" y="12"/>
                    <a:pt x="0" y="12"/>
                  </a:cubicBezTo>
                  <a:cubicBezTo>
                    <a:pt x="0" y="11"/>
                    <a:pt x="1" y="10"/>
                    <a:pt x="2" y="9"/>
                  </a:cubicBezTo>
                  <a:cubicBezTo>
                    <a:pt x="2" y="9"/>
                    <a:pt x="2" y="9"/>
                    <a:pt x="2" y="9"/>
                  </a:cubicBezTo>
                  <a:cubicBezTo>
                    <a:pt x="17" y="0"/>
                    <a:pt x="17" y="0"/>
                    <a:pt x="17" y="0"/>
                  </a:cubicBezTo>
                  <a:cubicBezTo>
                    <a:pt x="17" y="0"/>
                    <a:pt x="18" y="0"/>
                    <a:pt x="19" y="0"/>
                  </a:cubicBezTo>
                  <a:cubicBezTo>
                    <a:pt x="19" y="0"/>
                    <a:pt x="19" y="0"/>
                    <a:pt x="19" y="0"/>
                  </a:cubicBezTo>
                  <a:cubicBezTo>
                    <a:pt x="20" y="0"/>
                    <a:pt x="21" y="0"/>
                    <a:pt x="22" y="1"/>
                  </a:cubicBezTo>
                  <a:cubicBezTo>
                    <a:pt x="22" y="1"/>
                    <a:pt x="22" y="1"/>
                    <a:pt x="22" y="1"/>
                  </a:cubicBezTo>
                  <a:cubicBezTo>
                    <a:pt x="22" y="2"/>
                    <a:pt x="22" y="2"/>
                    <a:pt x="22" y="3"/>
                  </a:cubicBezTo>
                  <a:cubicBezTo>
                    <a:pt x="22" y="3"/>
                    <a:pt x="22" y="3"/>
                    <a:pt x="22" y="3"/>
                  </a:cubicBezTo>
                  <a:cubicBezTo>
                    <a:pt x="22" y="4"/>
                    <a:pt x="21" y="5"/>
                    <a:pt x="20" y="6"/>
                  </a:cubicBezTo>
                  <a:cubicBezTo>
                    <a:pt x="20" y="6"/>
                    <a:pt x="20" y="6"/>
                    <a:pt x="20" y="6"/>
                  </a:cubicBezTo>
                  <a:cubicBezTo>
                    <a:pt x="6" y="15"/>
                    <a:pt x="6" y="15"/>
                    <a:pt x="6" y="15"/>
                  </a:cubicBezTo>
                  <a:cubicBezTo>
                    <a:pt x="5" y="15"/>
                    <a:pt x="4" y="16"/>
                    <a:pt x="4" y="16"/>
                  </a:cubicBezTo>
                  <a:cubicBezTo>
                    <a:pt x="4" y="16"/>
                    <a:pt x="4" y="16"/>
                    <a:pt x="4" y="16"/>
                  </a:cubicBezTo>
                  <a:cubicBezTo>
                    <a:pt x="4" y="16"/>
                    <a:pt x="4" y="16"/>
                    <a:pt x="4"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 name="Freeform 87"/>
            <p:cNvSpPr/>
            <p:nvPr/>
          </p:nvSpPr>
          <p:spPr bwMode="auto">
            <a:xfrm>
              <a:off x="5883275" y="2643188"/>
              <a:ext cx="73025" cy="41275"/>
            </a:xfrm>
            <a:custGeom>
              <a:avLst/>
              <a:gdLst>
                <a:gd name="T0" fmla="*/ 1 w 14"/>
                <a:gd name="T1" fmla="*/ 7 h 8"/>
                <a:gd name="T2" fmla="*/ 2 w 14"/>
                <a:gd name="T3" fmla="*/ 5 h 8"/>
                <a:gd name="T4" fmla="*/ 2 w 14"/>
                <a:gd name="T5" fmla="*/ 5 h 8"/>
                <a:gd name="T6" fmla="*/ 12 w 14"/>
                <a:gd name="T7" fmla="*/ 0 h 8"/>
                <a:gd name="T8" fmla="*/ 14 w 14"/>
                <a:gd name="T9" fmla="*/ 1 h 8"/>
                <a:gd name="T10" fmla="*/ 14 w 14"/>
                <a:gd name="T11" fmla="*/ 1 h 8"/>
                <a:gd name="T12" fmla="*/ 13 w 14"/>
                <a:gd name="T13" fmla="*/ 3 h 8"/>
                <a:gd name="T14" fmla="*/ 13 w 14"/>
                <a:gd name="T15" fmla="*/ 3 h 8"/>
                <a:gd name="T16" fmla="*/ 3 w 14"/>
                <a:gd name="T17" fmla="*/ 8 h 8"/>
                <a:gd name="T18" fmla="*/ 2 w 14"/>
                <a:gd name="T19" fmla="*/ 8 h 8"/>
                <a:gd name="T20" fmla="*/ 2 w 14"/>
                <a:gd name="T21" fmla="*/ 8 h 8"/>
                <a:gd name="T22" fmla="*/ 1 w 14"/>
                <a:gd name="T23"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8">
                  <a:moveTo>
                    <a:pt x="1" y="7"/>
                  </a:moveTo>
                  <a:cubicBezTo>
                    <a:pt x="0" y="6"/>
                    <a:pt x="1" y="5"/>
                    <a:pt x="2" y="5"/>
                  </a:cubicBezTo>
                  <a:cubicBezTo>
                    <a:pt x="2" y="5"/>
                    <a:pt x="2" y="5"/>
                    <a:pt x="2" y="5"/>
                  </a:cubicBezTo>
                  <a:cubicBezTo>
                    <a:pt x="12" y="0"/>
                    <a:pt x="12" y="0"/>
                    <a:pt x="12" y="0"/>
                  </a:cubicBezTo>
                  <a:cubicBezTo>
                    <a:pt x="12" y="0"/>
                    <a:pt x="13" y="0"/>
                    <a:pt x="14" y="1"/>
                  </a:cubicBezTo>
                  <a:cubicBezTo>
                    <a:pt x="14" y="1"/>
                    <a:pt x="14" y="1"/>
                    <a:pt x="14" y="1"/>
                  </a:cubicBezTo>
                  <a:cubicBezTo>
                    <a:pt x="14" y="2"/>
                    <a:pt x="14" y="3"/>
                    <a:pt x="13" y="3"/>
                  </a:cubicBezTo>
                  <a:cubicBezTo>
                    <a:pt x="13" y="3"/>
                    <a:pt x="13" y="3"/>
                    <a:pt x="13" y="3"/>
                  </a:cubicBezTo>
                  <a:cubicBezTo>
                    <a:pt x="3" y="8"/>
                    <a:pt x="3" y="8"/>
                    <a:pt x="3" y="8"/>
                  </a:cubicBezTo>
                  <a:cubicBezTo>
                    <a:pt x="3" y="8"/>
                    <a:pt x="2" y="8"/>
                    <a:pt x="2" y="8"/>
                  </a:cubicBezTo>
                  <a:cubicBezTo>
                    <a:pt x="2" y="8"/>
                    <a:pt x="2" y="8"/>
                    <a:pt x="2" y="8"/>
                  </a:cubicBezTo>
                  <a:cubicBezTo>
                    <a:pt x="2" y="8"/>
                    <a:pt x="1" y="7"/>
                    <a:pt x="1"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 name="Freeform 88"/>
            <p:cNvSpPr/>
            <p:nvPr/>
          </p:nvSpPr>
          <p:spPr bwMode="auto">
            <a:xfrm>
              <a:off x="5876925" y="2632076"/>
              <a:ext cx="90488" cy="63500"/>
            </a:xfrm>
            <a:custGeom>
              <a:avLst/>
              <a:gdLst>
                <a:gd name="T0" fmla="*/ 0 w 17"/>
                <a:gd name="T1" fmla="*/ 10 h 12"/>
                <a:gd name="T2" fmla="*/ 2 w 17"/>
                <a:gd name="T3" fmla="*/ 9 h 12"/>
                <a:gd name="T4" fmla="*/ 0 w 17"/>
                <a:gd name="T5" fmla="*/ 10 h 12"/>
                <a:gd name="T6" fmla="*/ 0 w 17"/>
                <a:gd name="T7" fmla="*/ 8 h 12"/>
                <a:gd name="T8" fmla="*/ 0 w 17"/>
                <a:gd name="T9" fmla="*/ 8 h 12"/>
                <a:gd name="T10" fmla="*/ 2 w 17"/>
                <a:gd name="T11" fmla="*/ 5 h 12"/>
                <a:gd name="T12" fmla="*/ 2 w 17"/>
                <a:gd name="T13" fmla="*/ 5 h 12"/>
                <a:gd name="T14" fmla="*/ 12 w 17"/>
                <a:gd name="T15" fmla="*/ 0 h 12"/>
                <a:gd name="T16" fmla="*/ 13 w 17"/>
                <a:gd name="T17" fmla="*/ 0 h 12"/>
                <a:gd name="T18" fmla="*/ 13 w 17"/>
                <a:gd name="T19" fmla="*/ 0 h 12"/>
                <a:gd name="T20" fmla="*/ 17 w 17"/>
                <a:gd name="T21" fmla="*/ 2 h 12"/>
                <a:gd name="T22" fmla="*/ 17 w 17"/>
                <a:gd name="T23" fmla="*/ 2 h 12"/>
                <a:gd name="T24" fmla="*/ 17 w 17"/>
                <a:gd name="T25" fmla="*/ 4 h 12"/>
                <a:gd name="T26" fmla="*/ 17 w 17"/>
                <a:gd name="T27" fmla="*/ 4 h 12"/>
                <a:gd name="T28" fmla="*/ 15 w 17"/>
                <a:gd name="T29" fmla="*/ 7 h 12"/>
                <a:gd name="T30" fmla="*/ 15 w 17"/>
                <a:gd name="T31" fmla="*/ 7 h 12"/>
                <a:gd name="T32" fmla="*/ 5 w 17"/>
                <a:gd name="T33" fmla="*/ 11 h 12"/>
                <a:gd name="T34" fmla="*/ 3 w 17"/>
                <a:gd name="T35" fmla="*/ 12 h 12"/>
                <a:gd name="T36" fmla="*/ 3 w 17"/>
                <a:gd name="T37" fmla="*/ 12 h 12"/>
                <a:gd name="T38" fmla="*/ 0 w 17"/>
                <a:gd name="T39"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2">
                  <a:moveTo>
                    <a:pt x="0" y="10"/>
                  </a:moveTo>
                  <a:cubicBezTo>
                    <a:pt x="2" y="9"/>
                    <a:pt x="2" y="9"/>
                    <a:pt x="2" y="9"/>
                  </a:cubicBezTo>
                  <a:cubicBezTo>
                    <a:pt x="0" y="10"/>
                    <a:pt x="0" y="10"/>
                    <a:pt x="0" y="10"/>
                  </a:cubicBezTo>
                  <a:cubicBezTo>
                    <a:pt x="0" y="9"/>
                    <a:pt x="0" y="9"/>
                    <a:pt x="0" y="8"/>
                  </a:cubicBezTo>
                  <a:cubicBezTo>
                    <a:pt x="0" y="8"/>
                    <a:pt x="0" y="8"/>
                    <a:pt x="0" y="8"/>
                  </a:cubicBezTo>
                  <a:cubicBezTo>
                    <a:pt x="0" y="7"/>
                    <a:pt x="0" y="5"/>
                    <a:pt x="2" y="5"/>
                  </a:cubicBezTo>
                  <a:cubicBezTo>
                    <a:pt x="2" y="5"/>
                    <a:pt x="2" y="5"/>
                    <a:pt x="2" y="5"/>
                  </a:cubicBezTo>
                  <a:cubicBezTo>
                    <a:pt x="12" y="0"/>
                    <a:pt x="12" y="0"/>
                    <a:pt x="12" y="0"/>
                  </a:cubicBezTo>
                  <a:cubicBezTo>
                    <a:pt x="12" y="0"/>
                    <a:pt x="13" y="0"/>
                    <a:pt x="13" y="0"/>
                  </a:cubicBezTo>
                  <a:cubicBezTo>
                    <a:pt x="13" y="0"/>
                    <a:pt x="13" y="0"/>
                    <a:pt x="13" y="0"/>
                  </a:cubicBezTo>
                  <a:cubicBezTo>
                    <a:pt x="15" y="0"/>
                    <a:pt x="16" y="1"/>
                    <a:pt x="17" y="2"/>
                  </a:cubicBezTo>
                  <a:cubicBezTo>
                    <a:pt x="17" y="2"/>
                    <a:pt x="17" y="2"/>
                    <a:pt x="17" y="2"/>
                  </a:cubicBezTo>
                  <a:cubicBezTo>
                    <a:pt x="17" y="3"/>
                    <a:pt x="17" y="3"/>
                    <a:pt x="17" y="4"/>
                  </a:cubicBezTo>
                  <a:cubicBezTo>
                    <a:pt x="17" y="4"/>
                    <a:pt x="17" y="4"/>
                    <a:pt x="17" y="4"/>
                  </a:cubicBezTo>
                  <a:cubicBezTo>
                    <a:pt x="17" y="5"/>
                    <a:pt x="16" y="6"/>
                    <a:pt x="15" y="7"/>
                  </a:cubicBezTo>
                  <a:cubicBezTo>
                    <a:pt x="15" y="7"/>
                    <a:pt x="15" y="7"/>
                    <a:pt x="15" y="7"/>
                  </a:cubicBezTo>
                  <a:cubicBezTo>
                    <a:pt x="5" y="11"/>
                    <a:pt x="5" y="11"/>
                    <a:pt x="5" y="11"/>
                  </a:cubicBezTo>
                  <a:cubicBezTo>
                    <a:pt x="4" y="12"/>
                    <a:pt x="4" y="12"/>
                    <a:pt x="3" y="12"/>
                  </a:cubicBezTo>
                  <a:cubicBezTo>
                    <a:pt x="3" y="12"/>
                    <a:pt x="3" y="12"/>
                    <a:pt x="3" y="12"/>
                  </a:cubicBezTo>
                  <a:cubicBezTo>
                    <a:pt x="2" y="12"/>
                    <a:pt x="1" y="11"/>
                    <a:pt x="0"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 name="Freeform 89"/>
            <p:cNvSpPr/>
            <p:nvPr/>
          </p:nvSpPr>
          <p:spPr bwMode="auto">
            <a:xfrm>
              <a:off x="5765800" y="3016251"/>
              <a:ext cx="285750" cy="142875"/>
            </a:xfrm>
            <a:custGeom>
              <a:avLst/>
              <a:gdLst>
                <a:gd name="T0" fmla="*/ 0 w 54"/>
                <a:gd name="T1" fmla="*/ 15 h 27"/>
                <a:gd name="T2" fmla="*/ 0 w 54"/>
                <a:gd name="T3" fmla="*/ 15 h 27"/>
                <a:gd name="T4" fmla="*/ 1 w 54"/>
                <a:gd name="T5" fmla="*/ 13 h 27"/>
                <a:gd name="T6" fmla="*/ 1 w 54"/>
                <a:gd name="T7" fmla="*/ 13 h 27"/>
                <a:gd name="T8" fmla="*/ 3 w 54"/>
                <a:gd name="T9" fmla="*/ 14 h 27"/>
                <a:gd name="T10" fmla="*/ 3 w 54"/>
                <a:gd name="T11" fmla="*/ 14 h 27"/>
                <a:gd name="T12" fmla="*/ 4 w 54"/>
                <a:gd name="T13" fmla="*/ 15 h 27"/>
                <a:gd name="T14" fmla="*/ 4 w 54"/>
                <a:gd name="T15" fmla="*/ 15 h 27"/>
                <a:gd name="T16" fmla="*/ 7 w 54"/>
                <a:gd name="T17" fmla="*/ 18 h 27"/>
                <a:gd name="T18" fmla="*/ 7 w 54"/>
                <a:gd name="T19" fmla="*/ 18 h 27"/>
                <a:gd name="T20" fmla="*/ 22 w 54"/>
                <a:gd name="T21" fmla="*/ 23 h 27"/>
                <a:gd name="T22" fmla="*/ 22 w 54"/>
                <a:gd name="T23" fmla="*/ 23 h 27"/>
                <a:gd name="T24" fmla="*/ 24 w 54"/>
                <a:gd name="T25" fmla="*/ 23 h 27"/>
                <a:gd name="T26" fmla="*/ 24 w 54"/>
                <a:gd name="T27" fmla="*/ 23 h 27"/>
                <a:gd name="T28" fmla="*/ 50 w 54"/>
                <a:gd name="T29" fmla="*/ 12 h 27"/>
                <a:gd name="T30" fmla="*/ 50 w 54"/>
                <a:gd name="T31" fmla="*/ 12 h 27"/>
                <a:gd name="T32" fmla="*/ 51 w 54"/>
                <a:gd name="T33" fmla="*/ 5 h 27"/>
                <a:gd name="T34" fmla="*/ 51 w 54"/>
                <a:gd name="T35" fmla="*/ 5 h 27"/>
                <a:gd name="T36" fmla="*/ 51 w 54"/>
                <a:gd name="T37" fmla="*/ 2 h 27"/>
                <a:gd name="T38" fmla="*/ 51 w 54"/>
                <a:gd name="T39" fmla="*/ 2 h 27"/>
                <a:gd name="T40" fmla="*/ 52 w 54"/>
                <a:gd name="T41" fmla="*/ 0 h 27"/>
                <a:gd name="T42" fmla="*/ 52 w 54"/>
                <a:gd name="T43" fmla="*/ 0 h 27"/>
                <a:gd name="T44" fmla="*/ 54 w 54"/>
                <a:gd name="T45" fmla="*/ 2 h 27"/>
                <a:gd name="T46" fmla="*/ 54 w 54"/>
                <a:gd name="T47" fmla="*/ 2 h 27"/>
                <a:gd name="T48" fmla="*/ 54 w 54"/>
                <a:gd name="T49" fmla="*/ 5 h 27"/>
                <a:gd name="T50" fmla="*/ 54 w 54"/>
                <a:gd name="T51" fmla="*/ 5 h 27"/>
                <a:gd name="T52" fmla="*/ 52 w 54"/>
                <a:gd name="T53" fmla="*/ 14 h 27"/>
                <a:gd name="T54" fmla="*/ 52 w 54"/>
                <a:gd name="T55" fmla="*/ 14 h 27"/>
                <a:gd name="T56" fmla="*/ 24 w 54"/>
                <a:gd name="T57" fmla="*/ 26 h 27"/>
                <a:gd name="T58" fmla="*/ 24 w 54"/>
                <a:gd name="T59" fmla="*/ 26 h 27"/>
                <a:gd name="T60" fmla="*/ 22 w 54"/>
                <a:gd name="T61" fmla="*/ 27 h 27"/>
                <a:gd name="T62" fmla="*/ 22 w 54"/>
                <a:gd name="T63" fmla="*/ 27 h 27"/>
                <a:gd name="T64" fmla="*/ 0 w 54"/>
                <a:gd name="T65" fmla="*/ 15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4" h="27">
                  <a:moveTo>
                    <a:pt x="0" y="15"/>
                  </a:moveTo>
                  <a:cubicBezTo>
                    <a:pt x="0" y="15"/>
                    <a:pt x="0" y="15"/>
                    <a:pt x="0" y="15"/>
                  </a:cubicBezTo>
                  <a:cubicBezTo>
                    <a:pt x="0" y="14"/>
                    <a:pt x="0" y="13"/>
                    <a:pt x="1" y="13"/>
                  </a:cubicBezTo>
                  <a:cubicBezTo>
                    <a:pt x="1" y="13"/>
                    <a:pt x="1" y="13"/>
                    <a:pt x="1" y="13"/>
                  </a:cubicBezTo>
                  <a:cubicBezTo>
                    <a:pt x="1" y="13"/>
                    <a:pt x="2" y="13"/>
                    <a:pt x="3" y="14"/>
                  </a:cubicBezTo>
                  <a:cubicBezTo>
                    <a:pt x="3" y="14"/>
                    <a:pt x="3" y="14"/>
                    <a:pt x="3" y="14"/>
                  </a:cubicBezTo>
                  <a:cubicBezTo>
                    <a:pt x="3" y="14"/>
                    <a:pt x="3" y="14"/>
                    <a:pt x="4" y="15"/>
                  </a:cubicBezTo>
                  <a:cubicBezTo>
                    <a:pt x="4" y="15"/>
                    <a:pt x="4" y="15"/>
                    <a:pt x="4" y="15"/>
                  </a:cubicBezTo>
                  <a:cubicBezTo>
                    <a:pt x="5" y="16"/>
                    <a:pt x="6" y="17"/>
                    <a:pt x="7" y="18"/>
                  </a:cubicBezTo>
                  <a:cubicBezTo>
                    <a:pt x="7" y="18"/>
                    <a:pt x="7" y="18"/>
                    <a:pt x="7" y="18"/>
                  </a:cubicBezTo>
                  <a:cubicBezTo>
                    <a:pt x="10" y="21"/>
                    <a:pt x="15" y="23"/>
                    <a:pt x="22" y="23"/>
                  </a:cubicBezTo>
                  <a:cubicBezTo>
                    <a:pt x="22" y="23"/>
                    <a:pt x="22" y="23"/>
                    <a:pt x="22" y="23"/>
                  </a:cubicBezTo>
                  <a:cubicBezTo>
                    <a:pt x="23" y="23"/>
                    <a:pt x="23" y="23"/>
                    <a:pt x="24" y="23"/>
                  </a:cubicBezTo>
                  <a:cubicBezTo>
                    <a:pt x="24" y="23"/>
                    <a:pt x="24" y="23"/>
                    <a:pt x="24" y="23"/>
                  </a:cubicBezTo>
                  <a:cubicBezTo>
                    <a:pt x="39" y="22"/>
                    <a:pt x="48" y="15"/>
                    <a:pt x="50" y="12"/>
                  </a:cubicBezTo>
                  <a:cubicBezTo>
                    <a:pt x="50" y="12"/>
                    <a:pt x="50" y="12"/>
                    <a:pt x="50" y="12"/>
                  </a:cubicBezTo>
                  <a:cubicBezTo>
                    <a:pt x="51" y="10"/>
                    <a:pt x="51" y="7"/>
                    <a:pt x="51" y="5"/>
                  </a:cubicBezTo>
                  <a:cubicBezTo>
                    <a:pt x="51" y="5"/>
                    <a:pt x="51" y="5"/>
                    <a:pt x="51" y="5"/>
                  </a:cubicBezTo>
                  <a:cubicBezTo>
                    <a:pt x="51" y="3"/>
                    <a:pt x="51" y="2"/>
                    <a:pt x="51" y="2"/>
                  </a:cubicBezTo>
                  <a:cubicBezTo>
                    <a:pt x="51" y="2"/>
                    <a:pt x="51" y="2"/>
                    <a:pt x="51" y="2"/>
                  </a:cubicBezTo>
                  <a:cubicBezTo>
                    <a:pt x="51" y="1"/>
                    <a:pt x="51" y="0"/>
                    <a:pt x="52" y="0"/>
                  </a:cubicBezTo>
                  <a:cubicBezTo>
                    <a:pt x="52" y="0"/>
                    <a:pt x="52" y="0"/>
                    <a:pt x="52" y="0"/>
                  </a:cubicBezTo>
                  <a:cubicBezTo>
                    <a:pt x="53" y="0"/>
                    <a:pt x="54" y="1"/>
                    <a:pt x="54" y="2"/>
                  </a:cubicBezTo>
                  <a:cubicBezTo>
                    <a:pt x="54" y="2"/>
                    <a:pt x="54" y="2"/>
                    <a:pt x="54" y="2"/>
                  </a:cubicBezTo>
                  <a:cubicBezTo>
                    <a:pt x="54" y="2"/>
                    <a:pt x="54" y="3"/>
                    <a:pt x="54" y="5"/>
                  </a:cubicBezTo>
                  <a:cubicBezTo>
                    <a:pt x="54" y="5"/>
                    <a:pt x="54" y="5"/>
                    <a:pt x="54" y="5"/>
                  </a:cubicBezTo>
                  <a:cubicBezTo>
                    <a:pt x="54" y="7"/>
                    <a:pt x="54" y="11"/>
                    <a:pt x="52" y="14"/>
                  </a:cubicBezTo>
                  <a:cubicBezTo>
                    <a:pt x="52" y="14"/>
                    <a:pt x="52" y="14"/>
                    <a:pt x="52" y="14"/>
                  </a:cubicBezTo>
                  <a:cubicBezTo>
                    <a:pt x="49" y="18"/>
                    <a:pt x="40" y="25"/>
                    <a:pt x="24" y="26"/>
                  </a:cubicBezTo>
                  <a:cubicBezTo>
                    <a:pt x="24" y="26"/>
                    <a:pt x="24" y="26"/>
                    <a:pt x="24" y="26"/>
                  </a:cubicBezTo>
                  <a:cubicBezTo>
                    <a:pt x="23" y="26"/>
                    <a:pt x="23" y="27"/>
                    <a:pt x="22" y="27"/>
                  </a:cubicBezTo>
                  <a:cubicBezTo>
                    <a:pt x="22" y="27"/>
                    <a:pt x="22" y="27"/>
                    <a:pt x="22" y="27"/>
                  </a:cubicBezTo>
                  <a:cubicBezTo>
                    <a:pt x="7" y="26"/>
                    <a:pt x="0" y="15"/>
                    <a:pt x="0"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90"/>
            <p:cNvSpPr>
              <a:spLocks noEditPoints="1"/>
            </p:cNvSpPr>
            <p:nvPr/>
          </p:nvSpPr>
          <p:spPr bwMode="auto">
            <a:xfrm>
              <a:off x="5756275" y="3006726"/>
              <a:ext cx="306388" cy="161925"/>
            </a:xfrm>
            <a:custGeom>
              <a:avLst/>
              <a:gdLst>
                <a:gd name="T0" fmla="*/ 4 w 58"/>
                <a:gd name="T1" fmla="*/ 23 h 31"/>
                <a:gd name="T2" fmla="*/ 4 w 58"/>
                <a:gd name="T3" fmla="*/ 24 h 31"/>
                <a:gd name="T4" fmla="*/ 0 w 58"/>
                <a:gd name="T5" fmla="*/ 18 h 31"/>
                <a:gd name="T6" fmla="*/ 0 w 58"/>
                <a:gd name="T7" fmla="*/ 16 h 31"/>
                <a:gd name="T8" fmla="*/ 0 w 58"/>
                <a:gd name="T9" fmla="*/ 16 h 31"/>
                <a:gd name="T10" fmla="*/ 0 w 58"/>
                <a:gd name="T11" fmla="*/ 15 h 31"/>
                <a:gd name="T12" fmla="*/ 0 w 58"/>
                <a:gd name="T13" fmla="*/ 15 h 31"/>
                <a:gd name="T14" fmla="*/ 0 w 58"/>
                <a:gd name="T15" fmla="*/ 10 h 31"/>
                <a:gd name="T16" fmla="*/ 2 w 58"/>
                <a:gd name="T17" fmla="*/ 13 h 31"/>
                <a:gd name="T18" fmla="*/ 3 w 58"/>
                <a:gd name="T19" fmla="*/ 13 h 31"/>
                <a:gd name="T20" fmla="*/ 3 w 58"/>
                <a:gd name="T21" fmla="*/ 13 h 31"/>
                <a:gd name="T22" fmla="*/ 6 w 58"/>
                <a:gd name="T23" fmla="*/ 14 h 31"/>
                <a:gd name="T24" fmla="*/ 6 w 58"/>
                <a:gd name="T25" fmla="*/ 14 h 31"/>
                <a:gd name="T26" fmla="*/ 6 w 58"/>
                <a:gd name="T27" fmla="*/ 14 h 31"/>
                <a:gd name="T28" fmla="*/ 6 w 58"/>
                <a:gd name="T29" fmla="*/ 14 h 31"/>
                <a:gd name="T30" fmla="*/ 6 w 58"/>
                <a:gd name="T31" fmla="*/ 14 h 31"/>
                <a:gd name="T32" fmla="*/ 6 w 58"/>
                <a:gd name="T33" fmla="*/ 14 h 31"/>
                <a:gd name="T34" fmla="*/ 6 w 58"/>
                <a:gd name="T35" fmla="*/ 14 h 31"/>
                <a:gd name="T36" fmla="*/ 6 w 58"/>
                <a:gd name="T37" fmla="*/ 15 h 31"/>
                <a:gd name="T38" fmla="*/ 6 w 58"/>
                <a:gd name="T39" fmla="*/ 15 h 31"/>
                <a:gd name="T40" fmla="*/ 7 w 58"/>
                <a:gd name="T41" fmla="*/ 15 h 31"/>
                <a:gd name="T42" fmla="*/ 7 w 58"/>
                <a:gd name="T43" fmla="*/ 15 h 31"/>
                <a:gd name="T44" fmla="*/ 7 w 58"/>
                <a:gd name="T45" fmla="*/ 16 h 31"/>
                <a:gd name="T46" fmla="*/ 7 w 58"/>
                <a:gd name="T47" fmla="*/ 16 h 31"/>
                <a:gd name="T48" fmla="*/ 11 w 58"/>
                <a:gd name="T49" fmla="*/ 19 h 31"/>
                <a:gd name="T50" fmla="*/ 11 w 58"/>
                <a:gd name="T51" fmla="*/ 19 h 31"/>
                <a:gd name="T52" fmla="*/ 24 w 58"/>
                <a:gd name="T53" fmla="*/ 23 h 31"/>
                <a:gd name="T54" fmla="*/ 24 w 58"/>
                <a:gd name="T55" fmla="*/ 23 h 31"/>
                <a:gd name="T56" fmla="*/ 26 w 58"/>
                <a:gd name="T57" fmla="*/ 23 h 31"/>
                <a:gd name="T58" fmla="*/ 26 w 58"/>
                <a:gd name="T59" fmla="*/ 23 h 31"/>
                <a:gd name="T60" fmla="*/ 50 w 58"/>
                <a:gd name="T61" fmla="*/ 13 h 31"/>
                <a:gd name="T62" fmla="*/ 50 w 58"/>
                <a:gd name="T63" fmla="*/ 13 h 31"/>
                <a:gd name="T64" fmla="*/ 51 w 58"/>
                <a:gd name="T65" fmla="*/ 7 h 31"/>
                <a:gd name="T66" fmla="*/ 51 w 58"/>
                <a:gd name="T67" fmla="*/ 7 h 31"/>
                <a:gd name="T68" fmla="*/ 51 w 58"/>
                <a:gd name="T69" fmla="*/ 7 h 31"/>
                <a:gd name="T70" fmla="*/ 51 w 58"/>
                <a:gd name="T71" fmla="*/ 7 h 31"/>
                <a:gd name="T72" fmla="*/ 51 w 58"/>
                <a:gd name="T73" fmla="*/ 4 h 31"/>
                <a:gd name="T74" fmla="*/ 51 w 58"/>
                <a:gd name="T75" fmla="*/ 4 h 31"/>
                <a:gd name="T76" fmla="*/ 51 w 58"/>
                <a:gd name="T77" fmla="*/ 4 h 31"/>
                <a:gd name="T78" fmla="*/ 51 w 58"/>
                <a:gd name="T79" fmla="*/ 4 h 31"/>
                <a:gd name="T80" fmla="*/ 54 w 58"/>
                <a:gd name="T81" fmla="*/ 0 h 31"/>
                <a:gd name="T82" fmla="*/ 54 w 58"/>
                <a:gd name="T83" fmla="*/ 0 h 31"/>
                <a:gd name="T84" fmla="*/ 54 w 58"/>
                <a:gd name="T85" fmla="*/ 0 h 31"/>
                <a:gd name="T86" fmla="*/ 54 w 58"/>
                <a:gd name="T87" fmla="*/ 0 h 31"/>
                <a:gd name="T88" fmla="*/ 58 w 58"/>
                <a:gd name="T89" fmla="*/ 4 h 31"/>
                <a:gd name="T90" fmla="*/ 58 w 58"/>
                <a:gd name="T91" fmla="*/ 4 h 31"/>
                <a:gd name="T92" fmla="*/ 58 w 58"/>
                <a:gd name="T93" fmla="*/ 4 h 31"/>
                <a:gd name="T94" fmla="*/ 58 w 58"/>
                <a:gd name="T95" fmla="*/ 4 h 31"/>
                <a:gd name="T96" fmla="*/ 58 w 58"/>
                <a:gd name="T97" fmla="*/ 4 h 31"/>
                <a:gd name="T98" fmla="*/ 58 w 58"/>
                <a:gd name="T99" fmla="*/ 7 h 31"/>
                <a:gd name="T100" fmla="*/ 58 w 58"/>
                <a:gd name="T101" fmla="*/ 7 h 31"/>
                <a:gd name="T102" fmla="*/ 56 w 58"/>
                <a:gd name="T103" fmla="*/ 17 h 31"/>
                <a:gd name="T104" fmla="*/ 56 w 58"/>
                <a:gd name="T105" fmla="*/ 17 h 31"/>
                <a:gd name="T106" fmla="*/ 26 w 58"/>
                <a:gd name="T107" fmla="*/ 30 h 31"/>
                <a:gd name="T108" fmla="*/ 26 w 58"/>
                <a:gd name="T109" fmla="*/ 30 h 31"/>
                <a:gd name="T110" fmla="*/ 24 w 58"/>
                <a:gd name="T111" fmla="*/ 31 h 31"/>
                <a:gd name="T112" fmla="*/ 24 w 58"/>
                <a:gd name="T113" fmla="*/ 31 h 31"/>
                <a:gd name="T114" fmla="*/ 4 w 58"/>
                <a:gd name="T115" fmla="*/ 23 h 31"/>
                <a:gd name="T116" fmla="*/ 0 w 58"/>
                <a:gd name="T117" fmla="*/ 18 h 31"/>
                <a:gd name="T118" fmla="*/ 2 w 58"/>
                <a:gd name="T119" fmla="*/ 17 h 31"/>
                <a:gd name="T120" fmla="*/ 0 w 58"/>
                <a:gd name="T121" fmla="*/ 1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8" h="31">
                  <a:moveTo>
                    <a:pt x="4" y="23"/>
                  </a:moveTo>
                  <a:cubicBezTo>
                    <a:pt x="4" y="24"/>
                    <a:pt x="4" y="24"/>
                    <a:pt x="4" y="24"/>
                  </a:cubicBezTo>
                  <a:cubicBezTo>
                    <a:pt x="0" y="18"/>
                    <a:pt x="0" y="18"/>
                    <a:pt x="0" y="18"/>
                  </a:cubicBezTo>
                  <a:cubicBezTo>
                    <a:pt x="0" y="18"/>
                    <a:pt x="0" y="17"/>
                    <a:pt x="0" y="16"/>
                  </a:cubicBezTo>
                  <a:cubicBezTo>
                    <a:pt x="0" y="16"/>
                    <a:pt x="0" y="16"/>
                    <a:pt x="0" y="16"/>
                  </a:cubicBezTo>
                  <a:cubicBezTo>
                    <a:pt x="0" y="16"/>
                    <a:pt x="0" y="15"/>
                    <a:pt x="0" y="15"/>
                  </a:cubicBezTo>
                  <a:cubicBezTo>
                    <a:pt x="0" y="15"/>
                    <a:pt x="0" y="15"/>
                    <a:pt x="0" y="15"/>
                  </a:cubicBezTo>
                  <a:cubicBezTo>
                    <a:pt x="0" y="10"/>
                    <a:pt x="0" y="10"/>
                    <a:pt x="0" y="10"/>
                  </a:cubicBezTo>
                  <a:cubicBezTo>
                    <a:pt x="2" y="13"/>
                    <a:pt x="2" y="13"/>
                    <a:pt x="2" y="13"/>
                  </a:cubicBezTo>
                  <a:cubicBezTo>
                    <a:pt x="2" y="13"/>
                    <a:pt x="3" y="13"/>
                    <a:pt x="3" y="13"/>
                  </a:cubicBezTo>
                  <a:cubicBezTo>
                    <a:pt x="3" y="13"/>
                    <a:pt x="3" y="13"/>
                    <a:pt x="3" y="13"/>
                  </a:cubicBezTo>
                  <a:cubicBezTo>
                    <a:pt x="5" y="13"/>
                    <a:pt x="6" y="13"/>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4"/>
                    <a:pt x="6" y="14"/>
                    <a:pt x="6" y="14"/>
                  </a:cubicBezTo>
                  <a:cubicBezTo>
                    <a:pt x="6" y="15"/>
                    <a:pt x="6" y="15"/>
                    <a:pt x="6" y="15"/>
                  </a:cubicBezTo>
                  <a:cubicBezTo>
                    <a:pt x="6" y="15"/>
                    <a:pt x="6" y="15"/>
                    <a:pt x="6" y="15"/>
                  </a:cubicBezTo>
                  <a:cubicBezTo>
                    <a:pt x="6" y="15"/>
                    <a:pt x="7" y="15"/>
                    <a:pt x="7" y="15"/>
                  </a:cubicBezTo>
                  <a:cubicBezTo>
                    <a:pt x="7" y="15"/>
                    <a:pt x="7" y="15"/>
                    <a:pt x="7" y="15"/>
                  </a:cubicBezTo>
                  <a:cubicBezTo>
                    <a:pt x="7" y="15"/>
                    <a:pt x="7" y="15"/>
                    <a:pt x="7" y="16"/>
                  </a:cubicBezTo>
                  <a:cubicBezTo>
                    <a:pt x="7" y="16"/>
                    <a:pt x="7" y="16"/>
                    <a:pt x="7" y="16"/>
                  </a:cubicBezTo>
                  <a:cubicBezTo>
                    <a:pt x="8" y="17"/>
                    <a:pt x="9" y="18"/>
                    <a:pt x="11" y="19"/>
                  </a:cubicBezTo>
                  <a:cubicBezTo>
                    <a:pt x="11" y="19"/>
                    <a:pt x="11" y="19"/>
                    <a:pt x="11" y="19"/>
                  </a:cubicBezTo>
                  <a:cubicBezTo>
                    <a:pt x="13" y="21"/>
                    <a:pt x="18" y="23"/>
                    <a:pt x="24" y="23"/>
                  </a:cubicBezTo>
                  <a:cubicBezTo>
                    <a:pt x="24" y="23"/>
                    <a:pt x="24" y="23"/>
                    <a:pt x="24" y="23"/>
                  </a:cubicBezTo>
                  <a:cubicBezTo>
                    <a:pt x="25" y="23"/>
                    <a:pt x="25" y="23"/>
                    <a:pt x="26" y="23"/>
                  </a:cubicBezTo>
                  <a:cubicBezTo>
                    <a:pt x="26" y="23"/>
                    <a:pt x="26" y="23"/>
                    <a:pt x="26" y="23"/>
                  </a:cubicBezTo>
                  <a:cubicBezTo>
                    <a:pt x="40" y="22"/>
                    <a:pt x="48" y="15"/>
                    <a:pt x="50" y="13"/>
                  </a:cubicBezTo>
                  <a:cubicBezTo>
                    <a:pt x="50" y="13"/>
                    <a:pt x="50" y="13"/>
                    <a:pt x="50" y="13"/>
                  </a:cubicBezTo>
                  <a:cubicBezTo>
                    <a:pt x="50" y="12"/>
                    <a:pt x="51" y="9"/>
                    <a:pt x="51" y="7"/>
                  </a:cubicBezTo>
                  <a:cubicBezTo>
                    <a:pt x="51" y="7"/>
                    <a:pt x="51" y="7"/>
                    <a:pt x="51" y="7"/>
                  </a:cubicBezTo>
                  <a:cubicBezTo>
                    <a:pt x="51" y="7"/>
                    <a:pt x="51" y="7"/>
                    <a:pt x="51" y="7"/>
                  </a:cubicBezTo>
                  <a:cubicBezTo>
                    <a:pt x="51" y="7"/>
                    <a:pt x="51" y="7"/>
                    <a:pt x="51" y="7"/>
                  </a:cubicBezTo>
                  <a:cubicBezTo>
                    <a:pt x="51" y="5"/>
                    <a:pt x="51" y="4"/>
                    <a:pt x="51" y="4"/>
                  </a:cubicBezTo>
                  <a:cubicBezTo>
                    <a:pt x="51" y="4"/>
                    <a:pt x="51" y="4"/>
                    <a:pt x="51" y="4"/>
                  </a:cubicBezTo>
                  <a:cubicBezTo>
                    <a:pt x="51" y="4"/>
                    <a:pt x="51" y="4"/>
                    <a:pt x="51" y="4"/>
                  </a:cubicBezTo>
                  <a:cubicBezTo>
                    <a:pt x="51" y="4"/>
                    <a:pt x="51" y="4"/>
                    <a:pt x="51" y="4"/>
                  </a:cubicBezTo>
                  <a:cubicBezTo>
                    <a:pt x="51" y="2"/>
                    <a:pt x="52" y="0"/>
                    <a:pt x="54" y="0"/>
                  </a:cubicBezTo>
                  <a:cubicBezTo>
                    <a:pt x="54" y="0"/>
                    <a:pt x="54" y="0"/>
                    <a:pt x="54" y="0"/>
                  </a:cubicBezTo>
                  <a:cubicBezTo>
                    <a:pt x="54" y="0"/>
                    <a:pt x="54" y="0"/>
                    <a:pt x="54" y="0"/>
                  </a:cubicBezTo>
                  <a:cubicBezTo>
                    <a:pt x="54" y="0"/>
                    <a:pt x="54" y="0"/>
                    <a:pt x="54" y="0"/>
                  </a:cubicBezTo>
                  <a:cubicBezTo>
                    <a:pt x="56" y="0"/>
                    <a:pt x="58" y="2"/>
                    <a:pt x="58" y="4"/>
                  </a:cubicBezTo>
                  <a:cubicBezTo>
                    <a:pt x="58" y="4"/>
                    <a:pt x="58" y="4"/>
                    <a:pt x="58" y="4"/>
                  </a:cubicBezTo>
                  <a:cubicBezTo>
                    <a:pt x="58" y="4"/>
                    <a:pt x="58" y="4"/>
                    <a:pt x="58" y="4"/>
                  </a:cubicBezTo>
                  <a:cubicBezTo>
                    <a:pt x="58" y="4"/>
                    <a:pt x="58" y="4"/>
                    <a:pt x="58" y="4"/>
                  </a:cubicBezTo>
                  <a:cubicBezTo>
                    <a:pt x="58" y="4"/>
                    <a:pt x="58" y="4"/>
                    <a:pt x="58" y="4"/>
                  </a:cubicBezTo>
                  <a:cubicBezTo>
                    <a:pt x="58" y="5"/>
                    <a:pt x="58" y="6"/>
                    <a:pt x="58" y="7"/>
                  </a:cubicBezTo>
                  <a:cubicBezTo>
                    <a:pt x="58" y="7"/>
                    <a:pt x="58" y="7"/>
                    <a:pt x="58" y="7"/>
                  </a:cubicBezTo>
                  <a:cubicBezTo>
                    <a:pt x="58" y="9"/>
                    <a:pt x="58" y="13"/>
                    <a:pt x="56" y="17"/>
                  </a:cubicBezTo>
                  <a:cubicBezTo>
                    <a:pt x="56" y="17"/>
                    <a:pt x="56" y="17"/>
                    <a:pt x="56" y="17"/>
                  </a:cubicBezTo>
                  <a:cubicBezTo>
                    <a:pt x="53" y="21"/>
                    <a:pt x="43" y="29"/>
                    <a:pt x="26" y="30"/>
                  </a:cubicBezTo>
                  <a:cubicBezTo>
                    <a:pt x="26" y="30"/>
                    <a:pt x="26" y="30"/>
                    <a:pt x="26" y="30"/>
                  </a:cubicBezTo>
                  <a:cubicBezTo>
                    <a:pt x="26" y="30"/>
                    <a:pt x="25" y="31"/>
                    <a:pt x="24" y="31"/>
                  </a:cubicBezTo>
                  <a:cubicBezTo>
                    <a:pt x="24" y="31"/>
                    <a:pt x="24" y="31"/>
                    <a:pt x="24" y="31"/>
                  </a:cubicBezTo>
                  <a:cubicBezTo>
                    <a:pt x="14" y="30"/>
                    <a:pt x="8" y="26"/>
                    <a:pt x="4" y="23"/>
                  </a:cubicBezTo>
                  <a:close/>
                  <a:moveTo>
                    <a:pt x="0" y="18"/>
                  </a:moveTo>
                  <a:cubicBezTo>
                    <a:pt x="2" y="17"/>
                    <a:pt x="2" y="17"/>
                    <a:pt x="2" y="17"/>
                  </a:cubicBezTo>
                  <a:cubicBezTo>
                    <a:pt x="0" y="18"/>
                    <a:pt x="0" y="18"/>
                    <a:pt x="0"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91"/>
            <p:cNvSpPr/>
            <p:nvPr/>
          </p:nvSpPr>
          <p:spPr bwMode="auto">
            <a:xfrm>
              <a:off x="5765800" y="3100388"/>
              <a:ext cx="238125" cy="168275"/>
            </a:xfrm>
            <a:custGeom>
              <a:avLst/>
              <a:gdLst>
                <a:gd name="T0" fmla="*/ 4 w 45"/>
                <a:gd name="T1" fmla="*/ 16 h 32"/>
                <a:gd name="T2" fmla="*/ 0 w 45"/>
                <a:gd name="T3" fmla="*/ 2 h 32"/>
                <a:gd name="T4" fmla="*/ 0 w 45"/>
                <a:gd name="T5" fmla="*/ 2 h 32"/>
                <a:gd name="T6" fmla="*/ 0 w 45"/>
                <a:gd name="T7" fmla="*/ 2 h 32"/>
                <a:gd name="T8" fmla="*/ 1 w 45"/>
                <a:gd name="T9" fmla="*/ 0 h 32"/>
                <a:gd name="T10" fmla="*/ 1 w 45"/>
                <a:gd name="T11" fmla="*/ 0 h 32"/>
                <a:gd name="T12" fmla="*/ 3 w 45"/>
                <a:gd name="T13" fmla="*/ 1 h 32"/>
                <a:gd name="T14" fmla="*/ 3 w 45"/>
                <a:gd name="T15" fmla="*/ 1 h 32"/>
                <a:gd name="T16" fmla="*/ 7 w 45"/>
                <a:gd name="T17" fmla="*/ 15 h 32"/>
                <a:gd name="T18" fmla="*/ 7 w 45"/>
                <a:gd name="T19" fmla="*/ 15 h 32"/>
                <a:gd name="T20" fmla="*/ 16 w 45"/>
                <a:gd name="T21" fmla="*/ 29 h 32"/>
                <a:gd name="T22" fmla="*/ 16 w 45"/>
                <a:gd name="T23" fmla="*/ 29 h 32"/>
                <a:gd name="T24" fmla="*/ 17 w 45"/>
                <a:gd name="T25" fmla="*/ 29 h 32"/>
                <a:gd name="T26" fmla="*/ 17 w 45"/>
                <a:gd name="T27" fmla="*/ 29 h 32"/>
                <a:gd name="T28" fmla="*/ 17 w 45"/>
                <a:gd name="T29" fmla="*/ 29 h 32"/>
                <a:gd name="T30" fmla="*/ 17 w 45"/>
                <a:gd name="T31" fmla="*/ 29 h 32"/>
                <a:gd name="T32" fmla="*/ 28 w 45"/>
                <a:gd name="T33" fmla="*/ 26 h 32"/>
                <a:gd name="T34" fmla="*/ 28 w 45"/>
                <a:gd name="T35" fmla="*/ 26 h 32"/>
                <a:gd name="T36" fmla="*/ 33 w 45"/>
                <a:gd name="T37" fmla="*/ 22 h 32"/>
                <a:gd name="T38" fmla="*/ 33 w 45"/>
                <a:gd name="T39" fmla="*/ 22 h 32"/>
                <a:gd name="T40" fmla="*/ 38 w 45"/>
                <a:gd name="T41" fmla="*/ 11 h 32"/>
                <a:gd name="T42" fmla="*/ 38 w 45"/>
                <a:gd name="T43" fmla="*/ 11 h 32"/>
                <a:gd name="T44" fmla="*/ 42 w 45"/>
                <a:gd name="T45" fmla="*/ 2 h 32"/>
                <a:gd name="T46" fmla="*/ 42 w 45"/>
                <a:gd name="T47" fmla="*/ 2 h 32"/>
                <a:gd name="T48" fmla="*/ 44 w 45"/>
                <a:gd name="T49" fmla="*/ 2 h 32"/>
                <a:gd name="T50" fmla="*/ 44 w 45"/>
                <a:gd name="T51" fmla="*/ 2 h 32"/>
                <a:gd name="T52" fmla="*/ 45 w 45"/>
                <a:gd name="T53" fmla="*/ 4 h 32"/>
                <a:gd name="T54" fmla="*/ 45 w 45"/>
                <a:gd name="T55" fmla="*/ 4 h 32"/>
                <a:gd name="T56" fmla="*/ 40 w 45"/>
                <a:gd name="T57" fmla="*/ 12 h 32"/>
                <a:gd name="T58" fmla="*/ 40 w 45"/>
                <a:gd name="T59" fmla="*/ 12 h 32"/>
                <a:gd name="T60" fmla="*/ 36 w 45"/>
                <a:gd name="T61" fmla="*/ 22 h 32"/>
                <a:gd name="T62" fmla="*/ 36 w 45"/>
                <a:gd name="T63" fmla="*/ 22 h 32"/>
                <a:gd name="T64" fmla="*/ 30 w 45"/>
                <a:gd name="T65" fmla="*/ 28 h 32"/>
                <a:gd name="T66" fmla="*/ 30 w 45"/>
                <a:gd name="T67" fmla="*/ 28 h 32"/>
                <a:gd name="T68" fmla="*/ 17 w 45"/>
                <a:gd name="T69" fmla="*/ 32 h 32"/>
                <a:gd name="T70" fmla="*/ 17 w 45"/>
                <a:gd name="T71" fmla="*/ 32 h 32"/>
                <a:gd name="T72" fmla="*/ 16 w 45"/>
                <a:gd name="T73" fmla="*/ 32 h 32"/>
                <a:gd name="T74" fmla="*/ 16 w 45"/>
                <a:gd name="T75" fmla="*/ 32 h 32"/>
                <a:gd name="T76" fmla="*/ 4 w 45"/>
                <a:gd name="T77"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 h="32">
                  <a:moveTo>
                    <a:pt x="4" y="16"/>
                  </a:moveTo>
                  <a:cubicBezTo>
                    <a:pt x="1" y="9"/>
                    <a:pt x="0" y="2"/>
                    <a:pt x="0" y="2"/>
                  </a:cubicBezTo>
                  <a:cubicBezTo>
                    <a:pt x="0" y="2"/>
                    <a:pt x="0" y="2"/>
                    <a:pt x="0" y="2"/>
                  </a:cubicBezTo>
                  <a:cubicBezTo>
                    <a:pt x="0" y="2"/>
                    <a:pt x="0" y="2"/>
                    <a:pt x="0" y="2"/>
                  </a:cubicBezTo>
                  <a:cubicBezTo>
                    <a:pt x="0" y="1"/>
                    <a:pt x="0" y="0"/>
                    <a:pt x="1" y="0"/>
                  </a:cubicBezTo>
                  <a:cubicBezTo>
                    <a:pt x="1" y="0"/>
                    <a:pt x="1" y="0"/>
                    <a:pt x="1" y="0"/>
                  </a:cubicBezTo>
                  <a:cubicBezTo>
                    <a:pt x="2" y="0"/>
                    <a:pt x="3" y="0"/>
                    <a:pt x="3" y="1"/>
                  </a:cubicBezTo>
                  <a:cubicBezTo>
                    <a:pt x="3" y="1"/>
                    <a:pt x="3" y="1"/>
                    <a:pt x="3" y="1"/>
                  </a:cubicBezTo>
                  <a:cubicBezTo>
                    <a:pt x="3" y="1"/>
                    <a:pt x="4" y="8"/>
                    <a:pt x="7" y="15"/>
                  </a:cubicBezTo>
                  <a:cubicBezTo>
                    <a:pt x="7" y="15"/>
                    <a:pt x="7" y="15"/>
                    <a:pt x="7" y="15"/>
                  </a:cubicBezTo>
                  <a:cubicBezTo>
                    <a:pt x="9" y="22"/>
                    <a:pt x="13" y="29"/>
                    <a:pt x="16" y="29"/>
                  </a:cubicBezTo>
                  <a:cubicBezTo>
                    <a:pt x="16" y="29"/>
                    <a:pt x="16" y="29"/>
                    <a:pt x="16" y="29"/>
                  </a:cubicBezTo>
                  <a:cubicBezTo>
                    <a:pt x="16" y="29"/>
                    <a:pt x="17" y="29"/>
                    <a:pt x="17" y="29"/>
                  </a:cubicBezTo>
                  <a:cubicBezTo>
                    <a:pt x="17" y="29"/>
                    <a:pt x="17" y="29"/>
                    <a:pt x="17" y="29"/>
                  </a:cubicBezTo>
                  <a:cubicBezTo>
                    <a:pt x="17" y="29"/>
                    <a:pt x="17" y="29"/>
                    <a:pt x="17" y="29"/>
                  </a:cubicBezTo>
                  <a:cubicBezTo>
                    <a:pt x="17" y="29"/>
                    <a:pt x="17" y="29"/>
                    <a:pt x="17" y="29"/>
                  </a:cubicBezTo>
                  <a:cubicBezTo>
                    <a:pt x="21" y="28"/>
                    <a:pt x="25" y="27"/>
                    <a:pt x="28" y="26"/>
                  </a:cubicBezTo>
                  <a:cubicBezTo>
                    <a:pt x="28" y="26"/>
                    <a:pt x="28" y="26"/>
                    <a:pt x="28" y="26"/>
                  </a:cubicBezTo>
                  <a:cubicBezTo>
                    <a:pt x="31" y="24"/>
                    <a:pt x="33" y="22"/>
                    <a:pt x="33" y="22"/>
                  </a:cubicBezTo>
                  <a:cubicBezTo>
                    <a:pt x="33" y="22"/>
                    <a:pt x="33" y="22"/>
                    <a:pt x="33" y="22"/>
                  </a:cubicBezTo>
                  <a:cubicBezTo>
                    <a:pt x="33" y="19"/>
                    <a:pt x="35" y="15"/>
                    <a:pt x="38" y="11"/>
                  </a:cubicBezTo>
                  <a:cubicBezTo>
                    <a:pt x="38" y="11"/>
                    <a:pt x="38" y="11"/>
                    <a:pt x="38" y="11"/>
                  </a:cubicBezTo>
                  <a:cubicBezTo>
                    <a:pt x="40" y="6"/>
                    <a:pt x="42" y="2"/>
                    <a:pt x="42" y="2"/>
                  </a:cubicBezTo>
                  <a:cubicBezTo>
                    <a:pt x="42" y="2"/>
                    <a:pt x="42" y="2"/>
                    <a:pt x="42" y="2"/>
                  </a:cubicBezTo>
                  <a:cubicBezTo>
                    <a:pt x="42" y="2"/>
                    <a:pt x="43" y="1"/>
                    <a:pt x="44" y="2"/>
                  </a:cubicBezTo>
                  <a:cubicBezTo>
                    <a:pt x="44" y="2"/>
                    <a:pt x="44" y="2"/>
                    <a:pt x="44" y="2"/>
                  </a:cubicBezTo>
                  <a:cubicBezTo>
                    <a:pt x="45" y="2"/>
                    <a:pt x="45" y="3"/>
                    <a:pt x="45" y="4"/>
                  </a:cubicBezTo>
                  <a:cubicBezTo>
                    <a:pt x="45" y="4"/>
                    <a:pt x="45" y="4"/>
                    <a:pt x="45" y="4"/>
                  </a:cubicBezTo>
                  <a:cubicBezTo>
                    <a:pt x="45" y="4"/>
                    <a:pt x="43" y="8"/>
                    <a:pt x="40" y="12"/>
                  </a:cubicBezTo>
                  <a:cubicBezTo>
                    <a:pt x="40" y="12"/>
                    <a:pt x="40" y="12"/>
                    <a:pt x="40" y="12"/>
                  </a:cubicBezTo>
                  <a:cubicBezTo>
                    <a:pt x="38" y="16"/>
                    <a:pt x="36" y="21"/>
                    <a:pt x="36" y="22"/>
                  </a:cubicBezTo>
                  <a:cubicBezTo>
                    <a:pt x="36" y="22"/>
                    <a:pt x="36" y="22"/>
                    <a:pt x="36" y="22"/>
                  </a:cubicBezTo>
                  <a:cubicBezTo>
                    <a:pt x="35" y="25"/>
                    <a:pt x="33" y="27"/>
                    <a:pt x="30" y="28"/>
                  </a:cubicBezTo>
                  <a:cubicBezTo>
                    <a:pt x="30" y="28"/>
                    <a:pt x="30" y="28"/>
                    <a:pt x="30" y="28"/>
                  </a:cubicBezTo>
                  <a:cubicBezTo>
                    <a:pt x="26" y="30"/>
                    <a:pt x="22" y="31"/>
                    <a:pt x="17" y="32"/>
                  </a:cubicBezTo>
                  <a:cubicBezTo>
                    <a:pt x="17" y="32"/>
                    <a:pt x="17" y="32"/>
                    <a:pt x="17" y="32"/>
                  </a:cubicBezTo>
                  <a:cubicBezTo>
                    <a:pt x="17" y="32"/>
                    <a:pt x="16" y="32"/>
                    <a:pt x="16" y="32"/>
                  </a:cubicBezTo>
                  <a:cubicBezTo>
                    <a:pt x="16" y="32"/>
                    <a:pt x="16" y="32"/>
                    <a:pt x="16" y="32"/>
                  </a:cubicBezTo>
                  <a:cubicBezTo>
                    <a:pt x="10" y="31"/>
                    <a:pt x="7" y="23"/>
                    <a:pt x="4"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 name="Freeform 92"/>
            <p:cNvSpPr>
              <a:spLocks noEditPoints="1"/>
            </p:cNvSpPr>
            <p:nvPr/>
          </p:nvSpPr>
          <p:spPr bwMode="auto">
            <a:xfrm>
              <a:off x="5756275" y="3090863"/>
              <a:ext cx="258763" cy="188913"/>
            </a:xfrm>
            <a:custGeom>
              <a:avLst/>
              <a:gdLst>
                <a:gd name="T0" fmla="*/ 6 w 49"/>
                <a:gd name="T1" fmla="*/ 18 h 36"/>
                <a:gd name="T2" fmla="*/ 0 w 49"/>
                <a:gd name="T3" fmla="*/ 4 h 36"/>
                <a:gd name="T4" fmla="*/ 0 w 49"/>
                <a:gd name="T5" fmla="*/ 3 h 36"/>
                <a:gd name="T6" fmla="*/ 3 w 49"/>
                <a:gd name="T7" fmla="*/ 0 h 36"/>
                <a:gd name="T8" fmla="*/ 3 w 49"/>
                <a:gd name="T9" fmla="*/ 0 h 36"/>
                <a:gd name="T10" fmla="*/ 7 w 49"/>
                <a:gd name="T11" fmla="*/ 2 h 36"/>
                <a:gd name="T12" fmla="*/ 7 w 49"/>
                <a:gd name="T13" fmla="*/ 2 h 36"/>
                <a:gd name="T14" fmla="*/ 7 w 49"/>
                <a:gd name="T15" fmla="*/ 3 h 36"/>
                <a:gd name="T16" fmla="*/ 7 w 49"/>
                <a:gd name="T17" fmla="*/ 3 h 36"/>
                <a:gd name="T18" fmla="*/ 7 w 49"/>
                <a:gd name="T19" fmla="*/ 3 h 36"/>
                <a:gd name="T20" fmla="*/ 7 w 49"/>
                <a:gd name="T21" fmla="*/ 4 h 36"/>
                <a:gd name="T22" fmla="*/ 8 w 49"/>
                <a:gd name="T23" fmla="*/ 7 h 36"/>
                <a:gd name="T24" fmla="*/ 11 w 49"/>
                <a:gd name="T25" fmla="*/ 17 h 36"/>
                <a:gd name="T26" fmla="*/ 15 w 49"/>
                <a:gd name="T27" fmla="*/ 25 h 36"/>
                <a:gd name="T28" fmla="*/ 18 w 49"/>
                <a:gd name="T29" fmla="*/ 29 h 36"/>
                <a:gd name="T30" fmla="*/ 18 w 49"/>
                <a:gd name="T31" fmla="*/ 29 h 36"/>
                <a:gd name="T32" fmla="*/ 19 w 49"/>
                <a:gd name="T33" fmla="*/ 29 h 36"/>
                <a:gd name="T34" fmla="*/ 29 w 49"/>
                <a:gd name="T35" fmla="*/ 26 h 36"/>
                <a:gd name="T36" fmla="*/ 33 w 49"/>
                <a:gd name="T37" fmla="*/ 23 h 36"/>
                <a:gd name="T38" fmla="*/ 33 w 49"/>
                <a:gd name="T39" fmla="*/ 23 h 36"/>
                <a:gd name="T40" fmla="*/ 38 w 49"/>
                <a:gd name="T41" fmla="*/ 12 h 36"/>
                <a:gd name="T42" fmla="*/ 42 w 49"/>
                <a:gd name="T43" fmla="*/ 4 h 36"/>
                <a:gd name="T44" fmla="*/ 45 w 49"/>
                <a:gd name="T45" fmla="*/ 2 h 36"/>
                <a:gd name="T46" fmla="*/ 47 w 49"/>
                <a:gd name="T47" fmla="*/ 2 h 36"/>
                <a:gd name="T48" fmla="*/ 49 w 49"/>
                <a:gd name="T49" fmla="*/ 5 h 36"/>
                <a:gd name="T50" fmla="*/ 49 w 49"/>
                <a:gd name="T51" fmla="*/ 7 h 36"/>
                <a:gd name="T52" fmla="*/ 49 w 49"/>
                <a:gd name="T53" fmla="*/ 7 h 36"/>
                <a:gd name="T54" fmla="*/ 48 w 49"/>
                <a:gd name="T55" fmla="*/ 7 h 36"/>
                <a:gd name="T56" fmla="*/ 48 w 49"/>
                <a:gd name="T57" fmla="*/ 7 h 36"/>
                <a:gd name="T58" fmla="*/ 48 w 49"/>
                <a:gd name="T59" fmla="*/ 7 h 36"/>
                <a:gd name="T60" fmla="*/ 48 w 49"/>
                <a:gd name="T61" fmla="*/ 7 h 36"/>
                <a:gd name="T62" fmla="*/ 48 w 49"/>
                <a:gd name="T63" fmla="*/ 8 h 36"/>
                <a:gd name="T64" fmla="*/ 47 w 49"/>
                <a:gd name="T65" fmla="*/ 9 h 36"/>
                <a:gd name="T66" fmla="*/ 44 w 49"/>
                <a:gd name="T67" fmla="*/ 15 h 36"/>
                <a:gd name="T68" fmla="*/ 40 w 49"/>
                <a:gd name="T69" fmla="*/ 24 h 36"/>
                <a:gd name="T70" fmla="*/ 40 w 49"/>
                <a:gd name="T71" fmla="*/ 24 h 36"/>
                <a:gd name="T72" fmla="*/ 33 w 49"/>
                <a:gd name="T73" fmla="*/ 32 h 36"/>
                <a:gd name="T74" fmla="*/ 19 w 49"/>
                <a:gd name="T75" fmla="*/ 36 h 36"/>
                <a:gd name="T76" fmla="*/ 4 w 49"/>
                <a:gd name="T77" fmla="*/ 19 h 36"/>
                <a:gd name="T78" fmla="*/ 46 w 49"/>
                <a:gd name="T79" fmla="*/ 5 h 36"/>
                <a:gd name="T80" fmla="*/ 46 w 49"/>
                <a:gd name="T81" fmla="*/ 5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9" h="36">
                  <a:moveTo>
                    <a:pt x="4" y="19"/>
                  </a:moveTo>
                  <a:cubicBezTo>
                    <a:pt x="6" y="18"/>
                    <a:pt x="6" y="18"/>
                    <a:pt x="6" y="18"/>
                  </a:cubicBezTo>
                  <a:cubicBezTo>
                    <a:pt x="4" y="19"/>
                    <a:pt x="4" y="19"/>
                    <a:pt x="4" y="19"/>
                  </a:cubicBezTo>
                  <a:cubicBezTo>
                    <a:pt x="1" y="11"/>
                    <a:pt x="0" y="4"/>
                    <a:pt x="0" y="4"/>
                  </a:cubicBezTo>
                  <a:cubicBezTo>
                    <a:pt x="0" y="4"/>
                    <a:pt x="0" y="4"/>
                    <a:pt x="0" y="4"/>
                  </a:cubicBezTo>
                  <a:cubicBezTo>
                    <a:pt x="0" y="4"/>
                    <a:pt x="0" y="4"/>
                    <a:pt x="0" y="3"/>
                  </a:cubicBezTo>
                  <a:cubicBezTo>
                    <a:pt x="0" y="3"/>
                    <a:pt x="0" y="3"/>
                    <a:pt x="0" y="3"/>
                  </a:cubicBezTo>
                  <a:cubicBezTo>
                    <a:pt x="0" y="2"/>
                    <a:pt x="1" y="0"/>
                    <a:pt x="3" y="0"/>
                  </a:cubicBezTo>
                  <a:cubicBezTo>
                    <a:pt x="3" y="0"/>
                    <a:pt x="3" y="0"/>
                    <a:pt x="3" y="0"/>
                  </a:cubicBezTo>
                  <a:cubicBezTo>
                    <a:pt x="3" y="0"/>
                    <a:pt x="3" y="0"/>
                    <a:pt x="3" y="0"/>
                  </a:cubicBezTo>
                  <a:cubicBezTo>
                    <a:pt x="3" y="0"/>
                    <a:pt x="3" y="0"/>
                    <a:pt x="3" y="0"/>
                  </a:cubicBezTo>
                  <a:cubicBezTo>
                    <a:pt x="5" y="0"/>
                    <a:pt x="6" y="1"/>
                    <a:pt x="7" y="2"/>
                  </a:cubicBezTo>
                  <a:cubicBezTo>
                    <a:pt x="7" y="2"/>
                    <a:pt x="7" y="2"/>
                    <a:pt x="7" y="2"/>
                  </a:cubicBezTo>
                  <a:cubicBezTo>
                    <a:pt x="7" y="2"/>
                    <a:pt x="7" y="2"/>
                    <a:pt x="7" y="2"/>
                  </a:cubicBezTo>
                  <a:cubicBezTo>
                    <a:pt x="7" y="2"/>
                    <a:pt x="7" y="2"/>
                    <a:pt x="7" y="2"/>
                  </a:cubicBezTo>
                  <a:cubicBezTo>
                    <a:pt x="7" y="3"/>
                    <a:pt x="7" y="3"/>
                    <a:pt x="7" y="3"/>
                  </a:cubicBezTo>
                  <a:cubicBezTo>
                    <a:pt x="7" y="3"/>
                    <a:pt x="7" y="3"/>
                    <a:pt x="7" y="3"/>
                  </a:cubicBezTo>
                  <a:cubicBezTo>
                    <a:pt x="7" y="3"/>
                    <a:pt x="7" y="3"/>
                    <a:pt x="7" y="3"/>
                  </a:cubicBezTo>
                  <a:cubicBezTo>
                    <a:pt x="7" y="3"/>
                    <a:pt x="7" y="3"/>
                    <a:pt x="7" y="3"/>
                  </a:cubicBezTo>
                  <a:cubicBezTo>
                    <a:pt x="7" y="3"/>
                    <a:pt x="7" y="3"/>
                    <a:pt x="7" y="3"/>
                  </a:cubicBezTo>
                  <a:cubicBezTo>
                    <a:pt x="7" y="3"/>
                    <a:pt x="7" y="3"/>
                    <a:pt x="7" y="4"/>
                  </a:cubicBezTo>
                  <a:cubicBezTo>
                    <a:pt x="7" y="4"/>
                    <a:pt x="7" y="4"/>
                    <a:pt x="7" y="4"/>
                  </a:cubicBezTo>
                  <a:cubicBezTo>
                    <a:pt x="7" y="5"/>
                    <a:pt x="8" y="6"/>
                    <a:pt x="8" y="7"/>
                  </a:cubicBezTo>
                  <a:cubicBezTo>
                    <a:pt x="8" y="7"/>
                    <a:pt x="8" y="7"/>
                    <a:pt x="8" y="7"/>
                  </a:cubicBezTo>
                  <a:cubicBezTo>
                    <a:pt x="8" y="10"/>
                    <a:pt x="9" y="13"/>
                    <a:pt x="11" y="17"/>
                  </a:cubicBezTo>
                  <a:cubicBezTo>
                    <a:pt x="11" y="17"/>
                    <a:pt x="11" y="17"/>
                    <a:pt x="11" y="17"/>
                  </a:cubicBezTo>
                  <a:cubicBezTo>
                    <a:pt x="12" y="20"/>
                    <a:pt x="13" y="23"/>
                    <a:pt x="15" y="25"/>
                  </a:cubicBezTo>
                  <a:cubicBezTo>
                    <a:pt x="15" y="25"/>
                    <a:pt x="15" y="25"/>
                    <a:pt x="15" y="25"/>
                  </a:cubicBezTo>
                  <a:cubicBezTo>
                    <a:pt x="16" y="28"/>
                    <a:pt x="18" y="29"/>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9" y="29"/>
                    <a:pt x="19" y="29"/>
                    <a:pt x="19" y="29"/>
                  </a:cubicBezTo>
                  <a:cubicBezTo>
                    <a:pt x="23" y="28"/>
                    <a:pt x="27" y="27"/>
                    <a:pt x="29" y="26"/>
                  </a:cubicBezTo>
                  <a:cubicBezTo>
                    <a:pt x="29" y="26"/>
                    <a:pt x="29" y="26"/>
                    <a:pt x="29" y="26"/>
                  </a:cubicBezTo>
                  <a:cubicBezTo>
                    <a:pt x="31" y="25"/>
                    <a:pt x="33" y="24"/>
                    <a:pt x="33" y="23"/>
                  </a:cubicBezTo>
                  <a:cubicBezTo>
                    <a:pt x="33" y="23"/>
                    <a:pt x="33" y="23"/>
                    <a:pt x="33" y="23"/>
                  </a:cubicBezTo>
                  <a:cubicBezTo>
                    <a:pt x="33" y="23"/>
                    <a:pt x="33" y="23"/>
                    <a:pt x="33" y="23"/>
                  </a:cubicBezTo>
                  <a:cubicBezTo>
                    <a:pt x="33" y="23"/>
                    <a:pt x="33" y="23"/>
                    <a:pt x="33" y="23"/>
                  </a:cubicBezTo>
                  <a:cubicBezTo>
                    <a:pt x="34" y="20"/>
                    <a:pt x="36" y="16"/>
                    <a:pt x="38" y="12"/>
                  </a:cubicBezTo>
                  <a:cubicBezTo>
                    <a:pt x="38" y="12"/>
                    <a:pt x="38" y="12"/>
                    <a:pt x="38" y="12"/>
                  </a:cubicBezTo>
                  <a:cubicBezTo>
                    <a:pt x="40" y="8"/>
                    <a:pt x="42" y="4"/>
                    <a:pt x="42" y="4"/>
                  </a:cubicBezTo>
                  <a:cubicBezTo>
                    <a:pt x="42" y="4"/>
                    <a:pt x="42" y="4"/>
                    <a:pt x="42" y="4"/>
                  </a:cubicBezTo>
                  <a:cubicBezTo>
                    <a:pt x="42" y="4"/>
                    <a:pt x="42" y="4"/>
                    <a:pt x="42" y="4"/>
                  </a:cubicBezTo>
                  <a:cubicBezTo>
                    <a:pt x="43" y="2"/>
                    <a:pt x="44" y="2"/>
                    <a:pt x="45" y="2"/>
                  </a:cubicBezTo>
                  <a:cubicBezTo>
                    <a:pt x="45" y="2"/>
                    <a:pt x="45" y="2"/>
                    <a:pt x="45" y="2"/>
                  </a:cubicBezTo>
                  <a:cubicBezTo>
                    <a:pt x="46" y="2"/>
                    <a:pt x="47" y="2"/>
                    <a:pt x="47" y="2"/>
                  </a:cubicBezTo>
                  <a:cubicBezTo>
                    <a:pt x="47" y="2"/>
                    <a:pt x="47" y="2"/>
                    <a:pt x="47" y="2"/>
                  </a:cubicBezTo>
                  <a:cubicBezTo>
                    <a:pt x="48" y="3"/>
                    <a:pt x="49" y="4"/>
                    <a:pt x="49" y="5"/>
                  </a:cubicBezTo>
                  <a:cubicBezTo>
                    <a:pt x="49" y="5"/>
                    <a:pt x="49" y="5"/>
                    <a:pt x="49" y="5"/>
                  </a:cubicBezTo>
                  <a:cubicBezTo>
                    <a:pt x="49" y="6"/>
                    <a:pt x="49" y="6"/>
                    <a:pt x="49" y="7"/>
                  </a:cubicBezTo>
                  <a:cubicBezTo>
                    <a:pt x="49" y="7"/>
                    <a:pt x="49" y="7"/>
                    <a:pt x="49" y="7"/>
                  </a:cubicBezTo>
                  <a:cubicBezTo>
                    <a:pt x="49" y="7"/>
                    <a:pt x="49" y="7"/>
                    <a:pt x="49" y="7"/>
                  </a:cubicBezTo>
                  <a:cubicBezTo>
                    <a:pt x="49" y="7"/>
                    <a:pt x="49" y="7"/>
                    <a:pt x="49" y="7"/>
                  </a:cubicBezTo>
                  <a:cubicBezTo>
                    <a:pt x="49" y="7"/>
                    <a:pt x="48" y="7"/>
                    <a:pt x="48" y="7"/>
                  </a:cubicBezTo>
                  <a:cubicBezTo>
                    <a:pt x="48" y="7"/>
                    <a:pt x="48" y="7"/>
                    <a:pt x="48" y="7"/>
                  </a:cubicBezTo>
                  <a:cubicBezTo>
                    <a:pt x="48" y="7"/>
                    <a:pt x="48" y="7"/>
                    <a:pt x="48" y="7"/>
                  </a:cubicBezTo>
                  <a:cubicBezTo>
                    <a:pt x="48" y="7"/>
                    <a:pt x="48" y="7"/>
                    <a:pt x="48" y="7"/>
                  </a:cubicBezTo>
                  <a:cubicBezTo>
                    <a:pt x="48" y="7"/>
                    <a:pt x="48" y="7"/>
                    <a:pt x="48" y="7"/>
                  </a:cubicBezTo>
                  <a:cubicBezTo>
                    <a:pt x="48" y="7"/>
                    <a:pt x="48" y="7"/>
                    <a:pt x="48" y="7"/>
                  </a:cubicBezTo>
                  <a:cubicBezTo>
                    <a:pt x="48" y="7"/>
                    <a:pt x="48" y="7"/>
                    <a:pt x="48" y="7"/>
                  </a:cubicBezTo>
                  <a:cubicBezTo>
                    <a:pt x="48" y="7"/>
                    <a:pt x="48" y="7"/>
                    <a:pt x="48" y="8"/>
                  </a:cubicBezTo>
                  <a:cubicBezTo>
                    <a:pt x="48" y="8"/>
                    <a:pt x="48" y="8"/>
                    <a:pt x="48" y="8"/>
                  </a:cubicBezTo>
                  <a:cubicBezTo>
                    <a:pt x="48" y="8"/>
                    <a:pt x="47" y="9"/>
                    <a:pt x="47" y="9"/>
                  </a:cubicBezTo>
                  <a:cubicBezTo>
                    <a:pt x="47" y="9"/>
                    <a:pt x="47" y="9"/>
                    <a:pt x="47" y="9"/>
                  </a:cubicBezTo>
                  <a:cubicBezTo>
                    <a:pt x="46" y="11"/>
                    <a:pt x="45" y="13"/>
                    <a:pt x="44" y="15"/>
                  </a:cubicBezTo>
                  <a:cubicBezTo>
                    <a:pt x="44" y="15"/>
                    <a:pt x="44" y="15"/>
                    <a:pt x="44" y="15"/>
                  </a:cubicBezTo>
                  <a:cubicBezTo>
                    <a:pt x="42" y="19"/>
                    <a:pt x="40" y="23"/>
                    <a:pt x="40" y="24"/>
                  </a:cubicBezTo>
                  <a:cubicBezTo>
                    <a:pt x="40" y="24"/>
                    <a:pt x="40" y="24"/>
                    <a:pt x="40" y="24"/>
                  </a:cubicBezTo>
                  <a:cubicBezTo>
                    <a:pt x="40" y="24"/>
                    <a:pt x="40" y="24"/>
                    <a:pt x="40" y="24"/>
                  </a:cubicBezTo>
                  <a:cubicBezTo>
                    <a:pt x="40" y="24"/>
                    <a:pt x="40" y="24"/>
                    <a:pt x="40" y="24"/>
                  </a:cubicBezTo>
                  <a:cubicBezTo>
                    <a:pt x="39" y="28"/>
                    <a:pt x="36" y="30"/>
                    <a:pt x="33" y="32"/>
                  </a:cubicBezTo>
                  <a:cubicBezTo>
                    <a:pt x="33" y="32"/>
                    <a:pt x="33" y="32"/>
                    <a:pt x="33" y="32"/>
                  </a:cubicBezTo>
                  <a:cubicBezTo>
                    <a:pt x="29" y="34"/>
                    <a:pt x="24" y="35"/>
                    <a:pt x="19" y="36"/>
                  </a:cubicBezTo>
                  <a:cubicBezTo>
                    <a:pt x="19" y="36"/>
                    <a:pt x="19" y="36"/>
                    <a:pt x="19" y="36"/>
                  </a:cubicBezTo>
                  <a:cubicBezTo>
                    <a:pt x="18" y="36"/>
                    <a:pt x="18" y="36"/>
                    <a:pt x="18" y="36"/>
                  </a:cubicBezTo>
                  <a:cubicBezTo>
                    <a:pt x="10" y="35"/>
                    <a:pt x="7" y="26"/>
                    <a:pt x="4" y="19"/>
                  </a:cubicBezTo>
                  <a:close/>
                  <a:moveTo>
                    <a:pt x="46" y="5"/>
                  </a:moveTo>
                  <a:cubicBezTo>
                    <a:pt x="46" y="5"/>
                    <a:pt x="46" y="5"/>
                    <a:pt x="46" y="5"/>
                  </a:cubicBezTo>
                  <a:cubicBezTo>
                    <a:pt x="46" y="5"/>
                    <a:pt x="46" y="5"/>
                    <a:pt x="46" y="5"/>
                  </a:cubicBezTo>
                  <a:cubicBezTo>
                    <a:pt x="46" y="5"/>
                    <a:pt x="46" y="5"/>
                    <a:pt x="46"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 name="Freeform 93"/>
            <p:cNvSpPr/>
            <p:nvPr/>
          </p:nvSpPr>
          <p:spPr bwMode="auto">
            <a:xfrm>
              <a:off x="5729288" y="3052763"/>
              <a:ext cx="74613" cy="63500"/>
            </a:xfrm>
            <a:custGeom>
              <a:avLst/>
              <a:gdLst>
                <a:gd name="T0" fmla="*/ 1 w 14"/>
                <a:gd name="T1" fmla="*/ 11 h 12"/>
                <a:gd name="T2" fmla="*/ 1 w 14"/>
                <a:gd name="T3" fmla="*/ 9 h 12"/>
                <a:gd name="T4" fmla="*/ 1 w 14"/>
                <a:gd name="T5" fmla="*/ 9 h 12"/>
                <a:gd name="T6" fmla="*/ 12 w 14"/>
                <a:gd name="T7" fmla="*/ 1 h 12"/>
                <a:gd name="T8" fmla="*/ 14 w 14"/>
                <a:gd name="T9" fmla="*/ 1 h 12"/>
                <a:gd name="T10" fmla="*/ 14 w 14"/>
                <a:gd name="T11" fmla="*/ 1 h 12"/>
                <a:gd name="T12" fmla="*/ 14 w 14"/>
                <a:gd name="T13" fmla="*/ 3 h 12"/>
                <a:gd name="T14" fmla="*/ 14 w 14"/>
                <a:gd name="T15" fmla="*/ 3 h 12"/>
                <a:gd name="T16" fmla="*/ 3 w 14"/>
                <a:gd name="T17" fmla="*/ 11 h 12"/>
                <a:gd name="T18" fmla="*/ 2 w 14"/>
                <a:gd name="T19" fmla="*/ 12 h 12"/>
                <a:gd name="T20" fmla="*/ 2 w 14"/>
                <a:gd name="T21" fmla="*/ 12 h 12"/>
                <a:gd name="T22" fmla="*/ 1 w 14"/>
                <a:gd name="T23" fmla="*/ 1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12">
                  <a:moveTo>
                    <a:pt x="1" y="11"/>
                  </a:moveTo>
                  <a:cubicBezTo>
                    <a:pt x="0" y="11"/>
                    <a:pt x="1" y="10"/>
                    <a:pt x="1" y="9"/>
                  </a:cubicBezTo>
                  <a:cubicBezTo>
                    <a:pt x="1" y="9"/>
                    <a:pt x="1" y="9"/>
                    <a:pt x="1" y="9"/>
                  </a:cubicBezTo>
                  <a:cubicBezTo>
                    <a:pt x="12" y="1"/>
                    <a:pt x="12" y="1"/>
                    <a:pt x="12" y="1"/>
                  </a:cubicBezTo>
                  <a:cubicBezTo>
                    <a:pt x="12" y="0"/>
                    <a:pt x="13" y="0"/>
                    <a:pt x="14" y="1"/>
                  </a:cubicBezTo>
                  <a:cubicBezTo>
                    <a:pt x="14" y="1"/>
                    <a:pt x="14" y="1"/>
                    <a:pt x="14" y="1"/>
                  </a:cubicBezTo>
                  <a:cubicBezTo>
                    <a:pt x="14" y="2"/>
                    <a:pt x="14" y="3"/>
                    <a:pt x="14" y="3"/>
                  </a:cubicBezTo>
                  <a:cubicBezTo>
                    <a:pt x="14" y="3"/>
                    <a:pt x="14" y="3"/>
                    <a:pt x="14" y="3"/>
                  </a:cubicBezTo>
                  <a:cubicBezTo>
                    <a:pt x="3" y="11"/>
                    <a:pt x="3" y="11"/>
                    <a:pt x="3" y="11"/>
                  </a:cubicBezTo>
                  <a:cubicBezTo>
                    <a:pt x="3" y="12"/>
                    <a:pt x="2" y="12"/>
                    <a:pt x="2" y="12"/>
                  </a:cubicBezTo>
                  <a:cubicBezTo>
                    <a:pt x="2" y="12"/>
                    <a:pt x="2" y="12"/>
                    <a:pt x="2" y="12"/>
                  </a:cubicBezTo>
                  <a:cubicBezTo>
                    <a:pt x="2" y="12"/>
                    <a:pt x="1" y="12"/>
                    <a:pt x="1"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 name="Freeform 94"/>
            <p:cNvSpPr>
              <a:spLocks noEditPoints="1"/>
            </p:cNvSpPr>
            <p:nvPr/>
          </p:nvSpPr>
          <p:spPr bwMode="auto">
            <a:xfrm>
              <a:off x="5724525" y="3043238"/>
              <a:ext cx="88900" cy="84138"/>
            </a:xfrm>
            <a:custGeom>
              <a:avLst/>
              <a:gdLst>
                <a:gd name="T0" fmla="*/ 0 w 17"/>
                <a:gd name="T1" fmla="*/ 15 h 16"/>
                <a:gd name="T2" fmla="*/ 0 w 17"/>
                <a:gd name="T3" fmla="*/ 12 h 16"/>
                <a:gd name="T4" fmla="*/ 0 w 17"/>
                <a:gd name="T5" fmla="*/ 12 h 16"/>
                <a:gd name="T6" fmla="*/ 1 w 17"/>
                <a:gd name="T7" fmla="*/ 10 h 16"/>
                <a:gd name="T8" fmla="*/ 1 w 17"/>
                <a:gd name="T9" fmla="*/ 10 h 16"/>
                <a:gd name="T10" fmla="*/ 11 w 17"/>
                <a:gd name="T11" fmla="*/ 1 h 16"/>
                <a:gd name="T12" fmla="*/ 14 w 17"/>
                <a:gd name="T13" fmla="*/ 0 h 16"/>
                <a:gd name="T14" fmla="*/ 14 w 17"/>
                <a:gd name="T15" fmla="*/ 0 h 16"/>
                <a:gd name="T16" fmla="*/ 16 w 17"/>
                <a:gd name="T17" fmla="*/ 2 h 16"/>
                <a:gd name="T18" fmla="*/ 16 w 17"/>
                <a:gd name="T19" fmla="*/ 2 h 16"/>
                <a:gd name="T20" fmla="*/ 17 w 17"/>
                <a:gd name="T21" fmla="*/ 4 h 16"/>
                <a:gd name="T22" fmla="*/ 17 w 17"/>
                <a:gd name="T23" fmla="*/ 4 h 16"/>
                <a:gd name="T24" fmla="*/ 16 w 17"/>
                <a:gd name="T25" fmla="*/ 7 h 16"/>
                <a:gd name="T26" fmla="*/ 16 w 17"/>
                <a:gd name="T27" fmla="*/ 7 h 16"/>
                <a:gd name="T28" fmla="*/ 5 w 17"/>
                <a:gd name="T29" fmla="*/ 15 h 16"/>
                <a:gd name="T30" fmla="*/ 3 w 17"/>
                <a:gd name="T31" fmla="*/ 16 h 16"/>
                <a:gd name="T32" fmla="*/ 3 w 17"/>
                <a:gd name="T33" fmla="*/ 16 h 16"/>
                <a:gd name="T34" fmla="*/ 3 w 17"/>
                <a:gd name="T35" fmla="*/ 16 h 16"/>
                <a:gd name="T36" fmla="*/ 3 w 17"/>
                <a:gd name="T37" fmla="*/ 16 h 16"/>
                <a:gd name="T38" fmla="*/ 0 w 17"/>
                <a:gd name="T39" fmla="*/ 15 h 16"/>
                <a:gd name="T40" fmla="*/ 2 w 17"/>
                <a:gd name="T41" fmla="*/ 13 h 16"/>
                <a:gd name="T42" fmla="*/ 3 w 17"/>
                <a:gd name="T43" fmla="*/ 12 h 16"/>
                <a:gd name="T44" fmla="*/ 3 w 17"/>
                <a:gd name="T45" fmla="*/ 12 h 16"/>
                <a:gd name="T46" fmla="*/ 2 w 17"/>
                <a:gd name="T47" fmla="*/ 13 h 16"/>
                <a:gd name="T48" fmla="*/ 3 w 17"/>
                <a:gd name="T49" fmla="*/ 12 h 16"/>
                <a:gd name="T50" fmla="*/ 3 w 17"/>
                <a:gd name="T51" fmla="*/ 12 h 16"/>
                <a:gd name="T52" fmla="*/ 3 w 17"/>
                <a:gd name="T53" fmla="*/ 12 h 16"/>
                <a:gd name="T54" fmla="*/ 3 w 17"/>
                <a:gd name="T55" fmla="*/ 12 h 16"/>
                <a:gd name="T56" fmla="*/ 3 w 17"/>
                <a:gd name="T57" fmla="*/ 1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 h="16">
                  <a:moveTo>
                    <a:pt x="0" y="15"/>
                  </a:moveTo>
                  <a:cubicBezTo>
                    <a:pt x="0" y="14"/>
                    <a:pt x="0" y="13"/>
                    <a:pt x="0" y="12"/>
                  </a:cubicBezTo>
                  <a:cubicBezTo>
                    <a:pt x="0" y="12"/>
                    <a:pt x="0" y="12"/>
                    <a:pt x="0" y="12"/>
                  </a:cubicBezTo>
                  <a:cubicBezTo>
                    <a:pt x="0" y="11"/>
                    <a:pt x="0" y="10"/>
                    <a:pt x="1" y="10"/>
                  </a:cubicBezTo>
                  <a:cubicBezTo>
                    <a:pt x="1" y="10"/>
                    <a:pt x="1" y="10"/>
                    <a:pt x="1" y="10"/>
                  </a:cubicBezTo>
                  <a:cubicBezTo>
                    <a:pt x="11" y="1"/>
                    <a:pt x="11" y="1"/>
                    <a:pt x="11" y="1"/>
                  </a:cubicBezTo>
                  <a:cubicBezTo>
                    <a:pt x="12" y="1"/>
                    <a:pt x="13" y="0"/>
                    <a:pt x="14" y="0"/>
                  </a:cubicBezTo>
                  <a:cubicBezTo>
                    <a:pt x="14" y="0"/>
                    <a:pt x="14" y="0"/>
                    <a:pt x="14" y="0"/>
                  </a:cubicBezTo>
                  <a:cubicBezTo>
                    <a:pt x="15" y="0"/>
                    <a:pt x="16" y="1"/>
                    <a:pt x="16" y="2"/>
                  </a:cubicBezTo>
                  <a:cubicBezTo>
                    <a:pt x="16" y="2"/>
                    <a:pt x="16" y="2"/>
                    <a:pt x="16" y="2"/>
                  </a:cubicBezTo>
                  <a:cubicBezTo>
                    <a:pt x="17" y="2"/>
                    <a:pt x="17" y="3"/>
                    <a:pt x="17" y="4"/>
                  </a:cubicBezTo>
                  <a:cubicBezTo>
                    <a:pt x="17" y="4"/>
                    <a:pt x="17" y="4"/>
                    <a:pt x="17" y="4"/>
                  </a:cubicBezTo>
                  <a:cubicBezTo>
                    <a:pt x="17" y="5"/>
                    <a:pt x="17" y="6"/>
                    <a:pt x="16" y="7"/>
                  </a:cubicBezTo>
                  <a:cubicBezTo>
                    <a:pt x="16" y="7"/>
                    <a:pt x="16" y="7"/>
                    <a:pt x="16" y="7"/>
                  </a:cubicBezTo>
                  <a:cubicBezTo>
                    <a:pt x="5" y="15"/>
                    <a:pt x="5" y="15"/>
                    <a:pt x="5" y="15"/>
                  </a:cubicBezTo>
                  <a:cubicBezTo>
                    <a:pt x="5" y="16"/>
                    <a:pt x="4" y="16"/>
                    <a:pt x="3" y="16"/>
                  </a:cubicBezTo>
                  <a:cubicBezTo>
                    <a:pt x="3" y="16"/>
                    <a:pt x="3" y="16"/>
                    <a:pt x="3" y="16"/>
                  </a:cubicBezTo>
                  <a:cubicBezTo>
                    <a:pt x="3" y="16"/>
                    <a:pt x="3" y="16"/>
                    <a:pt x="3" y="16"/>
                  </a:cubicBezTo>
                  <a:cubicBezTo>
                    <a:pt x="3" y="16"/>
                    <a:pt x="3" y="16"/>
                    <a:pt x="3" y="16"/>
                  </a:cubicBezTo>
                  <a:cubicBezTo>
                    <a:pt x="2" y="16"/>
                    <a:pt x="1" y="15"/>
                    <a:pt x="0" y="15"/>
                  </a:cubicBezTo>
                  <a:close/>
                  <a:moveTo>
                    <a:pt x="2" y="13"/>
                  </a:moveTo>
                  <a:cubicBezTo>
                    <a:pt x="3" y="12"/>
                    <a:pt x="3" y="12"/>
                    <a:pt x="3" y="12"/>
                  </a:cubicBezTo>
                  <a:cubicBezTo>
                    <a:pt x="3" y="12"/>
                    <a:pt x="3" y="12"/>
                    <a:pt x="3" y="12"/>
                  </a:cubicBezTo>
                  <a:cubicBezTo>
                    <a:pt x="2" y="13"/>
                    <a:pt x="2" y="13"/>
                    <a:pt x="2" y="13"/>
                  </a:cubicBezTo>
                  <a:close/>
                  <a:moveTo>
                    <a:pt x="3" y="12"/>
                  </a:moveTo>
                  <a:cubicBezTo>
                    <a:pt x="3" y="12"/>
                    <a:pt x="3" y="12"/>
                    <a:pt x="3" y="12"/>
                  </a:cubicBezTo>
                  <a:cubicBezTo>
                    <a:pt x="3" y="12"/>
                    <a:pt x="3" y="12"/>
                    <a:pt x="3" y="12"/>
                  </a:cubicBezTo>
                  <a:cubicBezTo>
                    <a:pt x="3" y="12"/>
                    <a:pt x="3" y="12"/>
                    <a:pt x="3" y="12"/>
                  </a:cubicBezTo>
                  <a:cubicBezTo>
                    <a:pt x="3" y="12"/>
                    <a:pt x="3" y="12"/>
                    <a:pt x="3"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 name="Freeform 95"/>
            <p:cNvSpPr/>
            <p:nvPr/>
          </p:nvSpPr>
          <p:spPr bwMode="auto">
            <a:xfrm>
              <a:off x="6019800" y="3016251"/>
              <a:ext cx="58738" cy="26988"/>
            </a:xfrm>
            <a:custGeom>
              <a:avLst/>
              <a:gdLst>
                <a:gd name="T0" fmla="*/ 9 w 11"/>
                <a:gd name="T1" fmla="*/ 5 h 5"/>
                <a:gd name="T2" fmla="*/ 1 w 11"/>
                <a:gd name="T3" fmla="*/ 3 h 5"/>
                <a:gd name="T4" fmla="*/ 0 w 11"/>
                <a:gd name="T5" fmla="*/ 1 h 5"/>
                <a:gd name="T6" fmla="*/ 0 w 11"/>
                <a:gd name="T7" fmla="*/ 1 h 5"/>
                <a:gd name="T8" fmla="*/ 2 w 11"/>
                <a:gd name="T9" fmla="*/ 0 h 5"/>
                <a:gd name="T10" fmla="*/ 2 w 11"/>
                <a:gd name="T11" fmla="*/ 0 h 5"/>
                <a:gd name="T12" fmla="*/ 10 w 11"/>
                <a:gd name="T13" fmla="*/ 2 h 5"/>
                <a:gd name="T14" fmla="*/ 11 w 11"/>
                <a:gd name="T15" fmla="*/ 4 h 5"/>
                <a:gd name="T16" fmla="*/ 11 w 11"/>
                <a:gd name="T17" fmla="*/ 4 h 5"/>
                <a:gd name="T18" fmla="*/ 9 w 11"/>
                <a:gd name="T19" fmla="*/ 5 h 5"/>
                <a:gd name="T20" fmla="*/ 9 w 11"/>
                <a:gd name="T21" fmla="*/ 5 h 5"/>
                <a:gd name="T22" fmla="*/ 9 w 11"/>
                <a:gd name="T2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5">
                  <a:moveTo>
                    <a:pt x="9" y="5"/>
                  </a:moveTo>
                  <a:cubicBezTo>
                    <a:pt x="1" y="3"/>
                    <a:pt x="1" y="3"/>
                    <a:pt x="1" y="3"/>
                  </a:cubicBezTo>
                  <a:cubicBezTo>
                    <a:pt x="0" y="3"/>
                    <a:pt x="0" y="2"/>
                    <a:pt x="0" y="1"/>
                  </a:cubicBezTo>
                  <a:cubicBezTo>
                    <a:pt x="0" y="1"/>
                    <a:pt x="0" y="1"/>
                    <a:pt x="0" y="1"/>
                  </a:cubicBezTo>
                  <a:cubicBezTo>
                    <a:pt x="0" y="1"/>
                    <a:pt x="1" y="0"/>
                    <a:pt x="2" y="0"/>
                  </a:cubicBezTo>
                  <a:cubicBezTo>
                    <a:pt x="2" y="0"/>
                    <a:pt x="2" y="0"/>
                    <a:pt x="2" y="0"/>
                  </a:cubicBezTo>
                  <a:cubicBezTo>
                    <a:pt x="10" y="2"/>
                    <a:pt x="10" y="2"/>
                    <a:pt x="10" y="2"/>
                  </a:cubicBezTo>
                  <a:cubicBezTo>
                    <a:pt x="11" y="2"/>
                    <a:pt x="11" y="3"/>
                    <a:pt x="11" y="4"/>
                  </a:cubicBezTo>
                  <a:cubicBezTo>
                    <a:pt x="11" y="4"/>
                    <a:pt x="11" y="4"/>
                    <a:pt x="11" y="4"/>
                  </a:cubicBezTo>
                  <a:cubicBezTo>
                    <a:pt x="11" y="5"/>
                    <a:pt x="10" y="5"/>
                    <a:pt x="9" y="5"/>
                  </a:cubicBezTo>
                  <a:cubicBezTo>
                    <a:pt x="9" y="5"/>
                    <a:pt x="9" y="5"/>
                    <a:pt x="9" y="5"/>
                  </a:cubicBezTo>
                  <a:cubicBezTo>
                    <a:pt x="9" y="5"/>
                    <a:pt x="9" y="5"/>
                    <a:pt x="9"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 name="Freeform 96"/>
            <p:cNvSpPr/>
            <p:nvPr/>
          </p:nvSpPr>
          <p:spPr bwMode="auto">
            <a:xfrm>
              <a:off x="6010275" y="3006726"/>
              <a:ext cx="79375" cy="46038"/>
            </a:xfrm>
            <a:custGeom>
              <a:avLst/>
              <a:gdLst>
                <a:gd name="T0" fmla="*/ 11 w 15"/>
                <a:gd name="T1" fmla="*/ 9 h 9"/>
                <a:gd name="T2" fmla="*/ 11 w 15"/>
                <a:gd name="T3" fmla="*/ 9 h 9"/>
                <a:gd name="T4" fmla="*/ 11 w 15"/>
                <a:gd name="T5" fmla="*/ 9 h 9"/>
                <a:gd name="T6" fmla="*/ 11 w 15"/>
                <a:gd name="T7" fmla="*/ 7 h 9"/>
                <a:gd name="T8" fmla="*/ 11 w 15"/>
                <a:gd name="T9" fmla="*/ 9 h 9"/>
                <a:gd name="T10" fmla="*/ 2 w 15"/>
                <a:gd name="T11" fmla="*/ 7 h 9"/>
                <a:gd name="T12" fmla="*/ 0 w 15"/>
                <a:gd name="T13" fmla="*/ 4 h 9"/>
                <a:gd name="T14" fmla="*/ 0 w 15"/>
                <a:gd name="T15" fmla="*/ 4 h 9"/>
                <a:gd name="T16" fmla="*/ 0 w 15"/>
                <a:gd name="T17" fmla="*/ 3 h 9"/>
                <a:gd name="T18" fmla="*/ 0 w 15"/>
                <a:gd name="T19" fmla="*/ 3 h 9"/>
                <a:gd name="T20" fmla="*/ 3 w 15"/>
                <a:gd name="T21" fmla="*/ 0 h 9"/>
                <a:gd name="T22" fmla="*/ 3 w 15"/>
                <a:gd name="T23" fmla="*/ 0 h 9"/>
                <a:gd name="T24" fmla="*/ 4 w 15"/>
                <a:gd name="T25" fmla="*/ 0 h 9"/>
                <a:gd name="T26" fmla="*/ 4 w 15"/>
                <a:gd name="T27" fmla="*/ 0 h 9"/>
                <a:gd name="T28" fmla="*/ 12 w 15"/>
                <a:gd name="T29" fmla="*/ 2 h 9"/>
                <a:gd name="T30" fmla="*/ 15 w 15"/>
                <a:gd name="T31" fmla="*/ 6 h 9"/>
                <a:gd name="T32" fmla="*/ 15 w 15"/>
                <a:gd name="T33" fmla="*/ 6 h 9"/>
                <a:gd name="T34" fmla="*/ 15 w 15"/>
                <a:gd name="T35" fmla="*/ 7 h 9"/>
                <a:gd name="T36" fmla="*/ 15 w 15"/>
                <a:gd name="T37" fmla="*/ 7 h 9"/>
                <a:gd name="T38" fmla="*/ 11 w 15"/>
                <a:gd name="T39" fmla="*/ 9 h 9"/>
                <a:gd name="T40" fmla="*/ 11 w 15"/>
                <a:gd name="T41" fmla="*/ 9 h 9"/>
                <a:gd name="T42" fmla="*/ 11 w 15"/>
                <a:gd name="T4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 h="9">
                  <a:moveTo>
                    <a:pt x="11" y="9"/>
                  </a:moveTo>
                  <a:cubicBezTo>
                    <a:pt x="11" y="9"/>
                    <a:pt x="11" y="9"/>
                    <a:pt x="11" y="9"/>
                  </a:cubicBezTo>
                  <a:cubicBezTo>
                    <a:pt x="11" y="9"/>
                    <a:pt x="11" y="9"/>
                    <a:pt x="11" y="9"/>
                  </a:cubicBezTo>
                  <a:cubicBezTo>
                    <a:pt x="11" y="7"/>
                    <a:pt x="11" y="7"/>
                    <a:pt x="11" y="7"/>
                  </a:cubicBezTo>
                  <a:cubicBezTo>
                    <a:pt x="11" y="9"/>
                    <a:pt x="11" y="9"/>
                    <a:pt x="11" y="9"/>
                  </a:cubicBezTo>
                  <a:cubicBezTo>
                    <a:pt x="2" y="7"/>
                    <a:pt x="2" y="7"/>
                    <a:pt x="2" y="7"/>
                  </a:cubicBezTo>
                  <a:cubicBezTo>
                    <a:pt x="1" y="7"/>
                    <a:pt x="0" y="5"/>
                    <a:pt x="0" y="4"/>
                  </a:cubicBezTo>
                  <a:cubicBezTo>
                    <a:pt x="0" y="4"/>
                    <a:pt x="0" y="4"/>
                    <a:pt x="0" y="4"/>
                  </a:cubicBezTo>
                  <a:cubicBezTo>
                    <a:pt x="0" y="4"/>
                    <a:pt x="0" y="3"/>
                    <a:pt x="0" y="3"/>
                  </a:cubicBezTo>
                  <a:cubicBezTo>
                    <a:pt x="0" y="3"/>
                    <a:pt x="0" y="3"/>
                    <a:pt x="0" y="3"/>
                  </a:cubicBezTo>
                  <a:cubicBezTo>
                    <a:pt x="0" y="1"/>
                    <a:pt x="2" y="0"/>
                    <a:pt x="3" y="0"/>
                  </a:cubicBezTo>
                  <a:cubicBezTo>
                    <a:pt x="3" y="0"/>
                    <a:pt x="3" y="0"/>
                    <a:pt x="3" y="0"/>
                  </a:cubicBezTo>
                  <a:cubicBezTo>
                    <a:pt x="3" y="0"/>
                    <a:pt x="4" y="0"/>
                    <a:pt x="4" y="0"/>
                  </a:cubicBezTo>
                  <a:cubicBezTo>
                    <a:pt x="4" y="0"/>
                    <a:pt x="4" y="0"/>
                    <a:pt x="4" y="0"/>
                  </a:cubicBezTo>
                  <a:cubicBezTo>
                    <a:pt x="12" y="2"/>
                    <a:pt x="12" y="2"/>
                    <a:pt x="12" y="2"/>
                  </a:cubicBezTo>
                  <a:cubicBezTo>
                    <a:pt x="14" y="3"/>
                    <a:pt x="15" y="4"/>
                    <a:pt x="15" y="6"/>
                  </a:cubicBezTo>
                  <a:cubicBezTo>
                    <a:pt x="15" y="6"/>
                    <a:pt x="15" y="6"/>
                    <a:pt x="15" y="6"/>
                  </a:cubicBezTo>
                  <a:cubicBezTo>
                    <a:pt x="15" y="6"/>
                    <a:pt x="15" y="6"/>
                    <a:pt x="15" y="7"/>
                  </a:cubicBezTo>
                  <a:cubicBezTo>
                    <a:pt x="15" y="7"/>
                    <a:pt x="15" y="7"/>
                    <a:pt x="15" y="7"/>
                  </a:cubicBezTo>
                  <a:cubicBezTo>
                    <a:pt x="14" y="8"/>
                    <a:pt x="13" y="9"/>
                    <a:pt x="11" y="9"/>
                  </a:cubicBezTo>
                  <a:cubicBezTo>
                    <a:pt x="11" y="9"/>
                    <a:pt x="11" y="9"/>
                    <a:pt x="11" y="9"/>
                  </a:cubicBezTo>
                  <a:cubicBezTo>
                    <a:pt x="11" y="9"/>
                    <a:pt x="11" y="9"/>
                    <a:pt x="1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 name="Freeform 97"/>
            <p:cNvSpPr/>
            <p:nvPr/>
          </p:nvSpPr>
          <p:spPr bwMode="auto">
            <a:xfrm>
              <a:off x="5729288" y="3311526"/>
              <a:ext cx="95250" cy="127000"/>
            </a:xfrm>
            <a:custGeom>
              <a:avLst/>
              <a:gdLst>
                <a:gd name="T0" fmla="*/ 1 w 18"/>
                <a:gd name="T1" fmla="*/ 14 h 24"/>
                <a:gd name="T2" fmla="*/ 1 w 18"/>
                <a:gd name="T3" fmla="*/ 12 h 24"/>
                <a:gd name="T4" fmla="*/ 1 w 18"/>
                <a:gd name="T5" fmla="*/ 12 h 24"/>
                <a:gd name="T6" fmla="*/ 3 w 18"/>
                <a:gd name="T7" fmla="*/ 12 h 24"/>
                <a:gd name="T8" fmla="*/ 3 w 18"/>
                <a:gd name="T9" fmla="*/ 12 h 24"/>
                <a:gd name="T10" fmla="*/ 12 w 18"/>
                <a:gd name="T11" fmla="*/ 19 h 24"/>
                <a:gd name="T12" fmla="*/ 15 w 18"/>
                <a:gd name="T13" fmla="*/ 9 h 24"/>
                <a:gd name="T14" fmla="*/ 15 w 18"/>
                <a:gd name="T15" fmla="*/ 2 h 24"/>
                <a:gd name="T16" fmla="*/ 17 w 18"/>
                <a:gd name="T17" fmla="*/ 0 h 24"/>
                <a:gd name="T18" fmla="*/ 17 w 18"/>
                <a:gd name="T19" fmla="*/ 0 h 24"/>
                <a:gd name="T20" fmla="*/ 18 w 18"/>
                <a:gd name="T21" fmla="*/ 2 h 24"/>
                <a:gd name="T22" fmla="*/ 18 w 18"/>
                <a:gd name="T23" fmla="*/ 2 h 24"/>
                <a:gd name="T24" fmla="*/ 18 w 18"/>
                <a:gd name="T25" fmla="*/ 10 h 24"/>
                <a:gd name="T26" fmla="*/ 13 w 18"/>
                <a:gd name="T27" fmla="*/ 24 h 24"/>
                <a:gd name="T28" fmla="*/ 1 w 18"/>
                <a:gd name="T29" fmla="*/ 1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24">
                  <a:moveTo>
                    <a:pt x="1" y="14"/>
                  </a:moveTo>
                  <a:cubicBezTo>
                    <a:pt x="1" y="14"/>
                    <a:pt x="0" y="13"/>
                    <a:pt x="1" y="12"/>
                  </a:cubicBezTo>
                  <a:cubicBezTo>
                    <a:pt x="1" y="12"/>
                    <a:pt x="1" y="12"/>
                    <a:pt x="1" y="12"/>
                  </a:cubicBezTo>
                  <a:cubicBezTo>
                    <a:pt x="1" y="11"/>
                    <a:pt x="2" y="11"/>
                    <a:pt x="3" y="12"/>
                  </a:cubicBezTo>
                  <a:cubicBezTo>
                    <a:pt x="3" y="12"/>
                    <a:pt x="3" y="12"/>
                    <a:pt x="3" y="12"/>
                  </a:cubicBezTo>
                  <a:cubicBezTo>
                    <a:pt x="12" y="19"/>
                    <a:pt x="12" y="19"/>
                    <a:pt x="12" y="19"/>
                  </a:cubicBezTo>
                  <a:cubicBezTo>
                    <a:pt x="15" y="9"/>
                    <a:pt x="15" y="9"/>
                    <a:pt x="15" y="9"/>
                  </a:cubicBezTo>
                  <a:cubicBezTo>
                    <a:pt x="15" y="2"/>
                    <a:pt x="15" y="2"/>
                    <a:pt x="15" y="2"/>
                  </a:cubicBezTo>
                  <a:cubicBezTo>
                    <a:pt x="15" y="1"/>
                    <a:pt x="16" y="0"/>
                    <a:pt x="17" y="0"/>
                  </a:cubicBezTo>
                  <a:cubicBezTo>
                    <a:pt x="17" y="0"/>
                    <a:pt x="17" y="0"/>
                    <a:pt x="17" y="0"/>
                  </a:cubicBezTo>
                  <a:cubicBezTo>
                    <a:pt x="17" y="0"/>
                    <a:pt x="18" y="1"/>
                    <a:pt x="18" y="2"/>
                  </a:cubicBezTo>
                  <a:cubicBezTo>
                    <a:pt x="18" y="2"/>
                    <a:pt x="18" y="2"/>
                    <a:pt x="18" y="2"/>
                  </a:cubicBezTo>
                  <a:cubicBezTo>
                    <a:pt x="18" y="10"/>
                    <a:pt x="18" y="10"/>
                    <a:pt x="18" y="10"/>
                  </a:cubicBezTo>
                  <a:cubicBezTo>
                    <a:pt x="13" y="24"/>
                    <a:pt x="13" y="24"/>
                    <a:pt x="13" y="24"/>
                  </a:cubicBezTo>
                  <a:cubicBezTo>
                    <a:pt x="1" y="14"/>
                    <a:pt x="1" y="14"/>
                    <a:pt x="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 name="Freeform 98"/>
            <p:cNvSpPr>
              <a:spLocks noEditPoints="1"/>
            </p:cNvSpPr>
            <p:nvPr/>
          </p:nvSpPr>
          <p:spPr bwMode="auto">
            <a:xfrm>
              <a:off x="5724525" y="3300413"/>
              <a:ext cx="111125" cy="153988"/>
            </a:xfrm>
            <a:custGeom>
              <a:avLst/>
              <a:gdLst>
                <a:gd name="T0" fmla="*/ 1 w 21"/>
                <a:gd name="T1" fmla="*/ 18 h 29"/>
                <a:gd name="T2" fmla="*/ 1 w 21"/>
                <a:gd name="T3" fmla="*/ 18 h 29"/>
                <a:gd name="T4" fmla="*/ 0 w 21"/>
                <a:gd name="T5" fmla="*/ 15 h 29"/>
                <a:gd name="T6" fmla="*/ 0 w 21"/>
                <a:gd name="T7" fmla="*/ 15 h 29"/>
                <a:gd name="T8" fmla="*/ 0 w 21"/>
                <a:gd name="T9" fmla="*/ 13 h 29"/>
                <a:gd name="T10" fmla="*/ 0 w 21"/>
                <a:gd name="T11" fmla="*/ 13 h 29"/>
                <a:gd name="T12" fmla="*/ 3 w 21"/>
                <a:gd name="T13" fmla="*/ 11 h 29"/>
                <a:gd name="T14" fmla="*/ 3 w 21"/>
                <a:gd name="T15" fmla="*/ 11 h 29"/>
                <a:gd name="T16" fmla="*/ 5 w 21"/>
                <a:gd name="T17" fmla="*/ 12 h 29"/>
                <a:gd name="T18" fmla="*/ 5 w 21"/>
                <a:gd name="T19" fmla="*/ 12 h 29"/>
                <a:gd name="T20" fmla="*/ 12 w 21"/>
                <a:gd name="T21" fmla="*/ 17 h 29"/>
                <a:gd name="T22" fmla="*/ 14 w 21"/>
                <a:gd name="T23" fmla="*/ 11 h 29"/>
                <a:gd name="T24" fmla="*/ 14 w 21"/>
                <a:gd name="T25" fmla="*/ 4 h 29"/>
                <a:gd name="T26" fmla="*/ 18 w 21"/>
                <a:gd name="T27" fmla="*/ 0 h 29"/>
                <a:gd name="T28" fmla="*/ 18 w 21"/>
                <a:gd name="T29" fmla="*/ 0 h 29"/>
                <a:gd name="T30" fmla="*/ 21 w 21"/>
                <a:gd name="T31" fmla="*/ 4 h 29"/>
                <a:gd name="T32" fmla="*/ 21 w 21"/>
                <a:gd name="T33" fmla="*/ 4 h 29"/>
                <a:gd name="T34" fmla="*/ 21 w 21"/>
                <a:gd name="T35" fmla="*/ 12 h 29"/>
                <a:gd name="T36" fmla="*/ 15 w 21"/>
                <a:gd name="T37" fmla="*/ 29 h 29"/>
                <a:gd name="T38" fmla="*/ 1 w 21"/>
                <a:gd name="T39" fmla="*/ 18 h 29"/>
                <a:gd name="T40" fmla="*/ 2 w 21"/>
                <a:gd name="T41" fmla="*/ 16 h 29"/>
                <a:gd name="T42" fmla="*/ 3 w 21"/>
                <a:gd name="T43" fmla="*/ 15 h 29"/>
                <a:gd name="T44" fmla="*/ 3 w 21"/>
                <a:gd name="T45" fmla="*/ 15 h 29"/>
                <a:gd name="T46" fmla="*/ 3 w 21"/>
                <a:gd name="T47" fmla="*/ 15 h 29"/>
                <a:gd name="T48" fmla="*/ 2 w 21"/>
                <a:gd name="T49" fmla="*/ 16 h 29"/>
                <a:gd name="T50" fmla="*/ 3 w 21"/>
                <a:gd name="T51" fmla="*/ 15 h 29"/>
                <a:gd name="T52" fmla="*/ 3 w 21"/>
                <a:gd name="T53" fmla="*/ 15 h 29"/>
                <a:gd name="T54" fmla="*/ 3 w 21"/>
                <a:gd name="T55" fmla="*/ 15 h 29"/>
                <a:gd name="T56" fmla="*/ 3 w 21"/>
                <a:gd name="T57" fmla="*/ 15 h 29"/>
                <a:gd name="T58" fmla="*/ 3 w 21"/>
                <a:gd name="T59" fmla="*/ 15 h 29"/>
                <a:gd name="T60" fmla="*/ 3 w 21"/>
                <a:gd name="T61" fmla="*/ 15 h 29"/>
                <a:gd name="T62" fmla="*/ 3 w 21"/>
                <a:gd name="T63"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 h="29">
                  <a:moveTo>
                    <a:pt x="1" y="18"/>
                  </a:moveTo>
                  <a:cubicBezTo>
                    <a:pt x="1" y="18"/>
                    <a:pt x="1" y="18"/>
                    <a:pt x="1" y="18"/>
                  </a:cubicBezTo>
                  <a:cubicBezTo>
                    <a:pt x="0" y="17"/>
                    <a:pt x="0" y="16"/>
                    <a:pt x="0" y="15"/>
                  </a:cubicBezTo>
                  <a:cubicBezTo>
                    <a:pt x="0" y="15"/>
                    <a:pt x="0" y="15"/>
                    <a:pt x="0" y="15"/>
                  </a:cubicBezTo>
                  <a:cubicBezTo>
                    <a:pt x="0" y="14"/>
                    <a:pt x="0" y="13"/>
                    <a:pt x="0" y="13"/>
                  </a:cubicBezTo>
                  <a:cubicBezTo>
                    <a:pt x="0" y="13"/>
                    <a:pt x="0" y="13"/>
                    <a:pt x="0" y="13"/>
                  </a:cubicBezTo>
                  <a:cubicBezTo>
                    <a:pt x="1" y="12"/>
                    <a:pt x="2" y="11"/>
                    <a:pt x="3" y="11"/>
                  </a:cubicBezTo>
                  <a:cubicBezTo>
                    <a:pt x="3" y="11"/>
                    <a:pt x="3" y="11"/>
                    <a:pt x="3" y="11"/>
                  </a:cubicBezTo>
                  <a:cubicBezTo>
                    <a:pt x="4" y="11"/>
                    <a:pt x="5" y="12"/>
                    <a:pt x="5" y="12"/>
                  </a:cubicBezTo>
                  <a:cubicBezTo>
                    <a:pt x="5" y="12"/>
                    <a:pt x="5" y="12"/>
                    <a:pt x="5" y="12"/>
                  </a:cubicBezTo>
                  <a:cubicBezTo>
                    <a:pt x="12" y="17"/>
                    <a:pt x="12" y="17"/>
                    <a:pt x="12" y="17"/>
                  </a:cubicBezTo>
                  <a:cubicBezTo>
                    <a:pt x="14" y="11"/>
                    <a:pt x="14" y="11"/>
                    <a:pt x="14" y="11"/>
                  </a:cubicBezTo>
                  <a:cubicBezTo>
                    <a:pt x="14" y="4"/>
                    <a:pt x="14" y="4"/>
                    <a:pt x="14" y="4"/>
                  </a:cubicBezTo>
                  <a:cubicBezTo>
                    <a:pt x="14" y="2"/>
                    <a:pt x="16" y="0"/>
                    <a:pt x="18" y="0"/>
                  </a:cubicBezTo>
                  <a:cubicBezTo>
                    <a:pt x="18" y="0"/>
                    <a:pt x="18" y="0"/>
                    <a:pt x="18" y="0"/>
                  </a:cubicBezTo>
                  <a:cubicBezTo>
                    <a:pt x="20" y="0"/>
                    <a:pt x="21" y="2"/>
                    <a:pt x="21" y="4"/>
                  </a:cubicBezTo>
                  <a:cubicBezTo>
                    <a:pt x="21" y="4"/>
                    <a:pt x="21" y="4"/>
                    <a:pt x="21" y="4"/>
                  </a:cubicBezTo>
                  <a:cubicBezTo>
                    <a:pt x="21" y="12"/>
                    <a:pt x="21" y="12"/>
                    <a:pt x="21" y="12"/>
                  </a:cubicBezTo>
                  <a:cubicBezTo>
                    <a:pt x="15" y="29"/>
                    <a:pt x="15" y="29"/>
                    <a:pt x="15" y="29"/>
                  </a:cubicBezTo>
                  <a:cubicBezTo>
                    <a:pt x="1" y="18"/>
                    <a:pt x="1" y="18"/>
                    <a:pt x="1" y="18"/>
                  </a:cubicBezTo>
                  <a:close/>
                  <a:moveTo>
                    <a:pt x="2" y="16"/>
                  </a:moveTo>
                  <a:cubicBezTo>
                    <a:pt x="3" y="15"/>
                    <a:pt x="3" y="15"/>
                    <a:pt x="3" y="15"/>
                  </a:cubicBezTo>
                  <a:cubicBezTo>
                    <a:pt x="3" y="15"/>
                    <a:pt x="3" y="15"/>
                    <a:pt x="3" y="15"/>
                  </a:cubicBezTo>
                  <a:cubicBezTo>
                    <a:pt x="3" y="15"/>
                    <a:pt x="3" y="15"/>
                    <a:pt x="3" y="15"/>
                  </a:cubicBezTo>
                  <a:cubicBezTo>
                    <a:pt x="2" y="16"/>
                    <a:pt x="2" y="16"/>
                    <a:pt x="2" y="16"/>
                  </a:cubicBezTo>
                  <a:close/>
                  <a:moveTo>
                    <a:pt x="3" y="15"/>
                  </a:moveTo>
                  <a:cubicBezTo>
                    <a:pt x="3" y="15"/>
                    <a:pt x="3" y="15"/>
                    <a:pt x="3" y="15"/>
                  </a:cubicBezTo>
                  <a:cubicBezTo>
                    <a:pt x="3" y="15"/>
                    <a:pt x="3" y="15"/>
                    <a:pt x="3" y="15"/>
                  </a:cubicBezTo>
                  <a:cubicBezTo>
                    <a:pt x="3" y="15"/>
                    <a:pt x="3" y="15"/>
                    <a:pt x="3" y="15"/>
                  </a:cubicBezTo>
                  <a:close/>
                  <a:moveTo>
                    <a:pt x="3" y="15"/>
                  </a:moveTo>
                  <a:cubicBezTo>
                    <a:pt x="3" y="15"/>
                    <a:pt x="3" y="15"/>
                    <a:pt x="3" y="15"/>
                  </a:cubicBezTo>
                  <a:cubicBezTo>
                    <a:pt x="3" y="15"/>
                    <a:pt x="3" y="15"/>
                    <a:pt x="3"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 name="Freeform 99"/>
            <p:cNvSpPr/>
            <p:nvPr/>
          </p:nvSpPr>
          <p:spPr bwMode="auto">
            <a:xfrm>
              <a:off x="5808663" y="3338513"/>
              <a:ext cx="84138" cy="88900"/>
            </a:xfrm>
            <a:custGeom>
              <a:avLst/>
              <a:gdLst>
                <a:gd name="T0" fmla="*/ 0 w 16"/>
                <a:gd name="T1" fmla="*/ 5 h 17"/>
                <a:gd name="T2" fmla="*/ 1 w 16"/>
                <a:gd name="T3" fmla="*/ 3 h 17"/>
                <a:gd name="T4" fmla="*/ 1 w 16"/>
                <a:gd name="T5" fmla="*/ 3 h 17"/>
                <a:gd name="T6" fmla="*/ 3 w 16"/>
                <a:gd name="T7" fmla="*/ 3 h 17"/>
                <a:gd name="T8" fmla="*/ 3 w 16"/>
                <a:gd name="T9" fmla="*/ 3 h 17"/>
                <a:gd name="T10" fmla="*/ 9 w 16"/>
                <a:gd name="T11" fmla="*/ 11 h 17"/>
                <a:gd name="T12" fmla="*/ 13 w 16"/>
                <a:gd name="T13" fmla="*/ 1 h 17"/>
                <a:gd name="T14" fmla="*/ 15 w 16"/>
                <a:gd name="T15" fmla="*/ 1 h 17"/>
                <a:gd name="T16" fmla="*/ 15 w 16"/>
                <a:gd name="T17" fmla="*/ 1 h 17"/>
                <a:gd name="T18" fmla="*/ 16 w 16"/>
                <a:gd name="T19" fmla="*/ 2 h 17"/>
                <a:gd name="T20" fmla="*/ 16 w 16"/>
                <a:gd name="T21" fmla="*/ 2 h 17"/>
                <a:gd name="T22" fmla="*/ 10 w 16"/>
                <a:gd name="T23" fmla="*/ 17 h 17"/>
                <a:gd name="T24" fmla="*/ 0 w 16"/>
                <a:gd name="T25" fmla="*/ 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7">
                  <a:moveTo>
                    <a:pt x="0" y="5"/>
                  </a:moveTo>
                  <a:cubicBezTo>
                    <a:pt x="0" y="5"/>
                    <a:pt x="0" y="4"/>
                    <a:pt x="1" y="3"/>
                  </a:cubicBezTo>
                  <a:cubicBezTo>
                    <a:pt x="1" y="3"/>
                    <a:pt x="1" y="3"/>
                    <a:pt x="1" y="3"/>
                  </a:cubicBezTo>
                  <a:cubicBezTo>
                    <a:pt x="1" y="3"/>
                    <a:pt x="2" y="3"/>
                    <a:pt x="3" y="3"/>
                  </a:cubicBezTo>
                  <a:cubicBezTo>
                    <a:pt x="3" y="3"/>
                    <a:pt x="3" y="3"/>
                    <a:pt x="3" y="3"/>
                  </a:cubicBezTo>
                  <a:cubicBezTo>
                    <a:pt x="9" y="11"/>
                    <a:pt x="9" y="11"/>
                    <a:pt x="9" y="11"/>
                  </a:cubicBezTo>
                  <a:cubicBezTo>
                    <a:pt x="13" y="1"/>
                    <a:pt x="13" y="1"/>
                    <a:pt x="13" y="1"/>
                  </a:cubicBezTo>
                  <a:cubicBezTo>
                    <a:pt x="13" y="1"/>
                    <a:pt x="14" y="0"/>
                    <a:pt x="15" y="1"/>
                  </a:cubicBezTo>
                  <a:cubicBezTo>
                    <a:pt x="15" y="1"/>
                    <a:pt x="15" y="1"/>
                    <a:pt x="15" y="1"/>
                  </a:cubicBezTo>
                  <a:cubicBezTo>
                    <a:pt x="16" y="1"/>
                    <a:pt x="16" y="2"/>
                    <a:pt x="16" y="2"/>
                  </a:cubicBezTo>
                  <a:cubicBezTo>
                    <a:pt x="16" y="2"/>
                    <a:pt x="16" y="2"/>
                    <a:pt x="16" y="2"/>
                  </a:cubicBezTo>
                  <a:cubicBezTo>
                    <a:pt x="10" y="17"/>
                    <a:pt x="10" y="17"/>
                    <a:pt x="10" y="17"/>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 name="Freeform 100"/>
            <p:cNvSpPr/>
            <p:nvPr/>
          </p:nvSpPr>
          <p:spPr bwMode="auto">
            <a:xfrm>
              <a:off x="5797550" y="3327401"/>
              <a:ext cx="106363" cy="115888"/>
            </a:xfrm>
            <a:custGeom>
              <a:avLst/>
              <a:gdLst>
                <a:gd name="T0" fmla="*/ 1 w 20"/>
                <a:gd name="T1" fmla="*/ 9 h 22"/>
                <a:gd name="T2" fmla="*/ 2 w 20"/>
                <a:gd name="T3" fmla="*/ 7 h 22"/>
                <a:gd name="T4" fmla="*/ 4 w 20"/>
                <a:gd name="T5" fmla="*/ 6 h 22"/>
                <a:gd name="T6" fmla="*/ 4 w 20"/>
                <a:gd name="T7" fmla="*/ 6 h 22"/>
                <a:gd name="T8" fmla="*/ 2 w 20"/>
                <a:gd name="T9" fmla="*/ 7 h 22"/>
                <a:gd name="T10" fmla="*/ 1 w 20"/>
                <a:gd name="T11" fmla="*/ 9 h 22"/>
                <a:gd name="T12" fmla="*/ 0 w 20"/>
                <a:gd name="T13" fmla="*/ 6 h 22"/>
                <a:gd name="T14" fmla="*/ 0 w 20"/>
                <a:gd name="T15" fmla="*/ 6 h 22"/>
                <a:gd name="T16" fmla="*/ 1 w 20"/>
                <a:gd name="T17" fmla="*/ 4 h 22"/>
                <a:gd name="T18" fmla="*/ 1 w 20"/>
                <a:gd name="T19" fmla="*/ 4 h 22"/>
                <a:gd name="T20" fmla="*/ 4 w 20"/>
                <a:gd name="T21" fmla="*/ 3 h 22"/>
                <a:gd name="T22" fmla="*/ 4 w 20"/>
                <a:gd name="T23" fmla="*/ 3 h 22"/>
                <a:gd name="T24" fmla="*/ 6 w 20"/>
                <a:gd name="T25" fmla="*/ 4 h 22"/>
                <a:gd name="T26" fmla="*/ 6 w 20"/>
                <a:gd name="T27" fmla="*/ 4 h 22"/>
                <a:gd name="T28" fmla="*/ 11 w 20"/>
                <a:gd name="T29" fmla="*/ 9 h 22"/>
                <a:gd name="T30" fmla="*/ 13 w 20"/>
                <a:gd name="T31" fmla="*/ 3 h 22"/>
                <a:gd name="T32" fmla="*/ 16 w 20"/>
                <a:gd name="T33" fmla="*/ 0 h 22"/>
                <a:gd name="T34" fmla="*/ 16 w 20"/>
                <a:gd name="T35" fmla="*/ 0 h 22"/>
                <a:gd name="T36" fmla="*/ 18 w 20"/>
                <a:gd name="T37" fmla="*/ 1 h 22"/>
                <a:gd name="T38" fmla="*/ 18 w 20"/>
                <a:gd name="T39" fmla="*/ 1 h 22"/>
                <a:gd name="T40" fmla="*/ 20 w 20"/>
                <a:gd name="T41" fmla="*/ 4 h 22"/>
                <a:gd name="T42" fmla="*/ 20 w 20"/>
                <a:gd name="T43" fmla="*/ 4 h 22"/>
                <a:gd name="T44" fmla="*/ 20 w 20"/>
                <a:gd name="T45" fmla="*/ 5 h 22"/>
                <a:gd name="T46" fmla="*/ 20 w 20"/>
                <a:gd name="T47" fmla="*/ 5 h 22"/>
                <a:gd name="T48" fmla="*/ 13 w 20"/>
                <a:gd name="T49" fmla="*/ 22 h 22"/>
                <a:gd name="T50" fmla="*/ 1 w 20"/>
                <a:gd name="T51" fmla="*/ 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0" h="22">
                  <a:moveTo>
                    <a:pt x="1" y="9"/>
                  </a:moveTo>
                  <a:cubicBezTo>
                    <a:pt x="2" y="7"/>
                    <a:pt x="2" y="7"/>
                    <a:pt x="2" y="7"/>
                  </a:cubicBezTo>
                  <a:cubicBezTo>
                    <a:pt x="4" y="6"/>
                    <a:pt x="4" y="6"/>
                    <a:pt x="4" y="6"/>
                  </a:cubicBezTo>
                  <a:cubicBezTo>
                    <a:pt x="4" y="6"/>
                    <a:pt x="4" y="6"/>
                    <a:pt x="4" y="6"/>
                  </a:cubicBezTo>
                  <a:cubicBezTo>
                    <a:pt x="2" y="7"/>
                    <a:pt x="2" y="7"/>
                    <a:pt x="2" y="7"/>
                  </a:cubicBezTo>
                  <a:cubicBezTo>
                    <a:pt x="1" y="9"/>
                    <a:pt x="1" y="9"/>
                    <a:pt x="1" y="9"/>
                  </a:cubicBezTo>
                  <a:cubicBezTo>
                    <a:pt x="0" y="8"/>
                    <a:pt x="0" y="7"/>
                    <a:pt x="0" y="6"/>
                  </a:cubicBezTo>
                  <a:cubicBezTo>
                    <a:pt x="0" y="6"/>
                    <a:pt x="0" y="6"/>
                    <a:pt x="0" y="6"/>
                  </a:cubicBezTo>
                  <a:cubicBezTo>
                    <a:pt x="0" y="5"/>
                    <a:pt x="0" y="4"/>
                    <a:pt x="1" y="4"/>
                  </a:cubicBezTo>
                  <a:cubicBezTo>
                    <a:pt x="1" y="4"/>
                    <a:pt x="1" y="4"/>
                    <a:pt x="1" y="4"/>
                  </a:cubicBezTo>
                  <a:cubicBezTo>
                    <a:pt x="2" y="3"/>
                    <a:pt x="3" y="3"/>
                    <a:pt x="4" y="3"/>
                  </a:cubicBezTo>
                  <a:cubicBezTo>
                    <a:pt x="4" y="3"/>
                    <a:pt x="4" y="3"/>
                    <a:pt x="4" y="3"/>
                  </a:cubicBezTo>
                  <a:cubicBezTo>
                    <a:pt x="5" y="3"/>
                    <a:pt x="6" y="3"/>
                    <a:pt x="6" y="4"/>
                  </a:cubicBezTo>
                  <a:cubicBezTo>
                    <a:pt x="6" y="4"/>
                    <a:pt x="6" y="4"/>
                    <a:pt x="6" y="4"/>
                  </a:cubicBezTo>
                  <a:cubicBezTo>
                    <a:pt x="11" y="9"/>
                    <a:pt x="11" y="9"/>
                    <a:pt x="11" y="9"/>
                  </a:cubicBezTo>
                  <a:cubicBezTo>
                    <a:pt x="13" y="3"/>
                    <a:pt x="13" y="3"/>
                    <a:pt x="13" y="3"/>
                  </a:cubicBezTo>
                  <a:cubicBezTo>
                    <a:pt x="14" y="1"/>
                    <a:pt x="15" y="0"/>
                    <a:pt x="16" y="0"/>
                  </a:cubicBezTo>
                  <a:cubicBezTo>
                    <a:pt x="16" y="0"/>
                    <a:pt x="16" y="0"/>
                    <a:pt x="16" y="0"/>
                  </a:cubicBezTo>
                  <a:cubicBezTo>
                    <a:pt x="17" y="0"/>
                    <a:pt x="17" y="0"/>
                    <a:pt x="18" y="1"/>
                  </a:cubicBezTo>
                  <a:cubicBezTo>
                    <a:pt x="18" y="1"/>
                    <a:pt x="18" y="1"/>
                    <a:pt x="18" y="1"/>
                  </a:cubicBezTo>
                  <a:cubicBezTo>
                    <a:pt x="19" y="1"/>
                    <a:pt x="20" y="3"/>
                    <a:pt x="20" y="4"/>
                  </a:cubicBezTo>
                  <a:cubicBezTo>
                    <a:pt x="20" y="4"/>
                    <a:pt x="20" y="4"/>
                    <a:pt x="20" y="4"/>
                  </a:cubicBezTo>
                  <a:cubicBezTo>
                    <a:pt x="20" y="4"/>
                    <a:pt x="20" y="5"/>
                    <a:pt x="20" y="5"/>
                  </a:cubicBezTo>
                  <a:cubicBezTo>
                    <a:pt x="20" y="5"/>
                    <a:pt x="20" y="5"/>
                    <a:pt x="20" y="5"/>
                  </a:cubicBezTo>
                  <a:cubicBezTo>
                    <a:pt x="13" y="22"/>
                    <a:pt x="13" y="22"/>
                    <a:pt x="13" y="22"/>
                  </a:cubicBezTo>
                  <a:cubicBezTo>
                    <a:pt x="1" y="9"/>
                    <a:pt x="1" y="9"/>
                    <a:pt x="1"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 name="Freeform 101"/>
            <p:cNvSpPr>
              <a:spLocks noEditPoints="1"/>
            </p:cNvSpPr>
            <p:nvPr/>
          </p:nvSpPr>
          <p:spPr bwMode="auto">
            <a:xfrm>
              <a:off x="5580063" y="3348038"/>
              <a:ext cx="498475" cy="747713"/>
            </a:xfrm>
            <a:custGeom>
              <a:avLst/>
              <a:gdLst>
                <a:gd name="T0" fmla="*/ 13 w 94"/>
                <a:gd name="T1" fmla="*/ 109 h 142"/>
                <a:gd name="T2" fmla="*/ 0 w 94"/>
                <a:gd name="T3" fmla="*/ 50 h 142"/>
                <a:gd name="T4" fmla="*/ 0 w 94"/>
                <a:gd name="T5" fmla="*/ 50 h 142"/>
                <a:gd name="T6" fmla="*/ 15 w 94"/>
                <a:gd name="T7" fmla="*/ 11 h 142"/>
                <a:gd name="T8" fmla="*/ 15 w 94"/>
                <a:gd name="T9" fmla="*/ 11 h 142"/>
                <a:gd name="T10" fmla="*/ 48 w 94"/>
                <a:gd name="T11" fmla="*/ 0 h 142"/>
                <a:gd name="T12" fmla="*/ 48 w 94"/>
                <a:gd name="T13" fmla="*/ 0 h 142"/>
                <a:gd name="T14" fmla="*/ 80 w 94"/>
                <a:gd name="T15" fmla="*/ 10 h 142"/>
                <a:gd name="T16" fmla="*/ 80 w 94"/>
                <a:gd name="T17" fmla="*/ 10 h 142"/>
                <a:gd name="T18" fmla="*/ 94 w 94"/>
                <a:gd name="T19" fmla="*/ 49 h 142"/>
                <a:gd name="T20" fmla="*/ 94 w 94"/>
                <a:gd name="T21" fmla="*/ 49 h 142"/>
                <a:gd name="T22" fmla="*/ 79 w 94"/>
                <a:gd name="T23" fmla="*/ 109 h 142"/>
                <a:gd name="T24" fmla="*/ 79 w 94"/>
                <a:gd name="T25" fmla="*/ 109 h 142"/>
                <a:gd name="T26" fmla="*/ 46 w 94"/>
                <a:gd name="T27" fmla="*/ 142 h 142"/>
                <a:gd name="T28" fmla="*/ 46 w 94"/>
                <a:gd name="T29" fmla="*/ 142 h 142"/>
                <a:gd name="T30" fmla="*/ 13 w 94"/>
                <a:gd name="T31" fmla="*/ 109 h 142"/>
                <a:gd name="T32" fmla="*/ 77 w 94"/>
                <a:gd name="T33" fmla="*/ 108 h 142"/>
                <a:gd name="T34" fmla="*/ 91 w 94"/>
                <a:gd name="T35" fmla="*/ 49 h 142"/>
                <a:gd name="T36" fmla="*/ 91 w 94"/>
                <a:gd name="T37" fmla="*/ 49 h 142"/>
                <a:gd name="T38" fmla="*/ 48 w 94"/>
                <a:gd name="T39" fmla="*/ 3 h 142"/>
                <a:gd name="T40" fmla="*/ 48 w 94"/>
                <a:gd name="T41" fmla="*/ 3 h 142"/>
                <a:gd name="T42" fmla="*/ 3 w 94"/>
                <a:gd name="T43" fmla="*/ 50 h 142"/>
                <a:gd name="T44" fmla="*/ 3 w 94"/>
                <a:gd name="T45" fmla="*/ 50 h 142"/>
                <a:gd name="T46" fmla="*/ 16 w 94"/>
                <a:gd name="T47" fmla="*/ 108 h 142"/>
                <a:gd name="T48" fmla="*/ 16 w 94"/>
                <a:gd name="T49" fmla="*/ 108 h 142"/>
                <a:gd name="T50" fmla="*/ 46 w 94"/>
                <a:gd name="T51" fmla="*/ 139 h 142"/>
                <a:gd name="T52" fmla="*/ 46 w 94"/>
                <a:gd name="T53" fmla="*/ 139 h 142"/>
                <a:gd name="T54" fmla="*/ 77 w 94"/>
                <a:gd name="T55" fmla="*/ 10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4" h="142">
                  <a:moveTo>
                    <a:pt x="13" y="109"/>
                  </a:moveTo>
                  <a:cubicBezTo>
                    <a:pt x="5" y="91"/>
                    <a:pt x="0" y="68"/>
                    <a:pt x="0" y="50"/>
                  </a:cubicBezTo>
                  <a:cubicBezTo>
                    <a:pt x="0" y="50"/>
                    <a:pt x="0" y="50"/>
                    <a:pt x="0" y="50"/>
                  </a:cubicBezTo>
                  <a:cubicBezTo>
                    <a:pt x="0" y="31"/>
                    <a:pt x="6" y="18"/>
                    <a:pt x="15" y="11"/>
                  </a:cubicBezTo>
                  <a:cubicBezTo>
                    <a:pt x="15" y="11"/>
                    <a:pt x="15" y="11"/>
                    <a:pt x="15" y="11"/>
                  </a:cubicBezTo>
                  <a:cubicBezTo>
                    <a:pt x="24" y="3"/>
                    <a:pt x="36" y="0"/>
                    <a:pt x="48" y="0"/>
                  </a:cubicBezTo>
                  <a:cubicBezTo>
                    <a:pt x="48" y="0"/>
                    <a:pt x="48" y="0"/>
                    <a:pt x="48" y="0"/>
                  </a:cubicBezTo>
                  <a:cubicBezTo>
                    <a:pt x="60" y="0"/>
                    <a:pt x="71" y="3"/>
                    <a:pt x="80" y="10"/>
                  </a:cubicBezTo>
                  <a:cubicBezTo>
                    <a:pt x="80" y="10"/>
                    <a:pt x="80" y="10"/>
                    <a:pt x="80" y="10"/>
                  </a:cubicBezTo>
                  <a:cubicBezTo>
                    <a:pt x="89" y="18"/>
                    <a:pt x="94" y="30"/>
                    <a:pt x="94" y="49"/>
                  </a:cubicBezTo>
                  <a:cubicBezTo>
                    <a:pt x="94" y="49"/>
                    <a:pt x="94" y="49"/>
                    <a:pt x="94" y="49"/>
                  </a:cubicBezTo>
                  <a:cubicBezTo>
                    <a:pt x="94" y="68"/>
                    <a:pt x="88" y="91"/>
                    <a:pt x="79" y="109"/>
                  </a:cubicBezTo>
                  <a:cubicBezTo>
                    <a:pt x="79" y="109"/>
                    <a:pt x="79" y="109"/>
                    <a:pt x="79" y="109"/>
                  </a:cubicBezTo>
                  <a:cubicBezTo>
                    <a:pt x="70" y="127"/>
                    <a:pt x="59" y="142"/>
                    <a:pt x="46" y="142"/>
                  </a:cubicBezTo>
                  <a:cubicBezTo>
                    <a:pt x="46" y="142"/>
                    <a:pt x="46" y="142"/>
                    <a:pt x="46" y="142"/>
                  </a:cubicBezTo>
                  <a:cubicBezTo>
                    <a:pt x="33" y="142"/>
                    <a:pt x="22" y="128"/>
                    <a:pt x="13" y="109"/>
                  </a:cubicBezTo>
                  <a:close/>
                  <a:moveTo>
                    <a:pt x="77" y="108"/>
                  </a:moveTo>
                  <a:cubicBezTo>
                    <a:pt x="85" y="90"/>
                    <a:pt x="91" y="67"/>
                    <a:pt x="91" y="49"/>
                  </a:cubicBezTo>
                  <a:cubicBezTo>
                    <a:pt x="91" y="49"/>
                    <a:pt x="91" y="49"/>
                    <a:pt x="91" y="49"/>
                  </a:cubicBezTo>
                  <a:cubicBezTo>
                    <a:pt x="91" y="13"/>
                    <a:pt x="71" y="3"/>
                    <a:pt x="48" y="3"/>
                  </a:cubicBezTo>
                  <a:cubicBezTo>
                    <a:pt x="48" y="3"/>
                    <a:pt x="48" y="3"/>
                    <a:pt x="48" y="3"/>
                  </a:cubicBezTo>
                  <a:cubicBezTo>
                    <a:pt x="25" y="3"/>
                    <a:pt x="3" y="14"/>
                    <a:pt x="3" y="50"/>
                  </a:cubicBezTo>
                  <a:cubicBezTo>
                    <a:pt x="3" y="50"/>
                    <a:pt x="3" y="50"/>
                    <a:pt x="3" y="50"/>
                  </a:cubicBezTo>
                  <a:cubicBezTo>
                    <a:pt x="3" y="68"/>
                    <a:pt x="8" y="90"/>
                    <a:pt x="16" y="108"/>
                  </a:cubicBezTo>
                  <a:cubicBezTo>
                    <a:pt x="16" y="108"/>
                    <a:pt x="16" y="108"/>
                    <a:pt x="16" y="108"/>
                  </a:cubicBezTo>
                  <a:cubicBezTo>
                    <a:pt x="24" y="126"/>
                    <a:pt x="35" y="139"/>
                    <a:pt x="46" y="139"/>
                  </a:cubicBezTo>
                  <a:cubicBezTo>
                    <a:pt x="46" y="139"/>
                    <a:pt x="46" y="139"/>
                    <a:pt x="46" y="139"/>
                  </a:cubicBezTo>
                  <a:cubicBezTo>
                    <a:pt x="56" y="139"/>
                    <a:pt x="68" y="126"/>
                    <a:pt x="77" y="10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 name="Freeform 102"/>
            <p:cNvSpPr>
              <a:spLocks noEditPoints="1"/>
            </p:cNvSpPr>
            <p:nvPr/>
          </p:nvSpPr>
          <p:spPr bwMode="auto">
            <a:xfrm>
              <a:off x="5570538" y="3338513"/>
              <a:ext cx="519113" cy="768350"/>
            </a:xfrm>
            <a:custGeom>
              <a:avLst/>
              <a:gdLst>
                <a:gd name="T0" fmla="*/ 14 w 98"/>
                <a:gd name="T1" fmla="*/ 112 h 146"/>
                <a:gd name="T2" fmla="*/ 15 w 98"/>
                <a:gd name="T3" fmla="*/ 111 h 146"/>
                <a:gd name="T4" fmla="*/ 14 w 98"/>
                <a:gd name="T5" fmla="*/ 112 h 146"/>
                <a:gd name="T6" fmla="*/ 0 w 98"/>
                <a:gd name="T7" fmla="*/ 52 h 146"/>
                <a:gd name="T8" fmla="*/ 0 w 98"/>
                <a:gd name="T9" fmla="*/ 52 h 146"/>
                <a:gd name="T10" fmla="*/ 0 w 98"/>
                <a:gd name="T11" fmla="*/ 52 h 146"/>
                <a:gd name="T12" fmla="*/ 0 w 98"/>
                <a:gd name="T13" fmla="*/ 52 h 146"/>
                <a:gd name="T14" fmla="*/ 16 w 98"/>
                <a:gd name="T15" fmla="*/ 11 h 146"/>
                <a:gd name="T16" fmla="*/ 16 w 98"/>
                <a:gd name="T17" fmla="*/ 11 h 146"/>
                <a:gd name="T18" fmla="*/ 50 w 98"/>
                <a:gd name="T19" fmla="*/ 0 h 146"/>
                <a:gd name="T20" fmla="*/ 50 w 98"/>
                <a:gd name="T21" fmla="*/ 0 h 146"/>
                <a:gd name="T22" fmla="*/ 83 w 98"/>
                <a:gd name="T23" fmla="*/ 11 h 146"/>
                <a:gd name="T24" fmla="*/ 83 w 98"/>
                <a:gd name="T25" fmla="*/ 11 h 146"/>
                <a:gd name="T26" fmla="*/ 98 w 98"/>
                <a:gd name="T27" fmla="*/ 51 h 146"/>
                <a:gd name="T28" fmla="*/ 98 w 98"/>
                <a:gd name="T29" fmla="*/ 51 h 146"/>
                <a:gd name="T30" fmla="*/ 98 w 98"/>
                <a:gd name="T31" fmla="*/ 51 h 146"/>
                <a:gd name="T32" fmla="*/ 98 w 98"/>
                <a:gd name="T33" fmla="*/ 51 h 146"/>
                <a:gd name="T34" fmla="*/ 83 w 98"/>
                <a:gd name="T35" fmla="*/ 112 h 146"/>
                <a:gd name="T36" fmla="*/ 83 w 98"/>
                <a:gd name="T37" fmla="*/ 112 h 146"/>
                <a:gd name="T38" fmla="*/ 48 w 98"/>
                <a:gd name="T39" fmla="*/ 146 h 146"/>
                <a:gd name="T40" fmla="*/ 48 w 98"/>
                <a:gd name="T41" fmla="*/ 146 h 146"/>
                <a:gd name="T42" fmla="*/ 14 w 98"/>
                <a:gd name="T43" fmla="*/ 112 h 146"/>
                <a:gd name="T44" fmla="*/ 48 w 98"/>
                <a:gd name="T45" fmla="*/ 139 h 146"/>
                <a:gd name="T46" fmla="*/ 48 w 98"/>
                <a:gd name="T47" fmla="*/ 139 h 146"/>
                <a:gd name="T48" fmla="*/ 48 w 98"/>
                <a:gd name="T49" fmla="*/ 139 h 146"/>
                <a:gd name="T50" fmla="*/ 77 w 98"/>
                <a:gd name="T51" fmla="*/ 109 h 146"/>
                <a:gd name="T52" fmla="*/ 77 w 98"/>
                <a:gd name="T53" fmla="*/ 109 h 146"/>
                <a:gd name="T54" fmla="*/ 79 w 98"/>
                <a:gd name="T55" fmla="*/ 110 h 146"/>
                <a:gd name="T56" fmla="*/ 77 w 98"/>
                <a:gd name="T57" fmla="*/ 109 h 146"/>
                <a:gd name="T58" fmla="*/ 91 w 98"/>
                <a:gd name="T59" fmla="*/ 51 h 146"/>
                <a:gd name="T60" fmla="*/ 91 w 98"/>
                <a:gd name="T61" fmla="*/ 51 h 146"/>
                <a:gd name="T62" fmla="*/ 91 w 98"/>
                <a:gd name="T63" fmla="*/ 51 h 146"/>
                <a:gd name="T64" fmla="*/ 91 w 98"/>
                <a:gd name="T65" fmla="*/ 51 h 146"/>
                <a:gd name="T66" fmla="*/ 91 w 98"/>
                <a:gd name="T67" fmla="*/ 51 h 146"/>
                <a:gd name="T68" fmla="*/ 50 w 98"/>
                <a:gd name="T69" fmla="*/ 7 h 146"/>
                <a:gd name="T70" fmla="*/ 50 w 98"/>
                <a:gd name="T71" fmla="*/ 7 h 146"/>
                <a:gd name="T72" fmla="*/ 7 w 98"/>
                <a:gd name="T73" fmla="*/ 52 h 146"/>
                <a:gd name="T74" fmla="*/ 7 w 98"/>
                <a:gd name="T75" fmla="*/ 52 h 146"/>
                <a:gd name="T76" fmla="*/ 7 w 98"/>
                <a:gd name="T77" fmla="*/ 52 h 146"/>
                <a:gd name="T78" fmla="*/ 7 w 98"/>
                <a:gd name="T79" fmla="*/ 52 h 146"/>
                <a:gd name="T80" fmla="*/ 20 w 98"/>
                <a:gd name="T81" fmla="*/ 109 h 146"/>
                <a:gd name="T82" fmla="*/ 20 w 98"/>
                <a:gd name="T83" fmla="*/ 109 h 146"/>
                <a:gd name="T84" fmla="*/ 48 w 98"/>
                <a:gd name="T85" fmla="*/ 139 h 146"/>
                <a:gd name="T86" fmla="*/ 48 w 98"/>
                <a:gd name="T87" fmla="*/ 139 h 146"/>
                <a:gd name="T88" fmla="*/ 48 w 98"/>
                <a:gd name="T89" fmla="*/ 139 h 146"/>
                <a:gd name="T90" fmla="*/ 48 w 98"/>
                <a:gd name="T91" fmla="*/ 139 h 146"/>
                <a:gd name="T92" fmla="*/ 48 w 98"/>
                <a:gd name="T93" fmla="*/ 139 h 146"/>
                <a:gd name="T94" fmla="*/ 48 w 98"/>
                <a:gd name="T95" fmla="*/ 139 h 146"/>
                <a:gd name="T96" fmla="*/ 48 w 98"/>
                <a:gd name="T97" fmla="*/ 139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 h="146">
                  <a:moveTo>
                    <a:pt x="14" y="112"/>
                  </a:moveTo>
                  <a:cubicBezTo>
                    <a:pt x="15" y="111"/>
                    <a:pt x="15" y="111"/>
                    <a:pt x="15" y="111"/>
                  </a:cubicBezTo>
                  <a:cubicBezTo>
                    <a:pt x="14" y="112"/>
                    <a:pt x="14" y="112"/>
                    <a:pt x="14" y="112"/>
                  </a:cubicBezTo>
                  <a:cubicBezTo>
                    <a:pt x="5" y="94"/>
                    <a:pt x="0" y="71"/>
                    <a:pt x="0" y="52"/>
                  </a:cubicBezTo>
                  <a:cubicBezTo>
                    <a:pt x="0" y="52"/>
                    <a:pt x="0" y="52"/>
                    <a:pt x="0" y="52"/>
                  </a:cubicBezTo>
                  <a:cubicBezTo>
                    <a:pt x="0" y="52"/>
                    <a:pt x="0" y="52"/>
                    <a:pt x="0" y="52"/>
                  </a:cubicBezTo>
                  <a:cubicBezTo>
                    <a:pt x="0" y="52"/>
                    <a:pt x="0" y="52"/>
                    <a:pt x="0" y="52"/>
                  </a:cubicBezTo>
                  <a:cubicBezTo>
                    <a:pt x="0" y="33"/>
                    <a:pt x="6" y="19"/>
                    <a:pt x="16" y="11"/>
                  </a:cubicBezTo>
                  <a:cubicBezTo>
                    <a:pt x="16" y="11"/>
                    <a:pt x="16" y="11"/>
                    <a:pt x="16" y="11"/>
                  </a:cubicBezTo>
                  <a:cubicBezTo>
                    <a:pt x="25" y="3"/>
                    <a:pt x="38" y="0"/>
                    <a:pt x="50" y="0"/>
                  </a:cubicBezTo>
                  <a:cubicBezTo>
                    <a:pt x="50" y="0"/>
                    <a:pt x="50" y="0"/>
                    <a:pt x="50" y="0"/>
                  </a:cubicBezTo>
                  <a:cubicBezTo>
                    <a:pt x="62" y="0"/>
                    <a:pt x="74" y="3"/>
                    <a:pt x="83" y="11"/>
                  </a:cubicBezTo>
                  <a:cubicBezTo>
                    <a:pt x="83" y="11"/>
                    <a:pt x="83" y="11"/>
                    <a:pt x="83" y="11"/>
                  </a:cubicBezTo>
                  <a:cubicBezTo>
                    <a:pt x="92" y="19"/>
                    <a:pt x="98" y="32"/>
                    <a:pt x="98" y="51"/>
                  </a:cubicBezTo>
                  <a:cubicBezTo>
                    <a:pt x="98" y="51"/>
                    <a:pt x="98" y="51"/>
                    <a:pt x="98" y="51"/>
                  </a:cubicBezTo>
                  <a:cubicBezTo>
                    <a:pt x="98" y="51"/>
                    <a:pt x="98" y="51"/>
                    <a:pt x="98" y="51"/>
                  </a:cubicBezTo>
                  <a:cubicBezTo>
                    <a:pt x="98" y="51"/>
                    <a:pt x="98" y="51"/>
                    <a:pt x="98" y="51"/>
                  </a:cubicBezTo>
                  <a:cubicBezTo>
                    <a:pt x="98" y="70"/>
                    <a:pt x="92" y="93"/>
                    <a:pt x="83" y="112"/>
                  </a:cubicBezTo>
                  <a:cubicBezTo>
                    <a:pt x="83" y="112"/>
                    <a:pt x="83" y="112"/>
                    <a:pt x="83" y="112"/>
                  </a:cubicBezTo>
                  <a:cubicBezTo>
                    <a:pt x="74" y="130"/>
                    <a:pt x="62" y="145"/>
                    <a:pt x="48" y="146"/>
                  </a:cubicBezTo>
                  <a:cubicBezTo>
                    <a:pt x="48" y="146"/>
                    <a:pt x="48" y="146"/>
                    <a:pt x="48" y="146"/>
                  </a:cubicBezTo>
                  <a:cubicBezTo>
                    <a:pt x="33" y="145"/>
                    <a:pt x="22" y="131"/>
                    <a:pt x="14" y="112"/>
                  </a:cubicBezTo>
                  <a:close/>
                  <a:moveTo>
                    <a:pt x="48" y="139"/>
                  </a:moveTo>
                  <a:cubicBezTo>
                    <a:pt x="48" y="139"/>
                    <a:pt x="48" y="139"/>
                    <a:pt x="48" y="139"/>
                  </a:cubicBezTo>
                  <a:cubicBezTo>
                    <a:pt x="48" y="139"/>
                    <a:pt x="48" y="139"/>
                    <a:pt x="48" y="139"/>
                  </a:cubicBezTo>
                  <a:cubicBezTo>
                    <a:pt x="57" y="139"/>
                    <a:pt x="68" y="127"/>
                    <a:pt x="77" y="109"/>
                  </a:cubicBezTo>
                  <a:cubicBezTo>
                    <a:pt x="77" y="109"/>
                    <a:pt x="77" y="109"/>
                    <a:pt x="77" y="109"/>
                  </a:cubicBezTo>
                  <a:cubicBezTo>
                    <a:pt x="79" y="110"/>
                    <a:pt x="79" y="110"/>
                    <a:pt x="79" y="110"/>
                  </a:cubicBezTo>
                  <a:cubicBezTo>
                    <a:pt x="77" y="109"/>
                    <a:pt x="77" y="109"/>
                    <a:pt x="77" y="109"/>
                  </a:cubicBezTo>
                  <a:cubicBezTo>
                    <a:pt x="85" y="91"/>
                    <a:pt x="91" y="69"/>
                    <a:pt x="91" y="51"/>
                  </a:cubicBezTo>
                  <a:cubicBezTo>
                    <a:pt x="91" y="51"/>
                    <a:pt x="91" y="51"/>
                    <a:pt x="91" y="51"/>
                  </a:cubicBezTo>
                  <a:cubicBezTo>
                    <a:pt x="91" y="51"/>
                    <a:pt x="91" y="51"/>
                    <a:pt x="91" y="51"/>
                  </a:cubicBezTo>
                  <a:cubicBezTo>
                    <a:pt x="91" y="51"/>
                    <a:pt x="91" y="51"/>
                    <a:pt x="91" y="51"/>
                  </a:cubicBezTo>
                  <a:cubicBezTo>
                    <a:pt x="91" y="51"/>
                    <a:pt x="91" y="51"/>
                    <a:pt x="91" y="51"/>
                  </a:cubicBezTo>
                  <a:cubicBezTo>
                    <a:pt x="90" y="16"/>
                    <a:pt x="72" y="8"/>
                    <a:pt x="50" y="7"/>
                  </a:cubicBezTo>
                  <a:cubicBezTo>
                    <a:pt x="50" y="7"/>
                    <a:pt x="50" y="7"/>
                    <a:pt x="50" y="7"/>
                  </a:cubicBezTo>
                  <a:cubicBezTo>
                    <a:pt x="27" y="7"/>
                    <a:pt x="7" y="17"/>
                    <a:pt x="7" y="52"/>
                  </a:cubicBezTo>
                  <a:cubicBezTo>
                    <a:pt x="7" y="52"/>
                    <a:pt x="7" y="52"/>
                    <a:pt x="7" y="52"/>
                  </a:cubicBezTo>
                  <a:cubicBezTo>
                    <a:pt x="7" y="52"/>
                    <a:pt x="7" y="52"/>
                    <a:pt x="7" y="52"/>
                  </a:cubicBezTo>
                  <a:cubicBezTo>
                    <a:pt x="7" y="52"/>
                    <a:pt x="7" y="52"/>
                    <a:pt x="7" y="52"/>
                  </a:cubicBezTo>
                  <a:cubicBezTo>
                    <a:pt x="7" y="70"/>
                    <a:pt x="12" y="92"/>
                    <a:pt x="20" y="109"/>
                  </a:cubicBezTo>
                  <a:cubicBezTo>
                    <a:pt x="20" y="109"/>
                    <a:pt x="20" y="109"/>
                    <a:pt x="20" y="109"/>
                  </a:cubicBezTo>
                  <a:cubicBezTo>
                    <a:pt x="28" y="127"/>
                    <a:pt x="39" y="139"/>
                    <a:pt x="48" y="139"/>
                  </a:cubicBezTo>
                  <a:cubicBezTo>
                    <a:pt x="48" y="139"/>
                    <a:pt x="48" y="139"/>
                    <a:pt x="48" y="139"/>
                  </a:cubicBezTo>
                  <a:cubicBezTo>
                    <a:pt x="48" y="139"/>
                    <a:pt x="48" y="139"/>
                    <a:pt x="48" y="139"/>
                  </a:cubicBezTo>
                  <a:cubicBezTo>
                    <a:pt x="48" y="139"/>
                    <a:pt x="48" y="139"/>
                    <a:pt x="48" y="139"/>
                  </a:cubicBezTo>
                  <a:cubicBezTo>
                    <a:pt x="48" y="139"/>
                    <a:pt x="48" y="139"/>
                    <a:pt x="48" y="139"/>
                  </a:cubicBezTo>
                  <a:cubicBezTo>
                    <a:pt x="48" y="139"/>
                    <a:pt x="48" y="139"/>
                    <a:pt x="48" y="139"/>
                  </a:cubicBezTo>
                  <a:cubicBezTo>
                    <a:pt x="48" y="139"/>
                    <a:pt x="48" y="139"/>
                    <a:pt x="48" y="1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 name="Freeform 103"/>
            <p:cNvSpPr>
              <a:spLocks noEditPoints="1"/>
            </p:cNvSpPr>
            <p:nvPr/>
          </p:nvSpPr>
          <p:spPr bwMode="auto">
            <a:xfrm>
              <a:off x="5808663" y="3359151"/>
              <a:ext cx="127000" cy="547688"/>
            </a:xfrm>
            <a:custGeom>
              <a:avLst/>
              <a:gdLst>
                <a:gd name="T0" fmla="*/ 0 w 80"/>
                <a:gd name="T1" fmla="*/ 292 h 345"/>
                <a:gd name="T2" fmla="*/ 0 w 80"/>
                <a:gd name="T3" fmla="*/ 10 h 345"/>
                <a:gd name="T4" fmla="*/ 3 w 80"/>
                <a:gd name="T5" fmla="*/ 10 h 345"/>
                <a:gd name="T6" fmla="*/ 7 w 80"/>
                <a:gd name="T7" fmla="*/ 3 h 345"/>
                <a:gd name="T8" fmla="*/ 13 w 80"/>
                <a:gd name="T9" fmla="*/ 0 h 345"/>
                <a:gd name="T10" fmla="*/ 80 w 80"/>
                <a:gd name="T11" fmla="*/ 249 h 345"/>
                <a:gd name="T12" fmla="*/ 50 w 80"/>
                <a:gd name="T13" fmla="*/ 345 h 345"/>
                <a:gd name="T14" fmla="*/ 0 w 80"/>
                <a:gd name="T15" fmla="*/ 292 h 345"/>
                <a:gd name="T16" fmla="*/ 0 w 80"/>
                <a:gd name="T17" fmla="*/ 292 h 345"/>
                <a:gd name="T18" fmla="*/ 10 w 80"/>
                <a:gd name="T19" fmla="*/ 285 h 345"/>
                <a:gd name="T20" fmla="*/ 47 w 80"/>
                <a:gd name="T21" fmla="*/ 325 h 345"/>
                <a:gd name="T22" fmla="*/ 70 w 80"/>
                <a:gd name="T23" fmla="*/ 249 h 345"/>
                <a:gd name="T24" fmla="*/ 10 w 80"/>
                <a:gd name="T25" fmla="*/ 23 h 345"/>
                <a:gd name="T26" fmla="*/ 10 w 80"/>
                <a:gd name="T27" fmla="*/ 285 h 345"/>
                <a:gd name="T28" fmla="*/ 10 w 80"/>
                <a:gd name="T29" fmla="*/ 285 h 345"/>
                <a:gd name="T30" fmla="*/ 7 w 80"/>
                <a:gd name="T31" fmla="*/ 10 h 345"/>
                <a:gd name="T32" fmla="*/ 10 w 80"/>
                <a:gd name="T33" fmla="*/ 7 h 345"/>
                <a:gd name="T34" fmla="*/ 7 w 80"/>
                <a:gd name="T35" fmla="*/ 10 h 345"/>
                <a:gd name="T36" fmla="*/ 7 w 80"/>
                <a:gd name="T37" fmla="*/ 1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0" h="345">
                  <a:moveTo>
                    <a:pt x="0" y="292"/>
                  </a:moveTo>
                  <a:lnTo>
                    <a:pt x="0" y="10"/>
                  </a:lnTo>
                  <a:lnTo>
                    <a:pt x="3" y="10"/>
                  </a:lnTo>
                  <a:lnTo>
                    <a:pt x="7" y="3"/>
                  </a:lnTo>
                  <a:lnTo>
                    <a:pt x="13" y="0"/>
                  </a:lnTo>
                  <a:lnTo>
                    <a:pt x="80" y="249"/>
                  </a:lnTo>
                  <a:lnTo>
                    <a:pt x="50" y="345"/>
                  </a:lnTo>
                  <a:lnTo>
                    <a:pt x="0" y="292"/>
                  </a:lnTo>
                  <a:lnTo>
                    <a:pt x="0" y="292"/>
                  </a:lnTo>
                  <a:close/>
                  <a:moveTo>
                    <a:pt x="10" y="285"/>
                  </a:moveTo>
                  <a:lnTo>
                    <a:pt x="47" y="325"/>
                  </a:lnTo>
                  <a:lnTo>
                    <a:pt x="70" y="249"/>
                  </a:lnTo>
                  <a:lnTo>
                    <a:pt x="10" y="23"/>
                  </a:lnTo>
                  <a:lnTo>
                    <a:pt x="10" y="285"/>
                  </a:lnTo>
                  <a:lnTo>
                    <a:pt x="10" y="285"/>
                  </a:lnTo>
                  <a:close/>
                  <a:moveTo>
                    <a:pt x="7" y="10"/>
                  </a:moveTo>
                  <a:lnTo>
                    <a:pt x="10" y="7"/>
                  </a:lnTo>
                  <a:lnTo>
                    <a:pt x="7" y="10"/>
                  </a:lnTo>
                  <a:lnTo>
                    <a:pt x="7"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 name="Freeform 104"/>
            <p:cNvSpPr>
              <a:spLocks noEditPoints="1"/>
            </p:cNvSpPr>
            <p:nvPr/>
          </p:nvSpPr>
          <p:spPr bwMode="auto">
            <a:xfrm>
              <a:off x="5797550" y="3338513"/>
              <a:ext cx="149225" cy="588963"/>
            </a:xfrm>
            <a:custGeom>
              <a:avLst/>
              <a:gdLst>
                <a:gd name="T0" fmla="*/ 4 w 94"/>
                <a:gd name="T1" fmla="*/ 308 h 371"/>
                <a:gd name="T2" fmla="*/ 7 w 94"/>
                <a:gd name="T3" fmla="*/ 305 h 371"/>
                <a:gd name="T4" fmla="*/ 14 w 94"/>
                <a:gd name="T5" fmla="*/ 305 h 371"/>
                <a:gd name="T6" fmla="*/ 7 w 94"/>
                <a:gd name="T7" fmla="*/ 305 h 371"/>
                <a:gd name="T8" fmla="*/ 4 w 94"/>
                <a:gd name="T9" fmla="*/ 308 h 371"/>
                <a:gd name="T10" fmla="*/ 0 w 94"/>
                <a:gd name="T11" fmla="*/ 305 h 371"/>
                <a:gd name="T12" fmla="*/ 0 w 94"/>
                <a:gd name="T13" fmla="*/ 20 h 371"/>
                <a:gd name="T14" fmla="*/ 4 w 94"/>
                <a:gd name="T15" fmla="*/ 20 h 371"/>
                <a:gd name="T16" fmla="*/ 4 w 94"/>
                <a:gd name="T17" fmla="*/ 16 h 371"/>
                <a:gd name="T18" fmla="*/ 10 w 94"/>
                <a:gd name="T19" fmla="*/ 13 h 371"/>
                <a:gd name="T20" fmla="*/ 24 w 94"/>
                <a:gd name="T21" fmla="*/ 0 h 371"/>
                <a:gd name="T22" fmla="*/ 94 w 94"/>
                <a:gd name="T23" fmla="*/ 262 h 371"/>
                <a:gd name="T24" fmla="*/ 60 w 94"/>
                <a:gd name="T25" fmla="*/ 371 h 371"/>
                <a:gd name="T26" fmla="*/ 4 w 94"/>
                <a:gd name="T27" fmla="*/ 308 h 371"/>
                <a:gd name="T28" fmla="*/ 4 w 94"/>
                <a:gd name="T29" fmla="*/ 308 h 371"/>
                <a:gd name="T30" fmla="*/ 50 w 94"/>
                <a:gd name="T31" fmla="*/ 325 h 371"/>
                <a:gd name="T32" fmla="*/ 70 w 94"/>
                <a:gd name="T33" fmla="*/ 262 h 371"/>
                <a:gd name="T34" fmla="*/ 24 w 94"/>
                <a:gd name="T35" fmla="*/ 89 h 371"/>
                <a:gd name="T36" fmla="*/ 24 w 94"/>
                <a:gd name="T37" fmla="*/ 298 h 371"/>
                <a:gd name="T38" fmla="*/ 50 w 94"/>
                <a:gd name="T39" fmla="*/ 325 h 371"/>
                <a:gd name="T40" fmla="*/ 50 w 94"/>
                <a:gd name="T41" fmla="*/ 325 h 371"/>
                <a:gd name="T42" fmla="*/ 14 w 94"/>
                <a:gd name="T43" fmla="*/ 36 h 371"/>
                <a:gd name="T44" fmla="*/ 20 w 94"/>
                <a:gd name="T45" fmla="*/ 36 h 371"/>
                <a:gd name="T46" fmla="*/ 17 w 94"/>
                <a:gd name="T47" fmla="*/ 26 h 371"/>
                <a:gd name="T48" fmla="*/ 14 w 94"/>
                <a:gd name="T49" fmla="*/ 29 h 371"/>
                <a:gd name="T50" fmla="*/ 14 w 94"/>
                <a:gd name="T51" fmla="*/ 26 h 371"/>
                <a:gd name="T52" fmla="*/ 14 w 94"/>
                <a:gd name="T53" fmla="*/ 26 h 371"/>
                <a:gd name="T54" fmla="*/ 14 w 94"/>
                <a:gd name="T55" fmla="*/ 36 h 371"/>
                <a:gd name="T56" fmla="*/ 14 w 94"/>
                <a:gd name="T57" fmla="*/ 36 h 371"/>
                <a:gd name="T58" fmla="*/ 14 w 94"/>
                <a:gd name="T59" fmla="*/ 29 h 371"/>
                <a:gd name="T60" fmla="*/ 14 w 94"/>
                <a:gd name="T61" fmla="*/ 26 h 371"/>
                <a:gd name="T62" fmla="*/ 14 w 94"/>
                <a:gd name="T63" fmla="*/ 29 h 371"/>
                <a:gd name="T64" fmla="*/ 14 w 94"/>
                <a:gd name="T65" fmla="*/ 29 h 371"/>
                <a:gd name="T66" fmla="*/ 14 w 94"/>
                <a:gd name="T67" fmla="*/ 29 h 371"/>
                <a:gd name="T68" fmla="*/ 14 w 94"/>
                <a:gd name="T69" fmla="*/ 26 h 371"/>
                <a:gd name="T70" fmla="*/ 14 w 94"/>
                <a:gd name="T71" fmla="*/ 26 h 371"/>
                <a:gd name="T72" fmla="*/ 14 w 94"/>
                <a:gd name="T73" fmla="*/ 29 h 371"/>
                <a:gd name="T74" fmla="*/ 14 w 94"/>
                <a:gd name="T75" fmla="*/ 2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4" h="371">
                  <a:moveTo>
                    <a:pt x="4" y="308"/>
                  </a:moveTo>
                  <a:lnTo>
                    <a:pt x="7" y="305"/>
                  </a:lnTo>
                  <a:lnTo>
                    <a:pt x="14" y="305"/>
                  </a:lnTo>
                  <a:lnTo>
                    <a:pt x="7" y="305"/>
                  </a:lnTo>
                  <a:lnTo>
                    <a:pt x="4" y="308"/>
                  </a:lnTo>
                  <a:lnTo>
                    <a:pt x="0" y="305"/>
                  </a:lnTo>
                  <a:lnTo>
                    <a:pt x="0" y="20"/>
                  </a:lnTo>
                  <a:lnTo>
                    <a:pt x="4" y="20"/>
                  </a:lnTo>
                  <a:lnTo>
                    <a:pt x="4" y="16"/>
                  </a:lnTo>
                  <a:lnTo>
                    <a:pt x="10" y="13"/>
                  </a:lnTo>
                  <a:lnTo>
                    <a:pt x="24" y="0"/>
                  </a:lnTo>
                  <a:lnTo>
                    <a:pt x="94" y="262"/>
                  </a:lnTo>
                  <a:lnTo>
                    <a:pt x="60" y="371"/>
                  </a:lnTo>
                  <a:lnTo>
                    <a:pt x="4" y="308"/>
                  </a:lnTo>
                  <a:lnTo>
                    <a:pt x="4" y="308"/>
                  </a:lnTo>
                  <a:close/>
                  <a:moveTo>
                    <a:pt x="50" y="325"/>
                  </a:moveTo>
                  <a:lnTo>
                    <a:pt x="70" y="262"/>
                  </a:lnTo>
                  <a:lnTo>
                    <a:pt x="24" y="89"/>
                  </a:lnTo>
                  <a:lnTo>
                    <a:pt x="24" y="298"/>
                  </a:lnTo>
                  <a:lnTo>
                    <a:pt x="50" y="325"/>
                  </a:lnTo>
                  <a:lnTo>
                    <a:pt x="50" y="325"/>
                  </a:lnTo>
                  <a:close/>
                  <a:moveTo>
                    <a:pt x="14" y="36"/>
                  </a:moveTo>
                  <a:lnTo>
                    <a:pt x="20" y="36"/>
                  </a:lnTo>
                  <a:lnTo>
                    <a:pt x="17" y="26"/>
                  </a:lnTo>
                  <a:lnTo>
                    <a:pt x="14" y="29"/>
                  </a:lnTo>
                  <a:lnTo>
                    <a:pt x="14" y="26"/>
                  </a:lnTo>
                  <a:lnTo>
                    <a:pt x="14" y="26"/>
                  </a:lnTo>
                  <a:lnTo>
                    <a:pt x="14" y="36"/>
                  </a:lnTo>
                  <a:lnTo>
                    <a:pt x="14" y="36"/>
                  </a:lnTo>
                  <a:close/>
                  <a:moveTo>
                    <a:pt x="14" y="29"/>
                  </a:moveTo>
                  <a:lnTo>
                    <a:pt x="14" y="26"/>
                  </a:lnTo>
                  <a:lnTo>
                    <a:pt x="14" y="29"/>
                  </a:lnTo>
                  <a:lnTo>
                    <a:pt x="14" y="29"/>
                  </a:lnTo>
                  <a:close/>
                  <a:moveTo>
                    <a:pt x="14" y="29"/>
                  </a:moveTo>
                  <a:lnTo>
                    <a:pt x="14" y="26"/>
                  </a:lnTo>
                  <a:lnTo>
                    <a:pt x="14" y="26"/>
                  </a:lnTo>
                  <a:lnTo>
                    <a:pt x="14" y="29"/>
                  </a:lnTo>
                  <a:lnTo>
                    <a:pt x="14" y="2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 name="Freeform 105"/>
            <p:cNvSpPr/>
            <p:nvPr/>
          </p:nvSpPr>
          <p:spPr bwMode="auto">
            <a:xfrm>
              <a:off x="6248400" y="3470276"/>
              <a:ext cx="42863" cy="73025"/>
            </a:xfrm>
            <a:custGeom>
              <a:avLst/>
              <a:gdLst>
                <a:gd name="T0" fmla="*/ 5 w 8"/>
                <a:gd name="T1" fmla="*/ 13 h 14"/>
                <a:gd name="T2" fmla="*/ 0 w 8"/>
                <a:gd name="T3" fmla="*/ 2 h 14"/>
                <a:gd name="T4" fmla="*/ 1 w 8"/>
                <a:gd name="T5" fmla="*/ 0 h 14"/>
                <a:gd name="T6" fmla="*/ 1 w 8"/>
                <a:gd name="T7" fmla="*/ 0 h 14"/>
                <a:gd name="T8" fmla="*/ 3 w 8"/>
                <a:gd name="T9" fmla="*/ 1 h 14"/>
                <a:gd name="T10" fmla="*/ 3 w 8"/>
                <a:gd name="T11" fmla="*/ 1 h 14"/>
                <a:gd name="T12" fmla="*/ 7 w 8"/>
                <a:gd name="T13" fmla="*/ 12 h 14"/>
                <a:gd name="T14" fmla="*/ 7 w 8"/>
                <a:gd name="T15" fmla="*/ 14 h 14"/>
                <a:gd name="T16" fmla="*/ 7 w 8"/>
                <a:gd name="T17" fmla="*/ 14 h 14"/>
                <a:gd name="T18" fmla="*/ 6 w 8"/>
                <a:gd name="T19" fmla="*/ 14 h 14"/>
                <a:gd name="T20" fmla="*/ 6 w 8"/>
                <a:gd name="T21" fmla="*/ 14 h 14"/>
                <a:gd name="T22" fmla="*/ 5 w 8"/>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14">
                  <a:moveTo>
                    <a:pt x="5" y="13"/>
                  </a:moveTo>
                  <a:cubicBezTo>
                    <a:pt x="0" y="2"/>
                    <a:pt x="0" y="2"/>
                    <a:pt x="0" y="2"/>
                  </a:cubicBezTo>
                  <a:cubicBezTo>
                    <a:pt x="0" y="1"/>
                    <a:pt x="0" y="1"/>
                    <a:pt x="1" y="0"/>
                  </a:cubicBezTo>
                  <a:cubicBezTo>
                    <a:pt x="1" y="0"/>
                    <a:pt x="1" y="0"/>
                    <a:pt x="1" y="0"/>
                  </a:cubicBezTo>
                  <a:cubicBezTo>
                    <a:pt x="2" y="0"/>
                    <a:pt x="3" y="0"/>
                    <a:pt x="3" y="1"/>
                  </a:cubicBezTo>
                  <a:cubicBezTo>
                    <a:pt x="3" y="1"/>
                    <a:pt x="3" y="1"/>
                    <a:pt x="3" y="1"/>
                  </a:cubicBezTo>
                  <a:cubicBezTo>
                    <a:pt x="7" y="12"/>
                    <a:pt x="7" y="12"/>
                    <a:pt x="7" y="12"/>
                  </a:cubicBezTo>
                  <a:cubicBezTo>
                    <a:pt x="8" y="13"/>
                    <a:pt x="7" y="14"/>
                    <a:pt x="7" y="14"/>
                  </a:cubicBezTo>
                  <a:cubicBezTo>
                    <a:pt x="7" y="14"/>
                    <a:pt x="7" y="14"/>
                    <a:pt x="7" y="14"/>
                  </a:cubicBezTo>
                  <a:cubicBezTo>
                    <a:pt x="6" y="14"/>
                    <a:pt x="6" y="14"/>
                    <a:pt x="6" y="14"/>
                  </a:cubicBezTo>
                  <a:cubicBezTo>
                    <a:pt x="6" y="14"/>
                    <a:pt x="6" y="14"/>
                    <a:pt x="6" y="14"/>
                  </a:cubicBezTo>
                  <a:cubicBezTo>
                    <a:pt x="5" y="14"/>
                    <a:pt x="5" y="14"/>
                    <a:pt x="5"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 name="Freeform 106"/>
            <p:cNvSpPr>
              <a:spLocks noEditPoints="1"/>
            </p:cNvSpPr>
            <p:nvPr/>
          </p:nvSpPr>
          <p:spPr bwMode="auto">
            <a:xfrm>
              <a:off x="6237288" y="3459163"/>
              <a:ext cx="63500" cy="95250"/>
            </a:xfrm>
            <a:custGeom>
              <a:avLst/>
              <a:gdLst>
                <a:gd name="T0" fmla="*/ 5 w 12"/>
                <a:gd name="T1" fmla="*/ 16 h 18"/>
                <a:gd name="T2" fmla="*/ 5 w 12"/>
                <a:gd name="T3" fmla="*/ 16 h 18"/>
                <a:gd name="T4" fmla="*/ 0 w 12"/>
                <a:gd name="T5" fmla="*/ 5 h 18"/>
                <a:gd name="T6" fmla="*/ 0 w 12"/>
                <a:gd name="T7" fmla="*/ 4 h 18"/>
                <a:gd name="T8" fmla="*/ 0 w 12"/>
                <a:gd name="T9" fmla="*/ 4 h 18"/>
                <a:gd name="T10" fmla="*/ 2 w 12"/>
                <a:gd name="T11" fmla="*/ 0 h 18"/>
                <a:gd name="T12" fmla="*/ 2 w 12"/>
                <a:gd name="T13" fmla="*/ 0 h 18"/>
                <a:gd name="T14" fmla="*/ 4 w 12"/>
                <a:gd name="T15" fmla="*/ 0 h 18"/>
                <a:gd name="T16" fmla="*/ 4 w 12"/>
                <a:gd name="T17" fmla="*/ 0 h 18"/>
                <a:gd name="T18" fmla="*/ 7 w 12"/>
                <a:gd name="T19" fmla="*/ 2 h 18"/>
                <a:gd name="T20" fmla="*/ 7 w 12"/>
                <a:gd name="T21" fmla="*/ 2 h 18"/>
                <a:gd name="T22" fmla="*/ 11 w 12"/>
                <a:gd name="T23" fmla="*/ 13 h 18"/>
                <a:gd name="T24" fmla="*/ 12 w 12"/>
                <a:gd name="T25" fmla="*/ 15 h 18"/>
                <a:gd name="T26" fmla="*/ 12 w 12"/>
                <a:gd name="T27" fmla="*/ 15 h 18"/>
                <a:gd name="T28" fmla="*/ 9 w 12"/>
                <a:gd name="T29" fmla="*/ 18 h 18"/>
                <a:gd name="T30" fmla="*/ 9 w 12"/>
                <a:gd name="T31" fmla="*/ 18 h 18"/>
                <a:gd name="T32" fmla="*/ 8 w 12"/>
                <a:gd name="T33" fmla="*/ 18 h 18"/>
                <a:gd name="T34" fmla="*/ 8 w 12"/>
                <a:gd name="T35" fmla="*/ 18 h 18"/>
                <a:gd name="T36" fmla="*/ 8 w 12"/>
                <a:gd name="T37" fmla="*/ 18 h 18"/>
                <a:gd name="T38" fmla="*/ 8 w 12"/>
                <a:gd name="T39" fmla="*/ 18 h 18"/>
                <a:gd name="T40" fmla="*/ 5 w 12"/>
                <a:gd name="T41" fmla="*/ 16 h 18"/>
                <a:gd name="T42" fmla="*/ 7 w 12"/>
                <a:gd name="T43" fmla="*/ 15 h 18"/>
                <a:gd name="T44" fmla="*/ 9 w 12"/>
                <a:gd name="T45" fmla="*/ 14 h 18"/>
                <a:gd name="T46" fmla="*/ 8 w 12"/>
                <a:gd name="T47" fmla="*/ 15 h 18"/>
                <a:gd name="T48" fmla="*/ 8 w 12"/>
                <a:gd name="T49" fmla="*/ 15 h 18"/>
                <a:gd name="T50" fmla="*/ 8 w 12"/>
                <a:gd name="T51" fmla="*/ 15 h 18"/>
                <a:gd name="T52" fmla="*/ 8 w 12"/>
                <a:gd name="T53" fmla="*/ 15 h 18"/>
                <a:gd name="T54" fmla="*/ 8 w 12"/>
                <a:gd name="T55" fmla="*/ 15 h 18"/>
                <a:gd name="T56" fmla="*/ 7 w 12"/>
                <a:gd name="T57"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 h="18">
                  <a:moveTo>
                    <a:pt x="5" y="16"/>
                  </a:moveTo>
                  <a:cubicBezTo>
                    <a:pt x="5" y="16"/>
                    <a:pt x="5" y="16"/>
                    <a:pt x="5" y="16"/>
                  </a:cubicBezTo>
                  <a:cubicBezTo>
                    <a:pt x="0" y="5"/>
                    <a:pt x="0" y="5"/>
                    <a:pt x="0" y="5"/>
                  </a:cubicBezTo>
                  <a:cubicBezTo>
                    <a:pt x="0" y="5"/>
                    <a:pt x="0" y="4"/>
                    <a:pt x="0" y="4"/>
                  </a:cubicBezTo>
                  <a:cubicBezTo>
                    <a:pt x="0" y="4"/>
                    <a:pt x="0" y="4"/>
                    <a:pt x="0" y="4"/>
                  </a:cubicBezTo>
                  <a:cubicBezTo>
                    <a:pt x="0" y="2"/>
                    <a:pt x="1" y="1"/>
                    <a:pt x="2" y="0"/>
                  </a:cubicBezTo>
                  <a:cubicBezTo>
                    <a:pt x="2" y="0"/>
                    <a:pt x="2" y="0"/>
                    <a:pt x="2" y="0"/>
                  </a:cubicBezTo>
                  <a:cubicBezTo>
                    <a:pt x="3" y="0"/>
                    <a:pt x="3" y="0"/>
                    <a:pt x="4" y="0"/>
                  </a:cubicBezTo>
                  <a:cubicBezTo>
                    <a:pt x="4" y="0"/>
                    <a:pt x="4" y="0"/>
                    <a:pt x="4" y="0"/>
                  </a:cubicBezTo>
                  <a:cubicBezTo>
                    <a:pt x="5" y="0"/>
                    <a:pt x="6" y="1"/>
                    <a:pt x="7" y="2"/>
                  </a:cubicBezTo>
                  <a:cubicBezTo>
                    <a:pt x="7" y="2"/>
                    <a:pt x="7" y="2"/>
                    <a:pt x="7" y="2"/>
                  </a:cubicBezTo>
                  <a:cubicBezTo>
                    <a:pt x="11" y="13"/>
                    <a:pt x="11" y="13"/>
                    <a:pt x="11" y="13"/>
                  </a:cubicBezTo>
                  <a:cubicBezTo>
                    <a:pt x="12" y="14"/>
                    <a:pt x="12" y="14"/>
                    <a:pt x="12" y="15"/>
                  </a:cubicBezTo>
                  <a:cubicBezTo>
                    <a:pt x="12" y="15"/>
                    <a:pt x="12" y="15"/>
                    <a:pt x="12" y="15"/>
                  </a:cubicBezTo>
                  <a:cubicBezTo>
                    <a:pt x="12" y="16"/>
                    <a:pt x="11" y="17"/>
                    <a:pt x="9" y="18"/>
                  </a:cubicBezTo>
                  <a:cubicBezTo>
                    <a:pt x="9" y="18"/>
                    <a:pt x="9" y="18"/>
                    <a:pt x="9" y="18"/>
                  </a:cubicBezTo>
                  <a:cubicBezTo>
                    <a:pt x="9" y="18"/>
                    <a:pt x="8" y="18"/>
                    <a:pt x="8" y="18"/>
                  </a:cubicBezTo>
                  <a:cubicBezTo>
                    <a:pt x="8" y="18"/>
                    <a:pt x="8" y="18"/>
                    <a:pt x="8" y="18"/>
                  </a:cubicBezTo>
                  <a:cubicBezTo>
                    <a:pt x="8" y="18"/>
                    <a:pt x="8" y="18"/>
                    <a:pt x="8" y="18"/>
                  </a:cubicBezTo>
                  <a:cubicBezTo>
                    <a:pt x="8" y="18"/>
                    <a:pt x="8" y="18"/>
                    <a:pt x="8" y="18"/>
                  </a:cubicBezTo>
                  <a:cubicBezTo>
                    <a:pt x="7" y="18"/>
                    <a:pt x="5" y="17"/>
                    <a:pt x="5" y="16"/>
                  </a:cubicBezTo>
                  <a:close/>
                  <a:moveTo>
                    <a:pt x="7" y="15"/>
                  </a:moveTo>
                  <a:cubicBezTo>
                    <a:pt x="9" y="14"/>
                    <a:pt x="9" y="14"/>
                    <a:pt x="9" y="14"/>
                  </a:cubicBezTo>
                  <a:cubicBezTo>
                    <a:pt x="8" y="15"/>
                    <a:pt x="8" y="15"/>
                    <a:pt x="8" y="15"/>
                  </a:cubicBezTo>
                  <a:cubicBezTo>
                    <a:pt x="8" y="15"/>
                    <a:pt x="8" y="15"/>
                    <a:pt x="8" y="15"/>
                  </a:cubicBezTo>
                  <a:cubicBezTo>
                    <a:pt x="8" y="15"/>
                    <a:pt x="8" y="15"/>
                    <a:pt x="8" y="15"/>
                  </a:cubicBezTo>
                  <a:cubicBezTo>
                    <a:pt x="8" y="15"/>
                    <a:pt x="8" y="15"/>
                    <a:pt x="8" y="15"/>
                  </a:cubicBezTo>
                  <a:cubicBezTo>
                    <a:pt x="8" y="15"/>
                    <a:pt x="8" y="15"/>
                    <a:pt x="8" y="15"/>
                  </a:cubicBezTo>
                  <a:cubicBezTo>
                    <a:pt x="7" y="15"/>
                    <a:pt x="7" y="15"/>
                    <a:pt x="7"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 name="Freeform 107"/>
            <p:cNvSpPr/>
            <p:nvPr/>
          </p:nvSpPr>
          <p:spPr bwMode="auto">
            <a:xfrm>
              <a:off x="6062663" y="3443288"/>
              <a:ext cx="238125" cy="327025"/>
            </a:xfrm>
            <a:custGeom>
              <a:avLst/>
              <a:gdLst>
                <a:gd name="T0" fmla="*/ 0 w 45"/>
                <a:gd name="T1" fmla="*/ 42 h 62"/>
                <a:gd name="T2" fmla="*/ 0 w 45"/>
                <a:gd name="T3" fmla="*/ 40 h 62"/>
                <a:gd name="T4" fmla="*/ 0 w 45"/>
                <a:gd name="T5" fmla="*/ 40 h 62"/>
                <a:gd name="T6" fmla="*/ 3 w 45"/>
                <a:gd name="T7" fmla="*/ 40 h 62"/>
                <a:gd name="T8" fmla="*/ 3 w 45"/>
                <a:gd name="T9" fmla="*/ 40 h 62"/>
                <a:gd name="T10" fmla="*/ 20 w 45"/>
                <a:gd name="T11" fmla="*/ 57 h 62"/>
                <a:gd name="T12" fmla="*/ 42 w 45"/>
                <a:gd name="T13" fmla="*/ 17 h 62"/>
                <a:gd name="T14" fmla="*/ 37 w 45"/>
                <a:gd name="T15" fmla="*/ 2 h 62"/>
                <a:gd name="T16" fmla="*/ 37 w 45"/>
                <a:gd name="T17" fmla="*/ 2 h 62"/>
                <a:gd name="T18" fmla="*/ 38 w 45"/>
                <a:gd name="T19" fmla="*/ 0 h 62"/>
                <a:gd name="T20" fmla="*/ 38 w 45"/>
                <a:gd name="T21" fmla="*/ 0 h 62"/>
                <a:gd name="T22" fmla="*/ 40 w 45"/>
                <a:gd name="T23" fmla="*/ 1 h 62"/>
                <a:gd name="T24" fmla="*/ 40 w 45"/>
                <a:gd name="T25" fmla="*/ 1 h 62"/>
                <a:gd name="T26" fmla="*/ 45 w 45"/>
                <a:gd name="T27" fmla="*/ 18 h 62"/>
                <a:gd name="T28" fmla="*/ 21 w 45"/>
                <a:gd name="T29" fmla="*/ 62 h 62"/>
                <a:gd name="T30" fmla="*/ 0 w 45"/>
                <a:gd name="T31" fmla="*/ 4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5" h="62">
                  <a:moveTo>
                    <a:pt x="0" y="42"/>
                  </a:moveTo>
                  <a:cubicBezTo>
                    <a:pt x="0" y="42"/>
                    <a:pt x="0" y="41"/>
                    <a:pt x="0" y="40"/>
                  </a:cubicBezTo>
                  <a:cubicBezTo>
                    <a:pt x="0" y="40"/>
                    <a:pt x="0" y="40"/>
                    <a:pt x="0" y="40"/>
                  </a:cubicBezTo>
                  <a:cubicBezTo>
                    <a:pt x="1" y="39"/>
                    <a:pt x="2" y="39"/>
                    <a:pt x="3" y="40"/>
                  </a:cubicBezTo>
                  <a:cubicBezTo>
                    <a:pt x="3" y="40"/>
                    <a:pt x="3" y="40"/>
                    <a:pt x="3" y="40"/>
                  </a:cubicBezTo>
                  <a:cubicBezTo>
                    <a:pt x="20" y="57"/>
                    <a:pt x="20" y="57"/>
                    <a:pt x="20" y="57"/>
                  </a:cubicBezTo>
                  <a:cubicBezTo>
                    <a:pt x="42" y="17"/>
                    <a:pt x="42" y="17"/>
                    <a:pt x="42" y="17"/>
                  </a:cubicBezTo>
                  <a:cubicBezTo>
                    <a:pt x="37" y="2"/>
                    <a:pt x="37" y="2"/>
                    <a:pt x="37" y="2"/>
                  </a:cubicBezTo>
                  <a:cubicBezTo>
                    <a:pt x="37" y="2"/>
                    <a:pt x="37" y="2"/>
                    <a:pt x="37" y="2"/>
                  </a:cubicBezTo>
                  <a:cubicBezTo>
                    <a:pt x="37" y="2"/>
                    <a:pt x="38" y="1"/>
                    <a:pt x="38" y="0"/>
                  </a:cubicBezTo>
                  <a:cubicBezTo>
                    <a:pt x="38" y="0"/>
                    <a:pt x="38" y="0"/>
                    <a:pt x="38" y="0"/>
                  </a:cubicBezTo>
                  <a:cubicBezTo>
                    <a:pt x="39" y="0"/>
                    <a:pt x="40" y="1"/>
                    <a:pt x="40" y="1"/>
                  </a:cubicBezTo>
                  <a:cubicBezTo>
                    <a:pt x="40" y="1"/>
                    <a:pt x="40" y="1"/>
                    <a:pt x="40" y="1"/>
                  </a:cubicBezTo>
                  <a:cubicBezTo>
                    <a:pt x="45" y="18"/>
                    <a:pt x="45" y="18"/>
                    <a:pt x="45" y="18"/>
                  </a:cubicBezTo>
                  <a:cubicBezTo>
                    <a:pt x="21" y="62"/>
                    <a:pt x="21" y="62"/>
                    <a:pt x="21" y="62"/>
                  </a:cubicBezTo>
                  <a:cubicBezTo>
                    <a:pt x="0" y="42"/>
                    <a:pt x="0" y="42"/>
                    <a:pt x="0" y="4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 name="Freeform 108"/>
            <p:cNvSpPr>
              <a:spLocks noEditPoints="1"/>
            </p:cNvSpPr>
            <p:nvPr/>
          </p:nvSpPr>
          <p:spPr bwMode="auto">
            <a:xfrm>
              <a:off x="6051550" y="3432176"/>
              <a:ext cx="265113" cy="358775"/>
            </a:xfrm>
            <a:custGeom>
              <a:avLst/>
              <a:gdLst>
                <a:gd name="T0" fmla="*/ 1 w 50"/>
                <a:gd name="T1" fmla="*/ 46 h 68"/>
                <a:gd name="T2" fmla="*/ 1 w 50"/>
                <a:gd name="T3" fmla="*/ 46 h 68"/>
                <a:gd name="T4" fmla="*/ 0 w 50"/>
                <a:gd name="T5" fmla="*/ 43 h 68"/>
                <a:gd name="T6" fmla="*/ 0 w 50"/>
                <a:gd name="T7" fmla="*/ 43 h 68"/>
                <a:gd name="T8" fmla="*/ 1 w 50"/>
                <a:gd name="T9" fmla="*/ 41 h 68"/>
                <a:gd name="T10" fmla="*/ 1 w 50"/>
                <a:gd name="T11" fmla="*/ 41 h 68"/>
                <a:gd name="T12" fmla="*/ 3 w 50"/>
                <a:gd name="T13" fmla="*/ 40 h 68"/>
                <a:gd name="T14" fmla="*/ 3 w 50"/>
                <a:gd name="T15" fmla="*/ 40 h 68"/>
                <a:gd name="T16" fmla="*/ 6 w 50"/>
                <a:gd name="T17" fmla="*/ 41 h 68"/>
                <a:gd name="T18" fmla="*/ 6 w 50"/>
                <a:gd name="T19" fmla="*/ 41 h 68"/>
                <a:gd name="T20" fmla="*/ 22 w 50"/>
                <a:gd name="T21" fmla="*/ 56 h 68"/>
                <a:gd name="T22" fmla="*/ 42 w 50"/>
                <a:gd name="T23" fmla="*/ 19 h 68"/>
                <a:gd name="T24" fmla="*/ 37 w 50"/>
                <a:gd name="T25" fmla="*/ 2 h 68"/>
                <a:gd name="T26" fmla="*/ 38 w 50"/>
                <a:gd name="T27" fmla="*/ 2 h 68"/>
                <a:gd name="T28" fmla="*/ 40 w 50"/>
                <a:gd name="T29" fmla="*/ 1 h 68"/>
                <a:gd name="T30" fmla="*/ 40 w 50"/>
                <a:gd name="T31" fmla="*/ 1 h 68"/>
                <a:gd name="T32" fmla="*/ 41 w 50"/>
                <a:gd name="T33" fmla="*/ 0 h 68"/>
                <a:gd name="T34" fmla="*/ 41 w 50"/>
                <a:gd name="T35" fmla="*/ 0 h 68"/>
                <a:gd name="T36" fmla="*/ 44 w 50"/>
                <a:gd name="T37" fmla="*/ 3 h 68"/>
                <a:gd name="T38" fmla="*/ 44 w 50"/>
                <a:gd name="T39" fmla="*/ 3 h 68"/>
                <a:gd name="T40" fmla="*/ 50 w 50"/>
                <a:gd name="T41" fmla="*/ 20 h 68"/>
                <a:gd name="T42" fmla="*/ 24 w 50"/>
                <a:gd name="T43" fmla="*/ 68 h 68"/>
                <a:gd name="T44" fmla="*/ 1 w 50"/>
                <a:gd name="T45" fmla="*/ 46 h 68"/>
                <a:gd name="T46" fmla="*/ 2 w 50"/>
                <a:gd name="T47" fmla="*/ 44 h 68"/>
                <a:gd name="T48" fmla="*/ 3 w 50"/>
                <a:gd name="T49" fmla="*/ 43 h 68"/>
                <a:gd name="T50" fmla="*/ 3 w 50"/>
                <a:gd name="T51" fmla="*/ 43 h 68"/>
                <a:gd name="T52" fmla="*/ 2 w 50"/>
                <a:gd name="T53" fmla="*/ 4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0" h="68">
                  <a:moveTo>
                    <a:pt x="1" y="46"/>
                  </a:moveTo>
                  <a:cubicBezTo>
                    <a:pt x="1" y="46"/>
                    <a:pt x="1" y="46"/>
                    <a:pt x="1" y="46"/>
                  </a:cubicBezTo>
                  <a:cubicBezTo>
                    <a:pt x="0" y="45"/>
                    <a:pt x="0" y="44"/>
                    <a:pt x="0" y="43"/>
                  </a:cubicBezTo>
                  <a:cubicBezTo>
                    <a:pt x="0" y="43"/>
                    <a:pt x="0" y="43"/>
                    <a:pt x="0" y="43"/>
                  </a:cubicBezTo>
                  <a:cubicBezTo>
                    <a:pt x="0" y="42"/>
                    <a:pt x="0" y="41"/>
                    <a:pt x="1" y="41"/>
                  </a:cubicBezTo>
                  <a:cubicBezTo>
                    <a:pt x="1" y="41"/>
                    <a:pt x="1" y="41"/>
                    <a:pt x="1" y="41"/>
                  </a:cubicBezTo>
                  <a:cubicBezTo>
                    <a:pt x="2" y="40"/>
                    <a:pt x="3" y="40"/>
                    <a:pt x="3" y="40"/>
                  </a:cubicBezTo>
                  <a:cubicBezTo>
                    <a:pt x="3" y="40"/>
                    <a:pt x="3" y="40"/>
                    <a:pt x="3" y="40"/>
                  </a:cubicBezTo>
                  <a:cubicBezTo>
                    <a:pt x="4" y="40"/>
                    <a:pt x="5" y="40"/>
                    <a:pt x="6" y="41"/>
                  </a:cubicBezTo>
                  <a:cubicBezTo>
                    <a:pt x="6" y="41"/>
                    <a:pt x="6" y="41"/>
                    <a:pt x="6" y="41"/>
                  </a:cubicBezTo>
                  <a:cubicBezTo>
                    <a:pt x="22" y="56"/>
                    <a:pt x="22" y="56"/>
                    <a:pt x="22" y="56"/>
                  </a:cubicBezTo>
                  <a:cubicBezTo>
                    <a:pt x="42" y="19"/>
                    <a:pt x="42" y="19"/>
                    <a:pt x="42" y="19"/>
                  </a:cubicBezTo>
                  <a:cubicBezTo>
                    <a:pt x="37" y="2"/>
                    <a:pt x="37" y="2"/>
                    <a:pt x="37" y="2"/>
                  </a:cubicBezTo>
                  <a:cubicBezTo>
                    <a:pt x="38" y="2"/>
                    <a:pt x="38" y="2"/>
                    <a:pt x="38" y="2"/>
                  </a:cubicBezTo>
                  <a:cubicBezTo>
                    <a:pt x="38" y="2"/>
                    <a:pt x="39" y="1"/>
                    <a:pt x="40" y="1"/>
                  </a:cubicBezTo>
                  <a:cubicBezTo>
                    <a:pt x="40" y="1"/>
                    <a:pt x="40" y="1"/>
                    <a:pt x="40" y="1"/>
                  </a:cubicBezTo>
                  <a:cubicBezTo>
                    <a:pt x="40" y="0"/>
                    <a:pt x="41" y="0"/>
                    <a:pt x="41" y="0"/>
                  </a:cubicBezTo>
                  <a:cubicBezTo>
                    <a:pt x="41" y="0"/>
                    <a:pt x="41" y="0"/>
                    <a:pt x="41" y="0"/>
                  </a:cubicBezTo>
                  <a:cubicBezTo>
                    <a:pt x="42" y="0"/>
                    <a:pt x="44" y="1"/>
                    <a:pt x="44" y="3"/>
                  </a:cubicBezTo>
                  <a:cubicBezTo>
                    <a:pt x="44" y="3"/>
                    <a:pt x="44" y="3"/>
                    <a:pt x="44" y="3"/>
                  </a:cubicBezTo>
                  <a:cubicBezTo>
                    <a:pt x="50" y="20"/>
                    <a:pt x="50" y="20"/>
                    <a:pt x="50" y="20"/>
                  </a:cubicBezTo>
                  <a:cubicBezTo>
                    <a:pt x="24" y="68"/>
                    <a:pt x="24" y="68"/>
                    <a:pt x="24" y="68"/>
                  </a:cubicBezTo>
                  <a:cubicBezTo>
                    <a:pt x="1" y="46"/>
                    <a:pt x="1" y="46"/>
                    <a:pt x="1" y="46"/>
                  </a:cubicBezTo>
                  <a:close/>
                  <a:moveTo>
                    <a:pt x="2" y="44"/>
                  </a:moveTo>
                  <a:cubicBezTo>
                    <a:pt x="3" y="43"/>
                    <a:pt x="3" y="43"/>
                    <a:pt x="3" y="43"/>
                  </a:cubicBezTo>
                  <a:cubicBezTo>
                    <a:pt x="3" y="43"/>
                    <a:pt x="3" y="43"/>
                    <a:pt x="3" y="43"/>
                  </a:cubicBezTo>
                  <a:cubicBezTo>
                    <a:pt x="2" y="44"/>
                    <a:pt x="2" y="44"/>
                    <a:pt x="2"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 name="Freeform 109"/>
            <p:cNvSpPr/>
            <p:nvPr/>
          </p:nvSpPr>
          <p:spPr bwMode="auto">
            <a:xfrm>
              <a:off x="6284913" y="3427413"/>
              <a:ext cx="15875" cy="115888"/>
            </a:xfrm>
            <a:custGeom>
              <a:avLst/>
              <a:gdLst>
                <a:gd name="T0" fmla="*/ 0 w 3"/>
                <a:gd name="T1" fmla="*/ 21 h 22"/>
                <a:gd name="T2" fmla="*/ 0 w 3"/>
                <a:gd name="T3" fmla="*/ 1 h 22"/>
                <a:gd name="T4" fmla="*/ 2 w 3"/>
                <a:gd name="T5" fmla="*/ 0 h 22"/>
                <a:gd name="T6" fmla="*/ 2 w 3"/>
                <a:gd name="T7" fmla="*/ 0 h 22"/>
                <a:gd name="T8" fmla="*/ 3 w 3"/>
                <a:gd name="T9" fmla="*/ 1 h 22"/>
                <a:gd name="T10" fmla="*/ 3 w 3"/>
                <a:gd name="T11" fmla="*/ 1 h 22"/>
                <a:gd name="T12" fmla="*/ 3 w 3"/>
                <a:gd name="T13" fmla="*/ 21 h 22"/>
                <a:gd name="T14" fmla="*/ 2 w 3"/>
                <a:gd name="T15" fmla="*/ 22 h 22"/>
                <a:gd name="T16" fmla="*/ 2 w 3"/>
                <a:gd name="T17" fmla="*/ 22 h 22"/>
                <a:gd name="T18" fmla="*/ 0 w 3"/>
                <a:gd name="T19" fmla="*/ 2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22">
                  <a:moveTo>
                    <a:pt x="0" y="21"/>
                  </a:moveTo>
                  <a:cubicBezTo>
                    <a:pt x="0" y="1"/>
                    <a:pt x="0" y="1"/>
                    <a:pt x="0" y="1"/>
                  </a:cubicBezTo>
                  <a:cubicBezTo>
                    <a:pt x="0" y="1"/>
                    <a:pt x="1" y="0"/>
                    <a:pt x="2" y="0"/>
                  </a:cubicBezTo>
                  <a:cubicBezTo>
                    <a:pt x="2" y="0"/>
                    <a:pt x="2" y="0"/>
                    <a:pt x="2" y="0"/>
                  </a:cubicBezTo>
                  <a:cubicBezTo>
                    <a:pt x="3" y="0"/>
                    <a:pt x="3" y="1"/>
                    <a:pt x="3" y="1"/>
                  </a:cubicBezTo>
                  <a:cubicBezTo>
                    <a:pt x="3" y="1"/>
                    <a:pt x="3" y="1"/>
                    <a:pt x="3" y="1"/>
                  </a:cubicBezTo>
                  <a:cubicBezTo>
                    <a:pt x="3" y="21"/>
                    <a:pt x="3" y="21"/>
                    <a:pt x="3" y="21"/>
                  </a:cubicBezTo>
                  <a:cubicBezTo>
                    <a:pt x="3" y="21"/>
                    <a:pt x="3" y="22"/>
                    <a:pt x="2" y="22"/>
                  </a:cubicBezTo>
                  <a:cubicBezTo>
                    <a:pt x="2" y="22"/>
                    <a:pt x="2" y="22"/>
                    <a:pt x="2" y="22"/>
                  </a:cubicBezTo>
                  <a:cubicBezTo>
                    <a:pt x="1" y="22"/>
                    <a:pt x="0" y="21"/>
                    <a:pt x="0" y="2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 name="Freeform 110"/>
            <p:cNvSpPr/>
            <p:nvPr/>
          </p:nvSpPr>
          <p:spPr bwMode="auto">
            <a:xfrm>
              <a:off x="6275388" y="3416301"/>
              <a:ext cx="36513" cy="138113"/>
            </a:xfrm>
            <a:custGeom>
              <a:avLst/>
              <a:gdLst>
                <a:gd name="T0" fmla="*/ 0 w 7"/>
                <a:gd name="T1" fmla="*/ 23 h 26"/>
                <a:gd name="T2" fmla="*/ 0 w 7"/>
                <a:gd name="T3" fmla="*/ 3 h 26"/>
                <a:gd name="T4" fmla="*/ 4 w 7"/>
                <a:gd name="T5" fmla="*/ 0 h 26"/>
                <a:gd name="T6" fmla="*/ 4 w 7"/>
                <a:gd name="T7" fmla="*/ 0 h 26"/>
                <a:gd name="T8" fmla="*/ 7 w 7"/>
                <a:gd name="T9" fmla="*/ 3 h 26"/>
                <a:gd name="T10" fmla="*/ 7 w 7"/>
                <a:gd name="T11" fmla="*/ 3 h 26"/>
                <a:gd name="T12" fmla="*/ 7 w 7"/>
                <a:gd name="T13" fmla="*/ 23 h 26"/>
                <a:gd name="T14" fmla="*/ 4 w 7"/>
                <a:gd name="T15" fmla="*/ 26 h 26"/>
                <a:gd name="T16" fmla="*/ 4 w 7"/>
                <a:gd name="T17" fmla="*/ 26 h 26"/>
                <a:gd name="T18" fmla="*/ 0 w 7"/>
                <a:gd name="T19" fmla="*/ 2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26">
                  <a:moveTo>
                    <a:pt x="0" y="23"/>
                  </a:moveTo>
                  <a:cubicBezTo>
                    <a:pt x="0" y="3"/>
                    <a:pt x="0" y="3"/>
                    <a:pt x="0" y="3"/>
                  </a:cubicBezTo>
                  <a:cubicBezTo>
                    <a:pt x="0" y="1"/>
                    <a:pt x="2" y="0"/>
                    <a:pt x="4" y="0"/>
                  </a:cubicBezTo>
                  <a:cubicBezTo>
                    <a:pt x="4" y="0"/>
                    <a:pt x="4" y="0"/>
                    <a:pt x="4" y="0"/>
                  </a:cubicBezTo>
                  <a:cubicBezTo>
                    <a:pt x="6" y="0"/>
                    <a:pt x="7" y="1"/>
                    <a:pt x="7" y="3"/>
                  </a:cubicBezTo>
                  <a:cubicBezTo>
                    <a:pt x="7" y="3"/>
                    <a:pt x="7" y="3"/>
                    <a:pt x="7" y="3"/>
                  </a:cubicBezTo>
                  <a:cubicBezTo>
                    <a:pt x="7" y="23"/>
                    <a:pt x="7" y="23"/>
                    <a:pt x="7" y="23"/>
                  </a:cubicBezTo>
                  <a:cubicBezTo>
                    <a:pt x="7" y="25"/>
                    <a:pt x="6" y="26"/>
                    <a:pt x="4" y="26"/>
                  </a:cubicBezTo>
                  <a:cubicBezTo>
                    <a:pt x="4" y="26"/>
                    <a:pt x="4" y="26"/>
                    <a:pt x="4" y="26"/>
                  </a:cubicBezTo>
                  <a:cubicBezTo>
                    <a:pt x="2" y="26"/>
                    <a:pt x="0" y="25"/>
                    <a:pt x="0" y="2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 name="Freeform 111"/>
            <p:cNvSpPr/>
            <p:nvPr/>
          </p:nvSpPr>
          <p:spPr bwMode="auto">
            <a:xfrm>
              <a:off x="5380038" y="2643188"/>
              <a:ext cx="269875" cy="800100"/>
            </a:xfrm>
            <a:custGeom>
              <a:avLst/>
              <a:gdLst>
                <a:gd name="T0" fmla="*/ 48 w 51"/>
                <a:gd name="T1" fmla="*/ 151 h 152"/>
                <a:gd name="T2" fmla="*/ 25 w 51"/>
                <a:gd name="T3" fmla="*/ 125 h 152"/>
                <a:gd name="T4" fmla="*/ 25 w 51"/>
                <a:gd name="T5" fmla="*/ 125 h 152"/>
                <a:gd name="T6" fmla="*/ 0 w 51"/>
                <a:gd name="T7" fmla="*/ 91 h 152"/>
                <a:gd name="T8" fmla="*/ 0 w 51"/>
                <a:gd name="T9" fmla="*/ 91 h 152"/>
                <a:gd name="T10" fmla="*/ 0 w 51"/>
                <a:gd name="T11" fmla="*/ 89 h 152"/>
                <a:gd name="T12" fmla="*/ 0 w 51"/>
                <a:gd name="T13" fmla="*/ 89 h 152"/>
                <a:gd name="T14" fmla="*/ 22 w 51"/>
                <a:gd name="T15" fmla="*/ 1 h 152"/>
                <a:gd name="T16" fmla="*/ 22 w 51"/>
                <a:gd name="T17" fmla="*/ 1 h 152"/>
                <a:gd name="T18" fmla="*/ 24 w 51"/>
                <a:gd name="T19" fmla="*/ 0 h 152"/>
                <a:gd name="T20" fmla="*/ 24 w 51"/>
                <a:gd name="T21" fmla="*/ 0 h 152"/>
                <a:gd name="T22" fmla="*/ 25 w 51"/>
                <a:gd name="T23" fmla="*/ 2 h 152"/>
                <a:gd name="T24" fmla="*/ 25 w 51"/>
                <a:gd name="T25" fmla="*/ 2 h 152"/>
                <a:gd name="T26" fmla="*/ 14 w 51"/>
                <a:gd name="T27" fmla="*/ 40 h 152"/>
                <a:gd name="T28" fmla="*/ 14 w 51"/>
                <a:gd name="T29" fmla="*/ 40 h 152"/>
                <a:gd name="T30" fmla="*/ 3 w 51"/>
                <a:gd name="T31" fmla="*/ 89 h 152"/>
                <a:gd name="T32" fmla="*/ 3 w 51"/>
                <a:gd name="T33" fmla="*/ 89 h 152"/>
                <a:gd name="T34" fmla="*/ 3 w 51"/>
                <a:gd name="T35" fmla="*/ 90 h 152"/>
                <a:gd name="T36" fmla="*/ 3 w 51"/>
                <a:gd name="T37" fmla="*/ 90 h 152"/>
                <a:gd name="T38" fmla="*/ 28 w 51"/>
                <a:gd name="T39" fmla="*/ 123 h 152"/>
                <a:gd name="T40" fmla="*/ 28 w 51"/>
                <a:gd name="T41" fmla="*/ 123 h 152"/>
                <a:gd name="T42" fmla="*/ 50 w 51"/>
                <a:gd name="T43" fmla="*/ 149 h 152"/>
                <a:gd name="T44" fmla="*/ 50 w 51"/>
                <a:gd name="T45" fmla="*/ 149 h 152"/>
                <a:gd name="T46" fmla="*/ 50 w 51"/>
                <a:gd name="T47" fmla="*/ 152 h 152"/>
                <a:gd name="T48" fmla="*/ 50 w 51"/>
                <a:gd name="T49" fmla="*/ 152 h 152"/>
                <a:gd name="T50" fmla="*/ 49 w 51"/>
                <a:gd name="T51" fmla="*/ 152 h 152"/>
                <a:gd name="T52" fmla="*/ 49 w 51"/>
                <a:gd name="T53" fmla="*/ 152 h 152"/>
                <a:gd name="T54" fmla="*/ 48 w 51"/>
                <a:gd name="T55" fmla="*/ 151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1" h="152">
                  <a:moveTo>
                    <a:pt x="48" y="151"/>
                  </a:moveTo>
                  <a:cubicBezTo>
                    <a:pt x="48" y="151"/>
                    <a:pt x="37" y="139"/>
                    <a:pt x="25" y="125"/>
                  </a:cubicBezTo>
                  <a:cubicBezTo>
                    <a:pt x="25" y="125"/>
                    <a:pt x="25" y="125"/>
                    <a:pt x="25" y="125"/>
                  </a:cubicBezTo>
                  <a:cubicBezTo>
                    <a:pt x="14" y="111"/>
                    <a:pt x="2" y="97"/>
                    <a:pt x="0" y="91"/>
                  </a:cubicBezTo>
                  <a:cubicBezTo>
                    <a:pt x="0" y="91"/>
                    <a:pt x="0" y="91"/>
                    <a:pt x="0" y="91"/>
                  </a:cubicBezTo>
                  <a:cubicBezTo>
                    <a:pt x="0" y="90"/>
                    <a:pt x="0" y="89"/>
                    <a:pt x="0" y="89"/>
                  </a:cubicBezTo>
                  <a:cubicBezTo>
                    <a:pt x="0" y="89"/>
                    <a:pt x="0" y="89"/>
                    <a:pt x="0" y="89"/>
                  </a:cubicBezTo>
                  <a:cubicBezTo>
                    <a:pt x="0" y="72"/>
                    <a:pt x="22" y="1"/>
                    <a:pt x="22" y="1"/>
                  </a:cubicBezTo>
                  <a:cubicBezTo>
                    <a:pt x="22" y="1"/>
                    <a:pt x="22" y="1"/>
                    <a:pt x="22" y="1"/>
                  </a:cubicBezTo>
                  <a:cubicBezTo>
                    <a:pt x="23" y="0"/>
                    <a:pt x="23" y="0"/>
                    <a:pt x="24" y="0"/>
                  </a:cubicBezTo>
                  <a:cubicBezTo>
                    <a:pt x="24" y="0"/>
                    <a:pt x="24" y="0"/>
                    <a:pt x="24" y="0"/>
                  </a:cubicBezTo>
                  <a:cubicBezTo>
                    <a:pt x="25" y="0"/>
                    <a:pt x="26" y="1"/>
                    <a:pt x="25" y="2"/>
                  </a:cubicBezTo>
                  <a:cubicBezTo>
                    <a:pt x="25" y="2"/>
                    <a:pt x="25" y="2"/>
                    <a:pt x="25" y="2"/>
                  </a:cubicBezTo>
                  <a:cubicBezTo>
                    <a:pt x="25" y="2"/>
                    <a:pt x="20" y="20"/>
                    <a:pt x="14" y="40"/>
                  </a:cubicBezTo>
                  <a:cubicBezTo>
                    <a:pt x="14" y="40"/>
                    <a:pt x="14" y="40"/>
                    <a:pt x="14" y="40"/>
                  </a:cubicBezTo>
                  <a:cubicBezTo>
                    <a:pt x="9" y="59"/>
                    <a:pt x="3" y="81"/>
                    <a:pt x="3" y="89"/>
                  </a:cubicBezTo>
                  <a:cubicBezTo>
                    <a:pt x="3" y="89"/>
                    <a:pt x="3" y="89"/>
                    <a:pt x="3" y="89"/>
                  </a:cubicBezTo>
                  <a:cubicBezTo>
                    <a:pt x="3" y="89"/>
                    <a:pt x="3" y="90"/>
                    <a:pt x="3" y="90"/>
                  </a:cubicBezTo>
                  <a:cubicBezTo>
                    <a:pt x="3" y="90"/>
                    <a:pt x="3" y="90"/>
                    <a:pt x="3" y="90"/>
                  </a:cubicBezTo>
                  <a:cubicBezTo>
                    <a:pt x="4" y="94"/>
                    <a:pt x="16" y="110"/>
                    <a:pt x="28" y="123"/>
                  </a:cubicBezTo>
                  <a:cubicBezTo>
                    <a:pt x="28" y="123"/>
                    <a:pt x="28" y="123"/>
                    <a:pt x="28" y="123"/>
                  </a:cubicBezTo>
                  <a:cubicBezTo>
                    <a:pt x="39" y="137"/>
                    <a:pt x="50" y="149"/>
                    <a:pt x="50" y="149"/>
                  </a:cubicBezTo>
                  <a:cubicBezTo>
                    <a:pt x="50" y="149"/>
                    <a:pt x="50" y="149"/>
                    <a:pt x="50" y="149"/>
                  </a:cubicBezTo>
                  <a:cubicBezTo>
                    <a:pt x="51" y="150"/>
                    <a:pt x="51" y="151"/>
                    <a:pt x="50" y="152"/>
                  </a:cubicBezTo>
                  <a:cubicBezTo>
                    <a:pt x="50" y="152"/>
                    <a:pt x="50" y="152"/>
                    <a:pt x="50" y="152"/>
                  </a:cubicBezTo>
                  <a:cubicBezTo>
                    <a:pt x="50" y="152"/>
                    <a:pt x="50" y="152"/>
                    <a:pt x="49" y="152"/>
                  </a:cubicBezTo>
                  <a:cubicBezTo>
                    <a:pt x="49" y="152"/>
                    <a:pt x="49" y="152"/>
                    <a:pt x="49" y="152"/>
                  </a:cubicBezTo>
                  <a:cubicBezTo>
                    <a:pt x="49" y="152"/>
                    <a:pt x="49" y="152"/>
                    <a:pt x="48" y="15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 name="Freeform 112"/>
            <p:cNvSpPr>
              <a:spLocks noEditPoints="1"/>
            </p:cNvSpPr>
            <p:nvPr/>
          </p:nvSpPr>
          <p:spPr bwMode="auto">
            <a:xfrm>
              <a:off x="5368925" y="2632076"/>
              <a:ext cx="290513" cy="822325"/>
            </a:xfrm>
            <a:custGeom>
              <a:avLst/>
              <a:gdLst>
                <a:gd name="T0" fmla="*/ 49 w 55"/>
                <a:gd name="T1" fmla="*/ 155 h 156"/>
                <a:gd name="T2" fmla="*/ 26 w 55"/>
                <a:gd name="T3" fmla="*/ 128 h 156"/>
                <a:gd name="T4" fmla="*/ 0 w 55"/>
                <a:gd name="T5" fmla="*/ 93 h 156"/>
                <a:gd name="T6" fmla="*/ 0 w 55"/>
                <a:gd name="T7" fmla="*/ 91 h 156"/>
                <a:gd name="T8" fmla="*/ 22 w 55"/>
                <a:gd name="T9" fmla="*/ 3 h 156"/>
                <a:gd name="T10" fmla="*/ 22 w 55"/>
                <a:gd name="T11" fmla="*/ 3 h 156"/>
                <a:gd name="T12" fmla="*/ 26 w 55"/>
                <a:gd name="T13" fmla="*/ 0 h 156"/>
                <a:gd name="T14" fmla="*/ 27 w 55"/>
                <a:gd name="T15" fmla="*/ 0 h 156"/>
                <a:gd name="T16" fmla="*/ 29 w 55"/>
                <a:gd name="T17" fmla="*/ 4 h 156"/>
                <a:gd name="T18" fmla="*/ 29 w 55"/>
                <a:gd name="T19" fmla="*/ 4 h 156"/>
                <a:gd name="T20" fmla="*/ 29 w 55"/>
                <a:gd name="T21" fmla="*/ 5 h 156"/>
                <a:gd name="T22" fmla="*/ 29 w 55"/>
                <a:gd name="T23" fmla="*/ 5 h 156"/>
                <a:gd name="T24" fmla="*/ 28 w 55"/>
                <a:gd name="T25" fmla="*/ 8 h 156"/>
                <a:gd name="T26" fmla="*/ 26 w 55"/>
                <a:gd name="T27" fmla="*/ 16 h 156"/>
                <a:gd name="T28" fmla="*/ 18 w 55"/>
                <a:gd name="T29" fmla="*/ 42 h 156"/>
                <a:gd name="T30" fmla="*/ 7 w 55"/>
                <a:gd name="T31" fmla="*/ 90 h 156"/>
                <a:gd name="T32" fmla="*/ 7 w 55"/>
                <a:gd name="T33" fmla="*/ 90 h 156"/>
                <a:gd name="T34" fmla="*/ 7 w 55"/>
                <a:gd name="T35" fmla="*/ 92 h 156"/>
                <a:gd name="T36" fmla="*/ 15 w 55"/>
                <a:gd name="T37" fmla="*/ 104 h 156"/>
                <a:gd name="T38" fmla="*/ 31 w 55"/>
                <a:gd name="T39" fmla="*/ 124 h 156"/>
                <a:gd name="T40" fmla="*/ 54 w 55"/>
                <a:gd name="T41" fmla="*/ 150 h 156"/>
                <a:gd name="T42" fmla="*/ 55 w 55"/>
                <a:gd name="T43" fmla="*/ 152 h 156"/>
                <a:gd name="T44" fmla="*/ 54 w 55"/>
                <a:gd name="T45" fmla="*/ 155 h 156"/>
                <a:gd name="T46" fmla="*/ 51 w 55"/>
                <a:gd name="T47" fmla="*/ 156 h 156"/>
                <a:gd name="T48" fmla="*/ 49 w 55"/>
                <a:gd name="T49" fmla="*/ 155 h 156"/>
                <a:gd name="T50" fmla="*/ 51 w 55"/>
                <a:gd name="T51" fmla="*/ 153 h 156"/>
                <a:gd name="T52" fmla="*/ 51 w 55"/>
                <a:gd name="T53" fmla="*/ 153 h 156"/>
                <a:gd name="T54" fmla="*/ 51 w 55"/>
                <a:gd name="T55" fmla="*/ 153 h 156"/>
                <a:gd name="T56" fmla="*/ 50 w 55"/>
                <a:gd name="T57" fmla="*/ 153 h 156"/>
                <a:gd name="T58" fmla="*/ 52 w 55"/>
                <a:gd name="T59" fmla="*/ 152 h 156"/>
                <a:gd name="T60" fmla="*/ 51 w 55"/>
                <a:gd name="T61" fmla="*/ 152 h 156"/>
                <a:gd name="T62" fmla="*/ 51 w 55"/>
                <a:gd name="T63" fmla="*/ 152 h 156"/>
                <a:gd name="T64" fmla="*/ 51 w 55"/>
                <a:gd name="T65" fmla="*/ 152 h 156"/>
                <a:gd name="T66" fmla="*/ 51 w 55"/>
                <a:gd name="T67" fmla="*/ 152 h 156"/>
                <a:gd name="T68" fmla="*/ 51 w 55"/>
                <a:gd name="T69" fmla="*/ 15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 h="156">
                  <a:moveTo>
                    <a:pt x="49" y="155"/>
                  </a:moveTo>
                  <a:cubicBezTo>
                    <a:pt x="49" y="155"/>
                    <a:pt x="49" y="155"/>
                    <a:pt x="49" y="155"/>
                  </a:cubicBezTo>
                  <a:cubicBezTo>
                    <a:pt x="49" y="155"/>
                    <a:pt x="37" y="142"/>
                    <a:pt x="26" y="128"/>
                  </a:cubicBezTo>
                  <a:cubicBezTo>
                    <a:pt x="26" y="128"/>
                    <a:pt x="26" y="128"/>
                    <a:pt x="26" y="128"/>
                  </a:cubicBezTo>
                  <a:cubicBezTo>
                    <a:pt x="14" y="114"/>
                    <a:pt x="2" y="100"/>
                    <a:pt x="0" y="93"/>
                  </a:cubicBezTo>
                  <a:cubicBezTo>
                    <a:pt x="0" y="93"/>
                    <a:pt x="0" y="93"/>
                    <a:pt x="0" y="93"/>
                  </a:cubicBezTo>
                  <a:cubicBezTo>
                    <a:pt x="0" y="92"/>
                    <a:pt x="0" y="91"/>
                    <a:pt x="0" y="91"/>
                  </a:cubicBezTo>
                  <a:cubicBezTo>
                    <a:pt x="0" y="91"/>
                    <a:pt x="0" y="91"/>
                    <a:pt x="0" y="91"/>
                  </a:cubicBezTo>
                  <a:cubicBezTo>
                    <a:pt x="0" y="74"/>
                    <a:pt x="21" y="7"/>
                    <a:pt x="22" y="3"/>
                  </a:cubicBezTo>
                  <a:cubicBezTo>
                    <a:pt x="22" y="3"/>
                    <a:pt x="22" y="3"/>
                    <a:pt x="22" y="3"/>
                  </a:cubicBezTo>
                  <a:cubicBezTo>
                    <a:pt x="22" y="3"/>
                    <a:pt x="22" y="3"/>
                    <a:pt x="22" y="3"/>
                  </a:cubicBezTo>
                  <a:cubicBezTo>
                    <a:pt x="22" y="3"/>
                    <a:pt x="22" y="3"/>
                    <a:pt x="22" y="3"/>
                  </a:cubicBezTo>
                  <a:cubicBezTo>
                    <a:pt x="23" y="1"/>
                    <a:pt x="24" y="0"/>
                    <a:pt x="26" y="0"/>
                  </a:cubicBezTo>
                  <a:cubicBezTo>
                    <a:pt x="26" y="0"/>
                    <a:pt x="26" y="0"/>
                    <a:pt x="26" y="0"/>
                  </a:cubicBezTo>
                  <a:cubicBezTo>
                    <a:pt x="26" y="0"/>
                    <a:pt x="26" y="0"/>
                    <a:pt x="27" y="0"/>
                  </a:cubicBezTo>
                  <a:cubicBezTo>
                    <a:pt x="27" y="0"/>
                    <a:pt x="27" y="0"/>
                    <a:pt x="27" y="0"/>
                  </a:cubicBezTo>
                  <a:cubicBezTo>
                    <a:pt x="28" y="1"/>
                    <a:pt x="29" y="2"/>
                    <a:pt x="29" y="4"/>
                  </a:cubicBezTo>
                  <a:cubicBezTo>
                    <a:pt x="29" y="4"/>
                    <a:pt x="29" y="4"/>
                    <a:pt x="29" y="4"/>
                  </a:cubicBezTo>
                  <a:cubicBezTo>
                    <a:pt x="29" y="4"/>
                    <a:pt x="29" y="4"/>
                    <a:pt x="29" y="4"/>
                  </a:cubicBezTo>
                  <a:cubicBezTo>
                    <a:pt x="29" y="4"/>
                    <a:pt x="29" y="4"/>
                    <a:pt x="29" y="4"/>
                  </a:cubicBezTo>
                  <a:cubicBezTo>
                    <a:pt x="29" y="5"/>
                    <a:pt x="29" y="5"/>
                    <a:pt x="29" y="5"/>
                  </a:cubicBezTo>
                  <a:cubicBezTo>
                    <a:pt x="29" y="5"/>
                    <a:pt x="29" y="5"/>
                    <a:pt x="29" y="5"/>
                  </a:cubicBezTo>
                  <a:cubicBezTo>
                    <a:pt x="29" y="5"/>
                    <a:pt x="29" y="5"/>
                    <a:pt x="29" y="5"/>
                  </a:cubicBezTo>
                  <a:cubicBezTo>
                    <a:pt x="29" y="5"/>
                    <a:pt x="29" y="5"/>
                    <a:pt x="29" y="5"/>
                  </a:cubicBezTo>
                  <a:cubicBezTo>
                    <a:pt x="29" y="5"/>
                    <a:pt x="29" y="5"/>
                    <a:pt x="29" y="5"/>
                  </a:cubicBezTo>
                  <a:cubicBezTo>
                    <a:pt x="29" y="6"/>
                    <a:pt x="29" y="7"/>
                    <a:pt x="28" y="8"/>
                  </a:cubicBezTo>
                  <a:cubicBezTo>
                    <a:pt x="28" y="8"/>
                    <a:pt x="28" y="8"/>
                    <a:pt x="28" y="8"/>
                  </a:cubicBezTo>
                  <a:cubicBezTo>
                    <a:pt x="28" y="10"/>
                    <a:pt x="27" y="13"/>
                    <a:pt x="26" y="16"/>
                  </a:cubicBezTo>
                  <a:cubicBezTo>
                    <a:pt x="26" y="16"/>
                    <a:pt x="26" y="16"/>
                    <a:pt x="26" y="16"/>
                  </a:cubicBezTo>
                  <a:cubicBezTo>
                    <a:pt x="24" y="23"/>
                    <a:pt x="21" y="32"/>
                    <a:pt x="18" y="42"/>
                  </a:cubicBezTo>
                  <a:cubicBezTo>
                    <a:pt x="18" y="42"/>
                    <a:pt x="18" y="42"/>
                    <a:pt x="18" y="42"/>
                  </a:cubicBezTo>
                  <a:cubicBezTo>
                    <a:pt x="13" y="61"/>
                    <a:pt x="7" y="83"/>
                    <a:pt x="7" y="90"/>
                  </a:cubicBezTo>
                  <a:cubicBezTo>
                    <a:pt x="7" y="90"/>
                    <a:pt x="7" y="90"/>
                    <a:pt x="7" y="90"/>
                  </a:cubicBezTo>
                  <a:cubicBezTo>
                    <a:pt x="7" y="90"/>
                    <a:pt x="7" y="90"/>
                    <a:pt x="7" y="90"/>
                  </a:cubicBezTo>
                  <a:cubicBezTo>
                    <a:pt x="7" y="91"/>
                    <a:pt x="7" y="91"/>
                    <a:pt x="7" y="91"/>
                  </a:cubicBezTo>
                  <a:cubicBezTo>
                    <a:pt x="7" y="91"/>
                    <a:pt x="7" y="92"/>
                    <a:pt x="7" y="92"/>
                  </a:cubicBezTo>
                  <a:cubicBezTo>
                    <a:pt x="7" y="92"/>
                    <a:pt x="7" y="92"/>
                    <a:pt x="7" y="92"/>
                  </a:cubicBezTo>
                  <a:cubicBezTo>
                    <a:pt x="7" y="93"/>
                    <a:pt x="11" y="98"/>
                    <a:pt x="15" y="104"/>
                  </a:cubicBezTo>
                  <a:cubicBezTo>
                    <a:pt x="15" y="104"/>
                    <a:pt x="15" y="104"/>
                    <a:pt x="15" y="104"/>
                  </a:cubicBezTo>
                  <a:cubicBezTo>
                    <a:pt x="20" y="110"/>
                    <a:pt x="25" y="117"/>
                    <a:pt x="31" y="124"/>
                  </a:cubicBezTo>
                  <a:cubicBezTo>
                    <a:pt x="31" y="124"/>
                    <a:pt x="31" y="124"/>
                    <a:pt x="31" y="124"/>
                  </a:cubicBezTo>
                  <a:cubicBezTo>
                    <a:pt x="43" y="138"/>
                    <a:pt x="54" y="150"/>
                    <a:pt x="54" y="150"/>
                  </a:cubicBezTo>
                  <a:cubicBezTo>
                    <a:pt x="54" y="150"/>
                    <a:pt x="54" y="150"/>
                    <a:pt x="54" y="150"/>
                  </a:cubicBezTo>
                  <a:cubicBezTo>
                    <a:pt x="55" y="151"/>
                    <a:pt x="55" y="152"/>
                    <a:pt x="55" y="152"/>
                  </a:cubicBezTo>
                  <a:cubicBezTo>
                    <a:pt x="55" y="152"/>
                    <a:pt x="55" y="152"/>
                    <a:pt x="55" y="152"/>
                  </a:cubicBezTo>
                  <a:cubicBezTo>
                    <a:pt x="55" y="153"/>
                    <a:pt x="54" y="154"/>
                    <a:pt x="54" y="155"/>
                  </a:cubicBezTo>
                  <a:cubicBezTo>
                    <a:pt x="54" y="155"/>
                    <a:pt x="54" y="155"/>
                    <a:pt x="54" y="155"/>
                  </a:cubicBezTo>
                  <a:cubicBezTo>
                    <a:pt x="53" y="156"/>
                    <a:pt x="52" y="156"/>
                    <a:pt x="51" y="156"/>
                  </a:cubicBezTo>
                  <a:cubicBezTo>
                    <a:pt x="51" y="156"/>
                    <a:pt x="51" y="156"/>
                    <a:pt x="51" y="156"/>
                  </a:cubicBezTo>
                  <a:cubicBezTo>
                    <a:pt x="50" y="156"/>
                    <a:pt x="49" y="156"/>
                    <a:pt x="49" y="155"/>
                  </a:cubicBezTo>
                  <a:close/>
                  <a:moveTo>
                    <a:pt x="50" y="153"/>
                  </a:moveTo>
                  <a:cubicBezTo>
                    <a:pt x="51" y="153"/>
                    <a:pt x="51" y="153"/>
                    <a:pt x="51" y="153"/>
                  </a:cubicBezTo>
                  <a:cubicBezTo>
                    <a:pt x="51" y="153"/>
                    <a:pt x="51" y="153"/>
                    <a:pt x="51" y="153"/>
                  </a:cubicBezTo>
                  <a:cubicBezTo>
                    <a:pt x="51" y="153"/>
                    <a:pt x="51" y="153"/>
                    <a:pt x="51" y="153"/>
                  </a:cubicBezTo>
                  <a:cubicBezTo>
                    <a:pt x="51" y="153"/>
                    <a:pt x="51" y="153"/>
                    <a:pt x="51" y="153"/>
                  </a:cubicBezTo>
                  <a:cubicBezTo>
                    <a:pt x="51" y="153"/>
                    <a:pt x="51" y="153"/>
                    <a:pt x="51" y="153"/>
                  </a:cubicBezTo>
                  <a:cubicBezTo>
                    <a:pt x="51" y="153"/>
                    <a:pt x="51" y="153"/>
                    <a:pt x="51" y="153"/>
                  </a:cubicBezTo>
                  <a:cubicBezTo>
                    <a:pt x="50" y="153"/>
                    <a:pt x="50" y="153"/>
                    <a:pt x="50" y="153"/>
                  </a:cubicBezTo>
                  <a:close/>
                  <a:moveTo>
                    <a:pt x="51" y="152"/>
                  </a:moveTo>
                  <a:cubicBezTo>
                    <a:pt x="52" y="152"/>
                    <a:pt x="52" y="152"/>
                    <a:pt x="52" y="152"/>
                  </a:cubicBezTo>
                  <a:cubicBezTo>
                    <a:pt x="51" y="152"/>
                    <a:pt x="51" y="152"/>
                    <a:pt x="51" y="152"/>
                  </a:cubicBezTo>
                  <a:cubicBezTo>
                    <a:pt x="51" y="152"/>
                    <a:pt x="51" y="152"/>
                    <a:pt x="51" y="152"/>
                  </a:cubicBezTo>
                  <a:close/>
                  <a:moveTo>
                    <a:pt x="51" y="152"/>
                  </a:moveTo>
                  <a:cubicBezTo>
                    <a:pt x="51" y="152"/>
                    <a:pt x="51" y="152"/>
                    <a:pt x="51" y="152"/>
                  </a:cubicBezTo>
                  <a:cubicBezTo>
                    <a:pt x="51" y="152"/>
                    <a:pt x="51" y="152"/>
                    <a:pt x="51" y="152"/>
                  </a:cubicBezTo>
                  <a:close/>
                  <a:moveTo>
                    <a:pt x="51" y="152"/>
                  </a:moveTo>
                  <a:cubicBezTo>
                    <a:pt x="51" y="152"/>
                    <a:pt x="51" y="152"/>
                    <a:pt x="51" y="152"/>
                  </a:cubicBezTo>
                  <a:cubicBezTo>
                    <a:pt x="51" y="152"/>
                    <a:pt x="51" y="152"/>
                    <a:pt x="51" y="152"/>
                  </a:cubicBezTo>
                  <a:cubicBezTo>
                    <a:pt x="51" y="152"/>
                    <a:pt x="51" y="152"/>
                    <a:pt x="51" y="152"/>
                  </a:cubicBezTo>
                  <a:cubicBezTo>
                    <a:pt x="51" y="152"/>
                    <a:pt x="51" y="152"/>
                    <a:pt x="51" y="15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 name="Freeform 113"/>
            <p:cNvSpPr/>
            <p:nvPr/>
          </p:nvSpPr>
          <p:spPr bwMode="auto">
            <a:xfrm>
              <a:off x="5484813" y="2543176"/>
              <a:ext cx="101600" cy="136525"/>
            </a:xfrm>
            <a:custGeom>
              <a:avLst/>
              <a:gdLst>
                <a:gd name="T0" fmla="*/ 2 w 19"/>
                <a:gd name="T1" fmla="*/ 22 h 26"/>
                <a:gd name="T2" fmla="*/ 10 w 19"/>
                <a:gd name="T3" fmla="*/ 2 h 26"/>
                <a:gd name="T4" fmla="*/ 10 w 19"/>
                <a:gd name="T5" fmla="*/ 2 h 26"/>
                <a:gd name="T6" fmla="*/ 11 w 19"/>
                <a:gd name="T7" fmla="*/ 0 h 26"/>
                <a:gd name="T8" fmla="*/ 11 w 19"/>
                <a:gd name="T9" fmla="*/ 0 h 26"/>
                <a:gd name="T10" fmla="*/ 13 w 19"/>
                <a:gd name="T11" fmla="*/ 1 h 26"/>
                <a:gd name="T12" fmla="*/ 13 w 19"/>
                <a:gd name="T13" fmla="*/ 1 h 26"/>
                <a:gd name="T14" fmla="*/ 13 w 19"/>
                <a:gd name="T15" fmla="*/ 3 h 26"/>
                <a:gd name="T16" fmla="*/ 13 w 19"/>
                <a:gd name="T17" fmla="*/ 3 h 26"/>
                <a:gd name="T18" fmla="*/ 13 w 19"/>
                <a:gd name="T19" fmla="*/ 3 h 26"/>
                <a:gd name="T20" fmla="*/ 13 w 19"/>
                <a:gd name="T21" fmla="*/ 3 h 26"/>
                <a:gd name="T22" fmla="*/ 13 w 19"/>
                <a:gd name="T23" fmla="*/ 3 h 26"/>
                <a:gd name="T24" fmla="*/ 13 w 19"/>
                <a:gd name="T25" fmla="*/ 3 h 26"/>
                <a:gd name="T26" fmla="*/ 12 w 19"/>
                <a:gd name="T27" fmla="*/ 6 h 26"/>
                <a:gd name="T28" fmla="*/ 12 w 19"/>
                <a:gd name="T29" fmla="*/ 6 h 26"/>
                <a:gd name="T30" fmla="*/ 9 w 19"/>
                <a:gd name="T31" fmla="*/ 13 h 26"/>
                <a:gd name="T32" fmla="*/ 9 w 19"/>
                <a:gd name="T33" fmla="*/ 13 h 26"/>
                <a:gd name="T34" fmla="*/ 6 w 19"/>
                <a:gd name="T35" fmla="*/ 19 h 26"/>
                <a:gd name="T36" fmla="*/ 6 w 19"/>
                <a:gd name="T37" fmla="*/ 19 h 26"/>
                <a:gd name="T38" fmla="*/ 16 w 19"/>
                <a:gd name="T39" fmla="*/ 13 h 26"/>
                <a:gd name="T40" fmla="*/ 16 w 19"/>
                <a:gd name="T41" fmla="*/ 13 h 26"/>
                <a:gd name="T42" fmla="*/ 18 w 19"/>
                <a:gd name="T43" fmla="*/ 14 h 26"/>
                <a:gd name="T44" fmla="*/ 18 w 19"/>
                <a:gd name="T45" fmla="*/ 14 h 26"/>
                <a:gd name="T46" fmla="*/ 18 w 19"/>
                <a:gd name="T47" fmla="*/ 16 h 26"/>
                <a:gd name="T48" fmla="*/ 18 w 19"/>
                <a:gd name="T49" fmla="*/ 16 h 26"/>
                <a:gd name="T50" fmla="*/ 0 w 19"/>
                <a:gd name="T51" fmla="*/ 26 h 26"/>
                <a:gd name="T52" fmla="*/ 2 w 19"/>
                <a:gd name="T53" fmla="*/ 2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 h="26">
                  <a:moveTo>
                    <a:pt x="2" y="22"/>
                  </a:moveTo>
                  <a:cubicBezTo>
                    <a:pt x="2" y="22"/>
                    <a:pt x="8" y="7"/>
                    <a:pt x="10" y="2"/>
                  </a:cubicBezTo>
                  <a:cubicBezTo>
                    <a:pt x="10" y="2"/>
                    <a:pt x="10" y="2"/>
                    <a:pt x="10" y="2"/>
                  </a:cubicBezTo>
                  <a:cubicBezTo>
                    <a:pt x="10" y="1"/>
                    <a:pt x="10" y="1"/>
                    <a:pt x="11" y="0"/>
                  </a:cubicBezTo>
                  <a:cubicBezTo>
                    <a:pt x="11" y="0"/>
                    <a:pt x="11" y="0"/>
                    <a:pt x="11" y="0"/>
                  </a:cubicBezTo>
                  <a:cubicBezTo>
                    <a:pt x="12" y="0"/>
                    <a:pt x="13" y="0"/>
                    <a:pt x="13" y="1"/>
                  </a:cubicBezTo>
                  <a:cubicBezTo>
                    <a:pt x="13" y="1"/>
                    <a:pt x="13" y="1"/>
                    <a:pt x="13" y="1"/>
                  </a:cubicBezTo>
                  <a:cubicBezTo>
                    <a:pt x="14" y="1"/>
                    <a:pt x="14" y="2"/>
                    <a:pt x="13" y="3"/>
                  </a:cubicBezTo>
                  <a:cubicBezTo>
                    <a:pt x="13" y="3"/>
                    <a:pt x="13" y="3"/>
                    <a:pt x="13" y="3"/>
                  </a:cubicBezTo>
                  <a:cubicBezTo>
                    <a:pt x="13" y="3"/>
                    <a:pt x="13" y="3"/>
                    <a:pt x="13" y="3"/>
                  </a:cubicBezTo>
                  <a:cubicBezTo>
                    <a:pt x="13" y="3"/>
                    <a:pt x="13" y="3"/>
                    <a:pt x="13" y="3"/>
                  </a:cubicBezTo>
                  <a:cubicBezTo>
                    <a:pt x="13" y="3"/>
                    <a:pt x="13" y="3"/>
                    <a:pt x="13" y="3"/>
                  </a:cubicBezTo>
                  <a:cubicBezTo>
                    <a:pt x="13" y="3"/>
                    <a:pt x="13" y="3"/>
                    <a:pt x="13" y="3"/>
                  </a:cubicBezTo>
                  <a:cubicBezTo>
                    <a:pt x="12" y="4"/>
                    <a:pt x="12" y="5"/>
                    <a:pt x="12" y="6"/>
                  </a:cubicBezTo>
                  <a:cubicBezTo>
                    <a:pt x="12" y="6"/>
                    <a:pt x="12" y="6"/>
                    <a:pt x="12" y="6"/>
                  </a:cubicBezTo>
                  <a:cubicBezTo>
                    <a:pt x="11" y="8"/>
                    <a:pt x="10" y="10"/>
                    <a:pt x="9" y="13"/>
                  </a:cubicBezTo>
                  <a:cubicBezTo>
                    <a:pt x="9" y="13"/>
                    <a:pt x="9" y="13"/>
                    <a:pt x="9" y="13"/>
                  </a:cubicBezTo>
                  <a:cubicBezTo>
                    <a:pt x="8" y="15"/>
                    <a:pt x="7" y="18"/>
                    <a:pt x="6" y="19"/>
                  </a:cubicBezTo>
                  <a:cubicBezTo>
                    <a:pt x="6" y="19"/>
                    <a:pt x="6" y="19"/>
                    <a:pt x="6" y="19"/>
                  </a:cubicBezTo>
                  <a:cubicBezTo>
                    <a:pt x="16" y="13"/>
                    <a:pt x="16" y="13"/>
                    <a:pt x="16" y="13"/>
                  </a:cubicBezTo>
                  <a:cubicBezTo>
                    <a:pt x="16" y="13"/>
                    <a:pt x="16" y="13"/>
                    <a:pt x="16" y="13"/>
                  </a:cubicBezTo>
                  <a:cubicBezTo>
                    <a:pt x="17" y="13"/>
                    <a:pt x="18" y="13"/>
                    <a:pt x="18" y="14"/>
                  </a:cubicBezTo>
                  <a:cubicBezTo>
                    <a:pt x="18" y="14"/>
                    <a:pt x="18" y="14"/>
                    <a:pt x="18" y="14"/>
                  </a:cubicBezTo>
                  <a:cubicBezTo>
                    <a:pt x="19" y="14"/>
                    <a:pt x="19" y="15"/>
                    <a:pt x="18" y="16"/>
                  </a:cubicBezTo>
                  <a:cubicBezTo>
                    <a:pt x="18" y="16"/>
                    <a:pt x="18" y="16"/>
                    <a:pt x="18" y="16"/>
                  </a:cubicBezTo>
                  <a:cubicBezTo>
                    <a:pt x="0" y="26"/>
                    <a:pt x="0" y="26"/>
                    <a:pt x="0" y="26"/>
                  </a:cubicBezTo>
                  <a:cubicBezTo>
                    <a:pt x="2" y="22"/>
                    <a:pt x="2" y="22"/>
                    <a:pt x="2"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 name="Freeform 114"/>
            <p:cNvSpPr/>
            <p:nvPr/>
          </p:nvSpPr>
          <p:spPr bwMode="auto">
            <a:xfrm>
              <a:off x="5464175" y="2532063"/>
              <a:ext cx="131763" cy="173038"/>
            </a:xfrm>
            <a:custGeom>
              <a:avLst/>
              <a:gdLst>
                <a:gd name="T0" fmla="*/ 4 w 25"/>
                <a:gd name="T1" fmla="*/ 24 h 33"/>
                <a:gd name="T2" fmla="*/ 4 w 25"/>
                <a:gd name="T3" fmla="*/ 24 h 33"/>
                <a:gd name="T4" fmla="*/ 4 w 25"/>
                <a:gd name="T5" fmla="*/ 24 h 33"/>
                <a:gd name="T6" fmla="*/ 4 w 25"/>
                <a:gd name="T7" fmla="*/ 24 h 33"/>
                <a:gd name="T8" fmla="*/ 4 w 25"/>
                <a:gd name="T9" fmla="*/ 24 h 33"/>
                <a:gd name="T10" fmla="*/ 4 w 25"/>
                <a:gd name="T11" fmla="*/ 24 h 33"/>
                <a:gd name="T12" fmla="*/ 4 w 25"/>
                <a:gd name="T13" fmla="*/ 23 h 33"/>
                <a:gd name="T14" fmla="*/ 4 w 25"/>
                <a:gd name="T15" fmla="*/ 23 h 33"/>
                <a:gd name="T16" fmla="*/ 4 w 25"/>
                <a:gd name="T17" fmla="*/ 23 h 33"/>
                <a:gd name="T18" fmla="*/ 5 w 25"/>
                <a:gd name="T19" fmla="*/ 21 h 33"/>
                <a:gd name="T20" fmla="*/ 5 w 25"/>
                <a:gd name="T21" fmla="*/ 21 h 33"/>
                <a:gd name="T22" fmla="*/ 7 w 25"/>
                <a:gd name="T23" fmla="*/ 15 h 33"/>
                <a:gd name="T24" fmla="*/ 7 w 25"/>
                <a:gd name="T25" fmla="*/ 15 h 33"/>
                <a:gd name="T26" fmla="*/ 12 w 25"/>
                <a:gd name="T27" fmla="*/ 3 h 33"/>
                <a:gd name="T28" fmla="*/ 12 w 25"/>
                <a:gd name="T29" fmla="*/ 3 h 33"/>
                <a:gd name="T30" fmla="*/ 14 w 25"/>
                <a:gd name="T31" fmla="*/ 1 h 33"/>
                <a:gd name="T32" fmla="*/ 14 w 25"/>
                <a:gd name="T33" fmla="*/ 1 h 33"/>
                <a:gd name="T34" fmla="*/ 16 w 25"/>
                <a:gd name="T35" fmla="*/ 0 h 33"/>
                <a:gd name="T36" fmla="*/ 16 w 25"/>
                <a:gd name="T37" fmla="*/ 0 h 33"/>
                <a:gd name="T38" fmla="*/ 19 w 25"/>
                <a:gd name="T39" fmla="*/ 2 h 33"/>
                <a:gd name="T40" fmla="*/ 19 w 25"/>
                <a:gd name="T41" fmla="*/ 2 h 33"/>
                <a:gd name="T42" fmla="*/ 20 w 25"/>
                <a:gd name="T43" fmla="*/ 4 h 33"/>
                <a:gd name="T44" fmla="*/ 20 w 25"/>
                <a:gd name="T45" fmla="*/ 4 h 33"/>
                <a:gd name="T46" fmla="*/ 19 w 25"/>
                <a:gd name="T47" fmla="*/ 6 h 33"/>
                <a:gd name="T48" fmla="*/ 19 w 25"/>
                <a:gd name="T49" fmla="*/ 6 h 33"/>
                <a:gd name="T50" fmla="*/ 18 w 25"/>
                <a:gd name="T51" fmla="*/ 6 h 33"/>
                <a:gd name="T52" fmla="*/ 18 w 25"/>
                <a:gd name="T53" fmla="*/ 6 h 33"/>
                <a:gd name="T54" fmla="*/ 17 w 25"/>
                <a:gd name="T55" fmla="*/ 9 h 33"/>
                <a:gd name="T56" fmla="*/ 17 w 25"/>
                <a:gd name="T57" fmla="*/ 9 h 33"/>
                <a:gd name="T58" fmla="*/ 14 w 25"/>
                <a:gd name="T59" fmla="*/ 16 h 33"/>
                <a:gd name="T60" fmla="*/ 14 w 25"/>
                <a:gd name="T61" fmla="*/ 16 h 33"/>
                <a:gd name="T62" fmla="*/ 14 w 25"/>
                <a:gd name="T63" fmla="*/ 17 h 33"/>
                <a:gd name="T64" fmla="*/ 14 w 25"/>
                <a:gd name="T65" fmla="*/ 17 h 33"/>
                <a:gd name="T66" fmla="*/ 20 w 25"/>
                <a:gd name="T67" fmla="*/ 13 h 33"/>
                <a:gd name="T68" fmla="*/ 20 w 25"/>
                <a:gd name="T69" fmla="*/ 13 h 33"/>
                <a:gd name="T70" fmla="*/ 21 w 25"/>
                <a:gd name="T71" fmla="*/ 13 h 33"/>
                <a:gd name="T72" fmla="*/ 21 w 25"/>
                <a:gd name="T73" fmla="*/ 13 h 33"/>
                <a:gd name="T74" fmla="*/ 24 w 25"/>
                <a:gd name="T75" fmla="*/ 15 h 33"/>
                <a:gd name="T76" fmla="*/ 24 w 25"/>
                <a:gd name="T77" fmla="*/ 15 h 33"/>
                <a:gd name="T78" fmla="*/ 25 w 25"/>
                <a:gd name="T79" fmla="*/ 17 h 33"/>
                <a:gd name="T80" fmla="*/ 25 w 25"/>
                <a:gd name="T81" fmla="*/ 17 h 33"/>
                <a:gd name="T82" fmla="*/ 23 w 25"/>
                <a:gd name="T83" fmla="*/ 20 h 33"/>
                <a:gd name="T84" fmla="*/ 23 w 25"/>
                <a:gd name="T85" fmla="*/ 20 h 33"/>
                <a:gd name="T86" fmla="*/ 0 w 25"/>
                <a:gd name="T87" fmla="*/ 33 h 33"/>
                <a:gd name="T88" fmla="*/ 4 w 25"/>
                <a:gd name="T89" fmla="*/ 2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5" h="33">
                  <a:moveTo>
                    <a:pt x="4" y="24"/>
                  </a:move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3"/>
                    <a:pt x="4" y="23"/>
                    <a:pt x="4" y="23"/>
                  </a:cubicBezTo>
                  <a:cubicBezTo>
                    <a:pt x="4" y="23"/>
                    <a:pt x="4" y="23"/>
                    <a:pt x="4" y="23"/>
                  </a:cubicBezTo>
                  <a:cubicBezTo>
                    <a:pt x="4" y="23"/>
                    <a:pt x="4" y="23"/>
                    <a:pt x="4" y="23"/>
                  </a:cubicBezTo>
                  <a:cubicBezTo>
                    <a:pt x="4" y="22"/>
                    <a:pt x="5" y="22"/>
                    <a:pt x="5" y="21"/>
                  </a:cubicBezTo>
                  <a:cubicBezTo>
                    <a:pt x="5" y="21"/>
                    <a:pt x="5" y="21"/>
                    <a:pt x="5" y="21"/>
                  </a:cubicBezTo>
                  <a:cubicBezTo>
                    <a:pt x="5" y="20"/>
                    <a:pt x="6" y="17"/>
                    <a:pt x="7" y="15"/>
                  </a:cubicBezTo>
                  <a:cubicBezTo>
                    <a:pt x="7" y="15"/>
                    <a:pt x="7" y="15"/>
                    <a:pt x="7" y="15"/>
                  </a:cubicBezTo>
                  <a:cubicBezTo>
                    <a:pt x="9" y="11"/>
                    <a:pt x="11" y="6"/>
                    <a:pt x="12" y="3"/>
                  </a:cubicBezTo>
                  <a:cubicBezTo>
                    <a:pt x="12" y="3"/>
                    <a:pt x="12" y="3"/>
                    <a:pt x="12" y="3"/>
                  </a:cubicBezTo>
                  <a:cubicBezTo>
                    <a:pt x="12" y="3"/>
                    <a:pt x="13" y="2"/>
                    <a:pt x="14" y="1"/>
                  </a:cubicBezTo>
                  <a:cubicBezTo>
                    <a:pt x="14" y="1"/>
                    <a:pt x="14" y="1"/>
                    <a:pt x="14" y="1"/>
                  </a:cubicBezTo>
                  <a:cubicBezTo>
                    <a:pt x="15" y="0"/>
                    <a:pt x="15" y="0"/>
                    <a:pt x="16" y="0"/>
                  </a:cubicBezTo>
                  <a:cubicBezTo>
                    <a:pt x="16" y="0"/>
                    <a:pt x="16" y="0"/>
                    <a:pt x="16" y="0"/>
                  </a:cubicBezTo>
                  <a:cubicBezTo>
                    <a:pt x="17" y="0"/>
                    <a:pt x="18" y="1"/>
                    <a:pt x="19" y="2"/>
                  </a:cubicBezTo>
                  <a:cubicBezTo>
                    <a:pt x="19" y="2"/>
                    <a:pt x="19" y="2"/>
                    <a:pt x="19" y="2"/>
                  </a:cubicBezTo>
                  <a:cubicBezTo>
                    <a:pt x="19" y="2"/>
                    <a:pt x="20" y="3"/>
                    <a:pt x="20" y="4"/>
                  </a:cubicBezTo>
                  <a:cubicBezTo>
                    <a:pt x="20" y="4"/>
                    <a:pt x="20" y="4"/>
                    <a:pt x="20" y="4"/>
                  </a:cubicBezTo>
                  <a:cubicBezTo>
                    <a:pt x="20" y="4"/>
                    <a:pt x="19" y="5"/>
                    <a:pt x="19" y="6"/>
                  </a:cubicBezTo>
                  <a:cubicBezTo>
                    <a:pt x="19" y="6"/>
                    <a:pt x="19" y="6"/>
                    <a:pt x="19" y="6"/>
                  </a:cubicBezTo>
                  <a:cubicBezTo>
                    <a:pt x="19" y="6"/>
                    <a:pt x="19" y="6"/>
                    <a:pt x="18" y="6"/>
                  </a:cubicBezTo>
                  <a:cubicBezTo>
                    <a:pt x="18" y="6"/>
                    <a:pt x="18" y="6"/>
                    <a:pt x="18" y="6"/>
                  </a:cubicBezTo>
                  <a:cubicBezTo>
                    <a:pt x="18" y="7"/>
                    <a:pt x="18" y="8"/>
                    <a:pt x="17" y="9"/>
                  </a:cubicBezTo>
                  <a:cubicBezTo>
                    <a:pt x="17" y="9"/>
                    <a:pt x="17" y="9"/>
                    <a:pt x="17" y="9"/>
                  </a:cubicBezTo>
                  <a:cubicBezTo>
                    <a:pt x="17" y="11"/>
                    <a:pt x="15" y="13"/>
                    <a:pt x="14" y="16"/>
                  </a:cubicBezTo>
                  <a:cubicBezTo>
                    <a:pt x="14" y="16"/>
                    <a:pt x="14" y="16"/>
                    <a:pt x="14" y="16"/>
                  </a:cubicBezTo>
                  <a:cubicBezTo>
                    <a:pt x="14" y="16"/>
                    <a:pt x="14" y="16"/>
                    <a:pt x="14" y="17"/>
                  </a:cubicBezTo>
                  <a:cubicBezTo>
                    <a:pt x="14" y="17"/>
                    <a:pt x="14" y="17"/>
                    <a:pt x="14" y="17"/>
                  </a:cubicBezTo>
                  <a:cubicBezTo>
                    <a:pt x="20" y="13"/>
                    <a:pt x="20" y="13"/>
                    <a:pt x="20" y="13"/>
                  </a:cubicBezTo>
                  <a:cubicBezTo>
                    <a:pt x="20" y="13"/>
                    <a:pt x="20" y="13"/>
                    <a:pt x="20" y="13"/>
                  </a:cubicBezTo>
                  <a:cubicBezTo>
                    <a:pt x="20" y="13"/>
                    <a:pt x="21" y="13"/>
                    <a:pt x="21" y="13"/>
                  </a:cubicBezTo>
                  <a:cubicBezTo>
                    <a:pt x="21" y="13"/>
                    <a:pt x="21" y="13"/>
                    <a:pt x="21" y="13"/>
                  </a:cubicBezTo>
                  <a:cubicBezTo>
                    <a:pt x="22" y="13"/>
                    <a:pt x="24" y="14"/>
                    <a:pt x="24" y="15"/>
                  </a:cubicBezTo>
                  <a:cubicBezTo>
                    <a:pt x="24" y="15"/>
                    <a:pt x="24" y="15"/>
                    <a:pt x="24" y="15"/>
                  </a:cubicBezTo>
                  <a:cubicBezTo>
                    <a:pt x="25" y="15"/>
                    <a:pt x="25" y="16"/>
                    <a:pt x="25" y="17"/>
                  </a:cubicBezTo>
                  <a:cubicBezTo>
                    <a:pt x="25" y="17"/>
                    <a:pt x="25" y="17"/>
                    <a:pt x="25" y="17"/>
                  </a:cubicBezTo>
                  <a:cubicBezTo>
                    <a:pt x="25" y="18"/>
                    <a:pt x="24" y="19"/>
                    <a:pt x="23" y="20"/>
                  </a:cubicBezTo>
                  <a:cubicBezTo>
                    <a:pt x="23" y="20"/>
                    <a:pt x="23" y="20"/>
                    <a:pt x="23" y="20"/>
                  </a:cubicBezTo>
                  <a:cubicBezTo>
                    <a:pt x="0" y="33"/>
                    <a:pt x="0" y="33"/>
                    <a:pt x="0" y="33"/>
                  </a:cubicBezTo>
                  <a:cubicBezTo>
                    <a:pt x="4" y="24"/>
                    <a:pt x="4" y="24"/>
                    <a:pt x="4"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 name="Freeform 115"/>
            <p:cNvSpPr/>
            <p:nvPr/>
          </p:nvSpPr>
          <p:spPr bwMode="auto">
            <a:xfrm>
              <a:off x="5507038" y="2579688"/>
              <a:ext cx="79375" cy="84138"/>
            </a:xfrm>
            <a:custGeom>
              <a:avLst/>
              <a:gdLst>
                <a:gd name="T0" fmla="*/ 0 w 15"/>
                <a:gd name="T1" fmla="*/ 15 h 16"/>
                <a:gd name="T2" fmla="*/ 1 w 15"/>
                <a:gd name="T3" fmla="*/ 13 h 16"/>
                <a:gd name="T4" fmla="*/ 1 w 15"/>
                <a:gd name="T5" fmla="*/ 13 h 16"/>
                <a:gd name="T6" fmla="*/ 5 w 15"/>
                <a:gd name="T7" fmla="*/ 7 h 16"/>
                <a:gd name="T8" fmla="*/ 5 w 15"/>
                <a:gd name="T9" fmla="*/ 7 h 16"/>
                <a:gd name="T10" fmla="*/ 12 w 15"/>
                <a:gd name="T11" fmla="*/ 0 h 16"/>
                <a:gd name="T12" fmla="*/ 12 w 15"/>
                <a:gd name="T13" fmla="*/ 0 h 16"/>
                <a:gd name="T14" fmla="*/ 12 w 15"/>
                <a:gd name="T15" fmla="*/ 0 h 16"/>
                <a:gd name="T16" fmla="*/ 14 w 15"/>
                <a:gd name="T17" fmla="*/ 1 h 16"/>
                <a:gd name="T18" fmla="*/ 14 w 15"/>
                <a:gd name="T19" fmla="*/ 1 h 16"/>
                <a:gd name="T20" fmla="*/ 14 w 15"/>
                <a:gd name="T21" fmla="*/ 3 h 16"/>
                <a:gd name="T22" fmla="*/ 14 w 15"/>
                <a:gd name="T23" fmla="*/ 3 h 16"/>
                <a:gd name="T24" fmla="*/ 8 w 15"/>
                <a:gd name="T25" fmla="*/ 9 h 16"/>
                <a:gd name="T26" fmla="*/ 8 w 15"/>
                <a:gd name="T27" fmla="*/ 9 h 16"/>
                <a:gd name="T28" fmla="*/ 2 w 15"/>
                <a:gd name="T29" fmla="*/ 16 h 16"/>
                <a:gd name="T30" fmla="*/ 2 w 15"/>
                <a:gd name="T31" fmla="*/ 16 h 16"/>
                <a:gd name="T32" fmla="*/ 2 w 15"/>
                <a:gd name="T33" fmla="*/ 16 h 16"/>
                <a:gd name="T34" fmla="*/ 2 w 15"/>
                <a:gd name="T35" fmla="*/ 16 h 16"/>
                <a:gd name="T36" fmla="*/ 0 w 15"/>
                <a:gd name="T3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 h="16">
                  <a:moveTo>
                    <a:pt x="0" y="15"/>
                  </a:moveTo>
                  <a:cubicBezTo>
                    <a:pt x="0" y="14"/>
                    <a:pt x="0" y="14"/>
                    <a:pt x="1" y="13"/>
                  </a:cubicBezTo>
                  <a:cubicBezTo>
                    <a:pt x="1" y="13"/>
                    <a:pt x="1" y="13"/>
                    <a:pt x="1" y="13"/>
                  </a:cubicBezTo>
                  <a:cubicBezTo>
                    <a:pt x="1" y="13"/>
                    <a:pt x="3" y="10"/>
                    <a:pt x="5" y="7"/>
                  </a:cubicBezTo>
                  <a:cubicBezTo>
                    <a:pt x="5" y="7"/>
                    <a:pt x="5" y="7"/>
                    <a:pt x="5" y="7"/>
                  </a:cubicBezTo>
                  <a:cubicBezTo>
                    <a:pt x="7" y="5"/>
                    <a:pt x="9" y="2"/>
                    <a:pt x="12" y="0"/>
                  </a:cubicBezTo>
                  <a:cubicBezTo>
                    <a:pt x="12" y="0"/>
                    <a:pt x="12" y="0"/>
                    <a:pt x="12" y="0"/>
                  </a:cubicBezTo>
                  <a:cubicBezTo>
                    <a:pt x="12" y="0"/>
                    <a:pt x="12" y="0"/>
                    <a:pt x="12" y="0"/>
                  </a:cubicBezTo>
                  <a:cubicBezTo>
                    <a:pt x="13" y="0"/>
                    <a:pt x="14" y="0"/>
                    <a:pt x="14" y="1"/>
                  </a:cubicBezTo>
                  <a:cubicBezTo>
                    <a:pt x="14" y="1"/>
                    <a:pt x="14" y="1"/>
                    <a:pt x="14" y="1"/>
                  </a:cubicBezTo>
                  <a:cubicBezTo>
                    <a:pt x="15" y="1"/>
                    <a:pt x="15" y="2"/>
                    <a:pt x="14" y="3"/>
                  </a:cubicBezTo>
                  <a:cubicBezTo>
                    <a:pt x="14" y="3"/>
                    <a:pt x="14" y="3"/>
                    <a:pt x="14" y="3"/>
                  </a:cubicBezTo>
                  <a:cubicBezTo>
                    <a:pt x="12" y="4"/>
                    <a:pt x="9" y="6"/>
                    <a:pt x="8" y="9"/>
                  </a:cubicBezTo>
                  <a:cubicBezTo>
                    <a:pt x="8" y="9"/>
                    <a:pt x="8" y="9"/>
                    <a:pt x="8" y="9"/>
                  </a:cubicBezTo>
                  <a:cubicBezTo>
                    <a:pt x="6" y="12"/>
                    <a:pt x="4" y="15"/>
                    <a:pt x="2" y="16"/>
                  </a:cubicBezTo>
                  <a:cubicBezTo>
                    <a:pt x="2" y="16"/>
                    <a:pt x="2" y="16"/>
                    <a:pt x="2" y="16"/>
                  </a:cubicBezTo>
                  <a:cubicBezTo>
                    <a:pt x="2" y="16"/>
                    <a:pt x="2" y="16"/>
                    <a:pt x="2" y="16"/>
                  </a:cubicBezTo>
                  <a:cubicBezTo>
                    <a:pt x="2" y="16"/>
                    <a:pt x="2" y="16"/>
                    <a:pt x="2" y="16"/>
                  </a:cubicBezTo>
                  <a:cubicBezTo>
                    <a:pt x="1" y="16"/>
                    <a:pt x="1" y="16"/>
                    <a:pt x="0"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 name="Freeform 116"/>
            <p:cNvSpPr>
              <a:spLocks noEditPoints="1"/>
            </p:cNvSpPr>
            <p:nvPr/>
          </p:nvSpPr>
          <p:spPr bwMode="auto">
            <a:xfrm>
              <a:off x="5495925" y="2563813"/>
              <a:ext cx="100013" cy="109538"/>
            </a:xfrm>
            <a:custGeom>
              <a:avLst/>
              <a:gdLst>
                <a:gd name="T0" fmla="*/ 1 w 19"/>
                <a:gd name="T1" fmla="*/ 19 h 21"/>
                <a:gd name="T2" fmla="*/ 1 w 19"/>
                <a:gd name="T3" fmla="*/ 19 h 21"/>
                <a:gd name="T4" fmla="*/ 0 w 19"/>
                <a:gd name="T5" fmla="*/ 17 h 21"/>
                <a:gd name="T6" fmla="*/ 0 w 19"/>
                <a:gd name="T7" fmla="*/ 17 h 21"/>
                <a:gd name="T8" fmla="*/ 2 w 19"/>
                <a:gd name="T9" fmla="*/ 14 h 21"/>
                <a:gd name="T10" fmla="*/ 2 w 19"/>
                <a:gd name="T11" fmla="*/ 14 h 21"/>
                <a:gd name="T12" fmla="*/ 2 w 19"/>
                <a:gd name="T13" fmla="*/ 14 h 21"/>
                <a:gd name="T14" fmla="*/ 2 w 19"/>
                <a:gd name="T15" fmla="*/ 14 h 21"/>
                <a:gd name="T16" fmla="*/ 3 w 19"/>
                <a:gd name="T17" fmla="*/ 13 h 21"/>
                <a:gd name="T18" fmla="*/ 3 w 19"/>
                <a:gd name="T19" fmla="*/ 13 h 21"/>
                <a:gd name="T20" fmla="*/ 5 w 19"/>
                <a:gd name="T21" fmla="*/ 9 h 21"/>
                <a:gd name="T22" fmla="*/ 5 w 19"/>
                <a:gd name="T23" fmla="*/ 9 h 21"/>
                <a:gd name="T24" fmla="*/ 13 w 19"/>
                <a:gd name="T25" fmla="*/ 1 h 21"/>
                <a:gd name="T26" fmla="*/ 13 w 19"/>
                <a:gd name="T27" fmla="*/ 1 h 21"/>
                <a:gd name="T28" fmla="*/ 16 w 19"/>
                <a:gd name="T29" fmla="*/ 0 h 21"/>
                <a:gd name="T30" fmla="*/ 16 w 19"/>
                <a:gd name="T31" fmla="*/ 1 h 21"/>
                <a:gd name="T32" fmla="*/ 18 w 19"/>
                <a:gd name="T33" fmla="*/ 3 h 21"/>
                <a:gd name="T34" fmla="*/ 18 w 19"/>
                <a:gd name="T35" fmla="*/ 3 h 21"/>
                <a:gd name="T36" fmla="*/ 19 w 19"/>
                <a:gd name="T37" fmla="*/ 4 h 21"/>
                <a:gd name="T38" fmla="*/ 19 w 19"/>
                <a:gd name="T39" fmla="*/ 4 h 21"/>
                <a:gd name="T40" fmla="*/ 17 w 19"/>
                <a:gd name="T41" fmla="*/ 7 h 21"/>
                <a:gd name="T42" fmla="*/ 17 w 19"/>
                <a:gd name="T43" fmla="*/ 7 h 21"/>
                <a:gd name="T44" fmla="*/ 11 w 19"/>
                <a:gd name="T45" fmla="*/ 13 h 21"/>
                <a:gd name="T46" fmla="*/ 11 w 19"/>
                <a:gd name="T47" fmla="*/ 13 h 21"/>
                <a:gd name="T48" fmla="*/ 5 w 19"/>
                <a:gd name="T49" fmla="*/ 20 h 21"/>
                <a:gd name="T50" fmla="*/ 5 w 19"/>
                <a:gd name="T51" fmla="*/ 20 h 21"/>
                <a:gd name="T52" fmla="*/ 4 w 19"/>
                <a:gd name="T53" fmla="*/ 21 h 21"/>
                <a:gd name="T54" fmla="*/ 4 w 19"/>
                <a:gd name="T55" fmla="*/ 21 h 21"/>
                <a:gd name="T56" fmla="*/ 4 w 19"/>
                <a:gd name="T57" fmla="*/ 21 h 21"/>
                <a:gd name="T58" fmla="*/ 4 w 19"/>
                <a:gd name="T59" fmla="*/ 21 h 21"/>
                <a:gd name="T60" fmla="*/ 1 w 19"/>
                <a:gd name="T61" fmla="*/ 19 h 21"/>
                <a:gd name="T62" fmla="*/ 2 w 19"/>
                <a:gd name="T63" fmla="*/ 18 h 21"/>
                <a:gd name="T64" fmla="*/ 3 w 19"/>
                <a:gd name="T65" fmla="*/ 18 h 21"/>
                <a:gd name="T66" fmla="*/ 3 w 19"/>
                <a:gd name="T67" fmla="*/ 18 h 21"/>
                <a:gd name="T68" fmla="*/ 2 w 19"/>
                <a:gd name="T69" fmla="*/ 18 h 21"/>
                <a:gd name="T70" fmla="*/ 4 w 19"/>
                <a:gd name="T71" fmla="*/ 17 h 21"/>
                <a:gd name="T72" fmla="*/ 4 w 19"/>
                <a:gd name="T73" fmla="*/ 17 h 21"/>
                <a:gd name="T74" fmla="*/ 4 w 19"/>
                <a:gd name="T75" fmla="*/ 17 h 21"/>
                <a:gd name="T76" fmla="*/ 4 w 19"/>
                <a:gd name="T77" fmla="*/ 17 h 21"/>
                <a:gd name="T78" fmla="*/ 4 w 19"/>
                <a:gd name="T79" fmla="*/ 17 h 21"/>
                <a:gd name="T80" fmla="*/ 4 w 19"/>
                <a:gd name="T81" fmla="*/ 17 h 21"/>
                <a:gd name="T82" fmla="*/ 4 w 19"/>
                <a:gd name="T83" fmla="*/ 17 h 21"/>
                <a:gd name="T84" fmla="*/ 4 w 19"/>
                <a:gd name="T85" fmla="*/ 17 h 21"/>
                <a:gd name="T86" fmla="*/ 4 w 19"/>
                <a:gd name="T8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9" h="21">
                  <a:moveTo>
                    <a:pt x="1" y="19"/>
                  </a:moveTo>
                  <a:cubicBezTo>
                    <a:pt x="1" y="19"/>
                    <a:pt x="1" y="19"/>
                    <a:pt x="1" y="19"/>
                  </a:cubicBezTo>
                  <a:cubicBezTo>
                    <a:pt x="0" y="19"/>
                    <a:pt x="0" y="18"/>
                    <a:pt x="0" y="17"/>
                  </a:cubicBezTo>
                  <a:cubicBezTo>
                    <a:pt x="0" y="17"/>
                    <a:pt x="0" y="17"/>
                    <a:pt x="0" y="17"/>
                  </a:cubicBezTo>
                  <a:cubicBezTo>
                    <a:pt x="0" y="16"/>
                    <a:pt x="1" y="15"/>
                    <a:pt x="2" y="14"/>
                  </a:cubicBezTo>
                  <a:cubicBezTo>
                    <a:pt x="2" y="14"/>
                    <a:pt x="2" y="14"/>
                    <a:pt x="2" y="14"/>
                  </a:cubicBezTo>
                  <a:cubicBezTo>
                    <a:pt x="2" y="14"/>
                    <a:pt x="2" y="14"/>
                    <a:pt x="2" y="14"/>
                  </a:cubicBezTo>
                  <a:cubicBezTo>
                    <a:pt x="2" y="14"/>
                    <a:pt x="2" y="14"/>
                    <a:pt x="2" y="14"/>
                  </a:cubicBezTo>
                  <a:cubicBezTo>
                    <a:pt x="2" y="14"/>
                    <a:pt x="2" y="14"/>
                    <a:pt x="3" y="13"/>
                  </a:cubicBezTo>
                  <a:cubicBezTo>
                    <a:pt x="3" y="13"/>
                    <a:pt x="3" y="13"/>
                    <a:pt x="3" y="13"/>
                  </a:cubicBezTo>
                  <a:cubicBezTo>
                    <a:pt x="4" y="12"/>
                    <a:pt x="4" y="11"/>
                    <a:pt x="5" y="9"/>
                  </a:cubicBezTo>
                  <a:cubicBezTo>
                    <a:pt x="5" y="9"/>
                    <a:pt x="5" y="9"/>
                    <a:pt x="5" y="9"/>
                  </a:cubicBezTo>
                  <a:cubicBezTo>
                    <a:pt x="8" y="6"/>
                    <a:pt x="10" y="3"/>
                    <a:pt x="13" y="1"/>
                  </a:cubicBezTo>
                  <a:cubicBezTo>
                    <a:pt x="13" y="1"/>
                    <a:pt x="13" y="1"/>
                    <a:pt x="13" y="1"/>
                  </a:cubicBezTo>
                  <a:cubicBezTo>
                    <a:pt x="16" y="0"/>
                    <a:pt x="16" y="0"/>
                    <a:pt x="16" y="0"/>
                  </a:cubicBezTo>
                  <a:cubicBezTo>
                    <a:pt x="16" y="1"/>
                    <a:pt x="16" y="1"/>
                    <a:pt x="16" y="1"/>
                  </a:cubicBezTo>
                  <a:cubicBezTo>
                    <a:pt x="17" y="1"/>
                    <a:pt x="18" y="2"/>
                    <a:pt x="18" y="3"/>
                  </a:cubicBezTo>
                  <a:cubicBezTo>
                    <a:pt x="18" y="3"/>
                    <a:pt x="18" y="3"/>
                    <a:pt x="18" y="3"/>
                  </a:cubicBezTo>
                  <a:cubicBezTo>
                    <a:pt x="19" y="3"/>
                    <a:pt x="19" y="4"/>
                    <a:pt x="19" y="4"/>
                  </a:cubicBezTo>
                  <a:cubicBezTo>
                    <a:pt x="19" y="4"/>
                    <a:pt x="19" y="4"/>
                    <a:pt x="19" y="4"/>
                  </a:cubicBezTo>
                  <a:cubicBezTo>
                    <a:pt x="19" y="6"/>
                    <a:pt x="18" y="7"/>
                    <a:pt x="17" y="7"/>
                  </a:cubicBezTo>
                  <a:cubicBezTo>
                    <a:pt x="17" y="7"/>
                    <a:pt x="17" y="7"/>
                    <a:pt x="17" y="7"/>
                  </a:cubicBezTo>
                  <a:cubicBezTo>
                    <a:pt x="15" y="8"/>
                    <a:pt x="13" y="11"/>
                    <a:pt x="11" y="13"/>
                  </a:cubicBezTo>
                  <a:cubicBezTo>
                    <a:pt x="11" y="13"/>
                    <a:pt x="11" y="13"/>
                    <a:pt x="11" y="13"/>
                  </a:cubicBezTo>
                  <a:cubicBezTo>
                    <a:pt x="9" y="16"/>
                    <a:pt x="8" y="19"/>
                    <a:pt x="5" y="20"/>
                  </a:cubicBezTo>
                  <a:cubicBezTo>
                    <a:pt x="5" y="20"/>
                    <a:pt x="5" y="20"/>
                    <a:pt x="5" y="20"/>
                  </a:cubicBezTo>
                  <a:cubicBezTo>
                    <a:pt x="5" y="21"/>
                    <a:pt x="4" y="21"/>
                    <a:pt x="4" y="21"/>
                  </a:cubicBezTo>
                  <a:cubicBezTo>
                    <a:pt x="4" y="21"/>
                    <a:pt x="4" y="21"/>
                    <a:pt x="4" y="21"/>
                  </a:cubicBezTo>
                  <a:cubicBezTo>
                    <a:pt x="4" y="21"/>
                    <a:pt x="4" y="21"/>
                    <a:pt x="4" y="21"/>
                  </a:cubicBezTo>
                  <a:cubicBezTo>
                    <a:pt x="4" y="21"/>
                    <a:pt x="4" y="21"/>
                    <a:pt x="4" y="21"/>
                  </a:cubicBezTo>
                  <a:cubicBezTo>
                    <a:pt x="2" y="21"/>
                    <a:pt x="1" y="20"/>
                    <a:pt x="1" y="19"/>
                  </a:cubicBezTo>
                  <a:close/>
                  <a:moveTo>
                    <a:pt x="2" y="18"/>
                  </a:moveTo>
                  <a:cubicBezTo>
                    <a:pt x="3" y="18"/>
                    <a:pt x="3" y="18"/>
                    <a:pt x="3" y="18"/>
                  </a:cubicBezTo>
                  <a:cubicBezTo>
                    <a:pt x="3" y="18"/>
                    <a:pt x="3" y="18"/>
                    <a:pt x="3" y="18"/>
                  </a:cubicBezTo>
                  <a:cubicBezTo>
                    <a:pt x="2" y="18"/>
                    <a:pt x="2" y="18"/>
                    <a:pt x="2" y="18"/>
                  </a:cubicBezTo>
                  <a:close/>
                  <a:moveTo>
                    <a:pt x="4" y="17"/>
                  </a:moveTo>
                  <a:cubicBezTo>
                    <a:pt x="4" y="17"/>
                    <a:pt x="4" y="17"/>
                    <a:pt x="4" y="17"/>
                  </a:cubicBezTo>
                  <a:cubicBezTo>
                    <a:pt x="4" y="17"/>
                    <a:pt x="4" y="17"/>
                    <a:pt x="4" y="17"/>
                  </a:cubicBezTo>
                  <a:close/>
                  <a:moveTo>
                    <a:pt x="4" y="17"/>
                  </a:move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 name="Freeform 117"/>
            <p:cNvSpPr/>
            <p:nvPr/>
          </p:nvSpPr>
          <p:spPr bwMode="auto">
            <a:xfrm>
              <a:off x="5522913" y="4059238"/>
              <a:ext cx="274638" cy="542925"/>
            </a:xfrm>
            <a:custGeom>
              <a:avLst/>
              <a:gdLst>
                <a:gd name="T0" fmla="*/ 19 w 52"/>
                <a:gd name="T1" fmla="*/ 99 h 103"/>
                <a:gd name="T2" fmla="*/ 9 w 52"/>
                <a:gd name="T3" fmla="*/ 71 h 103"/>
                <a:gd name="T4" fmla="*/ 9 w 52"/>
                <a:gd name="T5" fmla="*/ 71 h 103"/>
                <a:gd name="T6" fmla="*/ 3 w 52"/>
                <a:gd name="T7" fmla="*/ 90 h 103"/>
                <a:gd name="T8" fmla="*/ 2 w 52"/>
                <a:gd name="T9" fmla="*/ 91 h 103"/>
                <a:gd name="T10" fmla="*/ 2 w 52"/>
                <a:gd name="T11" fmla="*/ 91 h 103"/>
                <a:gd name="T12" fmla="*/ 0 w 52"/>
                <a:gd name="T13" fmla="*/ 89 h 103"/>
                <a:gd name="T14" fmla="*/ 0 w 52"/>
                <a:gd name="T15" fmla="*/ 89 h 103"/>
                <a:gd name="T16" fmla="*/ 8 w 52"/>
                <a:gd name="T17" fmla="*/ 61 h 103"/>
                <a:gd name="T18" fmla="*/ 10 w 52"/>
                <a:gd name="T19" fmla="*/ 66 h 103"/>
                <a:gd name="T20" fmla="*/ 22 w 52"/>
                <a:gd name="T21" fmla="*/ 98 h 103"/>
                <a:gd name="T22" fmla="*/ 22 w 52"/>
                <a:gd name="T23" fmla="*/ 98 h 103"/>
                <a:gd name="T24" fmla="*/ 23 w 52"/>
                <a:gd name="T25" fmla="*/ 100 h 103"/>
                <a:gd name="T26" fmla="*/ 23 w 52"/>
                <a:gd name="T27" fmla="*/ 100 h 103"/>
                <a:gd name="T28" fmla="*/ 26 w 52"/>
                <a:gd name="T29" fmla="*/ 97 h 103"/>
                <a:gd name="T30" fmla="*/ 26 w 52"/>
                <a:gd name="T31" fmla="*/ 97 h 103"/>
                <a:gd name="T32" fmla="*/ 28 w 52"/>
                <a:gd name="T33" fmla="*/ 95 h 103"/>
                <a:gd name="T34" fmla="*/ 28 w 52"/>
                <a:gd name="T35" fmla="*/ 95 h 103"/>
                <a:gd name="T36" fmla="*/ 49 w 52"/>
                <a:gd name="T37" fmla="*/ 1 h 103"/>
                <a:gd name="T38" fmla="*/ 50 w 52"/>
                <a:gd name="T39" fmla="*/ 0 h 103"/>
                <a:gd name="T40" fmla="*/ 50 w 52"/>
                <a:gd name="T41" fmla="*/ 0 h 103"/>
                <a:gd name="T42" fmla="*/ 52 w 52"/>
                <a:gd name="T43" fmla="*/ 2 h 103"/>
                <a:gd name="T44" fmla="*/ 52 w 52"/>
                <a:gd name="T45" fmla="*/ 2 h 103"/>
                <a:gd name="T46" fmla="*/ 30 w 52"/>
                <a:gd name="T47" fmla="*/ 96 h 103"/>
                <a:gd name="T48" fmla="*/ 30 w 52"/>
                <a:gd name="T49" fmla="*/ 96 h 103"/>
                <a:gd name="T50" fmla="*/ 28 w 52"/>
                <a:gd name="T51" fmla="*/ 99 h 103"/>
                <a:gd name="T52" fmla="*/ 28 w 52"/>
                <a:gd name="T53" fmla="*/ 99 h 103"/>
                <a:gd name="T54" fmla="*/ 23 w 52"/>
                <a:gd name="T55" fmla="*/ 103 h 103"/>
                <a:gd name="T56" fmla="*/ 23 w 52"/>
                <a:gd name="T57" fmla="*/ 103 h 103"/>
                <a:gd name="T58" fmla="*/ 19 w 52"/>
                <a:gd name="T59" fmla="*/ 9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2" h="103">
                  <a:moveTo>
                    <a:pt x="19" y="99"/>
                  </a:moveTo>
                  <a:cubicBezTo>
                    <a:pt x="17" y="92"/>
                    <a:pt x="12" y="78"/>
                    <a:pt x="9" y="71"/>
                  </a:cubicBezTo>
                  <a:cubicBezTo>
                    <a:pt x="9" y="71"/>
                    <a:pt x="9" y="71"/>
                    <a:pt x="9" y="71"/>
                  </a:cubicBezTo>
                  <a:cubicBezTo>
                    <a:pt x="3" y="90"/>
                    <a:pt x="3" y="90"/>
                    <a:pt x="3" y="90"/>
                  </a:cubicBezTo>
                  <a:cubicBezTo>
                    <a:pt x="3" y="91"/>
                    <a:pt x="2" y="91"/>
                    <a:pt x="2" y="91"/>
                  </a:cubicBezTo>
                  <a:cubicBezTo>
                    <a:pt x="2" y="91"/>
                    <a:pt x="2" y="91"/>
                    <a:pt x="2" y="91"/>
                  </a:cubicBezTo>
                  <a:cubicBezTo>
                    <a:pt x="1" y="91"/>
                    <a:pt x="0" y="90"/>
                    <a:pt x="0" y="89"/>
                  </a:cubicBezTo>
                  <a:cubicBezTo>
                    <a:pt x="0" y="89"/>
                    <a:pt x="0" y="89"/>
                    <a:pt x="0" y="89"/>
                  </a:cubicBezTo>
                  <a:cubicBezTo>
                    <a:pt x="8" y="61"/>
                    <a:pt x="8" y="61"/>
                    <a:pt x="8" y="61"/>
                  </a:cubicBezTo>
                  <a:cubicBezTo>
                    <a:pt x="10" y="66"/>
                    <a:pt x="10" y="66"/>
                    <a:pt x="10" y="66"/>
                  </a:cubicBezTo>
                  <a:cubicBezTo>
                    <a:pt x="10" y="66"/>
                    <a:pt x="19" y="89"/>
                    <a:pt x="22" y="98"/>
                  </a:cubicBezTo>
                  <a:cubicBezTo>
                    <a:pt x="22" y="98"/>
                    <a:pt x="22" y="98"/>
                    <a:pt x="22" y="98"/>
                  </a:cubicBezTo>
                  <a:cubicBezTo>
                    <a:pt x="23" y="100"/>
                    <a:pt x="23" y="100"/>
                    <a:pt x="23" y="100"/>
                  </a:cubicBezTo>
                  <a:cubicBezTo>
                    <a:pt x="23" y="100"/>
                    <a:pt x="23" y="100"/>
                    <a:pt x="23" y="100"/>
                  </a:cubicBezTo>
                  <a:cubicBezTo>
                    <a:pt x="23" y="100"/>
                    <a:pt x="25" y="99"/>
                    <a:pt x="26" y="97"/>
                  </a:cubicBezTo>
                  <a:cubicBezTo>
                    <a:pt x="26" y="97"/>
                    <a:pt x="26" y="97"/>
                    <a:pt x="26" y="97"/>
                  </a:cubicBezTo>
                  <a:cubicBezTo>
                    <a:pt x="27" y="96"/>
                    <a:pt x="27" y="95"/>
                    <a:pt x="28" y="95"/>
                  </a:cubicBezTo>
                  <a:cubicBezTo>
                    <a:pt x="28" y="95"/>
                    <a:pt x="28" y="95"/>
                    <a:pt x="28" y="95"/>
                  </a:cubicBezTo>
                  <a:cubicBezTo>
                    <a:pt x="49" y="1"/>
                    <a:pt x="49" y="1"/>
                    <a:pt x="49" y="1"/>
                  </a:cubicBezTo>
                  <a:cubicBezTo>
                    <a:pt x="49" y="0"/>
                    <a:pt x="50" y="0"/>
                    <a:pt x="50" y="0"/>
                  </a:cubicBezTo>
                  <a:cubicBezTo>
                    <a:pt x="50" y="0"/>
                    <a:pt x="50" y="0"/>
                    <a:pt x="50" y="0"/>
                  </a:cubicBezTo>
                  <a:cubicBezTo>
                    <a:pt x="51" y="0"/>
                    <a:pt x="52" y="1"/>
                    <a:pt x="52" y="2"/>
                  </a:cubicBezTo>
                  <a:cubicBezTo>
                    <a:pt x="52" y="2"/>
                    <a:pt x="52" y="2"/>
                    <a:pt x="52" y="2"/>
                  </a:cubicBezTo>
                  <a:cubicBezTo>
                    <a:pt x="30" y="96"/>
                    <a:pt x="30" y="96"/>
                    <a:pt x="30" y="96"/>
                  </a:cubicBezTo>
                  <a:cubicBezTo>
                    <a:pt x="30" y="96"/>
                    <a:pt x="30" y="96"/>
                    <a:pt x="30" y="96"/>
                  </a:cubicBezTo>
                  <a:cubicBezTo>
                    <a:pt x="30" y="96"/>
                    <a:pt x="30" y="97"/>
                    <a:pt x="28" y="99"/>
                  </a:cubicBezTo>
                  <a:cubicBezTo>
                    <a:pt x="28" y="99"/>
                    <a:pt x="28" y="99"/>
                    <a:pt x="28" y="99"/>
                  </a:cubicBezTo>
                  <a:cubicBezTo>
                    <a:pt x="27" y="101"/>
                    <a:pt x="26" y="103"/>
                    <a:pt x="23" y="103"/>
                  </a:cubicBezTo>
                  <a:cubicBezTo>
                    <a:pt x="23" y="103"/>
                    <a:pt x="23" y="103"/>
                    <a:pt x="23" y="103"/>
                  </a:cubicBezTo>
                  <a:cubicBezTo>
                    <a:pt x="21" y="103"/>
                    <a:pt x="20" y="101"/>
                    <a:pt x="19" y="9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 name="Freeform 118"/>
            <p:cNvSpPr>
              <a:spLocks noEditPoints="1"/>
            </p:cNvSpPr>
            <p:nvPr/>
          </p:nvSpPr>
          <p:spPr bwMode="auto">
            <a:xfrm>
              <a:off x="5511800" y="4049713"/>
              <a:ext cx="296863" cy="563563"/>
            </a:xfrm>
            <a:custGeom>
              <a:avLst/>
              <a:gdLst>
                <a:gd name="T0" fmla="*/ 19 w 56"/>
                <a:gd name="T1" fmla="*/ 101 h 107"/>
                <a:gd name="T2" fmla="*/ 19 w 56"/>
                <a:gd name="T3" fmla="*/ 101 h 107"/>
                <a:gd name="T4" fmla="*/ 11 w 56"/>
                <a:gd name="T5" fmla="*/ 79 h 107"/>
                <a:gd name="T6" fmla="*/ 11 w 56"/>
                <a:gd name="T7" fmla="*/ 79 h 107"/>
                <a:gd name="T8" fmla="*/ 7 w 56"/>
                <a:gd name="T9" fmla="*/ 93 h 107"/>
                <a:gd name="T10" fmla="*/ 4 w 56"/>
                <a:gd name="T11" fmla="*/ 95 h 107"/>
                <a:gd name="T12" fmla="*/ 4 w 56"/>
                <a:gd name="T13" fmla="*/ 95 h 107"/>
                <a:gd name="T14" fmla="*/ 3 w 56"/>
                <a:gd name="T15" fmla="*/ 95 h 107"/>
                <a:gd name="T16" fmla="*/ 3 w 56"/>
                <a:gd name="T17" fmla="*/ 95 h 107"/>
                <a:gd name="T18" fmla="*/ 0 w 56"/>
                <a:gd name="T19" fmla="*/ 92 h 107"/>
                <a:gd name="T20" fmla="*/ 0 w 56"/>
                <a:gd name="T21" fmla="*/ 92 h 107"/>
                <a:gd name="T22" fmla="*/ 1 w 56"/>
                <a:gd name="T23" fmla="*/ 91 h 107"/>
                <a:gd name="T24" fmla="*/ 1 w 56"/>
                <a:gd name="T25" fmla="*/ 91 h 107"/>
                <a:gd name="T26" fmla="*/ 10 w 56"/>
                <a:gd name="T27" fmla="*/ 57 h 107"/>
                <a:gd name="T28" fmla="*/ 14 w 56"/>
                <a:gd name="T29" fmla="*/ 67 h 107"/>
                <a:gd name="T30" fmla="*/ 26 w 56"/>
                <a:gd name="T31" fmla="*/ 99 h 107"/>
                <a:gd name="T32" fmla="*/ 26 w 56"/>
                <a:gd name="T33" fmla="*/ 99 h 107"/>
                <a:gd name="T34" fmla="*/ 26 w 56"/>
                <a:gd name="T35" fmla="*/ 98 h 107"/>
                <a:gd name="T36" fmla="*/ 26 w 56"/>
                <a:gd name="T37" fmla="*/ 98 h 107"/>
                <a:gd name="T38" fmla="*/ 28 w 56"/>
                <a:gd name="T39" fmla="*/ 96 h 107"/>
                <a:gd name="T40" fmla="*/ 28 w 56"/>
                <a:gd name="T41" fmla="*/ 96 h 107"/>
                <a:gd name="T42" fmla="*/ 49 w 56"/>
                <a:gd name="T43" fmla="*/ 3 h 107"/>
                <a:gd name="T44" fmla="*/ 52 w 56"/>
                <a:gd name="T45" fmla="*/ 0 h 107"/>
                <a:gd name="T46" fmla="*/ 52 w 56"/>
                <a:gd name="T47" fmla="*/ 0 h 107"/>
                <a:gd name="T48" fmla="*/ 53 w 56"/>
                <a:gd name="T49" fmla="*/ 0 h 107"/>
                <a:gd name="T50" fmla="*/ 53 w 56"/>
                <a:gd name="T51" fmla="*/ 0 h 107"/>
                <a:gd name="T52" fmla="*/ 56 w 56"/>
                <a:gd name="T53" fmla="*/ 3 h 107"/>
                <a:gd name="T54" fmla="*/ 56 w 56"/>
                <a:gd name="T55" fmla="*/ 3 h 107"/>
                <a:gd name="T56" fmla="*/ 56 w 56"/>
                <a:gd name="T57" fmla="*/ 4 h 107"/>
                <a:gd name="T58" fmla="*/ 56 w 56"/>
                <a:gd name="T59" fmla="*/ 4 h 107"/>
                <a:gd name="T60" fmla="*/ 34 w 56"/>
                <a:gd name="T61" fmla="*/ 98 h 107"/>
                <a:gd name="T62" fmla="*/ 34 w 56"/>
                <a:gd name="T63" fmla="*/ 98 h 107"/>
                <a:gd name="T64" fmla="*/ 34 w 56"/>
                <a:gd name="T65" fmla="*/ 99 h 107"/>
                <a:gd name="T66" fmla="*/ 32 w 56"/>
                <a:gd name="T67" fmla="*/ 102 h 107"/>
                <a:gd name="T68" fmla="*/ 32 w 56"/>
                <a:gd name="T69" fmla="*/ 102 h 107"/>
                <a:gd name="T70" fmla="*/ 25 w 56"/>
                <a:gd name="T71" fmla="*/ 107 h 107"/>
                <a:gd name="T72" fmla="*/ 25 w 56"/>
                <a:gd name="T73" fmla="*/ 107 h 107"/>
                <a:gd name="T74" fmla="*/ 19 w 56"/>
                <a:gd name="T75" fmla="*/ 101 h 107"/>
                <a:gd name="T76" fmla="*/ 27 w 56"/>
                <a:gd name="T77" fmla="*/ 101 h 107"/>
                <a:gd name="T78" fmla="*/ 27 w 56"/>
                <a:gd name="T79" fmla="*/ 101 h 107"/>
                <a:gd name="T80" fmla="*/ 27 w 56"/>
                <a:gd name="T81" fmla="*/ 101 h 107"/>
                <a:gd name="T82" fmla="*/ 27 w 56"/>
                <a:gd name="T83" fmla="*/ 101 h 107"/>
                <a:gd name="T84" fmla="*/ 21 w 56"/>
                <a:gd name="T85" fmla="*/ 101 h 107"/>
                <a:gd name="T86" fmla="*/ 22 w 56"/>
                <a:gd name="T87" fmla="*/ 100 h 107"/>
                <a:gd name="T88" fmla="*/ 22 w 56"/>
                <a:gd name="T89" fmla="*/ 100 h 107"/>
                <a:gd name="T90" fmla="*/ 22 w 56"/>
                <a:gd name="T91" fmla="*/ 100 h 107"/>
                <a:gd name="T92" fmla="*/ 21 w 56"/>
                <a:gd name="T93" fmla="*/ 101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6" h="107">
                  <a:moveTo>
                    <a:pt x="19" y="101"/>
                  </a:moveTo>
                  <a:cubicBezTo>
                    <a:pt x="19" y="101"/>
                    <a:pt x="19" y="101"/>
                    <a:pt x="19" y="101"/>
                  </a:cubicBezTo>
                  <a:cubicBezTo>
                    <a:pt x="17" y="96"/>
                    <a:pt x="14" y="87"/>
                    <a:pt x="11" y="79"/>
                  </a:cubicBezTo>
                  <a:cubicBezTo>
                    <a:pt x="11" y="79"/>
                    <a:pt x="11" y="79"/>
                    <a:pt x="11" y="79"/>
                  </a:cubicBezTo>
                  <a:cubicBezTo>
                    <a:pt x="7" y="93"/>
                    <a:pt x="7" y="93"/>
                    <a:pt x="7" y="93"/>
                  </a:cubicBezTo>
                  <a:cubicBezTo>
                    <a:pt x="7" y="94"/>
                    <a:pt x="5" y="95"/>
                    <a:pt x="4" y="95"/>
                  </a:cubicBezTo>
                  <a:cubicBezTo>
                    <a:pt x="4" y="95"/>
                    <a:pt x="4" y="95"/>
                    <a:pt x="4" y="95"/>
                  </a:cubicBezTo>
                  <a:cubicBezTo>
                    <a:pt x="4" y="95"/>
                    <a:pt x="3" y="95"/>
                    <a:pt x="3" y="95"/>
                  </a:cubicBezTo>
                  <a:cubicBezTo>
                    <a:pt x="3" y="95"/>
                    <a:pt x="3" y="95"/>
                    <a:pt x="3" y="95"/>
                  </a:cubicBezTo>
                  <a:cubicBezTo>
                    <a:pt x="1" y="95"/>
                    <a:pt x="0" y="93"/>
                    <a:pt x="0" y="92"/>
                  </a:cubicBezTo>
                  <a:cubicBezTo>
                    <a:pt x="0" y="92"/>
                    <a:pt x="0" y="92"/>
                    <a:pt x="0" y="92"/>
                  </a:cubicBezTo>
                  <a:cubicBezTo>
                    <a:pt x="0" y="91"/>
                    <a:pt x="0" y="91"/>
                    <a:pt x="1" y="91"/>
                  </a:cubicBezTo>
                  <a:cubicBezTo>
                    <a:pt x="1" y="91"/>
                    <a:pt x="1" y="91"/>
                    <a:pt x="1" y="91"/>
                  </a:cubicBezTo>
                  <a:cubicBezTo>
                    <a:pt x="10" y="57"/>
                    <a:pt x="10" y="57"/>
                    <a:pt x="10" y="57"/>
                  </a:cubicBezTo>
                  <a:cubicBezTo>
                    <a:pt x="14" y="67"/>
                    <a:pt x="14" y="67"/>
                    <a:pt x="14" y="67"/>
                  </a:cubicBezTo>
                  <a:cubicBezTo>
                    <a:pt x="14" y="67"/>
                    <a:pt x="23" y="90"/>
                    <a:pt x="26" y="99"/>
                  </a:cubicBezTo>
                  <a:cubicBezTo>
                    <a:pt x="26" y="99"/>
                    <a:pt x="26" y="99"/>
                    <a:pt x="26" y="99"/>
                  </a:cubicBezTo>
                  <a:cubicBezTo>
                    <a:pt x="26" y="99"/>
                    <a:pt x="26" y="98"/>
                    <a:pt x="26" y="98"/>
                  </a:cubicBezTo>
                  <a:cubicBezTo>
                    <a:pt x="26" y="98"/>
                    <a:pt x="26" y="98"/>
                    <a:pt x="26" y="98"/>
                  </a:cubicBezTo>
                  <a:cubicBezTo>
                    <a:pt x="27" y="97"/>
                    <a:pt x="27" y="96"/>
                    <a:pt x="28" y="96"/>
                  </a:cubicBezTo>
                  <a:cubicBezTo>
                    <a:pt x="28" y="96"/>
                    <a:pt x="28" y="96"/>
                    <a:pt x="28" y="96"/>
                  </a:cubicBezTo>
                  <a:cubicBezTo>
                    <a:pt x="49" y="3"/>
                    <a:pt x="49" y="3"/>
                    <a:pt x="49" y="3"/>
                  </a:cubicBezTo>
                  <a:cubicBezTo>
                    <a:pt x="49" y="1"/>
                    <a:pt x="51" y="0"/>
                    <a:pt x="52" y="0"/>
                  </a:cubicBezTo>
                  <a:cubicBezTo>
                    <a:pt x="52" y="0"/>
                    <a:pt x="52" y="0"/>
                    <a:pt x="52" y="0"/>
                  </a:cubicBezTo>
                  <a:cubicBezTo>
                    <a:pt x="52" y="0"/>
                    <a:pt x="53" y="0"/>
                    <a:pt x="53" y="0"/>
                  </a:cubicBezTo>
                  <a:cubicBezTo>
                    <a:pt x="53" y="0"/>
                    <a:pt x="53" y="0"/>
                    <a:pt x="53" y="0"/>
                  </a:cubicBezTo>
                  <a:cubicBezTo>
                    <a:pt x="55" y="0"/>
                    <a:pt x="56" y="2"/>
                    <a:pt x="56" y="3"/>
                  </a:cubicBezTo>
                  <a:cubicBezTo>
                    <a:pt x="56" y="3"/>
                    <a:pt x="56" y="3"/>
                    <a:pt x="56" y="3"/>
                  </a:cubicBezTo>
                  <a:cubicBezTo>
                    <a:pt x="56" y="4"/>
                    <a:pt x="56" y="4"/>
                    <a:pt x="56" y="4"/>
                  </a:cubicBezTo>
                  <a:cubicBezTo>
                    <a:pt x="56" y="4"/>
                    <a:pt x="56" y="4"/>
                    <a:pt x="56" y="4"/>
                  </a:cubicBezTo>
                  <a:cubicBezTo>
                    <a:pt x="34" y="98"/>
                    <a:pt x="34" y="98"/>
                    <a:pt x="34" y="98"/>
                  </a:cubicBezTo>
                  <a:cubicBezTo>
                    <a:pt x="34" y="98"/>
                    <a:pt x="34" y="98"/>
                    <a:pt x="34" y="98"/>
                  </a:cubicBezTo>
                  <a:cubicBezTo>
                    <a:pt x="34" y="99"/>
                    <a:pt x="34" y="99"/>
                    <a:pt x="34" y="99"/>
                  </a:cubicBezTo>
                  <a:cubicBezTo>
                    <a:pt x="34" y="99"/>
                    <a:pt x="33" y="100"/>
                    <a:pt x="32" y="102"/>
                  </a:cubicBezTo>
                  <a:cubicBezTo>
                    <a:pt x="32" y="102"/>
                    <a:pt x="32" y="102"/>
                    <a:pt x="32" y="102"/>
                  </a:cubicBezTo>
                  <a:cubicBezTo>
                    <a:pt x="31" y="104"/>
                    <a:pt x="29" y="107"/>
                    <a:pt x="25" y="107"/>
                  </a:cubicBezTo>
                  <a:cubicBezTo>
                    <a:pt x="25" y="107"/>
                    <a:pt x="25" y="107"/>
                    <a:pt x="25" y="107"/>
                  </a:cubicBezTo>
                  <a:cubicBezTo>
                    <a:pt x="22" y="107"/>
                    <a:pt x="20" y="104"/>
                    <a:pt x="19" y="101"/>
                  </a:cubicBezTo>
                  <a:close/>
                  <a:moveTo>
                    <a:pt x="27" y="101"/>
                  </a:moveTo>
                  <a:cubicBezTo>
                    <a:pt x="27" y="101"/>
                    <a:pt x="27" y="101"/>
                    <a:pt x="27" y="101"/>
                  </a:cubicBezTo>
                  <a:cubicBezTo>
                    <a:pt x="27" y="101"/>
                    <a:pt x="27" y="101"/>
                    <a:pt x="27" y="101"/>
                  </a:cubicBezTo>
                  <a:cubicBezTo>
                    <a:pt x="27" y="101"/>
                    <a:pt x="27" y="101"/>
                    <a:pt x="27" y="101"/>
                  </a:cubicBezTo>
                  <a:close/>
                  <a:moveTo>
                    <a:pt x="21" y="101"/>
                  </a:moveTo>
                  <a:cubicBezTo>
                    <a:pt x="22" y="100"/>
                    <a:pt x="22" y="100"/>
                    <a:pt x="22" y="100"/>
                  </a:cubicBezTo>
                  <a:cubicBezTo>
                    <a:pt x="22" y="100"/>
                    <a:pt x="22" y="100"/>
                    <a:pt x="22" y="100"/>
                  </a:cubicBezTo>
                  <a:cubicBezTo>
                    <a:pt x="22" y="100"/>
                    <a:pt x="22" y="100"/>
                    <a:pt x="22" y="100"/>
                  </a:cubicBezTo>
                  <a:cubicBezTo>
                    <a:pt x="21" y="101"/>
                    <a:pt x="21" y="101"/>
                    <a:pt x="21" y="10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 name="Freeform 119"/>
            <p:cNvSpPr/>
            <p:nvPr/>
          </p:nvSpPr>
          <p:spPr bwMode="auto">
            <a:xfrm>
              <a:off x="5951538" y="3890963"/>
              <a:ext cx="333375" cy="590550"/>
            </a:xfrm>
            <a:custGeom>
              <a:avLst/>
              <a:gdLst>
                <a:gd name="T0" fmla="*/ 44 w 63"/>
                <a:gd name="T1" fmla="*/ 110 h 112"/>
                <a:gd name="T2" fmla="*/ 60 w 63"/>
                <a:gd name="T3" fmla="*/ 9 h 112"/>
                <a:gd name="T4" fmla="*/ 60 w 63"/>
                <a:gd name="T5" fmla="*/ 9 h 112"/>
                <a:gd name="T6" fmla="*/ 60 w 63"/>
                <a:gd name="T7" fmla="*/ 7 h 112"/>
                <a:gd name="T8" fmla="*/ 60 w 63"/>
                <a:gd name="T9" fmla="*/ 7 h 112"/>
                <a:gd name="T10" fmla="*/ 53 w 63"/>
                <a:gd name="T11" fmla="*/ 3 h 112"/>
                <a:gd name="T12" fmla="*/ 53 w 63"/>
                <a:gd name="T13" fmla="*/ 3 h 112"/>
                <a:gd name="T14" fmla="*/ 23 w 63"/>
                <a:gd name="T15" fmla="*/ 11 h 112"/>
                <a:gd name="T16" fmla="*/ 23 w 63"/>
                <a:gd name="T17" fmla="*/ 11 h 112"/>
                <a:gd name="T18" fmla="*/ 2 w 63"/>
                <a:gd name="T19" fmla="*/ 18 h 112"/>
                <a:gd name="T20" fmla="*/ 2 w 63"/>
                <a:gd name="T21" fmla="*/ 18 h 112"/>
                <a:gd name="T22" fmla="*/ 0 w 63"/>
                <a:gd name="T23" fmla="*/ 17 h 112"/>
                <a:gd name="T24" fmla="*/ 0 w 63"/>
                <a:gd name="T25" fmla="*/ 17 h 112"/>
                <a:gd name="T26" fmla="*/ 1 w 63"/>
                <a:gd name="T27" fmla="*/ 15 h 112"/>
                <a:gd name="T28" fmla="*/ 1 w 63"/>
                <a:gd name="T29" fmla="*/ 15 h 112"/>
                <a:gd name="T30" fmla="*/ 22 w 63"/>
                <a:gd name="T31" fmla="*/ 8 h 112"/>
                <a:gd name="T32" fmla="*/ 22 w 63"/>
                <a:gd name="T33" fmla="*/ 8 h 112"/>
                <a:gd name="T34" fmla="*/ 53 w 63"/>
                <a:gd name="T35" fmla="*/ 0 h 112"/>
                <a:gd name="T36" fmla="*/ 53 w 63"/>
                <a:gd name="T37" fmla="*/ 0 h 112"/>
                <a:gd name="T38" fmla="*/ 60 w 63"/>
                <a:gd name="T39" fmla="*/ 2 h 112"/>
                <a:gd name="T40" fmla="*/ 60 w 63"/>
                <a:gd name="T41" fmla="*/ 2 h 112"/>
                <a:gd name="T42" fmla="*/ 63 w 63"/>
                <a:gd name="T43" fmla="*/ 7 h 112"/>
                <a:gd name="T44" fmla="*/ 63 w 63"/>
                <a:gd name="T45" fmla="*/ 7 h 112"/>
                <a:gd name="T46" fmla="*/ 63 w 63"/>
                <a:gd name="T47" fmla="*/ 9 h 112"/>
                <a:gd name="T48" fmla="*/ 63 w 63"/>
                <a:gd name="T49" fmla="*/ 9 h 112"/>
                <a:gd name="T50" fmla="*/ 48 w 63"/>
                <a:gd name="T51" fmla="*/ 108 h 112"/>
                <a:gd name="T52" fmla="*/ 48 w 63"/>
                <a:gd name="T53" fmla="*/ 108 h 112"/>
                <a:gd name="T54" fmla="*/ 62 w 63"/>
                <a:gd name="T55" fmla="*/ 107 h 112"/>
                <a:gd name="T56" fmla="*/ 63 w 63"/>
                <a:gd name="T57" fmla="*/ 108 h 112"/>
                <a:gd name="T58" fmla="*/ 63 w 63"/>
                <a:gd name="T59" fmla="*/ 108 h 112"/>
                <a:gd name="T60" fmla="*/ 62 w 63"/>
                <a:gd name="T61" fmla="*/ 110 h 112"/>
                <a:gd name="T62" fmla="*/ 62 w 63"/>
                <a:gd name="T63" fmla="*/ 110 h 112"/>
                <a:gd name="T64" fmla="*/ 44 w 63"/>
                <a:gd name="T65" fmla="*/ 112 h 112"/>
                <a:gd name="T66" fmla="*/ 44 w 63"/>
                <a:gd name="T67" fmla="*/ 11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3" h="112">
                  <a:moveTo>
                    <a:pt x="44" y="110"/>
                  </a:moveTo>
                  <a:cubicBezTo>
                    <a:pt x="45" y="110"/>
                    <a:pt x="57" y="28"/>
                    <a:pt x="60" y="9"/>
                  </a:cubicBezTo>
                  <a:cubicBezTo>
                    <a:pt x="60" y="9"/>
                    <a:pt x="60" y="9"/>
                    <a:pt x="60" y="9"/>
                  </a:cubicBezTo>
                  <a:cubicBezTo>
                    <a:pt x="60" y="8"/>
                    <a:pt x="60" y="8"/>
                    <a:pt x="60" y="7"/>
                  </a:cubicBezTo>
                  <a:cubicBezTo>
                    <a:pt x="60" y="7"/>
                    <a:pt x="60" y="7"/>
                    <a:pt x="60" y="7"/>
                  </a:cubicBezTo>
                  <a:cubicBezTo>
                    <a:pt x="60" y="4"/>
                    <a:pt x="58" y="3"/>
                    <a:pt x="53" y="3"/>
                  </a:cubicBezTo>
                  <a:cubicBezTo>
                    <a:pt x="53" y="3"/>
                    <a:pt x="53" y="3"/>
                    <a:pt x="53" y="3"/>
                  </a:cubicBezTo>
                  <a:cubicBezTo>
                    <a:pt x="46" y="3"/>
                    <a:pt x="33" y="7"/>
                    <a:pt x="23" y="11"/>
                  </a:cubicBezTo>
                  <a:cubicBezTo>
                    <a:pt x="23" y="11"/>
                    <a:pt x="23" y="11"/>
                    <a:pt x="23" y="11"/>
                  </a:cubicBezTo>
                  <a:cubicBezTo>
                    <a:pt x="12" y="14"/>
                    <a:pt x="4" y="18"/>
                    <a:pt x="2" y="18"/>
                  </a:cubicBezTo>
                  <a:cubicBezTo>
                    <a:pt x="2" y="18"/>
                    <a:pt x="2" y="18"/>
                    <a:pt x="2" y="18"/>
                  </a:cubicBezTo>
                  <a:cubicBezTo>
                    <a:pt x="1" y="19"/>
                    <a:pt x="0" y="18"/>
                    <a:pt x="0" y="17"/>
                  </a:cubicBezTo>
                  <a:cubicBezTo>
                    <a:pt x="0" y="17"/>
                    <a:pt x="0" y="17"/>
                    <a:pt x="0" y="17"/>
                  </a:cubicBezTo>
                  <a:cubicBezTo>
                    <a:pt x="0" y="16"/>
                    <a:pt x="1" y="15"/>
                    <a:pt x="1" y="15"/>
                  </a:cubicBezTo>
                  <a:cubicBezTo>
                    <a:pt x="1" y="15"/>
                    <a:pt x="1" y="15"/>
                    <a:pt x="1" y="15"/>
                  </a:cubicBezTo>
                  <a:cubicBezTo>
                    <a:pt x="2" y="15"/>
                    <a:pt x="11" y="11"/>
                    <a:pt x="22" y="8"/>
                  </a:cubicBezTo>
                  <a:cubicBezTo>
                    <a:pt x="22" y="8"/>
                    <a:pt x="22" y="8"/>
                    <a:pt x="22" y="8"/>
                  </a:cubicBezTo>
                  <a:cubicBezTo>
                    <a:pt x="32" y="4"/>
                    <a:pt x="45" y="0"/>
                    <a:pt x="53" y="0"/>
                  </a:cubicBezTo>
                  <a:cubicBezTo>
                    <a:pt x="53" y="0"/>
                    <a:pt x="53" y="0"/>
                    <a:pt x="53" y="0"/>
                  </a:cubicBezTo>
                  <a:cubicBezTo>
                    <a:pt x="56" y="0"/>
                    <a:pt x="58" y="0"/>
                    <a:pt x="60" y="2"/>
                  </a:cubicBezTo>
                  <a:cubicBezTo>
                    <a:pt x="60" y="2"/>
                    <a:pt x="60" y="2"/>
                    <a:pt x="60" y="2"/>
                  </a:cubicBezTo>
                  <a:cubicBezTo>
                    <a:pt x="62" y="3"/>
                    <a:pt x="63" y="5"/>
                    <a:pt x="63" y="7"/>
                  </a:cubicBezTo>
                  <a:cubicBezTo>
                    <a:pt x="63" y="7"/>
                    <a:pt x="63" y="7"/>
                    <a:pt x="63" y="7"/>
                  </a:cubicBezTo>
                  <a:cubicBezTo>
                    <a:pt x="63" y="8"/>
                    <a:pt x="63" y="8"/>
                    <a:pt x="63" y="9"/>
                  </a:cubicBezTo>
                  <a:cubicBezTo>
                    <a:pt x="63" y="9"/>
                    <a:pt x="63" y="9"/>
                    <a:pt x="63" y="9"/>
                  </a:cubicBezTo>
                  <a:cubicBezTo>
                    <a:pt x="61" y="27"/>
                    <a:pt x="50" y="96"/>
                    <a:pt x="48" y="108"/>
                  </a:cubicBezTo>
                  <a:cubicBezTo>
                    <a:pt x="48" y="108"/>
                    <a:pt x="48" y="108"/>
                    <a:pt x="48" y="108"/>
                  </a:cubicBezTo>
                  <a:cubicBezTo>
                    <a:pt x="62" y="107"/>
                    <a:pt x="62" y="107"/>
                    <a:pt x="62" y="107"/>
                  </a:cubicBezTo>
                  <a:cubicBezTo>
                    <a:pt x="62" y="107"/>
                    <a:pt x="63" y="107"/>
                    <a:pt x="63" y="108"/>
                  </a:cubicBezTo>
                  <a:cubicBezTo>
                    <a:pt x="63" y="108"/>
                    <a:pt x="63" y="108"/>
                    <a:pt x="63" y="108"/>
                  </a:cubicBezTo>
                  <a:cubicBezTo>
                    <a:pt x="63" y="109"/>
                    <a:pt x="63" y="110"/>
                    <a:pt x="62" y="110"/>
                  </a:cubicBezTo>
                  <a:cubicBezTo>
                    <a:pt x="62" y="110"/>
                    <a:pt x="62" y="110"/>
                    <a:pt x="62" y="110"/>
                  </a:cubicBezTo>
                  <a:cubicBezTo>
                    <a:pt x="44" y="112"/>
                    <a:pt x="44" y="112"/>
                    <a:pt x="44" y="112"/>
                  </a:cubicBezTo>
                  <a:cubicBezTo>
                    <a:pt x="44" y="110"/>
                    <a:pt x="44" y="110"/>
                    <a:pt x="44" y="1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 name="Freeform 120"/>
            <p:cNvSpPr>
              <a:spLocks noEditPoints="1"/>
            </p:cNvSpPr>
            <p:nvPr/>
          </p:nvSpPr>
          <p:spPr bwMode="auto">
            <a:xfrm>
              <a:off x="5940425" y="3879851"/>
              <a:ext cx="355600" cy="611188"/>
            </a:xfrm>
            <a:custGeom>
              <a:avLst/>
              <a:gdLst>
                <a:gd name="T0" fmla="*/ 44 w 67"/>
                <a:gd name="T1" fmla="*/ 114 h 116"/>
                <a:gd name="T2" fmla="*/ 45 w 67"/>
                <a:gd name="T3" fmla="*/ 112 h 116"/>
                <a:gd name="T4" fmla="*/ 46 w 67"/>
                <a:gd name="T5" fmla="*/ 112 h 116"/>
                <a:gd name="T6" fmla="*/ 46 w 67"/>
                <a:gd name="T7" fmla="*/ 112 h 116"/>
                <a:gd name="T8" fmla="*/ 45 w 67"/>
                <a:gd name="T9" fmla="*/ 112 h 116"/>
                <a:gd name="T10" fmla="*/ 60 w 67"/>
                <a:gd name="T11" fmla="*/ 10 h 116"/>
                <a:gd name="T12" fmla="*/ 60 w 67"/>
                <a:gd name="T13" fmla="*/ 10 h 116"/>
                <a:gd name="T14" fmla="*/ 60 w 67"/>
                <a:gd name="T15" fmla="*/ 9 h 116"/>
                <a:gd name="T16" fmla="*/ 60 w 67"/>
                <a:gd name="T17" fmla="*/ 9 h 116"/>
                <a:gd name="T18" fmla="*/ 60 w 67"/>
                <a:gd name="T19" fmla="*/ 8 h 116"/>
                <a:gd name="T20" fmla="*/ 60 w 67"/>
                <a:gd name="T21" fmla="*/ 8 h 116"/>
                <a:gd name="T22" fmla="*/ 55 w 67"/>
                <a:gd name="T23" fmla="*/ 7 h 116"/>
                <a:gd name="T24" fmla="*/ 55 w 67"/>
                <a:gd name="T25" fmla="*/ 7 h 116"/>
                <a:gd name="T26" fmla="*/ 55 w 67"/>
                <a:gd name="T27" fmla="*/ 7 h 116"/>
                <a:gd name="T28" fmla="*/ 26 w 67"/>
                <a:gd name="T29" fmla="*/ 14 h 116"/>
                <a:gd name="T30" fmla="*/ 26 w 67"/>
                <a:gd name="T31" fmla="*/ 14 h 116"/>
                <a:gd name="T32" fmla="*/ 4 w 67"/>
                <a:gd name="T33" fmla="*/ 22 h 116"/>
                <a:gd name="T34" fmla="*/ 4 w 67"/>
                <a:gd name="T35" fmla="*/ 22 h 116"/>
                <a:gd name="T36" fmla="*/ 4 w 67"/>
                <a:gd name="T37" fmla="*/ 22 h 116"/>
                <a:gd name="T38" fmla="*/ 4 w 67"/>
                <a:gd name="T39" fmla="*/ 22 h 116"/>
                <a:gd name="T40" fmla="*/ 0 w 67"/>
                <a:gd name="T41" fmla="*/ 19 h 116"/>
                <a:gd name="T42" fmla="*/ 0 w 67"/>
                <a:gd name="T43" fmla="*/ 19 h 116"/>
                <a:gd name="T44" fmla="*/ 0 w 67"/>
                <a:gd name="T45" fmla="*/ 19 h 116"/>
                <a:gd name="T46" fmla="*/ 0 w 67"/>
                <a:gd name="T47" fmla="*/ 19 h 116"/>
                <a:gd name="T48" fmla="*/ 3 w 67"/>
                <a:gd name="T49" fmla="*/ 15 h 116"/>
                <a:gd name="T50" fmla="*/ 3 w 67"/>
                <a:gd name="T51" fmla="*/ 15 h 116"/>
                <a:gd name="T52" fmla="*/ 3 w 67"/>
                <a:gd name="T53" fmla="*/ 15 h 116"/>
                <a:gd name="T54" fmla="*/ 3 w 67"/>
                <a:gd name="T55" fmla="*/ 15 h 116"/>
                <a:gd name="T56" fmla="*/ 3 w 67"/>
                <a:gd name="T57" fmla="*/ 15 h 116"/>
                <a:gd name="T58" fmla="*/ 3 w 67"/>
                <a:gd name="T59" fmla="*/ 15 h 116"/>
                <a:gd name="T60" fmla="*/ 5 w 67"/>
                <a:gd name="T61" fmla="*/ 15 h 116"/>
                <a:gd name="T62" fmla="*/ 5 w 67"/>
                <a:gd name="T63" fmla="*/ 15 h 116"/>
                <a:gd name="T64" fmla="*/ 9 w 67"/>
                <a:gd name="T65" fmla="*/ 13 h 116"/>
                <a:gd name="T66" fmla="*/ 9 w 67"/>
                <a:gd name="T67" fmla="*/ 13 h 116"/>
                <a:gd name="T68" fmla="*/ 23 w 67"/>
                <a:gd name="T69" fmla="*/ 8 h 116"/>
                <a:gd name="T70" fmla="*/ 23 w 67"/>
                <a:gd name="T71" fmla="*/ 8 h 116"/>
                <a:gd name="T72" fmla="*/ 55 w 67"/>
                <a:gd name="T73" fmla="*/ 0 h 116"/>
                <a:gd name="T74" fmla="*/ 55 w 67"/>
                <a:gd name="T75" fmla="*/ 0 h 116"/>
                <a:gd name="T76" fmla="*/ 63 w 67"/>
                <a:gd name="T77" fmla="*/ 2 h 116"/>
                <a:gd name="T78" fmla="*/ 63 w 67"/>
                <a:gd name="T79" fmla="*/ 2 h 116"/>
                <a:gd name="T80" fmla="*/ 67 w 67"/>
                <a:gd name="T81" fmla="*/ 9 h 116"/>
                <a:gd name="T82" fmla="*/ 67 w 67"/>
                <a:gd name="T83" fmla="*/ 9 h 116"/>
                <a:gd name="T84" fmla="*/ 66 w 67"/>
                <a:gd name="T85" fmla="*/ 9 h 116"/>
                <a:gd name="T86" fmla="*/ 67 w 67"/>
                <a:gd name="T87" fmla="*/ 9 h 116"/>
                <a:gd name="T88" fmla="*/ 67 w 67"/>
                <a:gd name="T89" fmla="*/ 11 h 116"/>
                <a:gd name="T90" fmla="*/ 67 w 67"/>
                <a:gd name="T91" fmla="*/ 11 h 116"/>
                <a:gd name="T92" fmla="*/ 52 w 67"/>
                <a:gd name="T93" fmla="*/ 108 h 116"/>
                <a:gd name="T94" fmla="*/ 52 w 67"/>
                <a:gd name="T95" fmla="*/ 108 h 116"/>
                <a:gd name="T96" fmla="*/ 63 w 67"/>
                <a:gd name="T97" fmla="*/ 107 h 116"/>
                <a:gd name="T98" fmla="*/ 64 w 67"/>
                <a:gd name="T99" fmla="*/ 107 h 116"/>
                <a:gd name="T100" fmla="*/ 64 w 67"/>
                <a:gd name="T101" fmla="*/ 107 h 116"/>
                <a:gd name="T102" fmla="*/ 67 w 67"/>
                <a:gd name="T103" fmla="*/ 110 h 116"/>
                <a:gd name="T104" fmla="*/ 67 w 67"/>
                <a:gd name="T105" fmla="*/ 110 h 116"/>
                <a:gd name="T106" fmla="*/ 67 w 67"/>
                <a:gd name="T107" fmla="*/ 110 h 116"/>
                <a:gd name="T108" fmla="*/ 67 w 67"/>
                <a:gd name="T109" fmla="*/ 110 h 116"/>
                <a:gd name="T110" fmla="*/ 64 w 67"/>
                <a:gd name="T111" fmla="*/ 114 h 116"/>
                <a:gd name="T112" fmla="*/ 64 w 67"/>
                <a:gd name="T113" fmla="*/ 114 h 116"/>
                <a:gd name="T114" fmla="*/ 44 w 67"/>
                <a:gd name="T115" fmla="*/ 116 h 116"/>
                <a:gd name="T116" fmla="*/ 44 w 67"/>
                <a:gd name="T117" fmla="*/ 114 h 116"/>
                <a:gd name="T118" fmla="*/ 3 w 67"/>
                <a:gd name="T119" fmla="*/ 15 h 116"/>
                <a:gd name="T120" fmla="*/ 3 w 67"/>
                <a:gd name="T121" fmla="*/ 15 h 116"/>
                <a:gd name="T122" fmla="*/ 3 w 67"/>
                <a:gd name="T123" fmla="*/ 15 h 116"/>
                <a:gd name="T124" fmla="*/ 3 w 67"/>
                <a:gd name="T125" fmla="*/ 15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 h="116">
                  <a:moveTo>
                    <a:pt x="44" y="114"/>
                  </a:moveTo>
                  <a:cubicBezTo>
                    <a:pt x="45" y="112"/>
                    <a:pt x="45" y="112"/>
                    <a:pt x="45" y="112"/>
                  </a:cubicBezTo>
                  <a:cubicBezTo>
                    <a:pt x="46" y="112"/>
                    <a:pt x="46" y="112"/>
                    <a:pt x="46" y="112"/>
                  </a:cubicBezTo>
                  <a:cubicBezTo>
                    <a:pt x="46" y="112"/>
                    <a:pt x="46" y="112"/>
                    <a:pt x="46" y="112"/>
                  </a:cubicBezTo>
                  <a:cubicBezTo>
                    <a:pt x="45" y="112"/>
                    <a:pt x="45" y="112"/>
                    <a:pt x="45" y="112"/>
                  </a:cubicBezTo>
                  <a:cubicBezTo>
                    <a:pt x="45" y="112"/>
                    <a:pt x="57" y="30"/>
                    <a:pt x="60" y="10"/>
                  </a:cubicBezTo>
                  <a:cubicBezTo>
                    <a:pt x="60" y="10"/>
                    <a:pt x="60" y="10"/>
                    <a:pt x="60" y="10"/>
                  </a:cubicBezTo>
                  <a:cubicBezTo>
                    <a:pt x="60" y="10"/>
                    <a:pt x="60" y="10"/>
                    <a:pt x="60" y="9"/>
                  </a:cubicBezTo>
                  <a:cubicBezTo>
                    <a:pt x="60" y="9"/>
                    <a:pt x="60" y="9"/>
                    <a:pt x="60" y="9"/>
                  </a:cubicBezTo>
                  <a:cubicBezTo>
                    <a:pt x="60" y="8"/>
                    <a:pt x="60" y="8"/>
                    <a:pt x="60" y="8"/>
                  </a:cubicBezTo>
                  <a:cubicBezTo>
                    <a:pt x="60" y="8"/>
                    <a:pt x="60" y="8"/>
                    <a:pt x="60" y="8"/>
                  </a:cubicBezTo>
                  <a:cubicBezTo>
                    <a:pt x="59" y="8"/>
                    <a:pt x="57" y="7"/>
                    <a:pt x="55" y="7"/>
                  </a:cubicBezTo>
                  <a:cubicBezTo>
                    <a:pt x="55" y="7"/>
                    <a:pt x="55" y="7"/>
                    <a:pt x="55" y="7"/>
                  </a:cubicBezTo>
                  <a:cubicBezTo>
                    <a:pt x="55" y="7"/>
                    <a:pt x="55" y="7"/>
                    <a:pt x="55" y="7"/>
                  </a:cubicBezTo>
                  <a:cubicBezTo>
                    <a:pt x="48" y="7"/>
                    <a:pt x="36" y="11"/>
                    <a:pt x="26" y="14"/>
                  </a:cubicBezTo>
                  <a:cubicBezTo>
                    <a:pt x="26" y="14"/>
                    <a:pt x="26" y="14"/>
                    <a:pt x="26" y="14"/>
                  </a:cubicBezTo>
                  <a:cubicBezTo>
                    <a:pt x="15" y="18"/>
                    <a:pt x="7" y="22"/>
                    <a:pt x="4" y="22"/>
                  </a:cubicBezTo>
                  <a:cubicBezTo>
                    <a:pt x="4" y="22"/>
                    <a:pt x="4" y="22"/>
                    <a:pt x="4" y="22"/>
                  </a:cubicBezTo>
                  <a:cubicBezTo>
                    <a:pt x="4" y="22"/>
                    <a:pt x="4" y="22"/>
                    <a:pt x="4" y="22"/>
                  </a:cubicBezTo>
                  <a:cubicBezTo>
                    <a:pt x="4" y="22"/>
                    <a:pt x="4" y="22"/>
                    <a:pt x="4" y="22"/>
                  </a:cubicBezTo>
                  <a:cubicBezTo>
                    <a:pt x="2" y="22"/>
                    <a:pt x="0" y="21"/>
                    <a:pt x="0" y="19"/>
                  </a:cubicBezTo>
                  <a:cubicBezTo>
                    <a:pt x="0" y="19"/>
                    <a:pt x="0" y="19"/>
                    <a:pt x="0" y="19"/>
                  </a:cubicBezTo>
                  <a:cubicBezTo>
                    <a:pt x="0" y="19"/>
                    <a:pt x="0" y="19"/>
                    <a:pt x="0" y="19"/>
                  </a:cubicBezTo>
                  <a:cubicBezTo>
                    <a:pt x="0" y="19"/>
                    <a:pt x="0" y="19"/>
                    <a:pt x="0" y="19"/>
                  </a:cubicBezTo>
                  <a:cubicBezTo>
                    <a:pt x="0" y="17"/>
                    <a:pt x="1" y="16"/>
                    <a:pt x="3" y="15"/>
                  </a:cubicBezTo>
                  <a:cubicBezTo>
                    <a:pt x="3" y="15"/>
                    <a:pt x="3" y="15"/>
                    <a:pt x="3" y="15"/>
                  </a:cubicBezTo>
                  <a:cubicBezTo>
                    <a:pt x="3" y="15"/>
                    <a:pt x="3" y="15"/>
                    <a:pt x="3" y="15"/>
                  </a:cubicBezTo>
                  <a:cubicBezTo>
                    <a:pt x="3" y="15"/>
                    <a:pt x="3" y="15"/>
                    <a:pt x="3" y="15"/>
                  </a:cubicBezTo>
                  <a:cubicBezTo>
                    <a:pt x="3" y="15"/>
                    <a:pt x="3" y="15"/>
                    <a:pt x="3" y="15"/>
                  </a:cubicBezTo>
                  <a:cubicBezTo>
                    <a:pt x="3" y="15"/>
                    <a:pt x="3" y="15"/>
                    <a:pt x="3" y="15"/>
                  </a:cubicBezTo>
                  <a:cubicBezTo>
                    <a:pt x="4" y="15"/>
                    <a:pt x="4" y="15"/>
                    <a:pt x="5" y="15"/>
                  </a:cubicBezTo>
                  <a:cubicBezTo>
                    <a:pt x="5" y="15"/>
                    <a:pt x="5" y="15"/>
                    <a:pt x="5" y="15"/>
                  </a:cubicBezTo>
                  <a:cubicBezTo>
                    <a:pt x="6" y="14"/>
                    <a:pt x="7" y="14"/>
                    <a:pt x="9" y="13"/>
                  </a:cubicBezTo>
                  <a:cubicBezTo>
                    <a:pt x="9" y="13"/>
                    <a:pt x="9" y="13"/>
                    <a:pt x="9" y="13"/>
                  </a:cubicBezTo>
                  <a:cubicBezTo>
                    <a:pt x="13" y="12"/>
                    <a:pt x="18" y="10"/>
                    <a:pt x="23" y="8"/>
                  </a:cubicBezTo>
                  <a:cubicBezTo>
                    <a:pt x="23" y="8"/>
                    <a:pt x="23" y="8"/>
                    <a:pt x="23" y="8"/>
                  </a:cubicBezTo>
                  <a:cubicBezTo>
                    <a:pt x="34" y="4"/>
                    <a:pt x="46" y="0"/>
                    <a:pt x="55" y="0"/>
                  </a:cubicBezTo>
                  <a:cubicBezTo>
                    <a:pt x="55" y="0"/>
                    <a:pt x="55" y="0"/>
                    <a:pt x="55" y="0"/>
                  </a:cubicBezTo>
                  <a:cubicBezTo>
                    <a:pt x="58" y="0"/>
                    <a:pt x="61" y="0"/>
                    <a:pt x="63" y="2"/>
                  </a:cubicBezTo>
                  <a:cubicBezTo>
                    <a:pt x="63" y="2"/>
                    <a:pt x="63" y="2"/>
                    <a:pt x="63" y="2"/>
                  </a:cubicBezTo>
                  <a:cubicBezTo>
                    <a:pt x="66" y="3"/>
                    <a:pt x="67" y="6"/>
                    <a:pt x="67" y="9"/>
                  </a:cubicBezTo>
                  <a:cubicBezTo>
                    <a:pt x="67" y="9"/>
                    <a:pt x="67" y="9"/>
                    <a:pt x="67" y="9"/>
                  </a:cubicBezTo>
                  <a:cubicBezTo>
                    <a:pt x="66" y="9"/>
                    <a:pt x="66" y="9"/>
                    <a:pt x="66" y="9"/>
                  </a:cubicBezTo>
                  <a:cubicBezTo>
                    <a:pt x="67" y="9"/>
                    <a:pt x="67" y="9"/>
                    <a:pt x="67" y="9"/>
                  </a:cubicBezTo>
                  <a:cubicBezTo>
                    <a:pt x="67" y="10"/>
                    <a:pt x="67" y="11"/>
                    <a:pt x="67" y="11"/>
                  </a:cubicBezTo>
                  <a:cubicBezTo>
                    <a:pt x="67" y="11"/>
                    <a:pt x="67" y="11"/>
                    <a:pt x="67" y="11"/>
                  </a:cubicBezTo>
                  <a:cubicBezTo>
                    <a:pt x="65" y="28"/>
                    <a:pt x="55" y="91"/>
                    <a:pt x="52" y="108"/>
                  </a:cubicBezTo>
                  <a:cubicBezTo>
                    <a:pt x="52" y="108"/>
                    <a:pt x="52" y="108"/>
                    <a:pt x="52" y="108"/>
                  </a:cubicBezTo>
                  <a:cubicBezTo>
                    <a:pt x="63" y="107"/>
                    <a:pt x="63" y="107"/>
                    <a:pt x="63" y="107"/>
                  </a:cubicBezTo>
                  <a:cubicBezTo>
                    <a:pt x="63" y="107"/>
                    <a:pt x="64" y="107"/>
                    <a:pt x="64" y="107"/>
                  </a:cubicBezTo>
                  <a:cubicBezTo>
                    <a:pt x="64" y="107"/>
                    <a:pt x="64" y="107"/>
                    <a:pt x="64" y="107"/>
                  </a:cubicBezTo>
                  <a:cubicBezTo>
                    <a:pt x="66" y="107"/>
                    <a:pt x="67" y="108"/>
                    <a:pt x="67" y="110"/>
                  </a:cubicBezTo>
                  <a:cubicBezTo>
                    <a:pt x="67" y="110"/>
                    <a:pt x="67" y="110"/>
                    <a:pt x="67" y="110"/>
                  </a:cubicBezTo>
                  <a:cubicBezTo>
                    <a:pt x="67" y="110"/>
                    <a:pt x="67" y="110"/>
                    <a:pt x="67" y="110"/>
                  </a:cubicBezTo>
                  <a:cubicBezTo>
                    <a:pt x="67" y="110"/>
                    <a:pt x="67" y="110"/>
                    <a:pt x="67" y="110"/>
                  </a:cubicBezTo>
                  <a:cubicBezTo>
                    <a:pt x="67" y="112"/>
                    <a:pt x="66" y="114"/>
                    <a:pt x="64" y="114"/>
                  </a:cubicBezTo>
                  <a:cubicBezTo>
                    <a:pt x="64" y="114"/>
                    <a:pt x="64" y="114"/>
                    <a:pt x="64" y="114"/>
                  </a:cubicBezTo>
                  <a:cubicBezTo>
                    <a:pt x="44" y="116"/>
                    <a:pt x="44" y="116"/>
                    <a:pt x="44" y="116"/>
                  </a:cubicBezTo>
                  <a:cubicBezTo>
                    <a:pt x="44" y="114"/>
                    <a:pt x="44" y="114"/>
                    <a:pt x="44" y="114"/>
                  </a:cubicBezTo>
                  <a:close/>
                  <a:moveTo>
                    <a:pt x="3" y="15"/>
                  </a:moveTo>
                  <a:cubicBezTo>
                    <a:pt x="3" y="15"/>
                    <a:pt x="3" y="15"/>
                    <a:pt x="3" y="15"/>
                  </a:cubicBezTo>
                  <a:cubicBezTo>
                    <a:pt x="3" y="15"/>
                    <a:pt x="3" y="15"/>
                    <a:pt x="3" y="15"/>
                  </a:cubicBezTo>
                  <a:cubicBezTo>
                    <a:pt x="3" y="15"/>
                    <a:pt x="3" y="15"/>
                    <a:pt x="3"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4" name="Group 123"/>
          <p:cNvGrpSpPr>
            <a:grpSpLocks noChangeAspect="1"/>
          </p:cNvGrpSpPr>
          <p:nvPr/>
        </p:nvGrpSpPr>
        <p:grpSpPr bwMode="auto">
          <a:xfrm>
            <a:off x="8313603" y="683539"/>
            <a:ext cx="1288137" cy="2245258"/>
            <a:chOff x="4553" y="1725"/>
            <a:chExt cx="502" cy="875"/>
          </a:xfrm>
          <a:solidFill>
            <a:srgbClr val="70AD47"/>
          </a:solidFill>
        </p:grpSpPr>
        <p:sp>
          <p:nvSpPr>
            <p:cNvPr id="127" name="Freeform 125"/>
            <p:cNvSpPr>
              <a:spLocks noEditPoints="1"/>
            </p:cNvSpPr>
            <p:nvPr/>
          </p:nvSpPr>
          <p:spPr bwMode="auto">
            <a:xfrm>
              <a:off x="4666" y="1791"/>
              <a:ext cx="300" cy="298"/>
            </a:xfrm>
            <a:custGeom>
              <a:avLst/>
              <a:gdLst>
                <a:gd name="T0" fmla="*/ 0 w 125"/>
                <a:gd name="T1" fmla="*/ 62 h 125"/>
                <a:gd name="T2" fmla="*/ 63 w 125"/>
                <a:gd name="T3" fmla="*/ 0 h 125"/>
                <a:gd name="T4" fmla="*/ 63 w 125"/>
                <a:gd name="T5" fmla="*/ 0 h 125"/>
                <a:gd name="T6" fmla="*/ 125 w 125"/>
                <a:gd name="T7" fmla="*/ 62 h 125"/>
                <a:gd name="T8" fmla="*/ 125 w 125"/>
                <a:gd name="T9" fmla="*/ 62 h 125"/>
                <a:gd name="T10" fmla="*/ 63 w 125"/>
                <a:gd name="T11" fmla="*/ 125 h 125"/>
                <a:gd name="T12" fmla="*/ 63 w 125"/>
                <a:gd name="T13" fmla="*/ 125 h 125"/>
                <a:gd name="T14" fmla="*/ 0 w 125"/>
                <a:gd name="T15" fmla="*/ 62 h 125"/>
                <a:gd name="T16" fmla="*/ 4 w 125"/>
                <a:gd name="T17" fmla="*/ 62 h 125"/>
                <a:gd name="T18" fmla="*/ 63 w 125"/>
                <a:gd name="T19" fmla="*/ 121 h 125"/>
                <a:gd name="T20" fmla="*/ 63 w 125"/>
                <a:gd name="T21" fmla="*/ 121 h 125"/>
                <a:gd name="T22" fmla="*/ 121 w 125"/>
                <a:gd name="T23" fmla="*/ 62 h 125"/>
                <a:gd name="T24" fmla="*/ 121 w 125"/>
                <a:gd name="T25" fmla="*/ 62 h 125"/>
                <a:gd name="T26" fmla="*/ 63 w 125"/>
                <a:gd name="T27" fmla="*/ 4 h 125"/>
                <a:gd name="T28" fmla="*/ 63 w 125"/>
                <a:gd name="T29" fmla="*/ 4 h 125"/>
                <a:gd name="T30" fmla="*/ 4 w 125"/>
                <a:gd name="T31"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125">
                  <a:moveTo>
                    <a:pt x="0" y="62"/>
                  </a:moveTo>
                  <a:cubicBezTo>
                    <a:pt x="0" y="28"/>
                    <a:pt x="28" y="0"/>
                    <a:pt x="63" y="0"/>
                  </a:cubicBezTo>
                  <a:cubicBezTo>
                    <a:pt x="63" y="0"/>
                    <a:pt x="63" y="0"/>
                    <a:pt x="63" y="0"/>
                  </a:cubicBezTo>
                  <a:cubicBezTo>
                    <a:pt x="97" y="0"/>
                    <a:pt x="125" y="28"/>
                    <a:pt x="125" y="62"/>
                  </a:cubicBezTo>
                  <a:cubicBezTo>
                    <a:pt x="125" y="62"/>
                    <a:pt x="125" y="62"/>
                    <a:pt x="125" y="62"/>
                  </a:cubicBezTo>
                  <a:cubicBezTo>
                    <a:pt x="125" y="97"/>
                    <a:pt x="97" y="125"/>
                    <a:pt x="63" y="125"/>
                  </a:cubicBezTo>
                  <a:cubicBezTo>
                    <a:pt x="63" y="125"/>
                    <a:pt x="63" y="125"/>
                    <a:pt x="63" y="125"/>
                  </a:cubicBezTo>
                  <a:cubicBezTo>
                    <a:pt x="28" y="125"/>
                    <a:pt x="0" y="97"/>
                    <a:pt x="0" y="62"/>
                  </a:cubicBezTo>
                  <a:close/>
                  <a:moveTo>
                    <a:pt x="4" y="62"/>
                  </a:moveTo>
                  <a:cubicBezTo>
                    <a:pt x="4" y="95"/>
                    <a:pt x="30" y="121"/>
                    <a:pt x="63" y="121"/>
                  </a:cubicBezTo>
                  <a:cubicBezTo>
                    <a:pt x="63" y="121"/>
                    <a:pt x="63" y="121"/>
                    <a:pt x="63" y="121"/>
                  </a:cubicBezTo>
                  <a:cubicBezTo>
                    <a:pt x="95" y="121"/>
                    <a:pt x="121" y="95"/>
                    <a:pt x="121" y="62"/>
                  </a:cubicBezTo>
                  <a:cubicBezTo>
                    <a:pt x="121" y="62"/>
                    <a:pt x="121" y="62"/>
                    <a:pt x="121" y="62"/>
                  </a:cubicBezTo>
                  <a:cubicBezTo>
                    <a:pt x="121" y="30"/>
                    <a:pt x="95" y="4"/>
                    <a:pt x="63" y="4"/>
                  </a:cubicBezTo>
                  <a:cubicBezTo>
                    <a:pt x="63" y="4"/>
                    <a:pt x="63" y="4"/>
                    <a:pt x="63" y="4"/>
                  </a:cubicBezTo>
                  <a:cubicBezTo>
                    <a:pt x="30" y="4"/>
                    <a:pt x="4" y="30"/>
                    <a:pt x="4" y="6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 name="Freeform 126"/>
            <p:cNvSpPr>
              <a:spLocks noEditPoints="1"/>
            </p:cNvSpPr>
            <p:nvPr/>
          </p:nvSpPr>
          <p:spPr bwMode="auto">
            <a:xfrm>
              <a:off x="4661" y="1787"/>
              <a:ext cx="310" cy="306"/>
            </a:xfrm>
            <a:custGeom>
              <a:avLst/>
              <a:gdLst>
                <a:gd name="T0" fmla="*/ 0 w 129"/>
                <a:gd name="T1" fmla="*/ 64 h 129"/>
                <a:gd name="T2" fmla="*/ 65 w 129"/>
                <a:gd name="T3" fmla="*/ 0 h 129"/>
                <a:gd name="T4" fmla="*/ 65 w 129"/>
                <a:gd name="T5" fmla="*/ 0 h 129"/>
                <a:gd name="T6" fmla="*/ 129 w 129"/>
                <a:gd name="T7" fmla="*/ 64 h 129"/>
                <a:gd name="T8" fmla="*/ 129 w 129"/>
                <a:gd name="T9" fmla="*/ 64 h 129"/>
                <a:gd name="T10" fmla="*/ 65 w 129"/>
                <a:gd name="T11" fmla="*/ 129 h 129"/>
                <a:gd name="T12" fmla="*/ 65 w 129"/>
                <a:gd name="T13" fmla="*/ 129 h 129"/>
                <a:gd name="T14" fmla="*/ 0 w 129"/>
                <a:gd name="T15" fmla="*/ 64 h 129"/>
                <a:gd name="T16" fmla="*/ 125 w 129"/>
                <a:gd name="T17" fmla="*/ 64 h 129"/>
                <a:gd name="T18" fmla="*/ 69 w 129"/>
                <a:gd name="T19" fmla="*/ 125 h 129"/>
                <a:gd name="T20" fmla="*/ 69 w 129"/>
                <a:gd name="T21" fmla="*/ 125 h 129"/>
                <a:gd name="T22" fmla="*/ 125 w 129"/>
                <a:gd name="T23" fmla="*/ 64 h 129"/>
                <a:gd name="T24" fmla="*/ 125 w 129"/>
                <a:gd name="T25" fmla="*/ 64 h 129"/>
                <a:gd name="T26" fmla="*/ 65 w 129"/>
                <a:gd name="T27" fmla="*/ 4 h 129"/>
                <a:gd name="T28" fmla="*/ 65 w 129"/>
                <a:gd name="T29" fmla="*/ 4 h 129"/>
                <a:gd name="T30" fmla="*/ 125 w 129"/>
                <a:gd name="T31" fmla="*/ 64 h 129"/>
                <a:gd name="T32" fmla="*/ 65 w 129"/>
                <a:gd name="T33" fmla="*/ 121 h 129"/>
                <a:gd name="T34" fmla="*/ 121 w 129"/>
                <a:gd name="T35" fmla="*/ 64 h 129"/>
                <a:gd name="T36" fmla="*/ 121 w 129"/>
                <a:gd name="T37" fmla="*/ 64 h 129"/>
                <a:gd name="T38" fmla="*/ 65 w 129"/>
                <a:gd name="T39" fmla="*/ 8 h 129"/>
                <a:gd name="T40" fmla="*/ 65 w 129"/>
                <a:gd name="T41" fmla="*/ 8 h 129"/>
                <a:gd name="T42" fmla="*/ 8 w 129"/>
                <a:gd name="T43" fmla="*/ 64 h 129"/>
                <a:gd name="T44" fmla="*/ 8 w 129"/>
                <a:gd name="T45" fmla="*/ 64 h 129"/>
                <a:gd name="T46" fmla="*/ 65 w 129"/>
                <a:gd name="T47" fmla="*/ 121 h 129"/>
                <a:gd name="T48" fmla="*/ 22 w 129"/>
                <a:gd name="T49" fmla="*/ 22 h 129"/>
                <a:gd name="T50" fmla="*/ 63 w 129"/>
                <a:gd name="T51" fmla="*/ 4 h 129"/>
                <a:gd name="T52" fmla="*/ 63 w 129"/>
                <a:gd name="T53" fmla="*/ 4 h 129"/>
                <a:gd name="T54" fmla="*/ 22 w 129"/>
                <a:gd name="T55" fmla="*/ 22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9" h="129">
                  <a:moveTo>
                    <a:pt x="0" y="64"/>
                  </a:moveTo>
                  <a:cubicBezTo>
                    <a:pt x="0" y="29"/>
                    <a:pt x="29" y="0"/>
                    <a:pt x="65" y="0"/>
                  </a:cubicBezTo>
                  <a:cubicBezTo>
                    <a:pt x="65" y="0"/>
                    <a:pt x="65" y="0"/>
                    <a:pt x="65" y="0"/>
                  </a:cubicBezTo>
                  <a:cubicBezTo>
                    <a:pt x="100" y="0"/>
                    <a:pt x="129" y="29"/>
                    <a:pt x="129" y="64"/>
                  </a:cubicBezTo>
                  <a:cubicBezTo>
                    <a:pt x="129" y="64"/>
                    <a:pt x="129" y="64"/>
                    <a:pt x="129" y="64"/>
                  </a:cubicBezTo>
                  <a:cubicBezTo>
                    <a:pt x="129" y="100"/>
                    <a:pt x="100" y="129"/>
                    <a:pt x="65" y="129"/>
                  </a:cubicBezTo>
                  <a:cubicBezTo>
                    <a:pt x="65" y="129"/>
                    <a:pt x="65" y="129"/>
                    <a:pt x="65" y="129"/>
                  </a:cubicBezTo>
                  <a:cubicBezTo>
                    <a:pt x="29" y="129"/>
                    <a:pt x="0" y="100"/>
                    <a:pt x="0" y="64"/>
                  </a:cubicBezTo>
                  <a:close/>
                  <a:moveTo>
                    <a:pt x="125" y="64"/>
                  </a:moveTo>
                  <a:cubicBezTo>
                    <a:pt x="125" y="96"/>
                    <a:pt x="100" y="122"/>
                    <a:pt x="69" y="125"/>
                  </a:cubicBezTo>
                  <a:cubicBezTo>
                    <a:pt x="69" y="125"/>
                    <a:pt x="69" y="125"/>
                    <a:pt x="69" y="125"/>
                  </a:cubicBezTo>
                  <a:cubicBezTo>
                    <a:pt x="100" y="122"/>
                    <a:pt x="125" y="96"/>
                    <a:pt x="125" y="64"/>
                  </a:cubicBezTo>
                  <a:cubicBezTo>
                    <a:pt x="125" y="64"/>
                    <a:pt x="125" y="64"/>
                    <a:pt x="125" y="64"/>
                  </a:cubicBezTo>
                  <a:cubicBezTo>
                    <a:pt x="125" y="31"/>
                    <a:pt x="98" y="4"/>
                    <a:pt x="65" y="4"/>
                  </a:cubicBezTo>
                  <a:cubicBezTo>
                    <a:pt x="65" y="4"/>
                    <a:pt x="65" y="4"/>
                    <a:pt x="65" y="4"/>
                  </a:cubicBezTo>
                  <a:cubicBezTo>
                    <a:pt x="98" y="4"/>
                    <a:pt x="125" y="31"/>
                    <a:pt x="125" y="64"/>
                  </a:cubicBezTo>
                  <a:close/>
                  <a:moveTo>
                    <a:pt x="65" y="121"/>
                  </a:moveTo>
                  <a:cubicBezTo>
                    <a:pt x="96" y="121"/>
                    <a:pt x="121" y="95"/>
                    <a:pt x="121" y="64"/>
                  </a:cubicBezTo>
                  <a:cubicBezTo>
                    <a:pt x="121" y="64"/>
                    <a:pt x="121" y="64"/>
                    <a:pt x="121" y="64"/>
                  </a:cubicBezTo>
                  <a:cubicBezTo>
                    <a:pt x="121" y="33"/>
                    <a:pt x="96" y="8"/>
                    <a:pt x="65" y="8"/>
                  </a:cubicBezTo>
                  <a:cubicBezTo>
                    <a:pt x="65" y="8"/>
                    <a:pt x="65" y="8"/>
                    <a:pt x="65" y="8"/>
                  </a:cubicBezTo>
                  <a:cubicBezTo>
                    <a:pt x="33" y="8"/>
                    <a:pt x="8" y="33"/>
                    <a:pt x="8" y="64"/>
                  </a:cubicBezTo>
                  <a:cubicBezTo>
                    <a:pt x="8" y="64"/>
                    <a:pt x="8" y="64"/>
                    <a:pt x="8" y="64"/>
                  </a:cubicBezTo>
                  <a:cubicBezTo>
                    <a:pt x="8" y="95"/>
                    <a:pt x="33" y="121"/>
                    <a:pt x="65" y="121"/>
                  </a:cubicBezTo>
                  <a:close/>
                  <a:moveTo>
                    <a:pt x="22" y="22"/>
                  </a:moveTo>
                  <a:cubicBezTo>
                    <a:pt x="33" y="11"/>
                    <a:pt x="47" y="4"/>
                    <a:pt x="63" y="4"/>
                  </a:cubicBezTo>
                  <a:cubicBezTo>
                    <a:pt x="63" y="4"/>
                    <a:pt x="63" y="4"/>
                    <a:pt x="63" y="4"/>
                  </a:cubicBezTo>
                  <a:cubicBezTo>
                    <a:pt x="47" y="4"/>
                    <a:pt x="33" y="11"/>
                    <a:pt x="22"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 name="Freeform 127"/>
            <p:cNvSpPr/>
            <p:nvPr/>
          </p:nvSpPr>
          <p:spPr bwMode="auto">
            <a:xfrm>
              <a:off x="4642" y="1941"/>
              <a:ext cx="31" cy="26"/>
            </a:xfrm>
            <a:custGeom>
              <a:avLst/>
              <a:gdLst>
                <a:gd name="T0" fmla="*/ 0 w 31"/>
                <a:gd name="T1" fmla="*/ 17 h 26"/>
                <a:gd name="T2" fmla="*/ 27 w 31"/>
                <a:gd name="T3" fmla="*/ 0 h 26"/>
                <a:gd name="T4" fmla="*/ 31 w 31"/>
                <a:gd name="T5" fmla="*/ 10 h 26"/>
                <a:gd name="T6" fmla="*/ 5 w 31"/>
                <a:gd name="T7" fmla="*/ 26 h 26"/>
                <a:gd name="T8" fmla="*/ 0 w 31"/>
                <a:gd name="T9" fmla="*/ 17 h 26"/>
                <a:gd name="T10" fmla="*/ 0 w 31"/>
                <a:gd name="T11" fmla="*/ 17 h 26"/>
              </a:gdLst>
              <a:ahLst/>
              <a:cxnLst>
                <a:cxn ang="0">
                  <a:pos x="T0" y="T1"/>
                </a:cxn>
                <a:cxn ang="0">
                  <a:pos x="T2" y="T3"/>
                </a:cxn>
                <a:cxn ang="0">
                  <a:pos x="T4" y="T5"/>
                </a:cxn>
                <a:cxn ang="0">
                  <a:pos x="T6" y="T7"/>
                </a:cxn>
                <a:cxn ang="0">
                  <a:pos x="T8" y="T9"/>
                </a:cxn>
                <a:cxn ang="0">
                  <a:pos x="T10" y="T11"/>
                </a:cxn>
              </a:cxnLst>
              <a:rect l="0" t="0" r="r" b="b"/>
              <a:pathLst>
                <a:path w="31" h="26">
                  <a:moveTo>
                    <a:pt x="0" y="17"/>
                  </a:moveTo>
                  <a:lnTo>
                    <a:pt x="27" y="0"/>
                  </a:lnTo>
                  <a:lnTo>
                    <a:pt x="31" y="10"/>
                  </a:lnTo>
                  <a:lnTo>
                    <a:pt x="5" y="26"/>
                  </a:lnTo>
                  <a:lnTo>
                    <a:pt x="0" y="17"/>
                  </a:lnTo>
                  <a:lnTo>
                    <a:pt x="0" y="1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 name="Freeform 128"/>
            <p:cNvSpPr/>
            <p:nvPr/>
          </p:nvSpPr>
          <p:spPr bwMode="auto">
            <a:xfrm>
              <a:off x="4635" y="1936"/>
              <a:ext cx="46" cy="36"/>
            </a:xfrm>
            <a:custGeom>
              <a:avLst/>
              <a:gdLst>
                <a:gd name="T0" fmla="*/ 2 w 46"/>
                <a:gd name="T1" fmla="*/ 24 h 36"/>
                <a:gd name="T2" fmla="*/ 7 w 46"/>
                <a:gd name="T3" fmla="*/ 22 h 36"/>
                <a:gd name="T4" fmla="*/ 10 w 46"/>
                <a:gd name="T5" fmla="*/ 27 h 36"/>
                <a:gd name="T6" fmla="*/ 7 w 46"/>
                <a:gd name="T7" fmla="*/ 22 h 36"/>
                <a:gd name="T8" fmla="*/ 2 w 46"/>
                <a:gd name="T9" fmla="*/ 24 h 36"/>
                <a:gd name="T10" fmla="*/ 0 w 46"/>
                <a:gd name="T11" fmla="*/ 19 h 36"/>
                <a:gd name="T12" fmla="*/ 36 w 46"/>
                <a:gd name="T13" fmla="*/ 0 h 36"/>
                <a:gd name="T14" fmla="*/ 46 w 46"/>
                <a:gd name="T15" fmla="*/ 17 h 36"/>
                <a:gd name="T16" fmla="*/ 10 w 46"/>
                <a:gd name="T17" fmla="*/ 36 h 36"/>
                <a:gd name="T18" fmla="*/ 2 w 46"/>
                <a:gd name="T19" fmla="*/ 24 h 36"/>
                <a:gd name="T20" fmla="*/ 2 w 46"/>
                <a:gd name="T21"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 h="36">
                  <a:moveTo>
                    <a:pt x="2" y="24"/>
                  </a:moveTo>
                  <a:lnTo>
                    <a:pt x="7" y="22"/>
                  </a:lnTo>
                  <a:lnTo>
                    <a:pt x="10" y="27"/>
                  </a:lnTo>
                  <a:lnTo>
                    <a:pt x="7" y="22"/>
                  </a:lnTo>
                  <a:lnTo>
                    <a:pt x="2" y="24"/>
                  </a:lnTo>
                  <a:lnTo>
                    <a:pt x="0" y="19"/>
                  </a:lnTo>
                  <a:lnTo>
                    <a:pt x="36" y="0"/>
                  </a:lnTo>
                  <a:lnTo>
                    <a:pt x="46" y="17"/>
                  </a:lnTo>
                  <a:lnTo>
                    <a:pt x="10" y="36"/>
                  </a:lnTo>
                  <a:lnTo>
                    <a:pt x="2" y="24"/>
                  </a:lnTo>
                  <a:lnTo>
                    <a:pt x="2"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 name="Freeform 129"/>
            <p:cNvSpPr/>
            <p:nvPr/>
          </p:nvSpPr>
          <p:spPr bwMode="auto">
            <a:xfrm>
              <a:off x="4693" y="1951"/>
              <a:ext cx="115" cy="78"/>
            </a:xfrm>
            <a:custGeom>
              <a:avLst/>
              <a:gdLst>
                <a:gd name="T0" fmla="*/ 0 w 48"/>
                <a:gd name="T1" fmla="*/ 30 h 33"/>
                <a:gd name="T2" fmla="*/ 0 w 48"/>
                <a:gd name="T3" fmla="*/ 30 h 33"/>
                <a:gd name="T4" fmla="*/ 2 w 48"/>
                <a:gd name="T5" fmla="*/ 26 h 33"/>
                <a:gd name="T6" fmla="*/ 5 w 48"/>
                <a:gd name="T7" fmla="*/ 28 h 33"/>
                <a:gd name="T8" fmla="*/ 5 w 48"/>
                <a:gd name="T9" fmla="*/ 28 h 33"/>
                <a:gd name="T10" fmla="*/ 13 w 48"/>
                <a:gd name="T11" fmla="*/ 29 h 33"/>
                <a:gd name="T12" fmla="*/ 13 w 48"/>
                <a:gd name="T13" fmla="*/ 29 h 33"/>
                <a:gd name="T14" fmla="*/ 23 w 48"/>
                <a:gd name="T15" fmla="*/ 26 h 33"/>
                <a:gd name="T16" fmla="*/ 23 w 48"/>
                <a:gd name="T17" fmla="*/ 26 h 33"/>
                <a:gd name="T18" fmla="*/ 37 w 48"/>
                <a:gd name="T19" fmla="*/ 11 h 33"/>
                <a:gd name="T20" fmla="*/ 37 w 48"/>
                <a:gd name="T21" fmla="*/ 11 h 33"/>
                <a:gd name="T22" fmla="*/ 44 w 48"/>
                <a:gd name="T23" fmla="*/ 0 h 33"/>
                <a:gd name="T24" fmla="*/ 44 w 48"/>
                <a:gd name="T25" fmla="*/ 0 h 33"/>
                <a:gd name="T26" fmla="*/ 48 w 48"/>
                <a:gd name="T27" fmla="*/ 3 h 33"/>
                <a:gd name="T28" fmla="*/ 25 w 48"/>
                <a:gd name="T29" fmla="*/ 30 h 33"/>
                <a:gd name="T30" fmla="*/ 25 w 48"/>
                <a:gd name="T31" fmla="*/ 30 h 33"/>
                <a:gd name="T32" fmla="*/ 13 w 48"/>
                <a:gd name="T33" fmla="*/ 33 h 33"/>
                <a:gd name="T34" fmla="*/ 13 w 48"/>
                <a:gd name="T35" fmla="*/ 33 h 33"/>
                <a:gd name="T36" fmla="*/ 0 w 48"/>
                <a:gd name="T37"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 h="33">
                  <a:moveTo>
                    <a:pt x="0" y="30"/>
                  </a:moveTo>
                  <a:cubicBezTo>
                    <a:pt x="0" y="30"/>
                    <a:pt x="0" y="30"/>
                    <a:pt x="0" y="30"/>
                  </a:cubicBezTo>
                  <a:cubicBezTo>
                    <a:pt x="2" y="26"/>
                    <a:pt x="2" y="26"/>
                    <a:pt x="2" y="26"/>
                  </a:cubicBezTo>
                  <a:cubicBezTo>
                    <a:pt x="2" y="26"/>
                    <a:pt x="3" y="27"/>
                    <a:pt x="5" y="28"/>
                  </a:cubicBezTo>
                  <a:cubicBezTo>
                    <a:pt x="5" y="28"/>
                    <a:pt x="5" y="28"/>
                    <a:pt x="5" y="28"/>
                  </a:cubicBezTo>
                  <a:cubicBezTo>
                    <a:pt x="7" y="28"/>
                    <a:pt x="10" y="29"/>
                    <a:pt x="13" y="29"/>
                  </a:cubicBezTo>
                  <a:cubicBezTo>
                    <a:pt x="13" y="29"/>
                    <a:pt x="13" y="29"/>
                    <a:pt x="13" y="29"/>
                  </a:cubicBezTo>
                  <a:cubicBezTo>
                    <a:pt x="17" y="29"/>
                    <a:pt x="20" y="28"/>
                    <a:pt x="23" y="26"/>
                  </a:cubicBezTo>
                  <a:cubicBezTo>
                    <a:pt x="23" y="26"/>
                    <a:pt x="23" y="26"/>
                    <a:pt x="23" y="26"/>
                  </a:cubicBezTo>
                  <a:cubicBezTo>
                    <a:pt x="27" y="23"/>
                    <a:pt x="33" y="17"/>
                    <a:pt x="37" y="11"/>
                  </a:cubicBezTo>
                  <a:cubicBezTo>
                    <a:pt x="37" y="11"/>
                    <a:pt x="37" y="11"/>
                    <a:pt x="37" y="11"/>
                  </a:cubicBezTo>
                  <a:cubicBezTo>
                    <a:pt x="41" y="5"/>
                    <a:pt x="44" y="0"/>
                    <a:pt x="44" y="0"/>
                  </a:cubicBezTo>
                  <a:cubicBezTo>
                    <a:pt x="44" y="0"/>
                    <a:pt x="44" y="0"/>
                    <a:pt x="44" y="0"/>
                  </a:cubicBezTo>
                  <a:cubicBezTo>
                    <a:pt x="48" y="3"/>
                    <a:pt x="48" y="3"/>
                    <a:pt x="48" y="3"/>
                  </a:cubicBezTo>
                  <a:cubicBezTo>
                    <a:pt x="48" y="3"/>
                    <a:pt x="35" y="22"/>
                    <a:pt x="25" y="30"/>
                  </a:cubicBezTo>
                  <a:cubicBezTo>
                    <a:pt x="25" y="30"/>
                    <a:pt x="25" y="30"/>
                    <a:pt x="25" y="30"/>
                  </a:cubicBezTo>
                  <a:cubicBezTo>
                    <a:pt x="21" y="32"/>
                    <a:pt x="17" y="33"/>
                    <a:pt x="13" y="33"/>
                  </a:cubicBezTo>
                  <a:cubicBezTo>
                    <a:pt x="13" y="33"/>
                    <a:pt x="13" y="33"/>
                    <a:pt x="13" y="33"/>
                  </a:cubicBezTo>
                  <a:cubicBezTo>
                    <a:pt x="6" y="33"/>
                    <a:pt x="0" y="30"/>
                    <a:pt x="0"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 name="Freeform 130"/>
            <p:cNvSpPr>
              <a:spLocks noEditPoints="1"/>
            </p:cNvSpPr>
            <p:nvPr/>
          </p:nvSpPr>
          <p:spPr bwMode="auto">
            <a:xfrm>
              <a:off x="4688" y="1946"/>
              <a:ext cx="127" cy="88"/>
            </a:xfrm>
            <a:custGeom>
              <a:avLst/>
              <a:gdLst>
                <a:gd name="T0" fmla="*/ 1 w 53"/>
                <a:gd name="T1" fmla="*/ 33 h 37"/>
                <a:gd name="T2" fmla="*/ 0 w 53"/>
                <a:gd name="T3" fmla="*/ 31 h 37"/>
                <a:gd name="T4" fmla="*/ 2 w 53"/>
                <a:gd name="T5" fmla="*/ 27 h 37"/>
                <a:gd name="T6" fmla="*/ 4 w 53"/>
                <a:gd name="T7" fmla="*/ 26 h 37"/>
                <a:gd name="T8" fmla="*/ 4 w 53"/>
                <a:gd name="T9" fmla="*/ 26 h 37"/>
                <a:gd name="T10" fmla="*/ 4 w 53"/>
                <a:gd name="T11" fmla="*/ 26 h 37"/>
                <a:gd name="T12" fmla="*/ 4 w 53"/>
                <a:gd name="T13" fmla="*/ 26 h 37"/>
                <a:gd name="T14" fmla="*/ 5 w 53"/>
                <a:gd name="T15" fmla="*/ 26 h 37"/>
                <a:gd name="T16" fmla="*/ 5 w 53"/>
                <a:gd name="T17" fmla="*/ 26 h 37"/>
                <a:gd name="T18" fmla="*/ 5 w 53"/>
                <a:gd name="T19" fmla="*/ 27 h 37"/>
                <a:gd name="T20" fmla="*/ 8 w 53"/>
                <a:gd name="T21" fmla="*/ 28 h 37"/>
                <a:gd name="T22" fmla="*/ 15 w 53"/>
                <a:gd name="T23" fmla="*/ 29 h 37"/>
                <a:gd name="T24" fmla="*/ 15 w 53"/>
                <a:gd name="T25" fmla="*/ 29 h 37"/>
                <a:gd name="T26" fmla="*/ 16 w 53"/>
                <a:gd name="T27" fmla="*/ 29 h 37"/>
                <a:gd name="T28" fmla="*/ 24 w 53"/>
                <a:gd name="T29" fmla="*/ 27 h 37"/>
                <a:gd name="T30" fmla="*/ 37 w 53"/>
                <a:gd name="T31" fmla="*/ 12 h 37"/>
                <a:gd name="T32" fmla="*/ 45 w 53"/>
                <a:gd name="T33" fmla="*/ 1 h 37"/>
                <a:gd name="T34" fmla="*/ 45 w 53"/>
                <a:gd name="T35" fmla="*/ 1 h 37"/>
                <a:gd name="T36" fmla="*/ 53 w 53"/>
                <a:gd name="T37" fmla="*/ 4 h 37"/>
                <a:gd name="T38" fmla="*/ 51 w 53"/>
                <a:gd name="T39" fmla="*/ 6 h 37"/>
                <a:gd name="T40" fmla="*/ 51 w 53"/>
                <a:gd name="T41" fmla="*/ 7 h 37"/>
                <a:gd name="T42" fmla="*/ 49 w 53"/>
                <a:gd name="T43" fmla="*/ 9 h 37"/>
                <a:gd name="T44" fmla="*/ 44 w 53"/>
                <a:gd name="T45" fmla="*/ 17 h 37"/>
                <a:gd name="T46" fmla="*/ 28 w 53"/>
                <a:gd name="T47" fmla="*/ 33 h 37"/>
                <a:gd name="T48" fmla="*/ 15 w 53"/>
                <a:gd name="T49" fmla="*/ 37 h 37"/>
                <a:gd name="T50" fmla="*/ 1 w 53"/>
                <a:gd name="T51" fmla="*/ 34 h 37"/>
                <a:gd name="T52" fmla="*/ 2 w 53"/>
                <a:gd name="T53" fmla="*/ 32 h 37"/>
                <a:gd name="T54" fmla="*/ 15 w 53"/>
                <a:gd name="T55" fmla="*/ 33 h 37"/>
                <a:gd name="T56" fmla="*/ 22 w 53"/>
                <a:gd name="T57" fmla="*/ 32 h 37"/>
                <a:gd name="T58" fmla="*/ 15 w 53"/>
                <a:gd name="T59" fmla="*/ 33 h 37"/>
                <a:gd name="T60" fmla="*/ 15 w 53"/>
                <a:gd name="T61" fmla="*/ 33 h 37"/>
                <a:gd name="T62" fmla="*/ 14 w 53"/>
                <a:gd name="T63" fmla="*/ 33 h 37"/>
                <a:gd name="T64" fmla="*/ 11 w 53"/>
                <a:gd name="T65" fmla="*/ 32 h 37"/>
                <a:gd name="T66" fmla="*/ 7 w 53"/>
                <a:gd name="T67" fmla="*/ 31 h 37"/>
                <a:gd name="T68" fmla="*/ 5 w 53"/>
                <a:gd name="T69" fmla="*/ 31 h 37"/>
                <a:gd name="T70" fmla="*/ 11 w 53"/>
                <a:gd name="T71" fmla="*/ 32 h 37"/>
                <a:gd name="T72" fmla="*/ 22 w 53"/>
                <a:gd name="T73" fmla="*/ 32 h 37"/>
                <a:gd name="T74" fmla="*/ 22 w 53"/>
                <a:gd name="T75" fmla="*/ 32 h 37"/>
                <a:gd name="T76" fmla="*/ 3 w 53"/>
                <a:gd name="T77" fmla="*/ 30 h 37"/>
                <a:gd name="T78" fmla="*/ 3 w 53"/>
                <a:gd name="T79" fmla="*/ 30 h 37"/>
                <a:gd name="T80" fmla="*/ 3 w 53"/>
                <a:gd name="T81" fmla="*/ 30 h 37"/>
                <a:gd name="T82" fmla="*/ 3 w 53"/>
                <a:gd name="T83" fmla="*/ 30 h 37"/>
                <a:gd name="T84" fmla="*/ 2 w 53"/>
                <a:gd name="T85" fmla="*/ 29 h 37"/>
                <a:gd name="T86" fmla="*/ 2 w 53"/>
                <a:gd name="T87" fmla="*/ 29 h 37"/>
                <a:gd name="T88" fmla="*/ 41 w 53"/>
                <a:gd name="T89" fmla="*/ 14 h 37"/>
                <a:gd name="T90" fmla="*/ 39 w 53"/>
                <a:gd name="T91" fmla="*/ 17 h 37"/>
                <a:gd name="T92" fmla="*/ 46 w 53"/>
                <a:gd name="T93" fmla="*/ 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3" h="37">
                  <a:moveTo>
                    <a:pt x="1" y="34"/>
                  </a:moveTo>
                  <a:cubicBezTo>
                    <a:pt x="1" y="33"/>
                    <a:pt x="1" y="33"/>
                    <a:pt x="1" y="33"/>
                  </a:cubicBezTo>
                  <a:cubicBezTo>
                    <a:pt x="1" y="31"/>
                    <a:pt x="1" y="31"/>
                    <a:pt x="1" y="31"/>
                  </a:cubicBezTo>
                  <a:cubicBezTo>
                    <a:pt x="0" y="31"/>
                    <a:pt x="0" y="31"/>
                    <a:pt x="0" y="31"/>
                  </a:cubicBezTo>
                  <a:cubicBezTo>
                    <a:pt x="2" y="27"/>
                    <a:pt x="2" y="27"/>
                    <a:pt x="2" y="27"/>
                  </a:cubicBezTo>
                  <a:cubicBezTo>
                    <a:pt x="2" y="27"/>
                    <a:pt x="2" y="27"/>
                    <a:pt x="2" y="27"/>
                  </a:cubicBezTo>
                  <a:cubicBezTo>
                    <a:pt x="2" y="27"/>
                    <a:pt x="2" y="27"/>
                    <a:pt x="2" y="27"/>
                  </a:cubicBezTo>
                  <a:cubicBezTo>
                    <a:pt x="3" y="26"/>
                    <a:pt x="3"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5" y="26"/>
                  </a:cubicBezTo>
                  <a:cubicBezTo>
                    <a:pt x="5" y="26"/>
                    <a:pt x="5" y="26"/>
                    <a:pt x="5" y="26"/>
                  </a:cubicBezTo>
                  <a:cubicBezTo>
                    <a:pt x="5" y="26"/>
                    <a:pt x="5" y="26"/>
                    <a:pt x="5" y="26"/>
                  </a:cubicBezTo>
                  <a:cubicBezTo>
                    <a:pt x="5" y="26"/>
                    <a:pt x="5" y="26"/>
                    <a:pt x="5" y="26"/>
                  </a:cubicBezTo>
                  <a:cubicBezTo>
                    <a:pt x="5" y="26"/>
                    <a:pt x="5" y="27"/>
                    <a:pt x="5" y="27"/>
                  </a:cubicBezTo>
                  <a:cubicBezTo>
                    <a:pt x="5" y="27"/>
                    <a:pt x="5" y="27"/>
                    <a:pt x="5" y="27"/>
                  </a:cubicBezTo>
                  <a:cubicBezTo>
                    <a:pt x="6" y="27"/>
                    <a:pt x="7" y="27"/>
                    <a:pt x="8" y="28"/>
                  </a:cubicBezTo>
                  <a:cubicBezTo>
                    <a:pt x="8" y="28"/>
                    <a:pt x="8" y="28"/>
                    <a:pt x="8" y="28"/>
                  </a:cubicBezTo>
                  <a:cubicBezTo>
                    <a:pt x="10" y="28"/>
                    <a:pt x="13" y="29"/>
                    <a:pt x="15" y="29"/>
                  </a:cubicBezTo>
                  <a:cubicBezTo>
                    <a:pt x="15" y="29"/>
                    <a:pt x="15" y="29"/>
                    <a:pt x="15" y="29"/>
                  </a:cubicBezTo>
                  <a:cubicBezTo>
                    <a:pt x="15" y="29"/>
                    <a:pt x="15" y="29"/>
                    <a:pt x="15" y="29"/>
                  </a:cubicBezTo>
                  <a:cubicBezTo>
                    <a:pt x="15" y="29"/>
                    <a:pt x="16" y="29"/>
                    <a:pt x="16" y="29"/>
                  </a:cubicBezTo>
                  <a:cubicBezTo>
                    <a:pt x="16" y="29"/>
                    <a:pt x="16" y="29"/>
                    <a:pt x="16" y="29"/>
                  </a:cubicBezTo>
                  <a:cubicBezTo>
                    <a:pt x="18" y="29"/>
                    <a:pt x="21" y="28"/>
                    <a:pt x="24" y="27"/>
                  </a:cubicBezTo>
                  <a:cubicBezTo>
                    <a:pt x="24" y="27"/>
                    <a:pt x="24" y="27"/>
                    <a:pt x="24" y="27"/>
                  </a:cubicBezTo>
                  <a:cubicBezTo>
                    <a:pt x="28" y="24"/>
                    <a:pt x="33" y="17"/>
                    <a:pt x="37" y="12"/>
                  </a:cubicBezTo>
                  <a:cubicBezTo>
                    <a:pt x="37" y="12"/>
                    <a:pt x="37" y="12"/>
                    <a:pt x="37" y="12"/>
                  </a:cubicBezTo>
                  <a:cubicBezTo>
                    <a:pt x="42" y="6"/>
                    <a:pt x="45" y="1"/>
                    <a:pt x="45" y="1"/>
                  </a:cubicBezTo>
                  <a:cubicBezTo>
                    <a:pt x="45" y="1"/>
                    <a:pt x="45" y="1"/>
                    <a:pt x="45" y="1"/>
                  </a:cubicBezTo>
                  <a:cubicBezTo>
                    <a:pt x="45" y="1"/>
                    <a:pt x="45" y="1"/>
                    <a:pt x="45" y="1"/>
                  </a:cubicBezTo>
                  <a:cubicBezTo>
                    <a:pt x="45" y="1"/>
                    <a:pt x="45" y="1"/>
                    <a:pt x="45" y="1"/>
                  </a:cubicBezTo>
                  <a:cubicBezTo>
                    <a:pt x="46" y="0"/>
                    <a:pt x="46" y="0"/>
                    <a:pt x="46" y="0"/>
                  </a:cubicBezTo>
                  <a:cubicBezTo>
                    <a:pt x="53" y="4"/>
                    <a:pt x="53" y="4"/>
                    <a:pt x="53" y="4"/>
                  </a:cubicBezTo>
                  <a:cubicBezTo>
                    <a:pt x="51" y="6"/>
                    <a:pt x="51" y="6"/>
                    <a:pt x="51" y="6"/>
                  </a:cubicBezTo>
                  <a:cubicBezTo>
                    <a:pt x="51" y="6"/>
                    <a:pt x="51" y="6"/>
                    <a:pt x="51" y="6"/>
                  </a:cubicBezTo>
                  <a:cubicBezTo>
                    <a:pt x="51" y="6"/>
                    <a:pt x="51" y="6"/>
                    <a:pt x="51" y="6"/>
                  </a:cubicBezTo>
                  <a:cubicBezTo>
                    <a:pt x="51" y="6"/>
                    <a:pt x="51" y="6"/>
                    <a:pt x="51" y="7"/>
                  </a:cubicBezTo>
                  <a:cubicBezTo>
                    <a:pt x="51" y="7"/>
                    <a:pt x="51" y="7"/>
                    <a:pt x="51" y="7"/>
                  </a:cubicBezTo>
                  <a:cubicBezTo>
                    <a:pt x="50" y="7"/>
                    <a:pt x="50" y="8"/>
                    <a:pt x="49" y="9"/>
                  </a:cubicBezTo>
                  <a:cubicBezTo>
                    <a:pt x="49" y="9"/>
                    <a:pt x="49" y="9"/>
                    <a:pt x="49" y="9"/>
                  </a:cubicBezTo>
                  <a:cubicBezTo>
                    <a:pt x="48" y="11"/>
                    <a:pt x="46" y="14"/>
                    <a:pt x="44" y="17"/>
                  </a:cubicBezTo>
                  <a:cubicBezTo>
                    <a:pt x="44" y="17"/>
                    <a:pt x="44" y="17"/>
                    <a:pt x="44" y="17"/>
                  </a:cubicBezTo>
                  <a:cubicBezTo>
                    <a:pt x="39" y="22"/>
                    <a:pt x="34" y="29"/>
                    <a:pt x="28" y="33"/>
                  </a:cubicBezTo>
                  <a:cubicBezTo>
                    <a:pt x="28" y="33"/>
                    <a:pt x="28" y="33"/>
                    <a:pt x="28" y="33"/>
                  </a:cubicBezTo>
                  <a:cubicBezTo>
                    <a:pt x="24" y="36"/>
                    <a:pt x="19" y="37"/>
                    <a:pt x="15" y="37"/>
                  </a:cubicBezTo>
                  <a:cubicBezTo>
                    <a:pt x="15" y="37"/>
                    <a:pt x="15" y="37"/>
                    <a:pt x="15" y="37"/>
                  </a:cubicBezTo>
                  <a:cubicBezTo>
                    <a:pt x="8" y="37"/>
                    <a:pt x="2" y="34"/>
                    <a:pt x="1" y="34"/>
                  </a:cubicBezTo>
                  <a:close/>
                  <a:moveTo>
                    <a:pt x="1" y="34"/>
                  </a:moveTo>
                  <a:cubicBezTo>
                    <a:pt x="2" y="32"/>
                    <a:pt x="2" y="32"/>
                    <a:pt x="2" y="32"/>
                  </a:cubicBezTo>
                  <a:cubicBezTo>
                    <a:pt x="1" y="34"/>
                    <a:pt x="1" y="34"/>
                    <a:pt x="1" y="34"/>
                  </a:cubicBezTo>
                  <a:close/>
                  <a:moveTo>
                    <a:pt x="15" y="33"/>
                  </a:moveTo>
                  <a:cubicBezTo>
                    <a:pt x="17" y="33"/>
                    <a:pt x="20" y="33"/>
                    <a:pt x="22" y="32"/>
                  </a:cubicBezTo>
                  <a:cubicBezTo>
                    <a:pt x="22" y="32"/>
                    <a:pt x="22" y="32"/>
                    <a:pt x="22" y="32"/>
                  </a:cubicBezTo>
                  <a:cubicBezTo>
                    <a:pt x="20" y="33"/>
                    <a:pt x="17" y="33"/>
                    <a:pt x="15" y="33"/>
                  </a:cubicBezTo>
                  <a:cubicBezTo>
                    <a:pt x="15" y="33"/>
                    <a:pt x="15" y="33"/>
                    <a:pt x="15" y="33"/>
                  </a:cubicBezTo>
                  <a:cubicBezTo>
                    <a:pt x="15" y="33"/>
                    <a:pt x="15" y="33"/>
                    <a:pt x="15" y="33"/>
                  </a:cubicBezTo>
                  <a:cubicBezTo>
                    <a:pt x="15" y="33"/>
                    <a:pt x="15" y="33"/>
                    <a:pt x="15" y="33"/>
                  </a:cubicBezTo>
                  <a:cubicBezTo>
                    <a:pt x="15" y="33"/>
                    <a:pt x="15" y="33"/>
                    <a:pt x="14" y="33"/>
                  </a:cubicBezTo>
                  <a:cubicBezTo>
                    <a:pt x="14" y="33"/>
                    <a:pt x="14" y="33"/>
                    <a:pt x="14" y="33"/>
                  </a:cubicBezTo>
                  <a:cubicBezTo>
                    <a:pt x="15" y="33"/>
                    <a:pt x="15" y="33"/>
                    <a:pt x="15" y="33"/>
                  </a:cubicBezTo>
                  <a:close/>
                  <a:moveTo>
                    <a:pt x="11" y="32"/>
                  </a:moveTo>
                  <a:cubicBezTo>
                    <a:pt x="9" y="32"/>
                    <a:pt x="8" y="32"/>
                    <a:pt x="7" y="31"/>
                  </a:cubicBezTo>
                  <a:cubicBezTo>
                    <a:pt x="7" y="31"/>
                    <a:pt x="7" y="31"/>
                    <a:pt x="7" y="31"/>
                  </a:cubicBezTo>
                  <a:cubicBezTo>
                    <a:pt x="6" y="31"/>
                    <a:pt x="5" y="31"/>
                    <a:pt x="5" y="31"/>
                  </a:cubicBezTo>
                  <a:cubicBezTo>
                    <a:pt x="5" y="31"/>
                    <a:pt x="5" y="31"/>
                    <a:pt x="5" y="31"/>
                  </a:cubicBezTo>
                  <a:cubicBezTo>
                    <a:pt x="5" y="31"/>
                    <a:pt x="5" y="31"/>
                    <a:pt x="5" y="31"/>
                  </a:cubicBezTo>
                  <a:cubicBezTo>
                    <a:pt x="6" y="31"/>
                    <a:pt x="8" y="32"/>
                    <a:pt x="11" y="32"/>
                  </a:cubicBezTo>
                  <a:close/>
                  <a:moveTo>
                    <a:pt x="22" y="32"/>
                  </a:moveTo>
                  <a:cubicBezTo>
                    <a:pt x="22" y="32"/>
                    <a:pt x="22" y="32"/>
                    <a:pt x="22" y="32"/>
                  </a:cubicBezTo>
                  <a:cubicBezTo>
                    <a:pt x="22" y="32"/>
                    <a:pt x="22" y="32"/>
                    <a:pt x="22" y="32"/>
                  </a:cubicBezTo>
                  <a:cubicBezTo>
                    <a:pt x="22" y="32"/>
                    <a:pt x="22" y="32"/>
                    <a:pt x="22" y="32"/>
                  </a:cubicBezTo>
                  <a:close/>
                  <a:moveTo>
                    <a:pt x="3" y="30"/>
                  </a:move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lose/>
                  <a:moveTo>
                    <a:pt x="2" y="29"/>
                  </a:moveTo>
                  <a:cubicBezTo>
                    <a:pt x="2" y="29"/>
                    <a:pt x="2" y="29"/>
                    <a:pt x="2" y="29"/>
                  </a:cubicBezTo>
                  <a:cubicBezTo>
                    <a:pt x="2" y="29"/>
                    <a:pt x="2" y="29"/>
                    <a:pt x="2" y="29"/>
                  </a:cubicBezTo>
                  <a:cubicBezTo>
                    <a:pt x="2" y="29"/>
                    <a:pt x="2" y="29"/>
                    <a:pt x="2" y="29"/>
                  </a:cubicBezTo>
                  <a:close/>
                  <a:moveTo>
                    <a:pt x="41" y="14"/>
                  </a:moveTo>
                  <a:cubicBezTo>
                    <a:pt x="40" y="15"/>
                    <a:pt x="39" y="16"/>
                    <a:pt x="39" y="17"/>
                  </a:cubicBezTo>
                  <a:cubicBezTo>
                    <a:pt x="39" y="17"/>
                    <a:pt x="39" y="17"/>
                    <a:pt x="39" y="17"/>
                  </a:cubicBezTo>
                  <a:cubicBezTo>
                    <a:pt x="41" y="13"/>
                    <a:pt x="44" y="10"/>
                    <a:pt x="46" y="7"/>
                  </a:cubicBezTo>
                  <a:cubicBezTo>
                    <a:pt x="46" y="7"/>
                    <a:pt x="46" y="7"/>
                    <a:pt x="46" y="7"/>
                  </a:cubicBezTo>
                  <a:cubicBezTo>
                    <a:pt x="44" y="9"/>
                    <a:pt x="43" y="11"/>
                    <a:pt x="4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 name="Freeform 131"/>
            <p:cNvSpPr/>
            <p:nvPr/>
          </p:nvSpPr>
          <p:spPr bwMode="auto">
            <a:xfrm>
              <a:off x="4789" y="1936"/>
              <a:ext cx="24" cy="22"/>
            </a:xfrm>
            <a:custGeom>
              <a:avLst/>
              <a:gdLst>
                <a:gd name="T0" fmla="*/ 0 w 24"/>
                <a:gd name="T1" fmla="*/ 8 h 22"/>
                <a:gd name="T2" fmla="*/ 7 w 24"/>
                <a:gd name="T3" fmla="*/ 0 h 22"/>
                <a:gd name="T4" fmla="*/ 24 w 24"/>
                <a:gd name="T5" fmla="*/ 15 h 22"/>
                <a:gd name="T6" fmla="*/ 16 w 24"/>
                <a:gd name="T7" fmla="*/ 22 h 22"/>
                <a:gd name="T8" fmla="*/ 0 w 24"/>
                <a:gd name="T9" fmla="*/ 8 h 22"/>
                <a:gd name="T10" fmla="*/ 0 w 24"/>
                <a:gd name="T11" fmla="*/ 8 h 22"/>
              </a:gdLst>
              <a:ahLst/>
              <a:cxnLst>
                <a:cxn ang="0">
                  <a:pos x="T0" y="T1"/>
                </a:cxn>
                <a:cxn ang="0">
                  <a:pos x="T2" y="T3"/>
                </a:cxn>
                <a:cxn ang="0">
                  <a:pos x="T4" y="T5"/>
                </a:cxn>
                <a:cxn ang="0">
                  <a:pos x="T6" y="T7"/>
                </a:cxn>
                <a:cxn ang="0">
                  <a:pos x="T8" y="T9"/>
                </a:cxn>
                <a:cxn ang="0">
                  <a:pos x="T10" y="T11"/>
                </a:cxn>
              </a:cxnLst>
              <a:rect l="0" t="0" r="r" b="b"/>
              <a:pathLst>
                <a:path w="24" h="22">
                  <a:moveTo>
                    <a:pt x="0" y="8"/>
                  </a:moveTo>
                  <a:lnTo>
                    <a:pt x="7" y="0"/>
                  </a:lnTo>
                  <a:lnTo>
                    <a:pt x="24" y="15"/>
                  </a:lnTo>
                  <a:lnTo>
                    <a:pt x="16" y="22"/>
                  </a:lnTo>
                  <a:lnTo>
                    <a:pt x="0" y="8"/>
                  </a:lnTo>
                  <a:lnTo>
                    <a:pt x="0"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 name="Freeform 132"/>
            <p:cNvSpPr>
              <a:spLocks noEditPoints="1"/>
            </p:cNvSpPr>
            <p:nvPr/>
          </p:nvSpPr>
          <p:spPr bwMode="auto">
            <a:xfrm>
              <a:off x="4781" y="1929"/>
              <a:ext cx="39" cy="36"/>
            </a:xfrm>
            <a:custGeom>
              <a:avLst/>
              <a:gdLst>
                <a:gd name="T0" fmla="*/ 5 w 39"/>
                <a:gd name="T1" fmla="*/ 17 h 36"/>
                <a:gd name="T2" fmla="*/ 8 w 39"/>
                <a:gd name="T3" fmla="*/ 15 h 36"/>
                <a:gd name="T4" fmla="*/ 12 w 39"/>
                <a:gd name="T5" fmla="*/ 17 h 36"/>
                <a:gd name="T6" fmla="*/ 8 w 39"/>
                <a:gd name="T7" fmla="*/ 15 h 36"/>
                <a:gd name="T8" fmla="*/ 5 w 39"/>
                <a:gd name="T9" fmla="*/ 17 h 36"/>
                <a:gd name="T10" fmla="*/ 0 w 39"/>
                <a:gd name="T11" fmla="*/ 15 h 36"/>
                <a:gd name="T12" fmla="*/ 15 w 39"/>
                <a:gd name="T13" fmla="*/ 0 h 36"/>
                <a:gd name="T14" fmla="*/ 39 w 39"/>
                <a:gd name="T15" fmla="*/ 22 h 36"/>
                <a:gd name="T16" fmla="*/ 24 w 39"/>
                <a:gd name="T17" fmla="*/ 36 h 36"/>
                <a:gd name="T18" fmla="*/ 5 w 39"/>
                <a:gd name="T19" fmla="*/ 17 h 36"/>
                <a:gd name="T20" fmla="*/ 5 w 39"/>
                <a:gd name="T21" fmla="*/ 17 h 36"/>
                <a:gd name="T22" fmla="*/ 24 w 39"/>
                <a:gd name="T23" fmla="*/ 24 h 36"/>
                <a:gd name="T24" fmla="*/ 24 w 39"/>
                <a:gd name="T25" fmla="*/ 24 h 36"/>
                <a:gd name="T26" fmla="*/ 17 w 39"/>
                <a:gd name="T27" fmla="*/ 15 h 36"/>
                <a:gd name="T28" fmla="*/ 24 w 39"/>
                <a:gd name="T29" fmla="*/ 24 h 36"/>
                <a:gd name="T30" fmla="*/ 24 w 39"/>
                <a:gd name="T31"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 h="36">
                  <a:moveTo>
                    <a:pt x="5" y="17"/>
                  </a:moveTo>
                  <a:lnTo>
                    <a:pt x="8" y="15"/>
                  </a:lnTo>
                  <a:lnTo>
                    <a:pt x="12" y="17"/>
                  </a:lnTo>
                  <a:lnTo>
                    <a:pt x="8" y="15"/>
                  </a:lnTo>
                  <a:lnTo>
                    <a:pt x="5" y="17"/>
                  </a:lnTo>
                  <a:lnTo>
                    <a:pt x="0" y="15"/>
                  </a:lnTo>
                  <a:lnTo>
                    <a:pt x="15" y="0"/>
                  </a:lnTo>
                  <a:lnTo>
                    <a:pt x="39" y="22"/>
                  </a:lnTo>
                  <a:lnTo>
                    <a:pt x="24" y="36"/>
                  </a:lnTo>
                  <a:lnTo>
                    <a:pt x="5" y="17"/>
                  </a:lnTo>
                  <a:lnTo>
                    <a:pt x="5" y="17"/>
                  </a:lnTo>
                  <a:close/>
                  <a:moveTo>
                    <a:pt x="24" y="24"/>
                  </a:moveTo>
                  <a:lnTo>
                    <a:pt x="24" y="24"/>
                  </a:lnTo>
                  <a:lnTo>
                    <a:pt x="17" y="15"/>
                  </a:lnTo>
                  <a:lnTo>
                    <a:pt x="24" y="24"/>
                  </a:lnTo>
                  <a:lnTo>
                    <a:pt x="24"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 name="Freeform 133"/>
            <p:cNvSpPr/>
            <p:nvPr/>
          </p:nvSpPr>
          <p:spPr bwMode="auto">
            <a:xfrm>
              <a:off x="4688" y="1744"/>
              <a:ext cx="50" cy="81"/>
            </a:xfrm>
            <a:custGeom>
              <a:avLst/>
              <a:gdLst>
                <a:gd name="T0" fmla="*/ 10 w 21"/>
                <a:gd name="T1" fmla="*/ 29 h 34"/>
                <a:gd name="T2" fmla="*/ 0 w 21"/>
                <a:gd name="T3" fmla="*/ 15 h 34"/>
                <a:gd name="T4" fmla="*/ 0 w 21"/>
                <a:gd name="T5" fmla="*/ 15 h 34"/>
                <a:gd name="T6" fmla="*/ 1 w 21"/>
                <a:gd name="T7" fmla="*/ 9 h 34"/>
                <a:gd name="T8" fmla="*/ 1 w 21"/>
                <a:gd name="T9" fmla="*/ 9 h 34"/>
                <a:gd name="T10" fmla="*/ 5 w 21"/>
                <a:gd name="T11" fmla="*/ 2 h 34"/>
                <a:gd name="T12" fmla="*/ 5 w 21"/>
                <a:gd name="T13" fmla="*/ 2 h 34"/>
                <a:gd name="T14" fmla="*/ 7 w 21"/>
                <a:gd name="T15" fmla="*/ 0 h 34"/>
                <a:gd name="T16" fmla="*/ 7 w 21"/>
                <a:gd name="T17" fmla="*/ 0 h 34"/>
                <a:gd name="T18" fmla="*/ 9 w 21"/>
                <a:gd name="T19" fmla="*/ 0 h 34"/>
                <a:gd name="T20" fmla="*/ 9 w 21"/>
                <a:gd name="T21" fmla="*/ 0 h 34"/>
                <a:gd name="T22" fmla="*/ 10 w 21"/>
                <a:gd name="T23" fmla="*/ 0 h 34"/>
                <a:gd name="T24" fmla="*/ 10 w 21"/>
                <a:gd name="T25" fmla="*/ 0 h 34"/>
                <a:gd name="T26" fmla="*/ 11 w 21"/>
                <a:gd name="T27" fmla="*/ 0 h 34"/>
                <a:gd name="T28" fmla="*/ 11 w 21"/>
                <a:gd name="T29" fmla="*/ 0 h 34"/>
                <a:gd name="T30" fmla="*/ 17 w 21"/>
                <a:gd name="T31" fmla="*/ 0 h 34"/>
                <a:gd name="T32" fmla="*/ 17 w 21"/>
                <a:gd name="T33" fmla="*/ 4 h 34"/>
                <a:gd name="T34" fmla="*/ 11 w 21"/>
                <a:gd name="T35" fmla="*/ 4 h 34"/>
                <a:gd name="T36" fmla="*/ 10 w 21"/>
                <a:gd name="T37" fmla="*/ 4 h 34"/>
                <a:gd name="T38" fmla="*/ 10 w 21"/>
                <a:gd name="T39" fmla="*/ 4 h 34"/>
                <a:gd name="T40" fmla="*/ 8 w 21"/>
                <a:gd name="T41" fmla="*/ 4 h 34"/>
                <a:gd name="T42" fmla="*/ 8 w 21"/>
                <a:gd name="T43" fmla="*/ 4 h 34"/>
                <a:gd name="T44" fmla="*/ 8 w 21"/>
                <a:gd name="T45" fmla="*/ 4 h 34"/>
                <a:gd name="T46" fmla="*/ 8 w 21"/>
                <a:gd name="T47" fmla="*/ 4 h 34"/>
                <a:gd name="T48" fmla="*/ 4 w 21"/>
                <a:gd name="T49" fmla="*/ 11 h 34"/>
                <a:gd name="T50" fmla="*/ 4 w 21"/>
                <a:gd name="T51" fmla="*/ 11 h 34"/>
                <a:gd name="T52" fmla="*/ 4 w 21"/>
                <a:gd name="T53" fmla="*/ 15 h 34"/>
                <a:gd name="T54" fmla="*/ 4 w 21"/>
                <a:gd name="T55" fmla="*/ 15 h 34"/>
                <a:gd name="T56" fmla="*/ 12 w 21"/>
                <a:gd name="T57" fmla="*/ 26 h 34"/>
                <a:gd name="T58" fmla="*/ 12 w 21"/>
                <a:gd name="T59" fmla="*/ 26 h 34"/>
                <a:gd name="T60" fmla="*/ 21 w 21"/>
                <a:gd name="T61" fmla="*/ 30 h 34"/>
                <a:gd name="T62" fmla="*/ 21 w 21"/>
                <a:gd name="T63" fmla="*/ 30 h 34"/>
                <a:gd name="T64" fmla="*/ 19 w 21"/>
                <a:gd name="T65" fmla="*/ 34 h 34"/>
                <a:gd name="T66" fmla="*/ 10 w 21"/>
                <a:gd name="T67" fmla="*/ 2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1" h="34">
                  <a:moveTo>
                    <a:pt x="10" y="29"/>
                  </a:moveTo>
                  <a:cubicBezTo>
                    <a:pt x="5" y="26"/>
                    <a:pt x="0" y="21"/>
                    <a:pt x="0" y="15"/>
                  </a:cubicBezTo>
                  <a:cubicBezTo>
                    <a:pt x="0" y="15"/>
                    <a:pt x="0" y="15"/>
                    <a:pt x="0" y="15"/>
                  </a:cubicBezTo>
                  <a:cubicBezTo>
                    <a:pt x="0" y="13"/>
                    <a:pt x="0" y="11"/>
                    <a:pt x="1" y="9"/>
                  </a:cubicBezTo>
                  <a:cubicBezTo>
                    <a:pt x="1" y="9"/>
                    <a:pt x="1" y="9"/>
                    <a:pt x="1" y="9"/>
                  </a:cubicBezTo>
                  <a:cubicBezTo>
                    <a:pt x="3" y="6"/>
                    <a:pt x="4" y="4"/>
                    <a:pt x="5" y="2"/>
                  </a:cubicBezTo>
                  <a:cubicBezTo>
                    <a:pt x="5" y="2"/>
                    <a:pt x="5" y="2"/>
                    <a:pt x="5" y="2"/>
                  </a:cubicBezTo>
                  <a:cubicBezTo>
                    <a:pt x="5" y="1"/>
                    <a:pt x="5" y="0"/>
                    <a:pt x="7" y="0"/>
                  </a:cubicBezTo>
                  <a:cubicBezTo>
                    <a:pt x="7" y="0"/>
                    <a:pt x="7" y="0"/>
                    <a:pt x="7" y="0"/>
                  </a:cubicBezTo>
                  <a:cubicBezTo>
                    <a:pt x="9" y="0"/>
                    <a:pt x="9" y="0"/>
                    <a:pt x="9" y="0"/>
                  </a:cubicBezTo>
                  <a:cubicBezTo>
                    <a:pt x="9" y="0"/>
                    <a:pt x="9" y="0"/>
                    <a:pt x="9" y="0"/>
                  </a:cubicBezTo>
                  <a:cubicBezTo>
                    <a:pt x="9" y="0"/>
                    <a:pt x="10" y="0"/>
                    <a:pt x="10" y="0"/>
                  </a:cubicBezTo>
                  <a:cubicBezTo>
                    <a:pt x="10" y="0"/>
                    <a:pt x="10" y="0"/>
                    <a:pt x="10" y="0"/>
                  </a:cubicBezTo>
                  <a:cubicBezTo>
                    <a:pt x="11" y="0"/>
                    <a:pt x="11" y="0"/>
                    <a:pt x="11" y="0"/>
                  </a:cubicBezTo>
                  <a:cubicBezTo>
                    <a:pt x="11" y="0"/>
                    <a:pt x="11" y="0"/>
                    <a:pt x="11" y="0"/>
                  </a:cubicBezTo>
                  <a:cubicBezTo>
                    <a:pt x="17" y="0"/>
                    <a:pt x="17" y="0"/>
                    <a:pt x="17" y="0"/>
                  </a:cubicBezTo>
                  <a:cubicBezTo>
                    <a:pt x="17" y="4"/>
                    <a:pt x="17" y="4"/>
                    <a:pt x="17" y="4"/>
                  </a:cubicBezTo>
                  <a:cubicBezTo>
                    <a:pt x="11" y="4"/>
                    <a:pt x="11" y="4"/>
                    <a:pt x="11" y="4"/>
                  </a:cubicBezTo>
                  <a:cubicBezTo>
                    <a:pt x="11" y="4"/>
                    <a:pt x="11" y="4"/>
                    <a:pt x="10" y="4"/>
                  </a:cubicBezTo>
                  <a:cubicBezTo>
                    <a:pt x="10" y="4"/>
                    <a:pt x="10" y="4"/>
                    <a:pt x="10" y="4"/>
                  </a:cubicBezTo>
                  <a:cubicBezTo>
                    <a:pt x="10" y="4"/>
                    <a:pt x="9" y="4"/>
                    <a:pt x="8" y="4"/>
                  </a:cubicBezTo>
                  <a:cubicBezTo>
                    <a:pt x="8" y="4"/>
                    <a:pt x="8" y="4"/>
                    <a:pt x="8" y="4"/>
                  </a:cubicBezTo>
                  <a:cubicBezTo>
                    <a:pt x="8" y="4"/>
                    <a:pt x="8" y="4"/>
                    <a:pt x="8" y="4"/>
                  </a:cubicBezTo>
                  <a:cubicBezTo>
                    <a:pt x="8" y="4"/>
                    <a:pt x="8" y="4"/>
                    <a:pt x="8" y="4"/>
                  </a:cubicBezTo>
                  <a:cubicBezTo>
                    <a:pt x="7" y="5"/>
                    <a:pt x="6" y="8"/>
                    <a:pt x="4" y="11"/>
                  </a:cubicBezTo>
                  <a:cubicBezTo>
                    <a:pt x="4" y="11"/>
                    <a:pt x="4" y="11"/>
                    <a:pt x="4" y="11"/>
                  </a:cubicBezTo>
                  <a:cubicBezTo>
                    <a:pt x="4" y="12"/>
                    <a:pt x="4" y="13"/>
                    <a:pt x="4" y="15"/>
                  </a:cubicBezTo>
                  <a:cubicBezTo>
                    <a:pt x="4" y="15"/>
                    <a:pt x="4" y="15"/>
                    <a:pt x="4" y="15"/>
                  </a:cubicBezTo>
                  <a:cubicBezTo>
                    <a:pt x="3" y="18"/>
                    <a:pt x="7" y="23"/>
                    <a:pt x="12" y="26"/>
                  </a:cubicBezTo>
                  <a:cubicBezTo>
                    <a:pt x="12" y="26"/>
                    <a:pt x="12" y="26"/>
                    <a:pt x="12" y="26"/>
                  </a:cubicBezTo>
                  <a:cubicBezTo>
                    <a:pt x="16" y="29"/>
                    <a:pt x="21" y="30"/>
                    <a:pt x="21" y="30"/>
                  </a:cubicBezTo>
                  <a:cubicBezTo>
                    <a:pt x="21" y="30"/>
                    <a:pt x="21" y="30"/>
                    <a:pt x="21" y="30"/>
                  </a:cubicBezTo>
                  <a:cubicBezTo>
                    <a:pt x="19" y="34"/>
                    <a:pt x="19" y="34"/>
                    <a:pt x="19" y="34"/>
                  </a:cubicBezTo>
                  <a:cubicBezTo>
                    <a:pt x="19" y="34"/>
                    <a:pt x="14" y="32"/>
                    <a:pt x="10"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 name="Freeform 134"/>
            <p:cNvSpPr>
              <a:spLocks noEditPoints="1"/>
            </p:cNvSpPr>
            <p:nvPr/>
          </p:nvSpPr>
          <p:spPr bwMode="auto">
            <a:xfrm>
              <a:off x="4681" y="1739"/>
              <a:ext cx="62" cy="93"/>
            </a:xfrm>
            <a:custGeom>
              <a:avLst/>
              <a:gdLst>
                <a:gd name="T0" fmla="*/ 11 w 26"/>
                <a:gd name="T1" fmla="*/ 33 h 39"/>
                <a:gd name="T2" fmla="*/ 13 w 26"/>
                <a:gd name="T3" fmla="*/ 31 h 39"/>
                <a:gd name="T4" fmla="*/ 1 w 26"/>
                <a:gd name="T5" fmla="*/ 17 h 39"/>
                <a:gd name="T6" fmla="*/ 2 w 26"/>
                <a:gd name="T7" fmla="*/ 10 h 39"/>
                <a:gd name="T8" fmla="*/ 6 w 26"/>
                <a:gd name="T9" fmla="*/ 3 h 39"/>
                <a:gd name="T10" fmla="*/ 6 w 26"/>
                <a:gd name="T11" fmla="*/ 3 h 39"/>
                <a:gd name="T12" fmla="*/ 7 w 26"/>
                <a:gd name="T13" fmla="*/ 2 h 39"/>
                <a:gd name="T14" fmla="*/ 10 w 26"/>
                <a:gd name="T15" fmla="*/ 0 h 39"/>
                <a:gd name="T16" fmla="*/ 10 w 26"/>
                <a:gd name="T17" fmla="*/ 0 h 39"/>
                <a:gd name="T18" fmla="*/ 13 w 26"/>
                <a:gd name="T19" fmla="*/ 0 h 39"/>
                <a:gd name="T20" fmla="*/ 13 w 26"/>
                <a:gd name="T21" fmla="*/ 0 h 39"/>
                <a:gd name="T22" fmla="*/ 14 w 26"/>
                <a:gd name="T23" fmla="*/ 0 h 39"/>
                <a:gd name="T24" fmla="*/ 14 w 26"/>
                <a:gd name="T25" fmla="*/ 0 h 39"/>
                <a:gd name="T26" fmla="*/ 22 w 26"/>
                <a:gd name="T27" fmla="*/ 0 h 39"/>
                <a:gd name="T28" fmla="*/ 14 w 26"/>
                <a:gd name="T29" fmla="*/ 8 h 39"/>
                <a:gd name="T30" fmla="*/ 13 w 26"/>
                <a:gd name="T31" fmla="*/ 8 h 39"/>
                <a:gd name="T32" fmla="*/ 13 w 26"/>
                <a:gd name="T33" fmla="*/ 8 h 39"/>
                <a:gd name="T34" fmla="*/ 12 w 26"/>
                <a:gd name="T35" fmla="*/ 8 h 39"/>
                <a:gd name="T36" fmla="*/ 9 w 26"/>
                <a:gd name="T37" fmla="*/ 14 h 39"/>
                <a:gd name="T38" fmla="*/ 8 w 26"/>
                <a:gd name="T39" fmla="*/ 17 h 39"/>
                <a:gd name="T40" fmla="*/ 16 w 26"/>
                <a:gd name="T41" fmla="*/ 26 h 39"/>
                <a:gd name="T42" fmla="*/ 25 w 26"/>
                <a:gd name="T43" fmla="*/ 31 h 39"/>
                <a:gd name="T44" fmla="*/ 25 w 26"/>
                <a:gd name="T45" fmla="*/ 31 h 39"/>
                <a:gd name="T46" fmla="*/ 26 w 26"/>
                <a:gd name="T47" fmla="*/ 32 h 39"/>
                <a:gd name="T48" fmla="*/ 21 w 26"/>
                <a:gd name="T49" fmla="*/ 38 h 39"/>
                <a:gd name="T50" fmla="*/ 12 w 26"/>
                <a:gd name="T51" fmla="*/ 28 h 39"/>
                <a:gd name="T52" fmla="*/ 14 w 26"/>
                <a:gd name="T53" fmla="*/ 29 h 39"/>
                <a:gd name="T54" fmla="*/ 12 w 26"/>
                <a:gd name="T55" fmla="*/ 28 h 39"/>
                <a:gd name="T56" fmla="*/ 12 w 26"/>
                <a:gd name="T57" fmla="*/ 28 h 39"/>
                <a:gd name="T58" fmla="*/ 5 w 26"/>
                <a:gd name="T59" fmla="*/ 13 h 39"/>
                <a:gd name="T60" fmla="*/ 6 w 26"/>
                <a:gd name="T61" fmla="*/ 12 h 39"/>
                <a:gd name="T62" fmla="*/ 9 w 26"/>
                <a:gd name="T63" fmla="*/ 5 h 39"/>
                <a:gd name="T64" fmla="*/ 9 w 26"/>
                <a:gd name="T65" fmla="*/ 5 h 39"/>
                <a:gd name="T66" fmla="*/ 6 w 26"/>
                <a:gd name="T67" fmla="*/ 12 h 39"/>
                <a:gd name="T68" fmla="*/ 18 w 26"/>
                <a:gd name="T69" fmla="*/ 4 h 39"/>
                <a:gd name="T70" fmla="*/ 14 w 26"/>
                <a:gd name="T71" fmla="*/ 4 h 39"/>
                <a:gd name="T72" fmla="*/ 13 w 26"/>
                <a:gd name="T73" fmla="*/ 4 h 39"/>
                <a:gd name="T74" fmla="*/ 12 w 26"/>
                <a:gd name="T75" fmla="*/ 4 h 39"/>
                <a:gd name="T76" fmla="*/ 13 w 26"/>
                <a:gd name="T77" fmla="*/ 4 h 39"/>
                <a:gd name="T78" fmla="*/ 11 w 26"/>
                <a:gd name="T79" fmla="*/ 4 h 39"/>
                <a:gd name="T80" fmla="*/ 11 w 26"/>
                <a:gd name="T81" fmla="*/ 4 h 39"/>
                <a:gd name="T82" fmla="*/ 11 w 26"/>
                <a:gd name="T83" fmla="*/ 4 h 39"/>
                <a:gd name="T84" fmla="*/ 11 w 26"/>
                <a:gd name="T85" fmla="*/ 4 h 39"/>
                <a:gd name="T86" fmla="*/ 11 w 26"/>
                <a:gd name="T87" fmla="*/ 4 h 39"/>
                <a:gd name="T88" fmla="*/ 11 w 26"/>
                <a:gd name="T89" fmla="*/ 4 h 39"/>
                <a:gd name="T90" fmla="*/ 10 w 26"/>
                <a:gd name="T91" fmla="*/ 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6" h="39">
                  <a:moveTo>
                    <a:pt x="21" y="38"/>
                  </a:moveTo>
                  <a:cubicBezTo>
                    <a:pt x="21" y="38"/>
                    <a:pt x="16" y="36"/>
                    <a:pt x="11" y="33"/>
                  </a:cubicBezTo>
                  <a:cubicBezTo>
                    <a:pt x="11" y="33"/>
                    <a:pt x="11" y="33"/>
                    <a:pt x="11" y="33"/>
                  </a:cubicBezTo>
                  <a:cubicBezTo>
                    <a:pt x="13" y="31"/>
                    <a:pt x="13" y="31"/>
                    <a:pt x="13" y="31"/>
                  </a:cubicBezTo>
                  <a:cubicBezTo>
                    <a:pt x="11" y="33"/>
                    <a:pt x="11" y="33"/>
                    <a:pt x="11" y="33"/>
                  </a:cubicBezTo>
                  <a:cubicBezTo>
                    <a:pt x="7" y="29"/>
                    <a:pt x="1" y="24"/>
                    <a:pt x="1" y="17"/>
                  </a:cubicBezTo>
                  <a:cubicBezTo>
                    <a:pt x="1" y="17"/>
                    <a:pt x="1" y="17"/>
                    <a:pt x="1" y="17"/>
                  </a:cubicBezTo>
                  <a:cubicBezTo>
                    <a:pt x="0" y="14"/>
                    <a:pt x="1" y="12"/>
                    <a:pt x="2" y="10"/>
                  </a:cubicBezTo>
                  <a:cubicBezTo>
                    <a:pt x="2" y="10"/>
                    <a:pt x="2" y="10"/>
                    <a:pt x="2" y="10"/>
                  </a:cubicBezTo>
                  <a:cubicBezTo>
                    <a:pt x="4" y="7"/>
                    <a:pt x="5" y="5"/>
                    <a:pt x="6" y="3"/>
                  </a:cubicBezTo>
                  <a:cubicBezTo>
                    <a:pt x="6" y="3"/>
                    <a:pt x="6" y="3"/>
                    <a:pt x="6" y="3"/>
                  </a:cubicBezTo>
                  <a:cubicBezTo>
                    <a:pt x="6" y="3"/>
                    <a:pt x="6" y="3"/>
                    <a:pt x="6" y="3"/>
                  </a:cubicBezTo>
                  <a:cubicBezTo>
                    <a:pt x="6" y="3"/>
                    <a:pt x="6" y="3"/>
                    <a:pt x="6" y="3"/>
                  </a:cubicBezTo>
                  <a:cubicBezTo>
                    <a:pt x="6" y="3"/>
                    <a:pt x="6" y="3"/>
                    <a:pt x="7" y="2"/>
                  </a:cubicBezTo>
                  <a:cubicBezTo>
                    <a:pt x="7" y="2"/>
                    <a:pt x="7" y="2"/>
                    <a:pt x="7" y="2"/>
                  </a:cubicBezTo>
                  <a:cubicBezTo>
                    <a:pt x="7" y="1"/>
                    <a:pt x="8" y="0"/>
                    <a:pt x="10" y="0"/>
                  </a:cubicBezTo>
                  <a:cubicBezTo>
                    <a:pt x="10" y="0"/>
                    <a:pt x="10" y="0"/>
                    <a:pt x="10" y="0"/>
                  </a:cubicBezTo>
                  <a:cubicBezTo>
                    <a:pt x="10" y="0"/>
                    <a:pt x="10" y="0"/>
                    <a:pt x="10" y="0"/>
                  </a:cubicBezTo>
                  <a:cubicBezTo>
                    <a:pt x="11" y="0"/>
                    <a:pt x="11" y="0"/>
                    <a:pt x="11" y="0"/>
                  </a:cubicBezTo>
                  <a:cubicBezTo>
                    <a:pt x="12" y="0"/>
                    <a:pt x="13" y="0"/>
                    <a:pt x="13" y="0"/>
                  </a:cubicBezTo>
                  <a:cubicBezTo>
                    <a:pt x="13" y="0"/>
                    <a:pt x="13" y="0"/>
                    <a:pt x="13" y="0"/>
                  </a:cubicBezTo>
                  <a:cubicBezTo>
                    <a:pt x="13" y="0"/>
                    <a:pt x="13" y="0"/>
                    <a:pt x="13" y="0"/>
                  </a:cubicBezTo>
                  <a:cubicBezTo>
                    <a:pt x="13" y="0"/>
                    <a:pt x="13" y="0"/>
                    <a:pt x="13" y="0"/>
                  </a:cubicBezTo>
                  <a:cubicBezTo>
                    <a:pt x="13" y="0"/>
                    <a:pt x="14" y="0"/>
                    <a:pt x="14" y="0"/>
                  </a:cubicBezTo>
                  <a:cubicBezTo>
                    <a:pt x="14" y="0"/>
                    <a:pt x="14" y="0"/>
                    <a:pt x="14" y="0"/>
                  </a:cubicBezTo>
                  <a:cubicBezTo>
                    <a:pt x="14" y="0"/>
                    <a:pt x="14" y="0"/>
                    <a:pt x="14" y="0"/>
                  </a:cubicBezTo>
                  <a:cubicBezTo>
                    <a:pt x="14" y="0"/>
                    <a:pt x="14" y="0"/>
                    <a:pt x="14" y="0"/>
                  </a:cubicBezTo>
                  <a:cubicBezTo>
                    <a:pt x="22" y="0"/>
                    <a:pt x="22" y="0"/>
                    <a:pt x="22" y="0"/>
                  </a:cubicBezTo>
                  <a:cubicBezTo>
                    <a:pt x="22" y="8"/>
                    <a:pt x="22" y="8"/>
                    <a:pt x="22" y="8"/>
                  </a:cubicBezTo>
                  <a:cubicBezTo>
                    <a:pt x="14" y="8"/>
                    <a:pt x="14" y="8"/>
                    <a:pt x="14" y="8"/>
                  </a:cubicBezTo>
                  <a:cubicBezTo>
                    <a:pt x="14" y="8"/>
                    <a:pt x="14" y="8"/>
                    <a:pt x="13" y="8"/>
                  </a:cubicBezTo>
                  <a:cubicBezTo>
                    <a:pt x="13" y="8"/>
                    <a:pt x="13" y="8"/>
                    <a:pt x="13" y="8"/>
                  </a:cubicBezTo>
                  <a:cubicBezTo>
                    <a:pt x="13" y="8"/>
                    <a:pt x="13" y="8"/>
                    <a:pt x="13" y="8"/>
                  </a:cubicBezTo>
                  <a:cubicBezTo>
                    <a:pt x="13" y="8"/>
                    <a:pt x="13" y="8"/>
                    <a:pt x="13" y="8"/>
                  </a:cubicBezTo>
                  <a:cubicBezTo>
                    <a:pt x="13" y="8"/>
                    <a:pt x="13" y="8"/>
                    <a:pt x="12" y="8"/>
                  </a:cubicBezTo>
                  <a:cubicBezTo>
                    <a:pt x="12" y="8"/>
                    <a:pt x="12" y="8"/>
                    <a:pt x="12" y="8"/>
                  </a:cubicBezTo>
                  <a:cubicBezTo>
                    <a:pt x="12" y="10"/>
                    <a:pt x="11" y="12"/>
                    <a:pt x="9" y="14"/>
                  </a:cubicBezTo>
                  <a:cubicBezTo>
                    <a:pt x="9" y="14"/>
                    <a:pt x="9" y="14"/>
                    <a:pt x="9" y="14"/>
                  </a:cubicBezTo>
                  <a:cubicBezTo>
                    <a:pt x="9" y="15"/>
                    <a:pt x="9" y="16"/>
                    <a:pt x="8" y="17"/>
                  </a:cubicBezTo>
                  <a:cubicBezTo>
                    <a:pt x="8" y="17"/>
                    <a:pt x="8" y="17"/>
                    <a:pt x="8" y="17"/>
                  </a:cubicBezTo>
                  <a:cubicBezTo>
                    <a:pt x="8" y="17"/>
                    <a:pt x="8" y="17"/>
                    <a:pt x="8" y="17"/>
                  </a:cubicBezTo>
                  <a:cubicBezTo>
                    <a:pt x="8" y="19"/>
                    <a:pt x="12" y="23"/>
                    <a:pt x="16" y="26"/>
                  </a:cubicBezTo>
                  <a:cubicBezTo>
                    <a:pt x="16" y="26"/>
                    <a:pt x="16" y="26"/>
                    <a:pt x="16" y="26"/>
                  </a:cubicBezTo>
                  <a:cubicBezTo>
                    <a:pt x="20" y="29"/>
                    <a:pt x="24" y="31"/>
                    <a:pt x="25" y="31"/>
                  </a:cubicBezTo>
                  <a:cubicBezTo>
                    <a:pt x="25" y="31"/>
                    <a:pt x="25" y="31"/>
                    <a:pt x="25" y="31"/>
                  </a:cubicBezTo>
                  <a:cubicBezTo>
                    <a:pt x="25" y="31"/>
                    <a:pt x="25" y="31"/>
                    <a:pt x="25" y="31"/>
                  </a:cubicBezTo>
                  <a:cubicBezTo>
                    <a:pt x="25" y="31"/>
                    <a:pt x="25" y="31"/>
                    <a:pt x="25" y="31"/>
                  </a:cubicBezTo>
                  <a:cubicBezTo>
                    <a:pt x="26" y="32"/>
                    <a:pt x="26" y="32"/>
                    <a:pt x="26" y="32"/>
                  </a:cubicBezTo>
                  <a:cubicBezTo>
                    <a:pt x="23" y="39"/>
                    <a:pt x="23" y="39"/>
                    <a:pt x="23" y="39"/>
                  </a:cubicBezTo>
                  <a:cubicBezTo>
                    <a:pt x="21" y="38"/>
                    <a:pt x="21" y="38"/>
                    <a:pt x="21" y="38"/>
                  </a:cubicBezTo>
                  <a:close/>
                  <a:moveTo>
                    <a:pt x="14" y="29"/>
                  </a:moveTo>
                  <a:cubicBezTo>
                    <a:pt x="13" y="29"/>
                    <a:pt x="13" y="29"/>
                    <a:pt x="12" y="28"/>
                  </a:cubicBezTo>
                  <a:cubicBezTo>
                    <a:pt x="12" y="28"/>
                    <a:pt x="12" y="28"/>
                    <a:pt x="12" y="28"/>
                  </a:cubicBezTo>
                  <a:cubicBezTo>
                    <a:pt x="13" y="29"/>
                    <a:pt x="13" y="29"/>
                    <a:pt x="14" y="29"/>
                  </a:cubicBezTo>
                  <a:close/>
                  <a:moveTo>
                    <a:pt x="12" y="28"/>
                  </a:moveTo>
                  <a:cubicBezTo>
                    <a:pt x="12" y="28"/>
                    <a:pt x="12" y="28"/>
                    <a:pt x="12" y="28"/>
                  </a:cubicBezTo>
                  <a:cubicBezTo>
                    <a:pt x="12" y="28"/>
                    <a:pt x="12" y="28"/>
                    <a:pt x="12" y="28"/>
                  </a:cubicBezTo>
                  <a:cubicBezTo>
                    <a:pt x="12" y="28"/>
                    <a:pt x="12" y="28"/>
                    <a:pt x="12" y="28"/>
                  </a:cubicBezTo>
                  <a:close/>
                  <a:moveTo>
                    <a:pt x="6" y="12"/>
                  </a:moveTo>
                  <a:cubicBezTo>
                    <a:pt x="6" y="12"/>
                    <a:pt x="5" y="13"/>
                    <a:pt x="5" y="13"/>
                  </a:cubicBezTo>
                  <a:cubicBezTo>
                    <a:pt x="5" y="13"/>
                    <a:pt x="5" y="13"/>
                    <a:pt x="5" y="13"/>
                  </a:cubicBezTo>
                  <a:cubicBezTo>
                    <a:pt x="5" y="13"/>
                    <a:pt x="6" y="12"/>
                    <a:pt x="6" y="12"/>
                  </a:cubicBezTo>
                  <a:cubicBezTo>
                    <a:pt x="6" y="12"/>
                    <a:pt x="6" y="12"/>
                    <a:pt x="6" y="12"/>
                  </a:cubicBezTo>
                  <a:cubicBezTo>
                    <a:pt x="8" y="9"/>
                    <a:pt x="9" y="7"/>
                    <a:pt x="9" y="5"/>
                  </a:cubicBezTo>
                  <a:cubicBezTo>
                    <a:pt x="9" y="5"/>
                    <a:pt x="9" y="5"/>
                    <a:pt x="9" y="5"/>
                  </a:cubicBezTo>
                  <a:cubicBezTo>
                    <a:pt x="9" y="5"/>
                    <a:pt x="9" y="5"/>
                    <a:pt x="9" y="5"/>
                  </a:cubicBezTo>
                  <a:cubicBezTo>
                    <a:pt x="9" y="5"/>
                    <a:pt x="9" y="5"/>
                    <a:pt x="9" y="5"/>
                  </a:cubicBezTo>
                  <a:cubicBezTo>
                    <a:pt x="9" y="7"/>
                    <a:pt x="8" y="9"/>
                    <a:pt x="6" y="12"/>
                  </a:cubicBezTo>
                  <a:close/>
                  <a:moveTo>
                    <a:pt x="14" y="4"/>
                  </a:moveTo>
                  <a:cubicBezTo>
                    <a:pt x="18" y="4"/>
                    <a:pt x="18" y="4"/>
                    <a:pt x="18" y="4"/>
                  </a:cubicBezTo>
                  <a:cubicBezTo>
                    <a:pt x="14" y="4"/>
                    <a:pt x="14" y="4"/>
                    <a:pt x="14" y="4"/>
                  </a:cubicBezTo>
                  <a:cubicBezTo>
                    <a:pt x="14" y="4"/>
                    <a:pt x="14" y="4"/>
                    <a:pt x="14" y="4"/>
                  </a:cubicBezTo>
                  <a:close/>
                  <a:moveTo>
                    <a:pt x="13" y="4"/>
                  </a:moveTo>
                  <a:cubicBezTo>
                    <a:pt x="13" y="4"/>
                    <a:pt x="13" y="4"/>
                    <a:pt x="13" y="4"/>
                  </a:cubicBezTo>
                  <a:cubicBezTo>
                    <a:pt x="13" y="4"/>
                    <a:pt x="13" y="4"/>
                    <a:pt x="13" y="4"/>
                  </a:cubicBezTo>
                  <a:cubicBezTo>
                    <a:pt x="13" y="4"/>
                    <a:pt x="12" y="4"/>
                    <a:pt x="12" y="4"/>
                  </a:cubicBezTo>
                  <a:cubicBezTo>
                    <a:pt x="12" y="4"/>
                    <a:pt x="12" y="4"/>
                    <a:pt x="12" y="4"/>
                  </a:cubicBezTo>
                  <a:cubicBezTo>
                    <a:pt x="12" y="4"/>
                    <a:pt x="13" y="4"/>
                    <a:pt x="13" y="4"/>
                  </a:cubicBezTo>
                  <a:close/>
                  <a:moveTo>
                    <a:pt x="12" y="4"/>
                  </a:moveTo>
                  <a:cubicBezTo>
                    <a:pt x="12" y="4"/>
                    <a:pt x="12"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0" y="4"/>
                    <a:pt x="10" y="4"/>
                    <a:pt x="10" y="4"/>
                  </a:cubicBezTo>
                  <a:cubicBezTo>
                    <a:pt x="10" y="4"/>
                    <a:pt x="10" y="4"/>
                    <a:pt x="10" y="4"/>
                  </a:cubicBezTo>
                  <a:cubicBezTo>
                    <a:pt x="12" y="4"/>
                    <a:pt x="12" y="4"/>
                    <a:pt x="1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 name="Freeform 135"/>
            <p:cNvSpPr/>
            <p:nvPr/>
          </p:nvSpPr>
          <p:spPr bwMode="auto">
            <a:xfrm>
              <a:off x="4738" y="1729"/>
              <a:ext cx="60" cy="72"/>
            </a:xfrm>
            <a:custGeom>
              <a:avLst/>
              <a:gdLst>
                <a:gd name="T0" fmla="*/ 0 w 25"/>
                <a:gd name="T1" fmla="*/ 14 h 30"/>
                <a:gd name="T2" fmla="*/ 3 w 25"/>
                <a:gd name="T3" fmla="*/ 7 h 30"/>
                <a:gd name="T4" fmla="*/ 3 w 25"/>
                <a:gd name="T5" fmla="*/ 7 h 30"/>
                <a:gd name="T6" fmla="*/ 18 w 25"/>
                <a:gd name="T7" fmla="*/ 0 h 30"/>
                <a:gd name="T8" fmla="*/ 18 w 25"/>
                <a:gd name="T9" fmla="*/ 0 h 30"/>
                <a:gd name="T10" fmla="*/ 25 w 25"/>
                <a:gd name="T11" fmla="*/ 5 h 30"/>
                <a:gd name="T12" fmla="*/ 25 w 25"/>
                <a:gd name="T13" fmla="*/ 5 h 30"/>
                <a:gd name="T14" fmla="*/ 24 w 25"/>
                <a:gd name="T15" fmla="*/ 6 h 30"/>
                <a:gd name="T16" fmla="*/ 24 w 25"/>
                <a:gd name="T17" fmla="*/ 6 h 30"/>
                <a:gd name="T18" fmla="*/ 24 w 25"/>
                <a:gd name="T19" fmla="*/ 10 h 30"/>
                <a:gd name="T20" fmla="*/ 24 w 25"/>
                <a:gd name="T21" fmla="*/ 10 h 30"/>
                <a:gd name="T22" fmla="*/ 24 w 25"/>
                <a:gd name="T23" fmla="*/ 15 h 30"/>
                <a:gd name="T24" fmla="*/ 24 w 25"/>
                <a:gd name="T25" fmla="*/ 15 h 30"/>
                <a:gd name="T26" fmla="*/ 21 w 25"/>
                <a:gd name="T27" fmla="*/ 16 h 30"/>
                <a:gd name="T28" fmla="*/ 20 w 25"/>
                <a:gd name="T29" fmla="*/ 10 h 30"/>
                <a:gd name="T30" fmla="*/ 20 w 25"/>
                <a:gd name="T31" fmla="*/ 10 h 30"/>
                <a:gd name="T32" fmla="*/ 21 w 25"/>
                <a:gd name="T33" fmla="*/ 5 h 30"/>
                <a:gd name="T34" fmla="*/ 21 w 25"/>
                <a:gd name="T35" fmla="*/ 5 h 30"/>
                <a:gd name="T36" fmla="*/ 21 w 25"/>
                <a:gd name="T37" fmla="*/ 5 h 30"/>
                <a:gd name="T38" fmla="*/ 21 w 25"/>
                <a:gd name="T39" fmla="*/ 5 h 30"/>
                <a:gd name="T40" fmla="*/ 20 w 25"/>
                <a:gd name="T41" fmla="*/ 5 h 30"/>
                <a:gd name="T42" fmla="*/ 20 w 25"/>
                <a:gd name="T43" fmla="*/ 5 h 30"/>
                <a:gd name="T44" fmla="*/ 18 w 25"/>
                <a:gd name="T45" fmla="*/ 4 h 30"/>
                <a:gd name="T46" fmla="*/ 18 w 25"/>
                <a:gd name="T47" fmla="*/ 4 h 30"/>
                <a:gd name="T48" fmla="*/ 6 w 25"/>
                <a:gd name="T49" fmla="*/ 10 h 30"/>
                <a:gd name="T50" fmla="*/ 6 w 25"/>
                <a:gd name="T51" fmla="*/ 10 h 30"/>
                <a:gd name="T52" fmla="*/ 4 w 25"/>
                <a:gd name="T53" fmla="*/ 14 h 30"/>
                <a:gd name="T54" fmla="*/ 4 w 25"/>
                <a:gd name="T55" fmla="*/ 14 h 30"/>
                <a:gd name="T56" fmla="*/ 10 w 25"/>
                <a:gd name="T57" fmla="*/ 22 h 30"/>
                <a:gd name="T58" fmla="*/ 10 w 25"/>
                <a:gd name="T59" fmla="*/ 22 h 30"/>
                <a:gd name="T60" fmla="*/ 16 w 25"/>
                <a:gd name="T61" fmla="*/ 26 h 30"/>
                <a:gd name="T62" fmla="*/ 16 w 25"/>
                <a:gd name="T63" fmla="*/ 26 h 30"/>
                <a:gd name="T64" fmla="*/ 16 w 25"/>
                <a:gd name="T65" fmla="*/ 26 h 30"/>
                <a:gd name="T66" fmla="*/ 14 w 25"/>
                <a:gd name="T67" fmla="*/ 30 h 30"/>
                <a:gd name="T68" fmla="*/ 0 w 25"/>
                <a:gd name="T69"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 h="30">
                  <a:moveTo>
                    <a:pt x="0" y="14"/>
                  </a:moveTo>
                  <a:cubicBezTo>
                    <a:pt x="0" y="11"/>
                    <a:pt x="1" y="9"/>
                    <a:pt x="3" y="7"/>
                  </a:cubicBezTo>
                  <a:cubicBezTo>
                    <a:pt x="3" y="7"/>
                    <a:pt x="3" y="7"/>
                    <a:pt x="3" y="7"/>
                  </a:cubicBezTo>
                  <a:cubicBezTo>
                    <a:pt x="8" y="2"/>
                    <a:pt x="14" y="0"/>
                    <a:pt x="18" y="0"/>
                  </a:cubicBezTo>
                  <a:cubicBezTo>
                    <a:pt x="18" y="0"/>
                    <a:pt x="18" y="0"/>
                    <a:pt x="18" y="0"/>
                  </a:cubicBezTo>
                  <a:cubicBezTo>
                    <a:pt x="21" y="0"/>
                    <a:pt x="24" y="1"/>
                    <a:pt x="25" y="5"/>
                  </a:cubicBezTo>
                  <a:cubicBezTo>
                    <a:pt x="25" y="5"/>
                    <a:pt x="25" y="5"/>
                    <a:pt x="25" y="5"/>
                  </a:cubicBezTo>
                  <a:cubicBezTo>
                    <a:pt x="25" y="5"/>
                    <a:pt x="24" y="6"/>
                    <a:pt x="24" y="6"/>
                  </a:cubicBezTo>
                  <a:cubicBezTo>
                    <a:pt x="24" y="6"/>
                    <a:pt x="24" y="6"/>
                    <a:pt x="24" y="6"/>
                  </a:cubicBezTo>
                  <a:cubicBezTo>
                    <a:pt x="24" y="7"/>
                    <a:pt x="24" y="9"/>
                    <a:pt x="24" y="10"/>
                  </a:cubicBezTo>
                  <a:cubicBezTo>
                    <a:pt x="24" y="10"/>
                    <a:pt x="24" y="10"/>
                    <a:pt x="24" y="10"/>
                  </a:cubicBezTo>
                  <a:cubicBezTo>
                    <a:pt x="24" y="13"/>
                    <a:pt x="24" y="15"/>
                    <a:pt x="24" y="15"/>
                  </a:cubicBezTo>
                  <a:cubicBezTo>
                    <a:pt x="24" y="15"/>
                    <a:pt x="24" y="15"/>
                    <a:pt x="24" y="15"/>
                  </a:cubicBezTo>
                  <a:cubicBezTo>
                    <a:pt x="21" y="16"/>
                    <a:pt x="21" y="16"/>
                    <a:pt x="21" y="16"/>
                  </a:cubicBezTo>
                  <a:cubicBezTo>
                    <a:pt x="20" y="16"/>
                    <a:pt x="20" y="13"/>
                    <a:pt x="20" y="10"/>
                  </a:cubicBezTo>
                  <a:cubicBezTo>
                    <a:pt x="20" y="10"/>
                    <a:pt x="20" y="10"/>
                    <a:pt x="20" y="10"/>
                  </a:cubicBezTo>
                  <a:cubicBezTo>
                    <a:pt x="20" y="9"/>
                    <a:pt x="20" y="7"/>
                    <a:pt x="21" y="5"/>
                  </a:cubicBezTo>
                  <a:cubicBezTo>
                    <a:pt x="21" y="5"/>
                    <a:pt x="21" y="5"/>
                    <a:pt x="21" y="5"/>
                  </a:cubicBezTo>
                  <a:cubicBezTo>
                    <a:pt x="21" y="5"/>
                    <a:pt x="21" y="5"/>
                    <a:pt x="21" y="5"/>
                  </a:cubicBezTo>
                  <a:cubicBezTo>
                    <a:pt x="21" y="5"/>
                    <a:pt x="21" y="5"/>
                    <a:pt x="21" y="5"/>
                  </a:cubicBezTo>
                  <a:cubicBezTo>
                    <a:pt x="21" y="5"/>
                    <a:pt x="21" y="5"/>
                    <a:pt x="20" y="5"/>
                  </a:cubicBezTo>
                  <a:cubicBezTo>
                    <a:pt x="20" y="5"/>
                    <a:pt x="20" y="5"/>
                    <a:pt x="20" y="5"/>
                  </a:cubicBezTo>
                  <a:cubicBezTo>
                    <a:pt x="20" y="4"/>
                    <a:pt x="19" y="4"/>
                    <a:pt x="18" y="4"/>
                  </a:cubicBezTo>
                  <a:cubicBezTo>
                    <a:pt x="18" y="4"/>
                    <a:pt x="18" y="4"/>
                    <a:pt x="18" y="4"/>
                  </a:cubicBezTo>
                  <a:cubicBezTo>
                    <a:pt x="15" y="4"/>
                    <a:pt x="10" y="6"/>
                    <a:pt x="6" y="10"/>
                  </a:cubicBezTo>
                  <a:cubicBezTo>
                    <a:pt x="6" y="10"/>
                    <a:pt x="6" y="10"/>
                    <a:pt x="6" y="10"/>
                  </a:cubicBezTo>
                  <a:cubicBezTo>
                    <a:pt x="4" y="11"/>
                    <a:pt x="4" y="12"/>
                    <a:pt x="4" y="14"/>
                  </a:cubicBezTo>
                  <a:cubicBezTo>
                    <a:pt x="4" y="14"/>
                    <a:pt x="4" y="14"/>
                    <a:pt x="4" y="14"/>
                  </a:cubicBezTo>
                  <a:cubicBezTo>
                    <a:pt x="4" y="16"/>
                    <a:pt x="7" y="19"/>
                    <a:pt x="10" y="22"/>
                  </a:cubicBezTo>
                  <a:cubicBezTo>
                    <a:pt x="10" y="22"/>
                    <a:pt x="10" y="22"/>
                    <a:pt x="10" y="22"/>
                  </a:cubicBezTo>
                  <a:cubicBezTo>
                    <a:pt x="13" y="25"/>
                    <a:pt x="16" y="26"/>
                    <a:pt x="16" y="26"/>
                  </a:cubicBezTo>
                  <a:cubicBezTo>
                    <a:pt x="16" y="26"/>
                    <a:pt x="16" y="26"/>
                    <a:pt x="16" y="26"/>
                  </a:cubicBezTo>
                  <a:cubicBezTo>
                    <a:pt x="16" y="26"/>
                    <a:pt x="16" y="26"/>
                    <a:pt x="16" y="26"/>
                  </a:cubicBezTo>
                  <a:cubicBezTo>
                    <a:pt x="14" y="30"/>
                    <a:pt x="14" y="30"/>
                    <a:pt x="14" y="30"/>
                  </a:cubicBezTo>
                  <a:cubicBezTo>
                    <a:pt x="14" y="30"/>
                    <a:pt x="0" y="23"/>
                    <a:pt x="0"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 name="Freeform 136"/>
            <p:cNvSpPr>
              <a:spLocks noEditPoints="1"/>
            </p:cNvSpPr>
            <p:nvPr/>
          </p:nvSpPr>
          <p:spPr bwMode="auto">
            <a:xfrm>
              <a:off x="4733" y="1725"/>
              <a:ext cx="70" cy="90"/>
            </a:xfrm>
            <a:custGeom>
              <a:avLst/>
              <a:gdLst>
                <a:gd name="T0" fmla="*/ 12 w 29"/>
                <a:gd name="T1" fmla="*/ 32 h 38"/>
                <a:gd name="T2" fmla="*/ 8 w 29"/>
                <a:gd name="T3" fmla="*/ 29 h 38"/>
                <a:gd name="T4" fmla="*/ 0 w 29"/>
                <a:gd name="T5" fmla="*/ 16 h 38"/>
                <a:gd name="T6" fmla="*/ 0 w 29"/>
                <a:gd name="T7" fmla="*/ 16 h 38"/>
                <a:gd name="T8" fmla="*/ 0 w 29"/>
                <a:gd name="T9" fmla="*/ 15 h 38"/>
                <a:gd name="T10" fmla="*/ 4 w 29"/>
                <a:gd name="T11" fmla="*/ 8 h 38"/>
                <a:gd name="T12" fmla="*/ 20 w 29"/>
                <a:gd name="T13" fmla="*/ 0 h 38"/>
                <a:gd name="T14" fmla="*/ 29 w 29"/>
                <a:gd name="T15" fmla="*/ 7 h 38"/>
                <a:gd name="T16" fmla="*/ 28 w 29"/>
                <a:gd name="T17" fmla="*/ 9 h 38"/>
                <a:gd name="T18" fmla="*/ 28 w 29"/>
                <a:gd name="T19" fmla="*/ 12 h 38"/>
                <a:gd name="T20" fmla="*/ 28 w 29"/>
                <a:gd name="T21" fmla="*/ 16 h 38"/>
                <a:gd name="T22" fmla="*/ 28 w 29"/>
                <a:gd name="T23" fmla="*/ 17 h 38"/>
                <a:gd name="T24" fmla="*/ 28 w 29"/>
                <a:gd name="T25" fmla="*/ 18 h 38"/>
                <a:gd name="T26" fmla="*/ 21 w 29"/>
                <a:gd name="T27" fmla="*/ 18 h 38"/>
                <a:gd name="T28" fmla="*/ 20 w 29"/>
                <a:gd name="T29" fmla="*/ 12 h 38"/>
                <a:gd name="T30" fmla="*/ 20 w 29"/>
                <a:gd name="T31" fmla="*/ 8 h 38"/>
                <a:gd name="T32" fmla="*/ 9 w 29"/>
                <a:gd name="T33" fmla="*/ 13 h 38"/>
                <a:gd name="T34" fmla="*/ 8 w 29"/>
                <a:gd name="T35" fmla="*/ 16 h 38"/>
                <a:gd name="T36" fmla="*/ 8 w 29"/>
                <a:gd name="T37" fmla="*/ 16 h 38"/>
                <a:gd name="T38" fmla="*/ 13 w 29"/>
                <a:gd name="T39" fmla="*/ 23 h 38"/>
                <a:gd name="T40" fmla="*/ 18 w 29"/>
                <a:gd name="T41" fmla="*/ 26 h 38"/>
                <a:gd name="T42" fmla="*/ 14 w 29"/>
                <a:gd name="T43" fmla="*/ 38 h 38"/>
                <a:gd name="T44" fmla="*/ 10 w 29"/>
                <a:gd name="T45" fmla="*/ 25 h 38"/>
                <a:gd name="T46" fmla="*/ 13 w 29"/>
                <a:gd name="T47" fmla="*/ 28 h 38"/>
                <a:gd name="T48" fmla="*/ 10 w 29"/>
                <a:gd name="T49" fmla="*/ 26 h 38"/>
                <a:gd name="T50" fmla="*/ 7 w 29"/>
                <a:gd name="T51" fmla="*/ 22 h 38"/>
                <a:gd name="T52" fmla="*/ 24 w 29"/>
                <a:gd name="T53" fmla="*/ 17 h 38"/>
                <a:gd name="T54" fmla="*/ 24 w 29"/>
                <a:gd name="T55" fmla="*/ 17 h 38"/>
                <a:gd name="T56" fmla="*/ 24 w 29"/>
                <a:gd name="T57" fmla="*/ 17 h 38"/>
                <a:gd name="T58" fmla="*/ 4 w 29"/>
                <a:gd name="T59" fmla="*/ 15 h 38"/>
                <a:gd name="T60" fmla="*/ 4 w 29"/>
                <a:gd name="T61" fmla="*/ 15 h 38"/>
                <a:gd name="T62" fmla="*/ 4 w 29"/>
                <a:gd name="T63" fmla="*/ 15 h 38"/>
                <a:gd name="T64" fmla="*/ 4 w 29"/>
                <a:gd name="T65" fmla="*/ 15 h 38"/>
                <a:gd name="T66" fmla="*/ 6 w 29"/>
                <a:gd name="T67" fmla="*/ 11 h 38"/>
                <a:gd name="T68" fmla="*/ 4 w 29"/>
                <a:gd name="T69" fmla="*/ 15 h 38"/>
                <a:gd name="T70" fmla="*/ 24 w 29"/>
                <a:gd name="T71" fmla="*/ 13 h 38"/>
                <a:gd name="T72" fmla="*/ 24 w 29"/>
                <a:gd name="T73" fmla="*/ 13 h 38"/>
                <a:gd name="T74" fmla="*/ 24 w 29"/>
                <a:gd name="T75" fmla="*/ 13 h 38"/>
                <a:gd name="T76" fmla="*/ 24 w 29"/>
                <a:gd name="T77" fmla="*/ 13 h 38"/>
                <a:gd name="T78" fmla="*/ 24 w 29"/>
                <a:gd name="T79" fmla="*/ 13 h 38"/>
                <a:gd name="T80" fmla="*/ 24 w 29"/>
                <a:gd name="T81" fmla="*/ 12 h 38"/>
                <a:gd name="T82" fmla="*/ 24 w 29"/>
                <a:gd name="T83" fmla="*/ 12 h 38"/>
                <a:gd name="T84" fmla="*/ 24 w 29"/>
                <a:gd name="T85" fmla="*/ 12 h 38"/>
                <a:gd name="T86" fmla="*/ 24 w 29"/>
                <a:gd name="T87" fmla="*/ 12 h 38"/>
                <a:gd name="T88" fmla="*/ 25 w 29"/>
                <a:gd name="T89" fmla="*/ 7 h 38"/>
                <a:gd name="T90" fmla="*/ 25 w 29"/>
                <a:gd name="T91" fmla="*/ 7 h 38"/>
                <a:gd name="T92" fmla="*/ 25 w 29"/>
                <a:gd name="T93" fmla="*/ 7 h 38"/>
                <a:gd name="T94" fmla="*/ 25 w 29"/>
                <a:gd name="T95" fmla="*/ 7 h 38"/>
                <a:gd name="T96" fmla="*/ 25 w 29"/>
                <a:gd name="T97" fmla="*/ 7 h 38"/>
                <a:gd name="T98" fmla="*/ 24 w 29"/>
                <a:gd name="T99" fmla="*/ 5 h 38"/>
                <a:gd name="T100" fmla="*/ 24 w 29"/>
                <a:gd name="T101" fmla="*/ 5 h 38"/>
                <a:gd name="T102" fmla="*/ 19 w 29"/>
                <a:gd name="T103" fmla="*/ 4 h 38"/>
                <a:gd name="T104" fmla="*/ 19 w 29"/>
                <a:gd name="T105" fmla="*/ 4 h 38"/>
                <a:gd name="T106" fmla="*/ 20 w 29"/>
                <a:gd name="T107" fmla="*/ 4 h 38"/>
                <a:gd name="T108" fmla="*/ 20 w 29"/>
                <a:gd name="T109" fmla="*/ 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 h="38">
                  <a:moveTo>
                    <a:pt x="14" y="33"/>
                  </a:moveTo>
                  <a:cubicBezTo>
                    <a:pt x="13" y="33"/>
                    <a:pt x="13" y="32"/>
                    <a:pt x="12" y="32"/>
                  </a:cubicBezTo>
                  <a:cubicBezTo>
                    <a:pt x="12" y="32"/>
                    <a:pt x="12" y="32"/>
                    <a:pt x="12" y="32"/>
                  </a:cubicBezTo>
                  <a:cubicBezTo>
                    <a:pt x="11" y="31"/>
                    <a:pt x="9" y="30"/>
                    <a:pt x="8" y="29"/>
                  </a:cubicBezTo>
                  <a:cubicBezTo>
                    <a:pt x="8" y="29"/>
                    <a:pt x="8" y="29"/>
                    <a:pt x="8" y="29"/>
                  </a:cubicBezTo>
                  <a:cubicBezTo>
                    <a:pt x="4" y="26"/>
                    <a:pt x="0" y="21"/>
                    <a:pt x="0" y="16"/>
                  </a:cubicBezTo>
                  <a:cubicBezTo>
                    <a:pt x="0" y="16"/>
                    <a:pt x="0" y="16"/>
                    <a:pt x="0" y="16"/>
                  </a:cubicBezTo>
                  <a:cubicBezTo>
                    <a:pt x="0" y="16"/>
                    <a:pt x="0" y="16"/>
                    <a:pt x="0" y="16"/>
                  </a:cubicBezTo>
                  <a:cubicBezTo>
                    <a:pt x="0" y="16"/>
                    <a:pt x="0" y="15"/>
                    <a:pt x="0" y="15"/>
                  </a:cubicBezTo>
                  <a:cubicBezTo>
                    <a:pt x="0" y="15"/>
                    <a:pt x="0" y="15"/>
                    <a:pt x="0" y="15"/>
                  </a:cubicBezTo>
                  <a:cubicBezTo>
                    <a:pt x="0" y="13"/>
                    <a:pt x="1" y="10"/>
                    <a:pt x="4" y="8"/>
                  </a:cubicBezTo>
                  <a:cubicBezTo>
                    <a:pt x="4" y="8"/>
                    <a:pt x="4" y="8"/>
                    <a:pt x="4" y="8"/>
                  </a:cubicBezTo>
                  <a:cubicBezTo>
                    <a:pt x="9" y="2"/>
                    <a:pt x="15" y="0"/>
                    <a:pt x="20" y="0"/>
                  </a:cubicBezTo>
                  <a:cubicBezTo>
                    <a:pt x="20" y="0"/>
                    <a:pt x="20" y="0"/>
                    <a:pt x="20" y="0"/>
                  </a:cubicBezTo>
                  <a:cubicBezTo>
                    <a:pt x="23" y="0"/>
                    <a:pt x="28" y="2"/>
                    <a:pt x="29" y="7"/>
                  </a:cubicBezTo>
                  <a:cubicBezTo>
                    <a:pt x="29" y="7"/>
                    <a:pt x="29" y="7"/>
                    <a:pt x="29" y="7"/>
                  </a:cubicBezTo>
                  <a:cubicBezTo>
                    <a:pt x="29" y="7"/>
                    <a:pt x="29" y="7"/>
                    <a:pt x="29" y="7"/>
                  </a:cubicBezTo>
                  <a:cubicBezTo>
                    <a:pt x="29" y="8"/>
                    <a:pt x="28" y="8"/>
                    <a:pt x="28" y="9"/>
                  </a:cubicBezTo>
                  <a:cubicBezTo>
                    <a:pt x="28" y="9"/>
                    <a:pt x="28" y="9"/>
                    <a:pt x="28" y="9"/>
                  </a:cubicBezTo>
                  <a:cubicBezTo>
                    <a:pt x="28" y="10"/>
                    <a:pt x="28" y="11"/>
                    <a:pt x="28" y="12"/>
                  </a:cubicBezTo>
                  <a:cubicBezTo>
                    <a:pt x="28" y="12"/>
                    <a:pt x="28" y="12"/>
                    <a:pt x="28" y="12"/>
                  </a:cubicBezTo>
                  <a:cubicBezTo>
                    <a:pt x="28" y="14"/>
                    <a:pt x="28" y="16"/>
                    <a:pt x="28" y="16"/>
                  </a:cubicBezTo>
                  <a:cubicBezTo>
                    <a:pt x="28" y="16"/>
                    <a:pt x="28" y="16"/>
                    <a:pt x="28" y="16"/>
                  </a:cubicBezTo>
                  <a:cubicBezTo>
                    <a:pt x="28" y="16"/>
                    <a:pt x="28" y="16"/>
                    <a:pt x="28" y="17"/>
                  </a:cubicBezTo>
                  <a:cubicBezTo>
                    <a:pt x="28" y="17"/>
                    <a:pt x="28" y="17"/>
                    <a:pt x="28" y="17"/>
                  </a:cubicBezTo>
                  <a:cubicBezTo>
                    <a:pt x="28" y="18"/>
                    <a:pt x="28" y="18"/>
                    <a:pt x="28" y="18"/>
                  </a:cubicBezTo>
                  <a:cubicBezTo>
                    <a:pt x="21" y="20"/>
                    <a:pt x="21" y="20"/>
                    <a:pt x="21" y="20"/>
                  </a:cubicBezTo>
                  <a:cubicBezTo>
                    <a:pt x="21" y="18"/>
                    <a:pt x="21" y="18"/>
                    <a:pt x="21" y="18"/>
                  </a:cubicBezTo>
                  <a:cubicBezTo>
                    <a:pt x="21" y="18"/>
                    <a:pt x="20" y="15"/>
                    <a:pt x="20" y="12"/>
                  </a:cubicBezTo>
                  <a:cubicBezTo>
                    <a:pt x="20" y="12"/>
                    <a:pt x="20" y="12"/>
                    <a:pt x="20" y="12"/>
                  </a:cubicBezTo>
                  <a:cubicBezTo>
                    <a:pt x="20" y="11"/>
                    <a:pt x="20" y="10"/>
                    <a:pt x="20" y="8"/>
                  </a:cubicBezTo>
                  <a:cubicBezTo>
                    <a:pt x="20" y="8"/>
                    <a:pt x="20" y="8"/>
                    <a:pt x="20" y="8"/>
                  </a:cubicBezTo>
                  <a:cubicBezTo>
                    <a:pt x="20" y="8"/>
                    <a:pt x="20" y="8"/>
                    <a:pt x="20" y="8"/>
                  </a:cubicBezTo>
                  <a:cubicBezTo>
                    <a:pt x="17" y="8"/>
                    <a:pt x="13" y="10"/>
                    <a:pt x="9" y="13"/>
                  </a:cubicBezTo>
                  <a:cubicBezTo>
                    <a:pt x="9" y="13"/>
                    <a:pt x="9" y="13"/>
                    <a:pt x="9" y="13"/>
                  </a:cubicBezTo>
                  <a:cubicBezTo>
                    <a:pt x="8" y="14"/>
                    <a:pt x="8" y="15"/>
                    <a:pt x="8" y="16"/>
                  </a:cubicBezTo>
                  <a:cubicBezTo>
                    <a:pt x="8" y="16"/>
                    <a:pt x="8" y="16"/>
                    <a:pt x="8" y="16"/>
                  </a:cubicBezTo>
                  <a:cubicBezTo>
                    <a:pt x="8" y="16"/>
                    <a:pt x="8" y="16"/>
                    <a:pt x="8" y="16"/>
                  </a:cubicBezTo>
                  <a:cubicBezTo>
                    <a:pt x="8" y="17"/>
                    <a:pt x="10" y="20"/>
                    <a:pt x="13" y="23"/>
                  </a:cubicBezTo>
                  <a:cubicBezTo>
                    <a:pt x="13" y="23"/>
                    <a:pt x="13" y="23"/>
                    <a:pt x="13" y="23"/>
                  </a:cubicBezTo>
                  <a:cubicBezTo>
                    <a:pt x="15" y="24"/>
                    <a:pt x="17" y="26"/>
                    <a:pt x="18" y="26"/>
                  </a:cubicBezTo>
                  <a:cubicBezTo>
                    <a:pt x="18" y="26"/>
                    <a:pt x="18" y="26"/>
                    <a:pt x="18" y="26"/>
                  </a:cubicBezTo>
                  <a:cubicBezTo>
                    <a:pt x="21" y="26"/>
                    <a:pt x="21" y="26"/>
                    <a:pt x="21" y="26"/>
                  </a:cubicBezTo>
                  <a:cubicBezTo>
                    <a:pt x="14" y="38"/>
                    <a:pt x="14" y="38"/>
                    <a:pt x="14" y="38"/>
                  </a:cubicBezTo>
                  <a:cubicBezTo>
                    <a:pt x="14" y="33"/>
                    <a:pt x="14" y="33"/>
                    <a:pt x="14" y="33"/>
                  </a:cubicBezTo>
                  <a:close/>
                  <a:moveTo>
                    <a:pt x="10" y="25"/>
                  </a:moveTo>
                  <a:cubicBezTo>
                    <a:pt x="11" y="26"/>
                    <a:pt x="12" y="27"/>
                    <a:pt x="13" y="28"/>
                  </a:cubicBezTo>
                  <a:cubicBezTo>
                    <a:pt x="13" y="28"/>
                    <a:pt x="13" y="28"/>
                    <a:pt x="13" y="28"/>
                  </a:cubicBezTo>
                  <a:cubicBezTo>
                    <a:pt x="12" y="27"/>
                    <a:pt x="11" y="26"/>
                    <a:pt x="10" y="26"/>
                  </a:cubicBezTo>
                  <a:cubicBezTo>
                    <a:pt x="10" y="26"/>
                    <a:pt x="10" y="26"/>
                    <a:pt x="10" y="26"/>
                  </a:cubicBezTo>
                  <a:cubicBezTo>
                    <a:pt x="9" y="24"/>
                    <a:pt x="8" y="23"/>
                    <a:pt x="7" y="22"/>
                  </a:cubicBezTo>
                  <a:cubicBezTo>
                    <a:pt x="7" y="22"/>
                    <a:pt x="7" y="22"/>
                    <a:pt x="7" y="22"/>
                  </a:cubicBezTo>
                  <a:cubicBezTo>
                    <a:pt x="8" y="23"/>
                    <a:pt x="9" y="24"/>
                    <a:pt x="10" y="25"/>
                  </a:cubicBezTo>
                  <a:close/>
                  <a:moveTo>
                    <a:pt x="24" y="17"/>
                  </a:moveTo>
                  <a:cubicBezTo>
                    <a:pt x="24" y="17"/>
                    <a:pt x="24" y="17"/>
                    <a:pt x="24" y="17"/>
                  </a:cubicBezTo>
                  <a:cubicBezTo>
                    <a:pt x="24" y="17"/>
                    <a:pt x="24" y="17"/>
                    <a:pt x="24" y="17"/>
                  </a:cubicBezTo>
                  <a:cubicBezTo>
                    <a:pt x="24" y="17"/>
                    <a:pt x="24" y="17"/>
                    <a:pt x="24" y="17"/>
                  </a:cubicBezTo>
                  <a:cubicBezTo>
                    <a:pt x="24" y="17"/>
                    <a:pt x="24" y="17"/>
                    <a:pt x="24" y="17"/>
                  </a:cubicBezTo>
                  <a:close/>
                  <a:moveTo>
                    <a:pt x="2" y="16"/>
                  </a:moveTo>
                  <a:cubicBezTo>
                    <a:pt x="4" y="15"/>
                    <a:pt x="4" y="15"/>
                    <a:pt x="4" y="15"/>
                  </a:cubicBezTo>
                  <a:cubicBezTo>
                    <a:pt x="3" y="15"/>
                    <a:pt x="3" y="15"/>
                    <a:pt x="3" y="15"/>
                  </a:cubicBezTo>
                  <a:cubicBezTo>
                    <a:pt x="4" y="15"/>
                    <a:pt x="4" y="15"/>
                    <a:pt x="4" y="15"/>
                  </a:cubicBezTo>
                  <a:cubicBezTo>
                    <a:pt x="2" y="16"/>
                    <a:pt x="2" y="16"/>
                    <a:pt x="2" y="16"/>
                  </a:cubicBezTo>
                  <a:close/>
                  <a:moveTo>
                    <a:pt x="4" y="15"/>
                  </a:moveTo>
                  <a:cubicBezTo>
                    <a:pt x="4" y="15"/>
                    <a:pt x="4" y="15"/>
                    <a:pt x="4" y="15"/>
                  </a:cubicBezTo>
                  <a:cubicBezTo>
                    <a:pt x="4" y="15"/>
                    <a:pt x="4" y="15"/>
                    <a:pt x="4" y="15"/>
                  </a:cubicBezTo>
                  <a:cubicBezTo>
                    <a:pt x="4" y="14"/>
                    <a:pt x="5" y="12"/>
                    <a:pt x="6" y="11"/>
                  </a:cubicBezTo>
                  <a:cubicBezTo>
                    <a:pt x="6" y="11"/>
                    <a:pt x="6" y="11"/>
                    <a:pt x="6" y="11"/>
                  </a:cubicBezTo>
                  <a:cubicBezTo>
                    <a:pt x="5" y="12"/>
                    <a:pt x="4" y="14"/>
                    <a:pt x="4" y="15"/>
                  </a:cubicBezTo>
                  <a:cubicBezTo>
                    <a:pt x="4" y="15"/>
                    <a:pt x="4" y="15"/>
                    <a:pt x="4" y="15"/>
                  </a:cubicBezTo>
                  <a:cubicBezTo>
                    <a:pt x="4" y="15"/>
                    <a:pt x="4" y="15"/>
                    <a:pt x="4" y="15"/>
                  </a:cubicBezTo>
                  <a:close/>
                  <a:moveTo>
                    <a:pt x="24" y="13"/>
                  </a:moveTo>
                  <a:cubicBezTo>
                    <a:pt x="24" y="13"/>
                    <a:pt x="24" y="13"/>
                    <a:pt x="24" y="13"/>
                  </a:cubicBezTo>
                  <a:cubicBezTo>
                    <a:pt x="24" y="13"/>
                    <a:pt x="24" y="13"/>
                    <a:pt x="24" y="13"/>
                  </a:cubicBezTo>
                  <a:cubicBezTo>
                    <a:pt x="24" y="13"/>
                    <a:pt x="24" y="13"/>
                    <a:pt x="24" y="13"/>
                  </a:cubicBezTo>
                  <a:close/>
                  <a:moveTo>
                    <a:pt x="24" y="13"/>
                  </a:moveTo>
                  <a:cubicBezTo>
                    <a:pt x="24" y="13"/>
                    <a:pt x="24" y="13"/>
                    <a:pt x="24" y="13"/>
                  </a:cubicBezTo>
                  <a:cubicBezTo>
                    <a:pt x="24" y="13"/>
                    <a:pt x="24" y="13"/>
                    <a:pt x="24" y="13"/>
                  </a:cubicBezTo>
                  <a:cubicBezTo>
                    <a:pt x="24" y="13"/>
                    <a:pt x="24" y="13"/>
                    <a:pt x="24" y="13"/>
                  </a:cubicBezTo>
                  <a:close/>
                  <a:moveTo>
                    <a:pt x="24" y="13"/>
                  </a:moveTo>
                  <a:cubicBezTo>
                    <a:pt x="24" y="13"/>
                    <a:pt x="24" y="12"/>
                    <a:pt x="24" y="12"/>
                  </a:cubicBezTo>
                  <a:cubicBezTo>
                    <a:pt x="24" y="12"/>
                    <a:pt x="24" y="12"/>
                    <a:pt x="24" y="12"/>
                  </a:cubicBezTo>
                  <a:cubicBezTo>
                    <a:pt x="24" y="12"/>
                    <a:pt x="24" y="13"/>
                    <a:pt x="24" y="13"/>
                  </a:cubicBezTo>
                  <a:close/>
                  <a:moveTo>
                    <a:pt x="24" y="12"/>
                  </a:moveTo>
                  <a:cubicBezTo>
                    <a:pt x="24" y="12"/>
                    <a:pt x="24" y="12"/>
                    <a:pt x="24" y="12"/>
                  </a:cubicBezTo>
                  <a:cubicBezTo>
                    <a:pt x="24" y="12"/>
                    <a:pt x="24" y="12"/>
                    <a:pt x="24" y="12"/>
                  </a:cubicBezTo>
                  <a:cubicBezTo>
                    <a:pt x="24" y="12"/>
                    <a:pt x="24" y="12"/>
                    <a:pt x="24" y="12"/>
                  </a:cubicBezTo>
                  <a:cubicBezTo>
                    <a:pt x="24" y="12"/>
                    <a:pt x="24" y="12"/>
                    <a:pt x="24" y="12"/>
                  </a:cubicBezTo>
                  <a:cubicBezTo>
                    <a:pt x="24" y="12"/>
                    <a:pt x="24" y="12"/>
                    <a:pt x="24" y="12"/>
                  </a:cubicBezTo>
                  <a:close/>
                  <a:moveTo>
                    <a:pt x="25" y="7"/>
                  </a:moveTo>
                  <a:cubicBezTo>
                    <a:pt x="25" y="7"/>
                    <a:pt x="25" y="7"/>
                    <a:pt x="25" y="7"/>
                  </a:cubicBezTo>
                  <a:cubicBezTo>
                    <a:pt x="25" y="7"/>
                    <a:pt x="25" y="7"/>
                    <a:pt x="25" y="7"/>
                  </a:cubicBezTo>
                  <a:cubicBezTo>
                    <a:pt x="25" y="7"/>
                    <a:pt x="25" y="7"/>
                    <a:pt x="25" y="7"/>
                  </a:cubicBezTo>
                  <a:cubicBezTo>
                    <a:pt x="25" y="7"/>
                    <a:pt x="25" y="7"/>
                    <a:pt x="25" y="7"/>
                  </a:cubicBezTo>
                  <a:cubicBezTo>
                    <a:pt x="25" y="7"/>
                    <a:pt x="25" y="7"/>
                    <a:pt x="25" y="7"/>
                  </a:cubicBezTo>
                  <a:close/>
                  <a:moveTo>
                    <a:pt x="25" y="7"/>
                  </a:moveTo>
                  <a:cubicBezTo>
                    <a:pt x="25" y="7"/>
                    <a:pt x="25" y="7"/>
                    <a:pt x="25" y="7"/>
                  </a:cubicBezTo>
                  <a:cubicBezTo>
                    <a:pt x="25" y="7"/>
                    <a:pt x="25" y="7"/>
                    <a:pt x="25" y="7"/>
                  </a:cubicBezTo>
                  <a:cubicBezTo>
                    <a:pt x="25" y="7"/>
                    <a:pt x="25" y="7"/>
                    <a:pt x="25" y="7"/>
                  </a:cubicBezTo>
                  <a:close/>
                  <a:moveTo>
                    <a:pt x="24" y="5"/>
                  </a:moveTo>
                  <a:cubicBezTo>
                    <a:pt x="24" y="5"/>
                    <a:pt x="24" y="5"/>
                    <a:pt x="24" y="5"/>
                  </a:cubicBezTo>
                  <a:cubicBezTo>
                    <a:pt x="24" y="5"/>
                    <a:pt x="24" y="5"/>
                    <a:pt x="24" y="5"/>
                  </a:cubicBezTo>
                  <a:cubicBezTo>
                    <a:pt x="24" y="5"/>
                    <a:pt x="24" y="5"/>
                    <a:pt x="24" y="5"/>
                  </a:cubicBezTo>
                  <a:close/>
                  <a:moveTo>
                    <a:pt x="19" y="4"/>
                  </a:moveTo>
                  <a:cubicBezTo>
                    <a:pt x="19" y="4"/>
                    <a:pt x="19" y="4"/>
                    <a:pt x="19" y="4"/>
                  </a:cubicBezTo>
                  <a:cubicBezTo>
                    <a:pt x="19" y="4"/>
                    <a:pt x="19" y="4"/>
                    <a:pt x="19" y="4"/>
                  </a:cubicBezTo>
                  <a:cubicBezTo>
                    <a:pt x="19" y="4"/>
                    <a:pt x="19" y="4"/>
                    <a:pt x="19" y="4"/>
                  </a:cubicBezTo>
                  <a:close/>
                  <a:moveTo>
                    <a:pt x="20" y="4"/>
                  </a:moveTo>
                  <a:cubicBezTo>
                    <a:pt x="20" y="4"/>
                    <a:pt x="20" y="4"/>
                    <a:pt x="20" y="4"/>
                  </a:cubicBezTo>
                  <a:cubicBezTo>
                    <a:pt x="20" y="4"/>
                    <a:pt x="20" y="4"/>
                    <a:pt x="20" y="4"/>
                  </a:cubicBezTo>
                  <a:cubicBezTo>
                    <a:pt x="20" y="4"/>
                    <a:pt x="20" y="4"/>
                    <a:pt x="2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 name="Freeform 137"/>
            <p:cNvSpPr/>
            <p:nvPr/>
          </p:nvSpPr>
          <p:spPr bwMode="auto">
            <a:xfrm>
              <a:off x="4714" y="1908"/>
              <a:ext cx="12" cy="9"/>
            </a:xfrm>
            <a:custGeom>
              <a:avLst/>
              <a:gdLst>
                <a:gd name="T0" fmla="*/ 0 w 12"/>
                <a:gd name="T1" fmla="*/ 9 h 9"/>
                <a:gd name="T2" fmla="*/ 0 w 12"/>
                <a:gd name="T3" fmla="*/ 0 h 9"/>
                <a:gd name="T4" fmla="*/ 12 w 12"/>
                <a:gd name="T5" fmla="*/ 0 h 9"/>
                <a:gd name="T6" fmla="*/ 12 w 12"/>
                <a:gd name="T7" fmla="*/ 9 h 9"/>
                <a:gd name="T8" fmla="*/ 0 w 12"/>
                <a:gd name="T9" fmla="*/ 9 h 9"/>
                <a:gd name="T10" fmla="*/ 0 w 12"/>
                <a:gd name="T11" fmla="*/ 9 h 9"/>
              </a:gdLst>
              <a:ahLst/>
              <a:cxnLst>
                <a:cxn ang="0">
                  <a:pos x="T0" y="T1"/>
                </a:cxn>
                <a:cxn ang="0">
                  <a:pos x="T2" y="T3"/>
                </a:cxn>
                <a:cxn ang="0">
                  <a:pos x="T4" y="T5"/>
                </a:cxn>
                <a:cxn ang="0">
                  <a:pos x="T6" y="T7"/>
                </a:cxn>
                <a:cxn ang="0">
                  <a:pos x="T8" y="T9"/>
                </a:cxn>
                <a:cxn ang="0">
                  <a:pos x="T10" y="T11"/>
                </a:cxn>
              </a:cxnLst>
              <a:rect l="0" t="0" r="r" b="b"/>
              <a:pathLst>
                <a:path w="12" h="9">
                  <a:moveTo>
                    <a:pt x="0" y="9"/>
                  </a:moveTo>
                  <a:lnTo>
                    <a:pt x="0" y="0"/>
                  </a:lnTo>
                  <a:lnTo>
                    <a:pt x="12" y="0"/>
                  </a:lnTo>
                  <a:lnTo>
                    <a:pt x="12" y="9"/>
                  </a:lnTo>
                  <a:lnTo>
                    <a:pt x="0" y="9"/>
                  </a:lnTo>
                  <a:lnTo>
                    <a:pt x="0"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 name="Freeform 138"/>
            <p:cNvSpPr>
              <a:spLocks noEditPoints="1"/>
            </p:cNvSpPr>
            <p:nvPr/>
          </p:nvSpPr>
          <p:spPr bwMode="auto">
            <a:xfrm>
              <a:off x="4709" y="1903"/>
              <a:ext cx="22" cy="19"/>
            </a:xfrm>
            <a:custGeom>
              <a:avLst/>
              <a:gdLst>
                <a:gd name="T0" fmla="*/ 17 w 22"/>
                <a:gd name="T1" fmla="*/ 19 h 19"/>
                <a:gd name="T2" fmla="*/ 5 w 22"/>
                <a:gd name="T3" fmla="*/ 19 h 19"/>
                <a:gd name="T4" fmla="*/ 5 w 22"/>
                <a:gd name="T5" fmla="*/ 14 h 19"/>
                <a:gd name="T6" fmla="*/ 10 w 22"/>
                <a:gd name="T7" fmla="*/ 14 h 19"/>
                <a:gd name="T8" fmla="*/ 5 w 22"/>
                <a:gd name="T9" fmla="*/ 14 h 19"/>
                <a:gd name="T10" fmla="*/ 5 w 22"/>
                <a:gd name="T11" fmla="*/ 19 h 19"/>
                <a:gd name="T12" fmla="*/ 0 w 22"/>
                <a:gd name="T13" fmla="*/ 19 h 19"/>
                <a:gd name="T14" fmla="*/ 0 w 22"/>
                <a:gd name="T15" fmla="*/ 0 h 19"/>
                <a:gd name="T16" fmla="*/ 22 w 22"/>
                <a:gd name="T17" fmla="*/ 0 h 19"/>
                <a:gd name="T18" fmla="*/ 22 w 22"/>
                <a:gd name="T19" fmla="*/ 19 h 19"/>
                <a:gd name="T20" fmla="*/ 17 w 22"/>
                <a:gd name="T21" fmla="*/ 19 h 19"/>
                <a:gd name="T22" fmla="*/ 17 w 22"/>
                <a:gd name="T23" fmla="*/ 19 h 19"/>
                <a:gd name="T24" fmla="*/ 12 w 22"/>
                <a:gd name="T25" fmla="*/ 10 h 19"/>
                <a:gd name="T26" fmla="*/ 12 w 22"/>
                <a:gd name="T27" fmla="*/ 10 h 19"/>
                <a:gd name="T28" fmla="*/ 10 w 22"/>
                <a:gd name="T29" fmla="*/ 10 h 19"/>
                <a:gd name="T30" fmla="*/ 10 w 22"/>
                <a:gd name="T31" fmla="*/ 10 h 19"/>
                <a:gd name="T32" fmla="*/ 12 w 22"/>
                <a:gd name="T33" fmla="*/ 10 h 19"/>
                <a:gd name="T34" fmla="*/ 12 w 22"/>
                <a:gd name="T35" fmla="*/ 1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 h="19">
                  <a:moveTo>
                    <a:pt x="17" y="19"/>
                  </a:moveTo>
                  <a:lnTo>
                    <a:pt x="5" y="19"/>
                  </a:lnTo>
                  <a:lnTo>
                    <a:pt x="5" y="14"/>
                  </a:lnTo>
                  <a:lnTo>
                    <a:pt x="10" y="14"/>
                  </a:lnTo>
                  <a:lnTo>
                    <a:pt x="5" y="14"/>
                  </a:lnTo>
                  <a:lnTo>
                    <a:pt x="5" y="19"/>
                  </a:lnTo>
                  <a:lnTo>
                    <a:pt x="0" y="19"/>
                  </a:lnTo>
                  <a:lnTo>
                    <a:pt x="0" y="0"/>
                  </a:lnTo>
                  <a:lnTo>
                    <a:pt x="22" y="0"/>
                  </a:lnTo>
                  <a:lnTo>
                    <a:pt x="22" y="19"/>
                  </a:lnTo>
                  <a:lnTo>
                    <a:pt x="17" y="19"/>
                  </a:lnTo>
                  <a:lnTo>
                    <a:pt x="17" y="19"/>
                  </a:lnTo>
                  <a:close/>
                  <a:moveTo>
                    <a:pt x="12" y="10"/>
                  </a:moveTo>
                  <a:lnTo>
                    <a:pt x="12" y="10"/>
                  </a:lnTo>
                  <a:lnTo>
                    <a:pt x="10" y="10"/>
                  </a:lnTo>
                  <a:lnTo>
                    <a:pt x="10" y="10"/>
                  </a:lnTo>
                  <a:lnTo>
                    <a:pt x="12" y="10"/>
                  </a:lnTo>
                  <a:lnTo>
                    <a:pt x="12"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 name="Freeform 139"/>
            <p:cNvSpPr/>
            <p:nvPr/>
          </p:nvSpPr>
          <p:spPr bwMode="auto">
            <a:xfrm>
              <a:off x="4805" y="2084"/>
              <a:ext cx="10" cy="33"/>
            </a:xfrm>
            <a:custGeom>
              <a:avLst/>
              <a:gdLst>
                <a:gd name="T0" fmla="*/ 0 w 10"/>
                <a:gd name="T1" fmla="*/ 33 h 33"/>
                <a:gd name="T2" fmla="*/ 0 w 10"/>
                <a:gd name="T3" fmla="*/ 0 h 33"/>
                <a:gd name="T4" fmla="*/ 10 w 10"/>
                <a:gd name="T5" fmla="*/ 0 h 33"/>
                <a:gd name="T6" fmla="*/ 10 w 10"/>
                <a:gd name="T7" fmla="*/ 33 h 33"/>
                <a:gd name="T8" fmla="*/ 0 w 10"/>
                <a:gd name="T9" fmla="*/ 33 h 33"/>
                <a:gd name="T10" fmla="*/ 0 w 10"/>
                <a:gd name="T11" fmla="*/ 33 h 33"/>
              </a:gdLst>
              <a:ahLst/>
              <a:cxnLst>
                <a:cxn ang="0">
                  <a:pos x="T0" y="T1"/>
                </a:cxn>
                <a:cxn ang="0">
                  <a:pos x="T2" y="T3"/>
                </a:cxn>
                <a:cxn ang="0">
                  <a:pos x="T4" y="T5"/>
                </a:cxn>
                <a:cxn ang="0">
                  <a:pos x="T6" y="T7"/>
                </a:cxn>
                <a:cxn ang="0">
                  <a:pos x="T8" y="T9"/>
                </a:cxn>
                <a:cxn ang="0">
                  <a:pos x="T10" y="T11"/>
                </a:cxn>
              </a:cxnLst>
              <a:rect l="0" t="0" r="r" b="b"/>
              <a:pathLst>
                <a:path w="10" h="33">
                  <a:moveTo>
                    <a:pt x="0" y="33"/>
                  </a:moveTo>
                  <a:lnTo>
                    <a:pt x="0" y="0"/>
                  </a:lnTo>
                  <a:lnTo>
                    <a:pt x="10" y="0"/>
                  </a:lnTo>
                  <a:lnTo>
                    <a:pt x="10" y="33"/>
                  </a:lnTo>
                  <a:lnTo>
                    <a:pt x="0" y="33"/>
                  </a:lnTo>
                  <a:lnTo>
                    <a:pt x="0" y="3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 name="Freeform 140"/>
            <p:cNvSpPr>
              <a:spLocks noEditPoints="1"/>
            </p:cNvSpPr>
            <p:nvPr/>
          </p:nvSpPr>
          <p:spPr bwMode="auto">
            <a:xfrm>
              <a:off x="4801" y="2079"/>
              <a:ext cx="19" cy="43"/>
            </a:xfrm>
            <a:custGeom>
              <a:avLst/>
              <a:gdLst>
                <a:gd name="T0" fmla="*/ 14 w 19"/>
                <a:gd name="T1" fmla="*/ 43 h 43"/>
                <a:gd name="T2" fmla="*/ 4 w 19"/>
                <a:gd name="T3" fmla="*/ 43 h 43"/>
                <a:gd name="T4" fmla="*/ 4 w 19"/>
                <a:gd name="T5" fmla="*/ 38 h 43"/>
                <a:gd name="T6" fmla="*/ 9 w 19"/>
                <a:gd name="T7" fmla="*/ 38 h 43"/>
                <a:gd name="T8" fmla="*/ 4 w 19"/>
                <a:gd name="T9" fmla="*/ 38 h 43"/>
                <a:gd name="T10" fmla="*/ 4 w 19"/>
                <a:gd name="T11" fmla="*/ 43 h 43"/>
                <a:gd name="T12" fmla="*/ 0 w 19"/>
                <a:gd name="T13" fmla="*/ 43 h 43"/>
                <a:gd name="T14" fmla="*/ 0 w 19"/>
                <a:gd name="T15" fmla="*/ 0 h 43"/>
                <a:gd name="T16" fmla="*/ 19 w 19"/>
                <a:gd name="T17" fmla="*/ 0 h 43"/>
                <a:gd name="T18" fmla="*/ 19 w 19"/>
                <a:gd name="T19" fmla="*/ 43 h 43"/>
                <a:gd name="T20" fmla="*/ 14 w 19"/>
                <a:gd name="T21" fmla="*/ 43 h 43"/>
                <a:gd name="T22" fmla="*/ 14 w 19"/>
                <a:gd name="T23" fmla="*/ 43 h 43"/>
                <a:gd name="T24" fmla="*/ 9 w 19"/>
                <a:gd name="T25" fmla="*/ 33 h 43"/>
                <a:gd name="T26" fmla="*/ 9 w 19"/>
                <a:gd name="T27" fmla="*/ 10 h 43"/>
                <a:gd name="T28" fmla="*/ 9 w 19"/>
                <a:gd name="T29" fmla="*/ 33 h 43"/>
                <a:gd name="T30" fmla="*/ 9 w 19"/>
                <a:gd name="T31" fmla="*/ 3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43">
                  <a:moveTo>
                    <a:pt x="14" y="43"/>
                  </a:moveTo>
                  <a:lnTo>
                    <a:pt x="4" y="43"/>
                  </a:lnTo>
                  <a:lnTo>
                    <a:pt x="4" y="38"/>
                  </a:lnTo>
                  <a:lnTo>
                    <a:pt x="9" y="38"/>
                  </a:lnTo>
                  <a:lnTo>
                    <a:pt x="4" y="38"/>
                  </a:lnTo>
                  <a:lnTo>
                    <a:pt x="4" y="43"/>
                  </a:lnTo>
                  <a:lnTo>
                    <a:pt x="0" y="43"/>
                  </a:lnTo>
                  <a:lnTo>
                    <a:pt x="0" y="0"/>
                  </a:lnTo>
                  <a:lnTo>
                    <a:pt x="19" y="0"/>
                  </a:lnTo>
                  <a:lnTo>
                    <a:pt x="19" y="43"/>
                  </a:lnTo>
                  <a:lnTo>
                    <a:pt x="14" y="43"/>
                  </a:lnTo>
                  <a:lnTo>
                    <a:pt x="14" y="43"/>
                  </a:lnTo>
                  <a:close/>
                  <a:moveTo>
                    <a:pt x="9" y="33"/>
                  </a:moveTo>
                  <a:lnTo>
                    <a:pt x="9" y="10"/>
                  </a:lnTo>
                  <a:lnTo>
                    <a:pt x="9" y="33"/>
                  </a:lnTo>
                  <a:lnTo>
                    <a:pt x="9" y="3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 name="Freeform 141"/>
            <p:cNvSpPr>
              <a:spLocks noEditPoints="1"/>
            </p:cNvSpPr>
            <p:nvPr/>
          </p:nvSpPr>
          <p:spPr bwMode="auto">
            <a:xfrm>
              <a:off x="4688" y="2112"/>
              <a:ext cx="197" cy="260"/>
            </a:xfrm>
            <a:custGeom>
              <a:avLst/>
              <a:gdLst>
                <a:gd name="T0" fmla="*/ 35 w 82"/>
                <a:gd name="T1" fmla="*/ 109 h 109"/>
                <a:gd name="T2" fmla="*/ 10 w 82"/>
                <a:gd name="T3" fmla="*/ 85 h 109"/>
                <a:gd name="T4" fmla="*/ 10 w 82"/>
                <a:gd name="T5" fmla="*/ 85 h 109"/>
                <a:gd name="T6" fmla="*/ 0 w 82"/>
                <a:gd name="T7" fmla="*/ 43 h 109"/>
                <a:gd name="T8" fmla="*/ 0 w 82"/>
                <a:gd name="T9" fmla="*/ 43 h 109"/>
                <a:gd name="T10" fmla="*/ 51 w 82"/>
                <a:gd name="T11" fmla="*/ 0 h 109"/>
                <a:gd name="T12" fmla="*/ 51 w 82"/>
                <a:gd name="T13" fmla="*/ 0 h 109"/>
                <a:gd name="T14" fmla="*/ 75 w 82"/>
                <a:gd name="T15" fmla="*/ 16 h 109"/>
                <a:gd name="T16" fmla="*/ 75 w 82"/>
                <a:gd name="T17" fmla="*/ 16 h 109"/>
                <a:gd name="T18" fmla="*/ 82 w 82"/>
                <a:gd name="T19" fmla="*/ 54 h 109"/>
                <a:gd name="T20" fmla="*/ 82 w 82"/>
                <a:gd name="T21" fmla="*/ 54 h 109"/>
                <a:gd name="T22" fmla="*/ 42 w 82"/>
                <a:gd name="T23" fmla="*/ 107 h 109"/>
                <a:gd name="T24" fmla="*/ 42 w 82"/>
                <a:gd name="T25" fmla="*/ 107 h 109"/>
                <a:gd name="T26" fmla="*/ 35 w 82"/>
                <a:gd name="T27" fmla="*/ 109 h 109"/>
                <a:gd name="T28" fmla="*/ 35 w 82"/>
                <a:gd name="T29" fmla="*/ 109 h 109"/>
                <a:gd name="T30" fmla="*/ 35 w 82"/>
                <a:gd name="T31" fmla="*/ 109 h 109"/>
                <a:gd name="T32" fmla="*/ 19 w 82"/>
                <a:gd name="T33" fmla="*/ 13 h 109"/>
                <a:gd name="T34" fmla="*/ 4 w 82"/>
                <a:gd name="T35" fmla="*/ 43 h 109"/>
                <a:gd name="T36" fmla="*/ 4 w 82"/>
                <a:gd name="T37" fmla="*/ 43 h 109"/>
                <a:gd name="T38" fmla="*/ 14 w 82"/>
                <a:gd name="T39" fmla="*/ 83 h 109"/>
                <a:gd name="T40" fmla="*/ 14 w 82"/>
                <a:gd name="T41" fmla="*/ 83 h 109"/>
                <a:gd name="T42" fmla="*/ 35 w 82"/>
                <a:gd name="T43" fmla="*/ 105 h 109"/>
                <a:gd name="T44" fmla="*/ 35 w 82"/>
                <a:gd name="T45" fmla="*/ 105 h 109"/>
                <a:gd name="T46" fmla="*/ 40 w 82"/>
                <a:gd name="T47" fmla="*/ 103 h 109"/>
                <a:gd name="T48" fmla="*/ 40 w 82"/>
                <a:gd name="T49" fmla="*/ 103 h 109"/>
                <a:gd name="T50" fmla="*/ 78 w 82"/>
                <a:gd name="T51" fmla="*/ 54 h 109"/>
                <a:gd name="T52" fmla="*/ 78 w 82"/>
                <a:gd name="T53" fmla="*/ 54 h 109"/>
                <a:gd name="T54" fmla="*/ 72 w 82"/>
                <a:gd name="T55" fmla="*/ 18 h 109"/>
                <a:gd name="T56" fmla="*/ 72 w 82"/>
                <a:gd name="T57" fmla="*/ 18 h 109"/>
                <a:gd name="T58" fmla="*/ 51 w 82"/>
                <a:gd name="T59" fmla="*/ 4 h 109"/>
                <a:gd name="T60" fmla="*/ 51 w 82"/>
                <a:gd name="T61" fmla="*/ 4 h 109"/>
                <a:gd name="T62" fmla="*/ 51 w 82"/>
                <a:gd name="T63" fmla="*/ 4 h 109"/>
                <a:gd name="T64" fmla="*/ 51 w 82"/>
                <a:gd name="T65" fmla="*/ 4 h 109"/>
                <a:gd name="T66" fmla="*/ 19 w 82"/>
                <a:gd name="T67" fmla="*/ 1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2" h="109">
                  <a:moveTo>
                    <a:pt x="35" y="109"/>
                  </a:moveTo>
                  <a:cubicBezTo>
                    <a:pt x="25" y="108"/>
                    <a:pt x="16" y="98"/>
                    <a:pt x="10" y="85"/>
                  </a:cubicBezTo>
                  <a:cubicBezTo>
                    <a:pt x="10" y="85"/>
                    <a:pt x="10" y="85"/>
                    <a:pt x="10" y="85"/>
                  </a:cubicBezTo>
                  <a:cubicBezTo>
                    <a:pt x="4" y="72"/>
                    <a:pt x="0" y="56"/>
                    <a:pt x="0" y="43"/>
                  </a:cubicBezTo>
                  <a:cubicBezTo>
                    <a:pt x="0" y="43"/>
                    <a:pt x="0" y="43"/>
                    <a:pt x="0" y="43"/>
                  </a:cubicBezTo>
                  <a:cubicBezTo>
                    <a:pt x="0" y="13"/>
                    <a:pt x="28" y="0"/>
                    <a:pt x="51" y="0"/>
                  </a:cubicBezTo>
                  <a:cubicBezTo>
                    <a:pt x="51" y="0"/>
                    <a:pt x="51" y="0"/>
                    <a:pt x="51" y="0"/>
                  </a:cubicBezTo>
                  <a:cubicBezTo>
                    <a:pt x="62" y="0"/>
                    <a:pt x="70" y="6"/>
                    <a:pt x="75" y="16"/>
                  </a:cubicBezTo>
                  <a:cubicBezTo>
                    <a:pt x="75" y="16"/>
                    <a:pt x="75" y="16"/>
                    <a:pt x="75" y="16"/>
                  </a:cubicBezTo>
                  <a:cubicBezTo>
                    <a:pt x="80" y="26"/>
                    <a:pt x="82" y="39"/>
                    <a:pt x="82" y="54"/>
                  </a:cubicBezTo>
                  <a:cubicBezTo>
                    <a:pt x="82" y="54"/>
                    <a:pt x="82" y="54"/>
                    <a:pt x="82" y="54"/>
                  </a:cubicBezTo>
                  <a:cubicBezTo>
                    <a:pt x="82" y="83"/>
                    <a:pt x="60" y="97"/>
                    <a:pt x="42" y="107"/>
                  </a:cubicBezTo>
                  <a:cubicBezTo>
                    <a:pt x="42" y="107"/>
                    <a:pt x="42" y="107"/>
                    <a:pt x="42" y="107"/>
                  </a:cubicBezTo>
                  <a:cubicBezTo>
                    <a:pt x="40" y="108"/>
                    <a:pt x="37" y="109"/>
                    <a:pt x="35" y="109"/>
                  </a:cubicBezTo>
                  <a:cubicBezTo>
                    <a:pt x="35" y="109"/>
                    <a:pt x="35" y="109"/>
                    <a:pt x="35" y="109"/>
                  </a:cubicBezTo>
                  <a:cubicBezTo>
                    <a:pt x="35" y="109"/>
                    <a:pt x="35" y="109"/>
                    <a:pt x="35" y="109"/>
                  </a:cubicBezTo>
                  <a:close/>
                  <a:moveTo>
                    <a:pt x="19" y="13"/>
                  </a:moveTo>
                  <a:cubicBezTo>
                    <a:pt x="10" y="20"/>
                    <a:pt x="4" y="29"/>
                    <a:pt x="4" y="43"/>
                  </a:cubicBezTo>
                  <a:cubicBezTo>
                    <a:pt x="4" y="43"/>
                    <a:pt x="4" y="43"/>
                    <a:pt x="4" y="43"/>
                  </a:cubicBezTo>
                  <a:cubicBezTo>
                    <a:pt x="4" y="55"/>
                    <a:pt x="7" y="71"/>
                    <a:pt x="14" y="83"/>
                  </a:cubicBezTo>
                  <a:cubicBezTo>
                    <a:pt x="14" y="83"/>
                    <a:pt x="14" y="83"/>
                    <a:pt x="14" y="83"/>
                  </a:cubicBezTo>
                  <a:cubicBezTo>
                    <a:pt x="20" y="96"/>
                    <a:pt x="28" y="105"/>
                    <a:pt x="35" y="105"/>
                  </a:cubicBezTo>
                  <a:cubicBezTo>
                    <a:pt x="35" y="105"/>
                    <a:pt x="35" y="105"/>
                    <a:pt x="35" y="105"/>
                  </a:cubicBezTo>
                  <a:cubicBezTo>
                    <a:pt x="37" y="105"/>
                    <a:pt x="38" y="104"/>
                    <a:pt x="40" y="103"/>
                  </a:cubicBezTo>
                  <a:cubicBezTo>
                    <a:pt x="40" y="103"/>
                    <a:pt x="40" y="103"/>
                    <a:pt x="40" y="103"/>
                  </a:cubicBezTo>
                  <a:cubicBezTo>
                    <a:pt x="58" y="93"/>
                    <a:pt x="78" y="81"/>
                    <a:pt x="78" y="54"/>
                  </a:cubicBezTo>
                  <a:cubicBezTo>
                    <a:pt x="78" y="54"/>
                    <a:pt x="78" y="54"/>
                    <a:pt x="78" y="54"/>
                  </a:cubicBezTo>
                  <a:cubicBezTo>
                    <a:pt x="78" y="40"/>
                    <a:pt x="76" y="27"/>
                    <a:pt x="72" y="18"/>
                  </a:cubicBezTo>
                  <a:cubicBezTo>
                    <a:pt x="72" y="18"/>
                    <a:pt x="72" y="18"/>
                    <a:pt x="72" y="18"/>
                  </a:cubicBezTo>
                  <a:cubicBezTo>
                    <a:pt x="67" y="9"/>
                    <a:pt x="61" y="4"/>
                    <a:pt x="51" y="4"/>
                  </a:cubicBezTo>
                  <a:cubicBezTo>
                    <a:pt x="51" y="4"/>
                    <a:pt x="51" y="4"/>
                    <a:pt x="51" y="4"/>
                  </a:cubicBezTo>
                  <a:cubicBezTo>
                    <a:pt x="51" y="4"/>
                    <a:pt x="51" y="4"/>
                    <a:pt x="51" y="4"/>
                  </a:cubicBezTo>
                  <a:cubicBezTo>
                    <a:pt x="51" y="4"/>
                    <a:pt x="51" y="4"/>
                    <a:pt x="51" y="4"/>
                  </a:cubicBezTo>
                  <a:cubicBezTo>
                    <a:pt x="40" y="4"/>
                    <a:pt x="28" y="7"/>
                    <a:pt x="19"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 name="Freeform 142"/>
            <p:cNvSpPr>
              <a:spLocks noEditPoints="1"/>
            </p:cNvSpPr>
            <p:nvPr/>
          </p:nvSpPr>
          <p:spPr bwMode="auto">
            <a:xfrm>
              <a:off x="4683" y="2108"/>
              <a:ext cx="206" cy="268"/>
            </a:xfrm>
            <a:custGeom>
              <a:avLst/>
              <a:gdLst>
                <a:gd name="T0" fmla="*/ 37 w 86"/>
                <a:gd name="T1" fmla="*/ 111 h 113"/>
                <a:gd name="T2" fmla="*/ 10 w 86"/>
                <a:gd name="T3" fmla="*/ 88 h 113"/>
                <a:gd name="T4" fmla="*/ 0 w 86"/>
                <a:gd name="T5" fmla="*/ 45 h 113"/>
                <a:gd name="T6" fmla="*/ 52 w 86"/>
                <a:gd name="T7" fmla="*/ 0 h 113"/>
                <a:gd name="T8" fmla="*/ 53 w 86"/>
                <a:gd name="T9" fmla="*/ 0 h 113"/>
                <a:gd name="T10" fmla="*/ 79 w 86"/>
                <a:gd name="T11" fmla="*/ 17 h 113"/>
                <a:gd name="T12" fmla="*/ 86 w 86"/>
                <a:gd name="T13" fmla="*/ 56 h 113"/>
                <a:gd name="T14" fmla="*/ 45 w 86"/>
                <a:gd name="T15" fmla="*/ 111 h 113"/>
                <a:gd name="T16" fmla="*/ 37 w 86"/>
                <a:gd name="T17" fmla="*/ 113 h 113"/>
                <a:gd name="T18" fmla="*/ 37 w 86"/>
                <a:gd name="T19" fmla="*/ 113 h 113"/>
                <a:gd name="T20" fmla="*/ 43 w 86"/>
                <a:gd name="T21" fmla="*/ 107 h 113"/>
                <a:gd name="T22" fmla="*/ 82 w 86"/>
                <a:gd name="T23" fmla="*/ 56 h 113"/>
                <a:gd name="T24" fmla="*/ 43 w 86"/>
                <a:gd name="T25" fmla="*/ 107 h 113"/>
                <a:gd name="T26" fmla="*/ 37 w 86"/>
                <a:gd name="T27" fmla="*/ 109 h 113"/>
                <a:gd name="T28" fmla="*/ 37 w 86"/>
                <a:gd name="T29" fmla="*/ 109 h 113"/>
                <a:gd name="T30" fmla="*/ 37 w 86"/>
                <a:gd name="T31" fmla="*/ 109 h 113"/>
                <a:gd name="T32" fmla="*/ 36 w 86"/>
                <a:gd name="T33" fmla="*/ 108 h 113"/>
                <a:gd name="T34" fmla="*/ 36 w 86"/>
                <a:gd name="T35" fmla="*/ 108 h 113"/>
                <a:gd name="T36" fmla="*/ 35 w 86"/>
                <a:gd name="T37" fmla="*/ 108 h 113"/>
                <a:gd name="T38" fmla="*/ 30 w 86"/>
                <a:gd name="T39" fmla="*/ 106 h 113"/>
                <a:gd name="T40" fmla="*/ 37 w 86"/>
                <a:gd name="T41" fmla="*/ 105 h 113"/>
                <a:gd name="T42" fmla="*/ 41 w 86"/>
                <a:gd name="T43" fmla="*/ 104 h 113"/>
                <a:gd name="T44" fmla="*/ 78 w 86"/>
                <a:gd name="T45" fmla="*/ 56 h 113"/>
                <a:gd name="T46" fmla="*/ 78 w 86"/>
                <a:gd name="T47" fmla="*/ 56 h 113"/>
                <a:gd name="T48" fmla="*/ 72 w 86"/>
                <a:gd name="T49" fmla="*/ 21 h 113"/>
                <a:gd name="T50" fmla="*/ 53 w 86"/>
                <a:gd name="T51" fmla="*/ 8 h 113"/>
                <a:gd name="T52" fmla="*/ 22 w 86"/>
                <a:gd name="T53" fmla="*/ 17 h 113"/>
                <a:gd name="T54" fmla="*/ 8 w 86"/>
                <a:gd name="T55" fmla="*/ 45 h 113"/>
                <a:gd name="T56" fmla="*/ 8 w 86"/>
                <a:gd name="T57" fmla="*/ 45 h 113"/>
                <a:gd name="T58" fmla="*/ 17 w 86"/>
                <a:gd name="T59" fmla="*/ 85 h 113"/>
                <a:gd name="T60" fmla="*/ 37 w 86"/>
                <a:gd name="T61" fmla="*/ 105 h 113"/>
                <a:gd name="T62" fmla="*/ 37 w 86"/>
                <a:gd name="T63" fmla="*/ 105 h 113"/>
                <a:gd name="T64" fmla="*/ 14 w 86"/>
                <a:gd name="T65" fmla="*/ 86 h 113"/>
                <a:gd name="T66" fmla="*/ 17 w 86"/>
                <a:gd name="T67" fmla="*/ 92 h 113"/>
                <a:gd name="T68" fmla="*/ 14 w 86"/>
                <a:gd name="T69" fmla="*/ 86 h 113"/>
                <a:gd name="T70" fmla="*/ 9 w 86"/>
                <a:gd name="T71" fmla="*/ 74 h 113"/>
                <a:gd name="T72" fmla="*/ 82 w 86"/>
                <a:gd name="T73" fmla="*/ 56 h 113"/>
                <a:gd name="T74" fmla="*/ 82 w 86"/>
                <a:gd name="T75" fmla="*/ 56 h 113"/>
                <a:gd name="T76" fmla="*/ 76 w 86"/>
                <a:gd name="T77" fmla="*/ 21 h 113"/>
                <a:gd name="T78" fmla="*/ 4 w 86"/>
                <a:gd name="T79" fmla="*/ 45 h 113"/>
                <a:gd name="T80" fmla="*/ 4 w 86"/>
                <a:gd name="T81" fmla="*/ 45 h 113"/>
                <a:gd name="T82" fmla="*/ 4 w 86"/>
                <a:gd name="T83" fmla="*/ 45 h 113"/>
                <a:gd name="T84" fmla="*/ 6 w 86"/>
                <a:gd name="T85" fmla="*/ 31 h 113"/>
                <a:gd name="T86" fmla="*/ 76 w 86"/>
                <a:gd name="T87" fmla="*/ 21 h 113"/>
                <a:gd name="T88" fmla="*/ 76 w 86"/>
                <a:gd name="T89" fmla="*/ 21 h 113"/>
                <a:gd name="T90" fmla="*/ 75 w 86"/>
                <a:gd name="T91" fmla="*/ 18 h 113"/>
                <a:gd name="T92" fmla="*/ 75 w 86"/>
                <a:gd name="T93" fmla="*/ 18 h 113"/>
                <a:gd name="T94" fmla="*/ 75 w 86"/>
                <a:gd name="T95" fmla="*/ 18 h 113"/>
                <a:gd name="T96" fmla="*/ 75 w 86"/>
                <a:gd name="T97" fmla="*/ 18 h 113"/>
                <a:gd name="T98" fmla="*/ 75 w 86"/>
                <a:gd name="T99" fmla="*/ 18 h 113"/>
                <a:gd name="T100" fmla="*/ 53 w 86"/>
                <a:gd name="T101" fmla="*/ 4 h 113"/>
                <a:gd name="T102" fmla="*/ 53 w 86"/>
                <a:gd name="T103" fmla="*/ 4 h 113"/>
                <a:gd name="T104" fmla="*/ 51 w 86"/>
                <a:gd name="T105" fmla="*/ 4 h 113"/>
                <a:gd name="T106" fmla="*/ 53 w 86"/>
                <a:gd name="T107" fmla="*/ 4 h 113"/>
                <a:gd name="T108" fmla="*/ 53 w 86"/>
                <a:gd name="T109" fmla="*/ 4 h 113"/>
                <a:gd name="T110" fmla="*/ 21 w 86"/>
                <a:gd name="T111" fmla="*/ 15 h 113"/>
                <a:gd name="T112" fmla="*/ 20 w 86"/>
                <a:gd name="T113" fmla="*/ 14 h 113"/>
                <a:gd name="T114" fmla="*/ 21 w 86"/>
                <a:gd name="T115" fmla="*/ 15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6" h="113">
                  <a:moveTo>
                    <a:pt x="37" y="113"/>
                  </a:moveTo>
                  <a:cubicBezTo>
                    <a:pt x="37" y="111"/>
                    <a:pt x="37" y="111"/>
                    <a:pt x="37" y="111"/>
                  </a:cubicBezTo>
                  <a:cubicBezTo>
                    <a:pt x="37" y="113"/>
                    <a:pt x="37" y="113"/>
                    <a:pt x="37" y="113"/>
                  </a:cubicBezTo>
                  <a:cubicBezTo>
                    <a:pt x="25" y="112"/>
                    <a:pt x="17" y="101"/>
                    <a:pt x="10" y="88"/>
                  </a:cubicBezTo>
                  <a:cubicBezTo>
                    <a:pt x="10" y="88"/>
                    <a:pt x="10" y="88"/>
                    <a:pt x="10" y="88"/>
                  </a:cubicBezTo>
                  <a:cubicBezTo>
                    <a:pt x="4" y="75"/>
                    <a:pt x="0" y="59"/>
                    <a:pt x="0" y="45"/>
                  </a:cubicBezTo>
                  <a:cubicBezTo>
                    <a:pt x="0" y="45"/>
                    <a:pt x="0" y="45"/>
                    <a:pt x="0" y="45"/>
                  </a:cubicBezTo>
                  <a:cubicBezTo>
                    <a:pt x="0" y="14"/>
                    <a:pt x="30" y="0"/>
                    <a:pt x="52" y="0"/>
                  </a:cubicBezTo>
                  <a:cubicBezTo>
                    <a:pt x="52" y="0"/>
                    <a:pt x="52" y="0"/>
                    <a:pt x="52" y="0"/>
                  </a:cubicBezTo>
                  <a:cubicBezTo>
                    <a:pt x="53" y="0"/>
                    <a:pt x="53" y="0"/>
                    <a:pt x="53" y="0"/>
                  </a:cubicBezTo>
                  <a:cubicBezTo>
                    <a:pt x="53" y="0"/>
                    <a:pt x="53" y="0"/>
                    <a:pt x="53" y="0"/>
                  </a:cubicBezTo>
                  <a:cubicBezTo>
                    <a:pt x="65" y="0"/>
                    <a:pt x="74" y="7"/>
                    <a:pt x="79" y="17"/>
                  </a:cubicBezTo>
                  <a:cubicBezTo>
                    <a:pt x="79" y="17"/>
                    <a:pt x="79" y="17"/>
                    <a:pt x="79" y="17"/>
                  </a:cubicBezTo>
                  <a:cubicBezTo>
                    <a:pt x="84" y="28"/>
                    <a:pt x="86" y="41"/>
                    <a:pt x="86" y="56"/>
                  </a:cubicBezTo>
                  <a:cubicBezTo>
                    <a:pt x="86" y="56"/>
                    <a:pt x="86" y="56"/>
                    <a:pt x="86" y="56"/>
                  </a:cubicBezTo>
                  <a:cubicBezTo>
                    <a:pt x="86" y="86"/>
                    <a:pt x="63" y="101"/>
                    <a:pt x="45" y="111"/>
                  </a:cubicBezTo>
                  <a:cubicBezTo>
                    <a:pt x="45" y="111"/>
                    <a:pt x="45" y="111"/>
                    <a:pt x="45" y="111"/>
                  </a:cubicBezTo>
                  <a:cubicBezTo>
                    <a:pt x="42" y="112"/>
                    <a:pt x="40" y="113"/>
                    <a:pt x="37" y="113"/>
                  </a:cubicBezTo>
                  <a:cubicBezTo>
                    <a:pt x="37" y="113"/>
                    <a:pt x="37" y="113"/>
                    <a:pt x="37" y="113"/>
                  </a:cubicBezTo>
                  <a:cubicBezTo>
                    <a:pt x="37" y="113"/>
                    <a:pt x="37" y="113"/>
                    <a:pt x="37" y="113"/>
                  </a:cubicBezTo>
                  <a:close/>
                  <a:moveTo>
                    <a:pt x="37" y="109"/>
                  </a:moveTo>
                  <a:cubicBezTo>
                    <a:pt x="39" y="109"/>
                    <a:pt x="41" y="108"/>
                    <a:pt x="43" y="107"/>
                  </a:cubicBezTo>
                  <a:cubicBezTo>
                    <a:pt x="43" y="107"/>
                    <a:pt x="43" y="107"/>
                    <a:pt x="43" y="107"/>
                  </a:cubicBezTo>
                  <a:cubicBezTo>
                    <a:pt x="61" y="97"/>
                    <a:pt x="82" y="84"/>
                    <a:pt x="82" y="56"/>
                  </a:cubicBezTo>
                  <a:cubicBezTo>
                    <a:pt x="82" y="56"/>
                    <a:pt x="82" y="56"/>
                    <a:pt x="82" y="56"/>
                  </a:cubicBezTo>
                  <a:cubicBezTo>
                    <a:pt x="82" y="84"/>
                    <a:pt x="61" y="97"/>
                    <a:pt x="43" y="107"/>
                  </a:cubicBezTo>
                  <a:cubicBezTo>
                    <a:pt x="43" y="107"/>
                    <a:pt x="43" y="107"/>
                    <a:pt x="43" y="107"/>
                  </a:cubicBezTo>
                  <a:cubicBezTo>
                    <a:pt x="41" y="108"/>
                    <a:pt x="39" y="109"/>
                    <a:pt x="37" y="109"/>
                  </a:cubicBezTo>
                  <a:cubicBezTo>
                    <a:pt x="37" y="109"/>
                    <a:pt x="37" y="109"/>
                    <a:pt x="37" y="109"/>
                  </a:cubicBezTo>
                  <a:cubicBezTo>
                    <a:pt x="37" y="109"/>
                    <a:pt x="37" y="109"/>
                    <a:pt x="37" y="109"/>
                  </a:cubicBezTo>
                  <a:cubicBezTo>
                    <a:pt x="37" y="109"/>
                    <a:pt x="37" y="109"/>
                    <a:pt x="37" y="109"/>
                  </a:cubicBezTo>
                  <a:cubicBezTo>
                    <a:pt x="37" y="109"/>
                    <a:pt x="37" y="109"/>
                    <a:pt x="37" y="109"/>
                  </a:cubicBezTo>
                  <a:cubicBezTo>
                    <a:pt x="37" y="109"/>
                    <a:pt x="37" y="109"/>
                    <a:pt x="37" y="109"/>
                  </a:cubicBezTo>
                  <a:close/>
                  <a:moveTo>
                    <a:pt x="36" y="108"/>
                  </a:moveTo>
                  <a:cubicBezTo>
                    <a:pt x="36" y="108"/>
                    <a:pt x="36" y="108"/>
                    <a:pt x="36" y="108"/>
                  </a:cubicBezTo>
                  <a:cubicBezTo>
                    <a:pt x="36" y="108"/>
                    <a:pt x="36" y="108"/>
                    <a:pt x="36" y="108"/>
                  </a:cubicBezTo>
                  <a:cubicBezTo>
                    <a:pt x="36" y="108"/>
                    <a:pt x="36" y="108"/>
                    <a:pt x="36" y="108"/>
                  </a:cubicBezTo>
                  <a:close/>
                  <a:moveTo>
                    <a:pt x="35" y="108"/>
                  </a:moveTo>
                  <a:cubicBezTo>
                    <a:pt x="34" y="108"/>
                    <a:pt x="32" y="107"/>
                    <a:pt x="30" y="106"/>
                  </a:cubicBezTo>
                  <a:cubicBezTo>
                    <a:pt x="30" y="106"/>
                    <a:pt x="30" y="106"/>
                    <a:pt x="30" y="106"/>
                  </a:cubicBezTo>
                  <a:cubicBezTo>
                    <a:pt x="32" y="107"/>
                    <a:pt x="34" y="108"/>
                    <a:pt x="35" y="108"/>
                  </a:cubicBezTo>
                  <a:close/>
                  <a:moveTo>
                    <a:pt x="37" y="105"/>
                  </a:moveTo>
                  <a:cubicBezTo>
                    <a:pt x="38" y="105"/>
                    <a:pt x="39" y="104"/>
                    <a:pt x="41" y="104"/>
                  </a:cubicBezTo>
                  <a:cubicBezTo>
                    <a:pt x="41" y="104"/>
                    <a:pt x="41" y="104"/>
                    <a:pt x="41" y="104"/>
                  </a:cubicBezTo>
                  <a:cubicBezTo>
                    <a:pt x="59" y="94"/>
                    <a:pt x="78" y="82"/>
                    <a:pt x="78" y="56"/>
                  </a:cubicBezTo>
                  <a:cubicBezTo>
                    <a:pt x="78" y="56"/>
                    <a:pt x="78" y="56"/>
                    <a:pt x="78" y="56"/>
                  </a:cubicBezTo>
                  <a:cubicBezTo>
                    <a:pt x="78" y="56"/>
                    <a:pt x="78" y="56"/>
                    <a:pt x="78" y="56"/>
                  </a:cubicBezTo>
                  <a:cubicBezTo>
                    <a:pt x="78" y="56"/>
                    <a:pt x="78" y="56"/>
                    <a:pt x="78" y="56"/>
                  </a:cubicBezTo>
                  <a:cubicBezTo>
                    <a:pt x="78" y="42"/>
                    <a:pt x="76" y="29"/>
                    <a:pt x="72" y="21"/>
                  </a:cubicBezTo>
                  <a:cubicBezTo>
                    <a:pt x="72" y="21"/>
                    <a:pt x="72" y="21"/>
                    <a:pt x="72" y="21"/>
                  </a:cubicBezTo>
                  <a:cubicBezTo>
                    <a:pt x="67" y="12"/>
                    <a:pt x="62" y="8"/>
                    <a:pt x="53" y="8"/>
                  </a:cubicBezTo>
                  <a:cubicBezTo>
                    <a:pt x="53" y="8"/>
                    <a:pt x="53" y="8"/>
                    <a:pt x="53" y="8"/>
                  </a:cubicBezTo>
                  <a:cubicBezTo>
                    <a:pt x="53" y="8"/>
                    <a:pt x="53" y="8"/>
                    <a:pt x="53" y="8"/>
                  </a:cubicBezTo>
                  <a:cubicBezTo>
                    <a:pt x="43" y="8"/>
                    <a:pt x="31" y="11"/>
                    <a:pt x="22" y="17"/>
                  </a:cubicBezTo>
                  <a:cubicBezTo>
                    <a:pt x="22" y="17"/>
                    <a:pt x="22" y="17"/>
                    <a:pt x="22" y="17"/>
                  </a:cubicBezTo>
                  <a:cubicBezTo>
                    <a:pt x="14" y="23"/>
                    <a:pt x="8" y="32"/>
                    <a:pt x="8" y="45"/>
                  </a:cubicBezTo>
                  <a:cubicBezTo>
                    <a:pt x="8" y="45"/>
                    <a:pt x="8" y="45"/>
                    <a:pt x="8" y="45"/>
                  </a:cubicBezTo>
                  <a:cubicBezTo>
                    <a:pt x="8" y="45"/>
                    <a:pt x="8" y="45"/>
                    <a:pt x="8" y="45"/>
                  </a:cubicBezTo>
                  <a:cubicBezTo>
                    <a:pt x="7" y="57"/>
                    <a:pt x="11" y="72"/>
                    <a:pt x="17" y="85"/>
                  </a:cubicBezTo>
                  <a:cubicBezTo>
                    <a:pt x="17" y="85"/>
                    <a:pt x="17" y="85"/>
                    <a:pt x="17" y="85"/>
                  </a:cubicBezTo>
                  <a:cubicBezTo>
                    <a:pt x="23" y="97"/>
                    <a:pt x="31" y="105"/>
                    <a:pt x="37" y="105"/>
                  </a:cubicBezTo>
                  <a:cubicBezTo>
                    <a:pt x="37" y="105"/>
                    <a:pt x="37" y="105"/>
                    <a:pt x="37" y="105"/>
                  </a:cubicBezTo>
                  <a:cubicBezTo>
                    <a:pt x="37" y="105"/>
                    <a:pt x="37" y="105"/>
                    <a:pt x="37" y="105"/>
                  </a:cubicBezTo>
                  <a:cubicBezTo>
                    <a:pt x="37" y="105"/>
                    <a:pt x="37" y="105"/>
                    <a:pt x="37" y="105"/>
                  </a:cubicBezTo>
                  <a:cubicBezTo>
                    <a:pt x="37" y="105"/>
                    <a:pt x="37" y="105"/>
                    <a:pt x="37" y="105"/>
                  </a:cubicBezTo>
                  <a:close/>
                  <a:moveTo>
                    <a:pt x="14" y="86"/>
                  </a:moveTo>
                  <a:cubicBezTo>
                    <a:pt x="15" y="88"/>
                    <a:pt x="16" y="90"/>
                    <a:pt x="17" y="92"/>
                  </a:cubicBezTo>
                  <a:cubicBezTo>
                    <a:pt x="17" y="92"/>
                    <a:pt x="17" y="92"/>
                    <a:pt x="17" y="92"/>
                  </a:cubicBezTo>
                  <a:cubicBezTo>
                    <a:pt x="16" y="90"/>
                    <a:pt x="15" y="88"/>
                    <a:pt x="14" y="86"/>
                  </a:cubicBezTo>
                  <a:cubicBezTo>
                    <a:pt x="14" y="86"/>
                    <a:pt x="14" y="86"/>
                    <a:pt x="14" y="86"/>
                  </a:cubicBezTo>
                  <a:cubicBezTo>
                    <a:pt x="12" y="82"/>
                    <a:pt x="10" y="78"/>
                    <a:pt x="9" y="74"/>
                  </a:cubicBezTo>
                  <a:cubicBezTo>
                    <a:pt x="9" y="74"/>
                    <a:pt x="9" y="74"/>
                    <a:pt x="9" y="74"/>
                  </a:cubicBezTo>
                  <a:cubicBezTo>
                    <a:pt x="10" y="78"/>
                    <a:pt x="12" y="82"/>
                    <a:pt x="14" y="86"/>
                  </a:cubicBezTo>
                  <a:close/>
                  <a:moveTo>
                    <a:pt x="82" y="56"/>
                  </a:moveTo>
                  <a:cubicBezTo>
                    <a:pt x="82" y="56"/>
                    <a:pt x="82" y="56"/>
                    <a:pt x="82" y="56"/>
                  </a:cubicBezTo>
                  <a:cubicBezTo>
                    <a:pt x="82" y="56"/>
                    <a:pt x="82" y="56"/>
                    <a:pt x="82" y="56"/>
                  </a:cubicBezTo>
                  <a:cubicBezTo>
                    <a:pt x="82" y="43"/>
                    <a:pt x="80" y="31"/>
                    <a:pt x="76" y="21"/>
                  </a:cubicBezTo>
                  <a:cubicBezTo>
                    <a:pt x="76" y="21"/>
                    <a:pt x="76" y="21"/>
                    <a:pt x="76" y="21"/>
                  </a:cubicBezTo>
                  <a:cubicBezTo>
                    <a:pt x="80" y="31"/>
                    <a:pt x="82" y="43"/>
                    <a:pt x="82" y="56"/>
                  </a:cubicBezTo>
                  <a:close/>
                  <a:moveTo>
                    <a:pt x="4" y="45"/>
                  </a:moveTo>
                  <a:cubicBezTo>
                    <a:pt x="4" y="45"/>
                    <a:pt x="4" y="45"/>
                    <a:pt x="4" y="45"/>
                  </a:cubicBezTo>
                  <a:cubicBezTo>
                    <a:pt x="4" y="45"/>
                    <a:pt x="4" y="45"/>
                    <a:pt x="4" y="45"/>
                  </a:cubicBezTo>
                  <a:cubicBezTo>
                    <a:pt x="4" y="45"/>
                    <a:pt x="4" y="45"/>
                    <a:pt x="4" y="45"/>
                  </a:cubicBezTo>
                  <a:cubicBezTo>
                    <a:pt x="4" y="45"/>
                    <a:pt x="4" y="45"/>
                    <a:pt x="4" y="45"/>
                  </a:cubicBezTo>
                  <a:cubicBezTo>
                    <a:pt x="4" y="40"/>
                    <a:pt x="4" y="35"/>
                    <a:pt x="6" y="31"/>
                  </a:cubicBezTo>
                  <a:cubicBezTo>
                    <a:pt x="6" y="31"/>
                    <a:pt x="6" y="31"/>
                    <a:pt x="6" y="31"/>
                  </a:cubicBezTo>
                  <a:cubicBezTo>
                    <a:pt x="4" y="35"/>
                    <a:pt x="4" y="40"/>
                    <a:pt x="4" y="45"/>
                  </a:cubicBezTo>
                  <a:close/>
                  <a:moveTo>
                    <a:pt x="76" y="21"/>
                  </a:moveTo>
                  <a:cubicBezTo>
                    <a:pt x="76" y="21"/>
                    <a:pt x="76" y="21"/>
                    <a:pt x="76" y="21"/>
                  </a:cubicBezTo>
                  <a:cubicBezTo>
                    <a:pt x="76" y="21"/>
                    <a:pt x="76" y="21"/>
                    <a:pt x="76" y="21"/>
                  </a:cubicBezTo>
                  <a:cubicBezTo>
                    <a:pt x="76" y="21"/>
                    <a:pt x="76" y="21"/>
                    <a:pt x="76" y="21"/>
                  </a:cubicBezTo>
                  <a:close/>
                  <a:moveTo>
                    <a:pt x="75" y="18"/>
                  </a:moveTo>
                  <a:cubicBezTo>
                    <a:pt x="75" y="18"/>
                    <a:pt x="75" y="18"/>
                    <a:pt x="75" y="18"/>
                  </a:cubicBezTo>
                  <a:cubicBezTo>
                    <a:pt x="75" y="18"/>
                    <a:pt x="75" y="18"/>
                    <a:pt x="75" y="18"/>
                  </a:cubicBezTo>
                  <a:cubicBezTo>
                    <a:pt x="75" y="18"/>
                    <a:pt x="75" y="18"/>
                    <a:pt x="75" y="18"/>
                  </a:cubicBezTo>
                  <a:close/>
                  <a:moveTo>
                    <a:pt x="75" y="18"/>
                  </a:moveTo>
                  <a:cubicBezTo>
                    <a:pt x="75" y="18"/>
                    <a:pt x="75" y="18"/>
                    <a:pt x="75" y="18"/>
                  </a:cubicBezTo>
                  <a:cubicBezTo>
                    <a:pt x="75" y="18"/>
                    <a:pt x="75" y="18"/>
                    <a:pt x="75" y="18"/>
                  </a:cubicBezTo>
                  <a:cubicBezTo>
                    <a:pt x="75" y="18"/>
                    <a:pt x="75" y="18"/>
                    <a:pt x="75" y="18"/>
                  </a:cubicBezTo>
                  <a:close/>
                  <a:moveTo>
                    <a:pt x="75" y="18"/>
                  </a:moveTo>
                  <a:cubicBezTo>
                    <a:pt x="70" y="9"/>
                    <a:pt x="63" y="4"/>
                    <a:pt x="53" y="4"/>
                  </a:cubicBezTo>
                  <a:cubicBezTo>
                    <a:pt x="53" y="4"/>
                    <a:pt x="53" y="4"/>
                    <a:pt x="53" y="4"/>
                  </a:cubicBezTo>
                  <a:cubicBezTo>
                    <a:pt x="53" y="3"/>
                    <a:pt x="53" y="3"/>
                    <a:pt x="53" y="3"/>
                  </a:cubicBezTo>
                  <a:cubicBezTo>
                    <a:pt x="53" y="4"/>
                    <a:pt x="53" y="4"/>
                    <a:pt x="53" y="4"/>
                  </a:cubicBezTo>
                  <a:cubicBezTo>
                    <a:pt x="52" y="4"/>
                    <a:pt x="51" y="4"/>
                    <a:pt x="51" y="4"/>
                  </a:cubicBezTo>
                  <a:cubicBezTo>
                    <a:pt x="51" y="4"/>
                    <a:pt x="51" y="4"/>
                    <a:pt x="51" y="4"/>
                  </a:cubicBezTo>
                  <a:cubicBezTo>
                    <a:pt x="51" y="4"/>
                    <a:pt x="52" y="4"/>
                    <a:pt x="53" y="4"/>
                  </a:cubicBezTo>
                  <a:cubicBezTo>
                    <a:pt x="53" y="4"/>
                    <a:pt x="53" y="4"/>
                    <a:pt x="53" y="4"/>
                  </a:cubicBezTo>
                  <a:cubicBezTo>
                    <a:pt x="53" y="4"/>
                    <a:pt x="53" y="4"/>
                    <a:pt x="53" y="4"/>
                  </a:cubicBezTo>
                  <a:cubicBezTo>
                    <a:pt x="53" y="4"/>
                    <a:pt x="53" y="4"/>
                    <a:pt x="53" y="4"/>
                  </a:cubicBezTo>
                  <a:cubicBezTo>
                    <a:pt x="63" y="4"/>
                    <a:pt x="70" y="9"/>
                    <a:pt x="75" y="18"/>
                  </a:cubicBezTo>
                  <a:close/>
                  <a:moveTo>
                    <a:pt x="21" y="15"/>
                  </a:moveTo>
                  <a:cubicBezTo>
                    <a:pt x="20" y="14"/>
                    <a:pt x="20" y="14"/>
                    <a:pt x="20" y="14"/>
                  </a:cubicBezTo>
                  <a:cubicBezTo>
                    <a:pt x="20" y="14"/>
                    <a:pt x="20" y="14"/>
                    <a:pt x="20" y="14"/>
                  </a:cubicBezTo>
                  <a:cubicBezTo>
                    <a:pt x="20" y="14"/>
                    <a:pt x="20" y="14"/>
                    <a:pt x="20" y="14"/>
                  </a:cubicBezTo>
                  <a:cubicBezTo>
                    <a:pt x="21" y="15"/>
                    <a:pt x="21" y="15"/>
                    <a:pt x="21"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 name="Freeform 143"/>
            <p:cNvSpPr/>
            <p:nvPr/>
          </p:nvSpPr>
          <p:spPr bwMode="auto">
            <a:xfrm>
              <a:off x="4853" y="2117"/>
              <a:ext cx="178" cy="167"/>
            </a:xfrm>
            <a:custGeom>
              <a:avLst/>
              <a:gdLst>
                <a:gd name="T0" fmla="*/ 55 w 74"/>
                <a:gd name="T1" fmla="*/ 67 h 70"/>
                <a:gd name="T2" fmla="*/ 70 w 74"/>
                <a:gd name="T3" fmla="*/ 58 h 70"/>
                <a:gd name="T4" fmla="*/ 70 w 74"/>
                <a:gd name="T5" fmla="*/ 56 h 70"/>
                <a:gd name="T6" fmla="*/ 70 w 74"/>
                <a:gd name="T7" fmla="*/ 56 h 70"/>
                <a:gd name="T8" fmla="*/ 50 w 74"/>
                <a:gd name="T9" fmla="*/ 6 h 70"/>
                <a:gd name="T10" fmla="*/ 50 w 74"/>
                <a:gd name="T11" fmla="*/ 6 h 70"/>
                <a:gd name="T12" fmla="*/ 41 w 74"/>
                <a:gd name="T13" fmla="*/ 4 h 70"/>
                <a:gd name="T14" fmla="*/ 41 w 74"/>
                <a:gd name="T15" fmla="*/ 4 h 70"/>
                <a:gd name="T16" fmla="*/ 2 w 74"/>
                <a:gd name="T17" fmla="*/ 11 h 70"/>
                <a:gd name="T18" fmla="*/ 2 w 74"/>
                <a:gd name="T19" fmla="*/ 11 h 70"/>
                <a:gd name="T20" fmla="*/ 0 w 74"/>
                <a:gd name="T21" fmla="*/ 7 h 70"/>
                <a:gd name="T22" fmla="*/ 41 w 74"/>
                <a:gd name="T23" fmla="*/ 0 h 70"/>
                <a:gd name="T24" fmla="*/ 41 w 74"/>
                <a:gd name="T25" fmla="*/ 0 h 70"/>
                <a:gd name="T26" fmla="*/ 53 w 74"/>
                <a:gd name="T27" fmla="*/ 3 h 70"/>
                <a:gd name="T28" fmla="*/ 53 w 74"/>
                <a:gd name="T29" fmla="*/ 3 h 70"/>
                <a:gd name="T30" fmla="*/ 74 w 74"/>
                <a:gd name="T31" fmla="*/ 56 h 70"/>
                <a:gd name="T32" fmla="*/ 74 w 74"/>
                <a:gd name="T33" fmla="*/ 56 h 70"/>
                <a:gd name="T34" fmla="*/ 72 w 74"/>
                <a:gd name="T35" fmla="*/ 62 h 70"/>
                <a:gd name="T36" fmla="*/ 72 w 74"/>
                <a:gd name="T37" fmla="*/ 62 h 70"/>
                <a:gd name="T38" fmla="*/ 72 w 74"/>
                <a:gd name="T39" fmla="*/ 62 h 70"/>
                <a:gd name="T40" fmla="*/ 57 w 74"/>
                <a:gd name="T41" fmla="*/ 70 h 70"/>
                <a:gd name="T42" fmla="*/ 57 w 74"/>
                <a:gd name="T43" fmla="*/ 70 h 70"/>
                <a:gd name="T44" fmla="*/ 55 w 74"/>
                <a:gd name="T45" fmla="*/ 6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4" h="70">
                  <a:moveTo>
                    <a:pt x="55" y="67"/>
                  </a:moveTo>
                  <a:cubicBezTo>
                    <a:pt x="70" y="58"/>
                    <a:pt x="70" y="58"/>
                    <a:pt x="70" y="58"/>
                  </a:cubicBezTo>
                  <a:cubicBezTo>
                    <a:pt x="70" y="58"/>
                    <a:pt x="70" y="57"/>
                    <a:pt x="70" y="56"/>
                  </a:cubicBezTo>
                  <a:cubicBezTo>
                    <a:pt x="70" y="56"/>
                    <a:pt x="70" y="56"/>
                    <a:pt x="70" y="56"/>
                  </a:cubicBezTo>
                  <a:cubicBezTo>
                    <a:pt x="71" y="45"/>
                    <a:pt x="55" y="12"/>
                    <a:pt x="50" y="6"/>
                  </a:cubicBezTo>
                  <a:cubicBezTo>
                    <a:pt x="50" y="6"/>
                    <a:pt x="50" y="6"/>
                    <a:pt x="50" y="6"/>
                  </a:cubicBezTo>
                  <a:cubicBezTo>
                    <a:pt x="49" y="5"/>
                    <a:pt x="46" y="4"/>
                    <a:pt x="41" y="4"/>
                  </a:cubicBezTo>
                  <a:cubicBezTo>
                    <a:pt x="41" y="4"/>
                    <a:pt x="41" y="4"/>
                    <a:pt x="41" y="4"/>
                  </a:cubicBezTo>
                  <a:cubicBezTo>
                    <a:pt x="27" y="4"/>
                    <a:pt x="2" y="11"/>
                    <a:pt x="2" y="11"/>
                  </a:cubicBezTo>
                  <a:cubicBezTo>
                    <a:pt x="2" y="11"/>
                    <a:pt x="2" y="11"/>
                    <a:pt x="2" y="11"/>
                  </a:cubicBezTo>
                  <a:cubicBezTo>
                    <a:pt x="0" y="7"/>
                    <a:pt x="0" y="7"/>
                    <a:pt x="0" y="7"/>
                  </a:cubicBezTo>
                  <a:cubicBezTo>
                    <a:pt x="1" y="7"/>
                    <a:pt x="26" y="0"/>
                    <a:pt x="41" y="0"/>
                  </a:cubicBezTo>
                  <a:cubicBezTo>
                    <a:pt x="41" y="0"/>
                    <a:pt x="41" y="0"/>
                    <a:pt x="41" y="0"/>
                  </a:cubicBezTo>
                  <a:cubicBezTo>
                    <a:pt x="46" y="0"/>
                    <a:pt x="51" y="0"/>
                    <a:pt x="53" y="3"/>
                  </a:cubicBezTo>
                  <a:cubicBezTo>
                    <a:pt x="53" y="3"/>
                    <a:pt x="53" y="3"/>
                    <a:pt x="53" y="3"/>
                  </a:cubicBezTo>
                  <a:cubicBezTo>
                    <a:pt x="59" y="11"/>
                    <a:pt x="74" y="43"/>
                    <a:pt x="74" y="56"/>
                  </a:cubicBezTo>
                  <a:cubicBezTo>
                    <a:pt x="74" y="56"/>
                    <a:pt x="74" y="56"/>
                    <a:pt x="74" y="56"/>
                  </a:cubicBezTo>
                  <a:cubicBezTo>
                    <a:pt x="74" y="58"/>
                    <a:pt x="74" y="60"/>
                    <a:pt x="72" y="62"/>
                  </a:cubicBezTo>
                  <a:cubicBezTo>
                    <a:pt x="72" y="62"/>
                    <a:pt x="72" y="62"/>
                    <a:pt x="72" y="62"/>
                  </a:cubicBezTo>
                  <a:cubicBezTo>
                    <a:pt x="72" y="62"/>
                    <a:pt x="72" y="62"/>
                    <a:pt x="72" y="62"/>
                  </a:cubicBezTo>
                  <a:cubicBezTo>
                    <a:pt x="57" y="70"/>
                    <a:pt x="57" y="70"/>
                    <a:pt x="57" y="70"/>
                  </a:cubicBezTo>
                  <a:cubicBezTo>
                    <a:pt x="57" y="70"/>
                    <a:pt x="57" y="70"/>
                    <a:pt x="57" y="70"/>
                  </a:cubicBezTo>
                  <a:cubicBezTo>
                    <a:pt x="55" y="67"/>
                    <a:pt x="55" y="67"/>
                    <a:pt x="55" y="6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 name="Freeform 144"/>
            <p:cNvSpPr>
              <a:spLocks noEditPoints="1"/>
            </p:cNvSpPr>
            <p:nvPr/>
          </p:nvSpPr>
          <p:spPr bwMode="auto">
            <a:xfrm>
              <a:off x="4849" y="2112"/>
              <a:ext cx="187" cy="191"/>
            </a:xfrm>
            <a:custGeom>
              <a:avLst/>
              <a:gdLst>
                <a:gd name="T0" fmla="*/ 57 w 78"/>
                <a:gd name="T1" fmla="*/ 69 h 80"/>
                <a:gd name="T2" fmla="*/ 57 w 78"/>
                <a:gd name="T3" fmla="*/ 69 h 80"/>
                <a:gd name="T4" fmla="*/ 54 w 78"/>
                <a:gd name="T5" fmla="*/ 68 h 80"/>
                <a:gd name="T6" fmla="*/ 70 w 78"/>
                <a:gd name="T7" fmla="*/ 58 h 80"/>
                <a:gd name="T8" fmla="*/ 70 w 78"/>
                <a:gd name="T9" fmla="*/ 58 h 80"/>
                <a:gd name="T10" fmla="*/ 70 w 78"/>
                <a:gd name="T11" fmla="*/ 58 h 80"/>
                <a:gd name="T12" fmla="*/ 50 w 78"/>
                <a:gd name="T13" fmla="*/ 9 h 80"/>
                <a:gd name="T14" fmla="*/ 50 w 78"/>
                <a:gd name="T15" fmla="*/ 9 h 80"/>
                <a:gd name="T16" fmla="*/ 50 w 78"/>
                <a:gd name="T17" fmla="*/ 9 h 80"/>
                <a:gd name="T18" fmla="*/ 50 w 78"/>
                <a:gd name="T19" fmla="*/ 9 h 80"/>
                <a:gd name="T20" fmla="*/ 49 w 78"/>
                <a:gd name="T21" fmla="*/ 8 h 80"/>
                <a:gd name="T22" fmla="*/ 44 w 78"/>
                <a:gd name="T23" fmla="*/ 8 h 80"/>
                <a:gd name="T24" fmla="*/ 44 w 78"/>
                <a:gd name="T25" fmla="*/ 8 h 80"/>
                <a:gd name="T26" fmla="*/ 43 w 78"/>
                <a:gd name="T27" fmla="*/ 8 h 80"/>
                <a:gd name="T28" fmla="*/ 5 w 78"/>
                <a:gd name="T29" fmla="*/ 15 h 80"/>
                <a:gd name="T30" fmla="*/ 3 w 78"/>
                <a:gd name="T31" fmla="*/ 18 h 80"/>
                <a:gd name="T32" fmla="*/ 2 w 78"/>
                <a:gd name="T33" fmla="*/ 7 h 80"/>
                <a:gd name="T34" fmla="*/ 2 w 78"/>
                <a:gd name="T35" fmla="*/ 7 h 80"/>
                <a:gd name="T36" fmla="*/ 3 w 78"/>
                <a:gd name="T37" fmla="*/ 7 h 80"/>
                <a:gd name="T38" fmla="*/ 6 w 78"/>
                <a:gd name="T39" fmla="*/ 6 h 80"/>
                <a:gd name="T40" fmla="*/ 17 w 78"/>
                <a:gd name="T41" fmla="*/ 4 h 80"/>
                <a:gd name="T42" fmla="*/ 43 w 78"/>
                <a:gd name="T43" fmla="*/ 0 h 80"/>
                <a:gd name="T44" fmla="*/ 57 w 78"/>
                <a:gd name="T45" fmla="*/ 4 h 80"/>
                <a:gd name="T46" fmla="*/ 78 w 78"/>
                <a:gd name="T47" fmla="*/ 58 h 80"/>
                <a:gd name="T48" fmla="*/ 76 w 78"/>
                <a:gd name="T49" fmla="*/ 65 h 80"/>
                <a:gd name="T50" fmla="*/ 61 w 78"/>
                <a:gd name="T51" fmla="*/ 73 h 80"/>
                <a:gd name="T52" fmla="*/ 55 w 78"/>
                <a:gd name="T53" fmla="*/ 70 h 80"/>
                <a:gd name="T54" fmla="*/ 73 w 78"/>
                <a:gd name="T55" fmla="*/ 62 h 80"/>
                <a:gd name="T56" fmla="*/ 73 w 78"/>
                <a:gd name="T57" fmla="*/ 62 h 80"/>
                <a:gd name="T58" fmla="*/ 60 w 78"/>
                <a:gd name="T59" fmla="*/ 69 h 80"/>
                <a:gd name="T60" fmla="*/ 74 w 78"/>
                <a:gd name="T61" fmla="*/ 61 h 80"/>
                <a:gd name="T62" fmla="*/ 74 w 78"/>
                <a:gd name="T63" fmla="*/ 58 h 80"/>
                <a:gd name="T64" fmla="*/ 54 w 78"/>
                <a:gd name="T65" fmla="*/ 7 h 80"/>
                <a:gd name="T66" fmla="*/ 53 w 78"/>
                <a:gd name="T67" fmla="*/ 7 h 80"/>
                <a:gd name="T68" fmla="*/ 74 w 78"/>
                <a:gd name="T69" fmla="*/ 58 h 80"/>
                <a:gd name="T70" fmla="*/ 74 w 78"/>
                <a:gd name="T71" fmla="*/ 58 h 80"/>
                <a:gd name="T72" fmla="*/ 74 w 78"/>
                <a:gd name="T73" fmla="*/ 58 h 80"/>
                <a:gd name="T74" fmla="*/ 48 w 78"/>
                <a:gd name="T75" fmla="*/ 4 h 80"/>
                <a:gd name="T76" fmla="*/ 44 w 78"/>
                <a:gd name="T77" fmla="*/ 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8" h="80">
                  <a:moveTo>
                    <a:pt x="55" y="70"/>
                  </a:moveTo>
                  <a:cubicBezTo>
                    <a:pt x="57" y="69"/>
                    <a:pt x="57" y="69"/>
                    <a:pt x="57" y="69"/>
                  </a:cubicBezTo>
                  <a:cubicBezTo>
                    <a:pt x="58" y="70"/>
                    <a:pt x="58" y="70"/>
                    <a:pt x="58" y="70"/>
                  </a:cubicBezTo>
                  <a:cubicBezTo>
                    <a:pt x="57" y="69"/>
                    <a:pt x="57" y="69"/>
                    <a:pt x="57" y="69"/>
                  </a:cubicBezTo>
                  <a:cubicBezTo>
                    <a:pt x="55" y="70"/>
                    <a:pt x="55" y="70"/>
                    <a:pt x="55" y="70"/>
                  </a:cubicBezTo>
                  <a:cubicBezTo>
                    <a:pt x="54" y="68"/>
                    <a:pt x="54" y="68"/>
                    <a:pt x="54" y="68"/>
                  </a:cubicBezTo>
                  <a:cubicBezTo>
                    <a:pt x="70" y="59"/>
                    <a:pt x="70" y="59"/>
                    <a:pt x="70" y="59"/>
                  </a:cubicBezTo>
                  <a:cubicBezTo>
                    <a:pt x="70" y="59"/>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1" y="48"/>
                    <a:pt x="55" y="15"/>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49" y="8"/>
                    <a:pt x="49" y="8"/>
                  </a:cubicBezTo>
                  <a:cubicBezTo>
                    <a:pt x="49" y="8"/>
                    <a:pt x="49" y="8"/>
                    <a:pt x="49" y="8"/>
                  </a:cubicBezTo>
                  <a:cubicBezTo>
                    <a:pt x="48" y="8"/>
                    <a:pt x="46" y="8"/>
                    <a:pt x="44" y="8"/>
                  </a:cubicBezTo>
                  <a:cubicBezTo>
                    <a:pt x="44" y="8"/>
                    <a:pt x="44" y="8"/>
                    <a:pt x="44" y="8"/>
                  </a:cubicBezTo>
                  <a:cubicBezTo>
                    <a:pt x="44" y="8"/>
                    <a:pt x="44" y="8"/>
                    <a:pt x="44" y="8"/>
                  </a:cubicBezTo>
                  <a:cubicBezTo>
                    <a:pt x="44" y="8"/>
                    <a:pt x="44" y="8"/>
                    <a:pt x="44" y="8"/>
                  </a:cubicBezTo>
                  <a:cubicBezTo>
                    <a:pt x="43" y="8"/>
                    <a:pt x="43" y="8"/>
                    <a:pt x="43" y="8"/>
                  </a:cubicBezTo>
                  <a:cubicBezTo>
                    <a:pt x="43" y="8"/>
                    <a:pt x="43" y="8"/>
                    <a:pt x="43" y="8"/>
                  </a:cubicBezTo>
                  <a:cubicBezTo>
                    <a:pt x="43" y="8"/>
                    <a:pt x="43" y="8"/>
                    <a:pt x="43" y="8"/>
                  </a:cubicBezTo>
                  <a:cubicBezTo>
                    <a:pt x="31" y="8"/>
                    <a:pt x="9" y="14"/>
                    <a:pt x="5" y="15"/>
                  </a:cubicBezTo>
                  <a:cubicBezTo>
                    <a:pt x="5" y="15"/>
                    <a:pt x="5" y="15"/>
                    <a:pt x="5" y="15"/>
                  </a:cubicBezTo>
                  <a:cubicBezTo>
                    <a:pt x="3" y="18"/>
                    <a:pt x="3" y="18"/>
                    <a:pt x="3" y="18"/>
                  </a:cubicBezTo>
                  <a:cubicBezTo>
                    <a:pt x="0" y="8"/>
                    <a:pt x="0" y="8"/>
                    <a:pt x="0" y="8"/>
                  </a:cubicBezTo>
                  <a:cubicBezTo>
                    <a:pt x="2" y="7"/>
                    <a:pt x="2" y="7"/>
                    <a:pt x="2" y="7"/>
                  </a:cubicBezTo>
                  <a:cubicBezTo>
                    <a:pt x="2" y="7"/>
                    <a:pt x="2" y="7"/>
                    <a:pt x="2" y="7"/>
                  </a:cubicBezTo>
                  <a:cubicBezTo>
                    <a:pt x="2" y="7"/>
                    <a:pt x="2" y="7"/>
                    <a:pt x="2" y="7"/>
                  </a:cubicBezTo>
                  <a:cubicBezTo>
                    <a:pt x="2" y="7"/>
                    <a:pt x="3" y="7"/>
                    <a:pt x="3" y="7"/>
                  </a:cubicBezTo>
                  <a:cubicBezTo>
                    <a:pt x="3" y="7"/>
                    <a:pt x="3" y="7"/>
                    <a:pt x="3" y="7"/>
                  </a:cubicBezTo>
                  <a:cubicBezTo>
                    <a:pt x="4" y="7"/>
                    <a:pt x="5" y="7"/>
                    <a:pt x="6" y="6"/>
                  </a:cubicBezTo>
                  <a:cubicBezTo>
                    <a:pt x="6" y="6"/>
                    <a:pt x="6" y="6"/>
                    <a:pt x="6" y="6"/>
                  </a:cubicBezTo>
                  <a:cubicBezTo>
                    <a:pt x="9" y="6"/>
                    <a:pt x="12" y="5"/>
                    <a:pt x="17" y="4"/>
                  </a:cubicBezTo>
                  <a:cubicBezTo>
                    <a:pt x="17" y="4"/>
                    <a:pt x="17" y="4"/>
                    <a:pt x="17" y="4"/>
                  </a:cubicBezTo>
                  <a:cubicBezTo>
                    <a:pt x="25" y="2"/>
                    <a:pt x="35" y="0"/>
                    <a:pt x="43" y="0"/>
                  </a:cubicBezTo>
                  <a:cubicBezTo>
                    <a:pt x="43" y="0"/>
                    <a:pt x="43" y="0"/>
                    <a:pt x="43" y="0"/>
                  </a:cubicBezTo>
                  <a:cubicBezTo>
                    <a:pt x="48" y="0"/>
                    <a:pt x="53" y="0"/>
                    <a:pt x="57" y="4"/>
                  </a:cubicBezTo>
                  <a:cubicBezTo>
                    <a:pt x="57" y="4"/>
                    <a:pt x="57" y="4"/>
                    <a:pt x="57" y="4"/>
                  </a:cubicBezTo>
                  <a:cubicBezTo>
                    <a:pt x="63" y="13"/>
                    <a:pt x="78" y="43"/>
                    <a:pt x="78" y="58"/>
                  </a:cubicBezTo>
                  <a:cubicBezTo>
                    <a:pt x="78" y="58"/>
                    <a:pt x="78" y="58"/>
                    <a:pt x="78" y="58"/>
                  </a:cubicBezTo>
                  <a:cubicBezTo>
                    <a:pt x="78" y="60"/>
                    <a:pt x="78" y="63"/>
                    <a:pt x="76" y="65"/>
                  </a:cubicBezTo>
                  <a:cubicBezTo>
                    <a:pt x="76" y="65"/>
                    <a:pt x="76" y="65"/>
                    <a:pt x="76" y="65"/>
                  </a:cubicBezTo>
                  <a:cubicBezTo>
                    <a:pt x="75" y="65"/>
                    <a:pt x="75" y="65"/>
                    <a:pt x="75" y="65"/>
                  </a:cubicBezTo>
                  <a:cubicBezTo>
                    <a:pt x="61" y="73"/>
                    <a:pt x="61" y="73"/>
                    <a:pt x="61" y="73"/>
                  </a:cubicBezTo>
                  <a:cubicBezTo>
                    <a:pt x="61" y="80"/>
                    <a:pt x="61" y="80"/>
                    <a:pt x="61" y="80"/>
                  </a:cubicBezTo>
                  <a:cubicBezTo>
                    <a:pt x="55" y="70"/>
                    <a:pt x="55" y="70"/>
                    <a:pt x="55" y="70"/>
                  </a:cubicBezTo>
                  <a:close/>
                  <a:moveTo>
                    <a:pt x="60" y="69"/>
                  </a:moveTo>
                  <a:cubicBezTo>
                    <a:pt x="73" y="62"/>
                    <a:pt x="73" y="62"/>
                    <a:pt x="73" y="62"/>
                  </a:cubicBezTo>
                  <a:cubicBezTo>
                    <a:pt x="73" y="62"/>
                    <a:pt x="73" y="62"/>
                    <a:pt x="73" y="62"/>
                  </a:cubicBezTo>
                  <a:cubicBezTo>
                    <a:pt x="73" y="62"/>
                    <a:pt x="73" y="62"/>
                    <a:pt x="73" y="62"/>
                  </a:cubicBezTo>
                  <a:cubicBezTo>
                    <a:pt x="73" y="62"/>
                    <a:pt x="73" y="62"/>
                    <a:pt x="73" y="62"/>
                  </a:cubicBezTo>
                  <a:cubicBezTo>
                    <a:pt x="60" y="69"/>
                    <a:pt x="60" y="69"/>
                    <a:pt x="60" y="69"/>
                  </a:cubicBezTo>
                  <a:cubicBezTo>
                    <a:pt x="60" y="69"/>
                    <a:pt x="60" y="69"/>
                    <a:pt x="60" y="69"/>
                  </a:cubicBezTo>
                  <a:close/>
                  <a:moveTo>
                    <a:pt x="74" y="61"/>
                  </a:moveTo>
                  <a:cubicBezTo>
                    <a:pt x="74" y="60"/>
                    <a:pt x="74" y="59"/>
                    <a:pt x="74" y="58"/>
                  </a:cubicBezTo>
                  <a:cubicBezTo>
                    <a:pt x="74" y="58"/>
                    <a:pt x="74" y="58"/>
                    <a:pt x="74" y="58"/>
                  </a:cubicBezTo>
                  <a:cubicBezTo>
                    <a:pt x="74" y="46"/>
                    <a:pt x="59" y="14"/>
                    <a:pt x="54" y="7"/>
                  </a:cubicBezTo>
                  <a:cubicBezTo>
                    <a:pt x="54" y="7"/>
                    <a:pt x="54" y="7"/>
                    <a:pt x="54" y="7"/>
                  </a:cubicBezTo>
                  <a:cubicBezTo>
                    <a:pt x="54" y="7"/>
                    <a:pt x="53" y="7"/>
                    <a:pt x="53" y="7"/>
                  </a:cubicBezTo>
                  <a:cubicBezTo>
                    <a:pt x="53" y="7"/>
                    <a:pt x="53" y="7"/>
                    <a:pt x="53" y="7"/>
                  </a:cubicBezTo>
                  <a:cubicBezTo>
                    <a:pt x="59" y="14"/>
                    <a:pt x="74" y="45"/>
                    <a:pt x="74" y="58"/>
                  </a:cubicBezTo>
                  <a:cubicBezTo>
                    <a:pt x="74" y="58"/>
                    <a:pt x="74" y="58"/>
                    <a:pt x="74" y="58"/>
                  </a:cubicBezTo>
                  <a:cubicBezTo>
                    <a:pt x="74" y="58"/>
                    <a:pt x="74" y="58"/>
                    <a:pt x="74" y="58"/>
                  </a:cubicBezTo>
                  <a:cubicBezTo>
                    <a:pt x="74" y="58"/>
                    <a:pt x="74" y="58"/>
                    <a:pt x="74" y="58"/>
                  </a:cubicBezTo>
                  <a:cubicBezTo>
                    <a:pt x="74" y="58"/>
                    <a:pt x="74" y="58"/>
                    <a:pt x="74" y="58"/>
                  </a:cubicBezTo>
                  <a:cubicBezTo>
                    <a:pt x="74" y="58"/>
                    <a:pt x="74" y="58"/>
                    <a:pt x="74" y="58"/>
                  </a:cubicBezTo>
                  <a:cubicBezTo>
                    <a:pt x="74" y="60"/>
                    <a:pt x="74" y="60"/>
                    <a:pt x="74" y="61"/>
                  </a:cubicBezTo>
                  <a:close/>
                  <a:moveTo>
                    <a:pt x="48" y="4"/>
                  </a:moveTo>
                  <a:cubicBezTo>
                    <a:pt x="47" y="4"/>
                    <a:pt x="46" y="4"/>
                    <a:pt x="44" y="4"/>
                  </a:cubicBezTo>
                  <a:cubicBezTo>
                    <a:pt x="44" y="4"/>
                    <a:pt x="44" y="4"/>
                    <a:pt x="44" y="4"/>
                  </a:cubicBezTo>
                  <a:cubicBezTo>
                    <a:pt x="46" y="4"/>
                    <a:pt x="47" y="4"/>
                    <a:pt x="4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 name="Freeform 145"/>
            <p:cNvSpPr/>
            <p:nvPr/>
          </p:nvSpPr>
          <p:spPr bwMode="auto">
            <a:xfrm>
              <a:off x="5014" y="2262"/>
              <a:ext cx="10" cy="29"/>
            </a:xfrm>
            <a:custGeom>
              <a:avLst/>
              <a:gdLst>
                <a:gd name="T0" fmla="*/ 0 w 10"/>
                <a:gd name="T1" fmla="*/ 29 h 29"/>
                <a:gd name="T2" fmla="*/ 0 w 10"/>
                <a:gd name="T3" fmla="*/ 0 h 29"/>
                <a:gd name="T4" fmla="*/ 10 w 10"/>
                <a:gd name="T5" fmla="*/ 0 h 29"/>
                <a:gd name="T6" fmla="*/ 10 w 10"/>
                <a:gd name="T7" fmla="*/ 29 h 29"/>
                <a:gd name="T8" fmla="*/ 0 w 10"/>
                <a:gd name="T9" fmla="*/ 29 h 29"/>
                <a:gd name="T10" fmla="*/ 0 w 10"/>
                <a:gd name="T11" fmla="*/ 29 h 29"/>
              </a:gdLst>
              <a:ahLst/>
              <a:cxnLst>
                <a:cxn ang="0">
                  <a:pos x="T0" y="T1"/>
                </a:cxn>
                <a:cxn ang="0">
                  <a:pos x="T2" y="T3"/>
                </a:cxn>
                <a:cxn ang="0">
                  <a:pos x="T4" y="T5"/>
                </a:cxn>
                <a:cxn ang="0">
                  <a:pos x="T6" y="T7"/>
                </a:cxn>
                <a:cxn ang="0">
                  <a:pos x="T8" y="T9"/>
                </a:cxn>
                <a:cxn ang="0">
                  <a:pos x="T10" y="T11"/>
                </a:cxn>
              </a:cxnLst>
              <a:rect l="0" t="0" r="r" b="b"/>
              <a:pathLst>
                <a:path w="10" h="29">
                  <a:moveTo>
                    <a:pt x="0" y="29"/>
                  </a:moveTo>
                  <a:lnTo>
                    <a:pt x="0" y="0"/>
                  </a:lnTo>
                  <a:lnTo>
                    <a:pt x="10" y="0"/>
                  </a:lnTo>
                  <a:lnTo>
                    <a:pt x="10" y="29"/>
                  </a:lnTo>
                  <a:lnTo>
                    <a:pt x="0" y="29"/>
                  </a:lnTo>
                  <a:lnTo>
                    <a:pt x="0" y="2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 name="Freeform 146"/>
            <p:cNvSpPr>
              <a:spLocks noEditPoints="1"/>
            </p:cNvSpPr>
            <p:nvPr/>
          </p:nvSpPr>
          <p:spPr bwMode="auto">
            <a:xfrm>
              <a:off x="5009" y="2258"/>
              <a:ext cx="20" cy="38"/>
            </a:xfrm>
            <a:custGeom>
              <a:avLst/>
              <a:gdLst>
                <a:gd name="T0" fmla="*/ 15 w 20"/>
                <a:gd name="T1" fmla="*/ 38 h 38"/>
                <a:gd name="T2" fmla="*/ 5 w 20"/>
                <a:gd name="T3" fmla="*/ 38 h 38"/>
                <a:gd name="T4" fmla="*/ 5 w 20"/>
                <a:gd name="T5" fmla="*/ 33 h 38"/>
                <a:gd name="T6" fmla="*/ 10 w 20"/>
                <a:gd name="T7" fmla="*/ 33 h 38"/>
                <a:gd name="T8" fmla="*/ 5 w 20"/>
                <a:gd name="T9" fmla="*/ 33 h 38"/>
                <a:gd name="T10" fmla="*/ 5 w 20"/>
                <a:gd name="T11" fmla="*/ 38 h 38"/>
                <a:gd name="T12" fmla="*/ 0 w 20"/>
                <a:gd name="T13" fmla="*/ 38 h 38"/>
                <a:gd name="T14" fmla="*/ 0 w 20"/>
                <a:gd name="T15" fmla="*/ 0 h 38"/>
                <a:gd name="T16" fmla="*/ 20 w 20"/>
                <a:gd name="T17" fmla="*/ 0 h 38"/>
                <a:gd name="T18" fmla="*/ 20 w 20"/>
                <a:gd name="T19" fmla="*/ 38 h 38"/>
                <a:gd name="T20" fmla="*/ 15 w 20"/>
                <a:gd name="T21" fmla="*/ 38 h 38"/>
                <a:gd name="T22" fmla="*/ 15 w 20"/>
                <a:gd name="T23" fmla="*/ 38 h 38"/>
                <a:gd name="T24" fmla="*/ 10 w 20"/>
                <a:gd name="T25" fmla="*/ 28 h 38"/>
                <a:gd name="T26" fmla="*/ 10 w 20"/>
                <a:gd name="T27" fmla="*/ 9 h 38"/>
                <a:gd name="T28" fmla="*/ 10 w 20"/>
                <a:gd name="T29" fmla="*/ 28 h 38"/>
                <a:gd name="T30" fmla="*/ 10 w 20"/>
                <a:gd name="T31" fmla="*/ 2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 h="38">
                  <a:moveTo>
                    <a:pt x="15" y="38"/>
                  </a:moveTo>
                  <a:lnTo>
                    <a:pt x="5" y="38"/>
                  </a:lnTo>
                  <a:lnTo>
                    <a:pt x="5" y="33"/>
                  </a:lnTo>
                  <a:lnTo>
                    <a:pt x="10" y="33"/>
                  </a:lnTo>
                  <a:lnTo>
                    <a:pt x="5" y="33"/>
                  </a:lnTo>
                  <a:lnTo>
                    <a:pt x="5" y="38"/>
                  </a:lnTo>
                  <a:lnTo>
                    <a:pt x="0" y="38"/>
                  </a:lnTo>
                  <a:lnTo>
                    <a:pt x="0" y="0"/>
                  </a:lnTo>
                  <a:lnTo>
                    <a:pt x="20" y="0"/>
                  </a:lnTo>
                  <a:lnTo>
                    <a:pt x="20" y="38"/>
                  </a:lnTo>
                  <a:lnTo>
                    <a:pt x="15" y="38"/>
                  </a:lnTo>
                  <a:lnTo>
                    <a:pt x="15" y="38"/>
                  </a:lnTo>
                  <a:close/>
                  <a:moveTo>
                    <a:pt x="10" y="28"/>
                  </a:moveTo>
                  <a:lnTo>
                    <a:pt x="10" y="9"/>
                  </a:lnTo>
                  <a:lnTo>
                    <a:pt x="10" y="28"/>
                  </a:lnTo>
                  <a:lnTo>
                    <a:pt x="10" y="2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 name="Freeform 147"/>
            <p:cNvSpPr/>
            <p:nvPr/>
          </p:nvSpPr>
          <p:spPr bwMode="auto">
            <a:xfrm>
              <a:off x="4558" y="2048"/>
              <a:ext cx="178" cy="122"/>
            </a:xfrm>
            <a:custGeom>
              <a:avLst/>
              <a:gdLst>
                <a:gd name="T0" fmla="*/ 7 w 74"/>
                <a:gd name="T1" fmla="*/ 47 h 51"/>
                <a:gd name="T2" fmla="*/ 1 w 74"/>
                <a:gd name="T3" fmla="*/ 34 h 51"/>
                <a:gd name="T4" fmla="*/ 1 w 74"/>
                <a:gd name="T5" fmla="*/ 34 h 51"/>
                <a:gd name="T6" fmla="*/ 0 w 74"/>
                <a:gd name="T7" fmla="*/ 29 h 51"/>
                <a:gd name="T8" fmla="*/ 0 w 74"/>
                <a:gd name="T9" fmla="*/ 29 h 51"/>
                <a:gd name="T10" fmla="*/ 13 w 74"/>
                <a:gd name="T11" fmla="*/ 5 h 51"/>
                <a:gd name="T12" fmla="*/ 13 w 74"/>
                <a:gd name="T13" fmla="*/ 5 h 51"/>
                <a:gd name="T14" fmla="*/ 15 w 74"/>
                <a:gd name="T15" fmla="*/ 0 h 51"/>
                <a:gd name="T16" fmla="*/ 15 w 74"/>
                <a:gd name="T17" fmla="*/ 0 h 51"/>
                <a:gd name="T18" fmla="*/ 18 w 74"/>
                <a:gd name="T19" fmla="*/ 2 h 51"/>
                <a:gd name="T20" fmla="*/ 16 w 74"/>
                <a:gd name="T21" fmla="*/ 7 h 51"/>
                <a:gd name="T22" fmla="*/ 16 w 74"/>
                <a:gd name="T23" fmla="*/ 8 h 51"/>
                <a:gd name="T24" fmla="*/ 10 w 74"/>
                <a:gd name="T25" fmla="*/ 14 h 51"/>
                <a:gd name="T26" fmla="*/ 10 w 74"/>
                <a:gd name="T27" fmla="*/ 14 h 51"/>
                <a:gd name="T28" fmla="*/ 4 w 74"/>
                <a:gd name="T29" fmla="*/ 29 h 51"/>
                <a:gd name="T30" fmla="*/ 4 w 74"/>
                <a:gd name="T31" fmla="*/ 29 h 51"/>
                <a:gd name="T32" fmla="*/ 5 w 74"/>
                <a:gd name="T33" fmla="*/ 33 h 51"/>
                <a:gd name="T34" fmla="*/ 5 w 74"/>
                <a:gd name="T35" fmla="*/ 33 h 51"/>
                <a:gd name="T36" fmla="*/ 10 w 74"/>
                <a:gd name="T37" fmla="*/ 44 h 51"/>
                <a:gd name="T38" fmla="*/ 10 w 74"/>
                <a:gd name="T39" fmla="*/ 44 h 51"/>
                <a:gd name="T40" fmla="*/ 18 w 74"/>
                <a:gd name="T41" fmla="*/ 47 h 51"/>
                <a:gd name="T42" fmla="*/ 18 w 74"/>
                <a:gd name="T43" fmla="*/ 47 h 51"/>
                <a:gd name="T44" fmla="*/ 22 w 74"/>
                <a:gd name="T45" fmla="*/ 47 h 51"/>
                <a:gd name="T46" fmla="*/ 22 w 74"/>
                <a:gd name="T47" fmla="*/ 47 h 51"/>
                <a:gd name="T48" fmla="*/ 73 w 74"/>
                <a:gd name="T49" fmla="*/ 35 h 51"/>
                <a:gd name="T50" fmla="*/ 73 w 74"/>
                <a:gd name="T51" fmla="*/ 35 h 51"/>
                <a:gd name="T52" fmla="*/ 74 w 74"/>
                <a:gd name="T53" fmla="*/ 39 h 51"/>
                <a:gd name="T54" fmla="*/ 22 w 74"/>
                <a:gd name="T55" fmla="*/ 51 h 51"/>
                <a:gd name="T56" fmla="*/ 22 w 74"/>
                <a:gd name="T57" fmla="*/ 51 h 51"/>
                <a:gd name="T58" fmla="*/ 18 w 74"/>
                <a:gd name="T59" fmla="*/ 51 h 51"/>
                <a:gd name="T60" fmla="*/ 18 w 74"/>
                <a:gd name="T61" fmla="*/ 51 h 51"/>
                <a:gd name="T62" fmla="*/ 17 w 74"/>
                <a:gd name="T63" fmla="*/ 51 h 51"/>
                <a:gd name="T64" fmla="*/ 17 w 74"/>
                <a:gd name="T65" fmla="*/ 51 h 51"/>
                <a:gd name="T66" fmla="*/ 7 w 74"/>
                <a:gd name="T67" fmla="*/ 4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4" h="51">
                  <a:moveTo>
                    <a:pt x="7" y="47"/>
                  </a:moveTo>
                  <a:cubicBezTo>
                    <a:pt x="4" y="44"/>
                    <a:pt x="3" y="40"/>
                    <a:pt x="1" y="34"/>
                  </a:cubicBezTo>
                  <a:cubicBezTo>
                    <a:pt x="1" y="34"/>
                    <a:pt x="1" y="34"/>
                    <a:pt x="1" y="34"/>
                  </a:cubicBezTo>
                  <a:cubicBezTo>
                    <a:pt x="0" y="32"/>
                    <a:pt x="0" y="31"/>
                    <a:pt x="0" y="29"/>
                  </a:cubicBezTo>
                  <a:cubicBezTo>
                    <a:pt x="0" y="29"/>
                    <a:pt x="0" y="29"/>
                    <a:pt x="0" y="29"/>
                  </a:cubicBezTo>
                  <a:cubicBezTo>
                    <a:pt x="0" y="17"/>
                    <a:pt x="11" y="7"/>
                    <a:pt x="13" y="5"/>
                  </a:cubicBezTo>
                  <a:cubicBezTo>
                    <a:pt x="13" y="5"/>
                    <a:pt x="13" y="5"/>
                    <a:pt x="13" y="5"/>
                  </a:cubicBezTo>
                  <a:cubicBezTo>
                    <a:pt x="15" y="0"/>
                    <a:pt x="15" y="0"/>
                    <a:pt x="15" y="0"/>
                  </a:cubicBezTo>
                  <a:cubicBezTo>
                    <a:pt x="15" y="0"/>
                    <a:pt x="15" y="0"/>
                    <a:pt x="15" y="0"/>
                  </a:cubicBezTo>
                  <a:cubicBezTo>
                    <a:pt x="18" y="2"/>
                    <a:pt x="18" y="2"/>
                    <a:pt x="18" y="2"/>
                  </a:cubicBezTo>
                  <a:cubicBezTo>
                    <a:pt x="16" y="7"/>
                    <a:pt x="16" y="7"/>
                    <a:pt x="16" y="7"/>
                  </a:cubicBezTo>
                  <a:cubicBezTo>
                    <a:pt x="16" y="8"/>
                    <a:pt x="16" y="8"/>
                    <a:pt x="16" y="8"/>
                  </a:cubicBezTo>
                  <a:cubicBezTo>
                    <a:pt x="16" y="8"/>
                    <a:pt x="13" y="10"/>
                    <a:pt x="10" y="14"/>
                  </a:cubicBezTo>
                  <a:cubicBezTo>
                    <a:pt x="10" y="14"/>
                    <a:pt x="10" y="14"/>
                    <a:pt x="10" y="14"/>
                  </a:cubicBezTo>
                  <a:cubicBezTo>
                    <a:pt x="7" y="19"/>
                    <a:pt x="4" y="24"/>
                    <a:pt x="4" y="29"/>
                  </a:cubicBezTo>
                  <a:cubicBezTo>
                    <a:pt x="4" y="29"/>
                    <a:pt x="4" y="29"/>
                    <a:pt x="4" y="29"/>
                  </a:cubicBezTo>
                  <a:cubicBezTo>
                    <a:pt x="4" y="30"/>
                    <a:pt x="4" y="32"/>
                    <a:pt x="5" y="33"/>
                  </a:cubicBezTo>
                  <a:cubicBezTo>
                    <a:pt x="5" y="33"/>
                    <a:pt x="5" y="33"/>
                    <a:pt x="5" y="33"/>
                  </a:cubicBezTo>
                  <a:cubicBezTo>
                    <a:pt x="6" y="39"/>
                    <a:pt x="8" y="42"/>
                    <a:pt x="10" y="44"/>
                  </a:cubicBezTo>
                  <a:cubicBezTo>
                    <a:pt x="10" y="44"/>
                    <a:pt x="10" y="44"/>
                    <a:pt x="10" y="44"/>
                  </a:cubicBezTo>
                  <a:cubicBezTo>
                    <a:pt x="11" y="46"/>
                    <a:pt x="13" y="47"/>
                    <a:pt x="18" y="47"/>
                  </a:cubicBezTo>
                  <a:cubicBezTo>
                    <a:pt x="18" y="47"/>
                    <a:pt x="18" y="47"/>
                    <a:pt x="18" y="47"/>
                  </a:cubicBezTo>
                  <a:cubicBezTo>
                    <a:pt x="19" y="47"/>
                    <a:pt x="20" y="47"/>
                    <a:pt x="22" y="47"/>
                  </a:cubicBezTo>
                  <a:cubicBezTo>
                    <a:pt x="22" y="47"/>
                    <a:pt x="22" y="47"/>
                    <a:pt x="22" y="47"/>
                  </a:cubicBezTo>
                  <a:cubicBezTo>
                    <a:pt x="34" y="46"/>
                    <a:pt x="73" y="35"/>
                    <a:pt x="73" y="35"/>
                  </a:cubicBezTo>
                  <a:cubicBezTo>
                    <a:pt x="73" y="35"/>
                    <a:pt x="73" y="35"/>
                    <a:pt x="73" y="35"/>
                  </a:cubicBezTo>
                  <a:cubicBezTo>
                    <a:pt x="74" y="39"/>
                    <a:pt x="74" y="39"/>
                    <a:pt x="74" y="39"/>
                  </a:cubicBezTo>
                  <a:cubicBezTo>
                    <a:pt x="74" y="39"/>
                    <a:pt x="35" y="50"/>
                    <a:pt x="22" y="51"/>
                  </a:cubicBezTo>
                  <a:cubicBezTo>
                    <a:pt x="22" y="51"/>
                    <a:pt x="22" y="51"/>
                    <a:pt x="22" y="51"/>
                  </a:cubicBezTo>
                  <a:cubicBezTo>
                    <a:pt x="20" y="51"/>
                    <a:pt x="19" y="51"/>
                    <a:pt x="18" y="51"/>
                  </a:cubicBezTo>
                  <a:cubicBezTo>
                    <a:pt x="18" y="51"/>
                    <a:pt x="18" y="51"/>
                    <a:pt x="18" y="51"/>
                  </a:cubicBezTo>
                  <a:cubicBezTo>
                    <a:pt x="18" y="51"/>
                    <a:pt x="18" y="51"/>
                    <a:pt x="17" y="51"/>
                  </a:cubicBezTo>
                  <a:cubicBezTo>
                    <a:pt x="17" y="51"/>
                    <a:pt x="17" y="51"/>
                    <a:pt x="17" y="51"/>
                  </a:cubicBezTo>
                  <a:cubicBezTo>
                    <a:pt x="13" y="51"/>
                    <a:pt x="9" y="50"/>
                    <a:pt x="7"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 name="Freeform 148"/>
            <p:cNvSpPr>
              <a:spLocks noEditPoints="1"/>
            </p:cNvSpPr>
            <p:nvPr/>
          </p:nvSpPr>
          <p:spPr bwMode="auto">
            <a:xfrm>
              <a:off x="4553" y="2043"/>
              <a:ext cx="190" cy="131"/>
            </a:xfrm>
            <a:custGeom>
              <a:avLst/>
              <a:gdLst>
                <a:gd name="T0" fmla="*/ 1 w 79"/>
                <a:gd name="T1" fmla="*/ 37 h 55"/>
                <a:gd name="T2" fmla="*/ 0 w 79"/>
                <a:gd name="T3" fmla="*/ 31 h 55"/>
                <a:gd name="T4" fmla="*/ 15 w 79"/>
                <a:gd name="T5" fmla="*/ 1 h 55"/>
                <a:gd name="T6" fmla="*/ 23 w 79"/>
                <a:gd name="T7" fmla="*/ 2 h 55"/>
                <a:gd name="T8" fmla="*/ 19 w 79"/>
                <a:gd name="T9" fmla="*/ 11 h 55"/>
                <a:gd name="T10" fmla="*/ 18 w 79"/>
                <a:gd name="T11" fmla="*/ 13 h 55"/>
                <a:gd name="T12" fmla="*/ 14 w 79"/>
                <a:gd name="T13" fmla="*/ 18 h 55"/>
                <a:gd name="T14" fmla="*/ 8 w 79"/>
                <a:gd name="T15" fmla="*/ 31 h 55"/>
                <a:gd name="T16" fmla="*/ 13 w 79"/>
                <a:gd name="T17" fmla="*/ 45 h 55"/>
                <a:gd name="T18" fmla="*/ 20 w 79"/>
                <a:gd name="T19" fmla="*/ 47 h 55"/>
                <a:gd name="T20" fmla="*/ 74 w 79"/>
                <a:gd name="T21" fmla="*/ 36 h 55"/>
                <a:gd name="T22" fmla="*/ 77 w 79"/>
                <a:gd name="T23" fmla="*/ 35 h 55"/>
                <a:gd name="T24" fmla="*/ 76 w 79"/>
                <a:gd name="T25" fmla="*/ 43 h 55"/>
                <a:gd name="T26" fmla="*/ 75 w 79"/>
                <a:gd name="T27" fmla="*/ 44 h 55"/>
                <a:gd name="T28" fmla="*/ 55 w 79"/>
                <a:gd name="T29" fmla="*/ 49 h 55"/>
                <a:gd name="T30" fmla="*/ 24 w 79"/>
                <a:gd name="T31" fmla="*/ 55 h 55"/>
                <a:gd name="T32" fmla="*/ 19 w 79"/>
                <a:gd name="T33" fmla="*/ 55 h 55"/>
                <a:gd name="T34" fmla="*/ 19 w 79"/>
                <a:gd name="T35" fmla="*/ 55 h 55"/>
                <a:gd name="T36" fmla="*/ 23 w 79"/>
                <a:gd name="T37" fmla="*/ 51 h 55"/>
                <a:gd name="T38" fmla="*/ 20 w 79"/>
                <a:gd name="T39" fmla="*/ 51 h 55"/>
                <a:gd name="T40" fmla="*/ 19 w 79"/>
                <a:gd name="T41" fmla="*/ 51 h 55"/>
                <a:gd name="T42" fmla="*/ 19 w 79"/>
                <a:gd name="T43" fmla="*/ 51 h 55"/>
                <a:gd name="T44" fmla="*/ 17 w 79"/>
                <a:gd name="T45" fmla="*/ 51 h 55"/>
                <a:gd name="T46" fmla="*/ 17 w 79"/>
                <a:gd name="T47" fmla="*/ 51 h 55"/>
                <a:gd name="T48" fmla="*/ 17 w 79"/>
                <a:gd name="T49" fmla="*/ 51 h 55"/>
                <a:gd name="T50" fmla="*/ 10 w 79"/>
                <a:gd name="T51" fmla="*/ 48 h 55"/>
                <a:gd name="T52" fmla="*/ 10 w 79"/>
                <a:gd name="T53" fmla="*/ 48 h 55"/>
                <a:gd name="T54" fmla="*/ 54 w 79"/>
                <a:gd name="T55" fmla="*/ 45 h 55"/>
                <a:gd name="T56" fmla="*/ 47 w 79"/>
                <a:gd name="T57" fmla="*/ 46 h 55"/>
                <a:gd name="T58" fmla="*/ 74 w 79"/>
                <a:gd name="T59" fmla="*/ 40 h 55"/>
                <a:gd name="T60" fmla="*/ 5 w 79"/>
                <a:gd name="T61" fmla="*/ 36 h 55"/>
                <a:gd name="T62" fmla="*/ 5 w 79"/>
                <a:gd name="T63" fmla="*/ 36 h 55"/>
                <a:gd name="T64" fmla="*/ 4 w 79"/>
                <a:gd name="T65" fmla="*/ 31 h 55"/>
                <a:gd name="T66" fmla="*/ 5 w 79"/>
                <a:gd name="T67" fmla="*/ 36 h 55"/>
                <a:gd name="T68" fmla="*/ 7 w 79"/>
                <a:gd name="T69" fmla="*/ 21 h 55"/>
                <a:gd name="T70" fmla="*/ 10 w 79"/>
                <a:gd name="T71" fmla="*/ 15 h 55"/>
                <a:gd name="T72" fmla="*/ 13 w 79"/>
                <a:gd name="T73" fmla="*/ 12 h 55"/>
                <a:gd name="T74" fmla="*/ 20 w 79"/>
                <a:gd name="T75" fmla="*/ 9 h 55"/>
                <a:gd name="T76" fmla="*/ 16 w 79"/>
                <a:gd name="T77" fmla="*/ 9 h 55"/>
                <a:gd name="T78" fmla="*/ 16 w 79"/>
                <a:gd name="T79" fmla="*/ 9 h 55"/>
                <a:gd name="T80" fmla="*/ 16 w 79"/>
                <a:gd name="T81" fmla="*/ 8 h 55"/>
                <a:gd name="T82" fmla="*/ 16 w 79"/>
                <a:gd name="T83" fmla="*/ 8 h 55"/>
                <a:gd name="T84" fmla="*/ 19 w 79"/>
                <a:gd name="T85" fmla="*/ 8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9" h="55">
                  <a:moveTo>
                    <a:pt x="7" y="50"/>
                  </a:moveTo>
                  <a:cubicBezTo>
                    <a:pt x="7" y="50"/>
                    <a:pt x="7" y="50"/>
                    <a:pt x="7" y="50"/>
                  </a:cubicBezTo>
                  <a:cubicBezTo>
                    <a:pt x="4" y="47"/>
                    <a:pt x="3" y="42"/>
                    <a:pt x="1" y="37"/>
                  </a:cubicBezTo>
                  <a:cubicBezTo>
                    <a:pt x="1" y="37"/>
                    <a:pt x="1" y="37"/>
                    <a:pt x="1" y="37"/>
                  </a:cubicBezTo>
                  <a:cubicBezTo>
                    <a:pt x="0" y="35"/>
                    <a:pt x="0" y="33"/>
                    <a:pt x="0" y="31"/>
                  </a:cubicBezTo>
                  <a:cubicBezTo>
                    <a:pt x="0" y="31"/>
                    <a:pt x="0" y="31"/>
                    <a:pt x="0" y="31"/>
                  </a:cubicBezTo>
                  <a:cubicBezTo>
                    <a:pt x="0" y="19"/>
                    <a:pt x="10" y="9"/>
                    <a:pt x="13" y="6"/>
                  </a:cubicBezTo>
                  <a:cubicBezTo>
                    <a:pt x="13" y="6"/>
                    <a:pt x="13" y="6"/>
                    <a:pt x="13" y="6"/>
                  </a:cubicBezTo>
                  <a:cubicBezTo>
                    <a:pt x="15" y="1"/>
                    <a:pt x="15" y="1"/>
                    <a:pt x="15" y="1"/>
                  </a:cubicBezTo>
                  <a:cubicBezTo>
                    <a:pt x="17" y="2"/>
                    <a:pt x="17" y="2"/>
                    <a:pt x="17" y="2"/>
                  </a:cubicBezTo>
                  <a:cubicBezTo>
                    <a:pt x="17" y="0"/>
                    <a:pt x="17" y="0"/>
                    <a:pt x="17" y="0"/>
                  </a:cubicBezTo>
                  <a:cubicBezTo>
                    <a:pt x="23" y="2"/>
                    <a:pt x="23" y="2"/>
                    <a:pt x="23" y="2"/>
                  </a:cubicBezTo>
                  <a:cubicBezTo>
                    <a:pt x="20" y="10"/>
                    <a:pt x="20" y="10"/>
                    <a:pt x="20" y="10"/>
                  </a:cubicBezTo>
                  <a:cubicBezTo>
                    <a:pt x="20" y="11"/>
                    <a:pt x="20" y="11"/>
                    <a:pt x="20" y="11"/>
                  </a:cubicBezTo>
                  <a:cubicBezTo>
                    <a:pt x="19" y="11"/>
                    <a:pt x="19" y="11"/>
                    <a:pt x="19" y="11"/>
                  </a:cubicBezTo>
                  <a:cubicBezTo>
                    <a:pt x="19" y="11"/>
                    <a:pt x="19" y="11"/>
                    <a:pt x="19" y="11"/>
                  </a:cubicBezTo>
                  <a:cubicBezTo>
                    <a:pt x="19" y="11"/>
                    <a:pt x="19" y="11"/>
                    <a:pt x="19" y="11"/>
                  </a:cubicBezTo>
                  <a:cubicBezTo>
                    <a:pt x="19" y="12"/>
                    <a:pt x="18" y="12"/>
                    <a:pt x="18" y="13"/>
                  </a:cubicBezTo>
                  <a:cubicBezTo>
                    <a:pt x="18" y="13"/>
                    <a:pt x="18" y="13"/>
                    <a:pt x="18" y="13"/>
                  </a:cubicBezTo>
                  <a:cubicBezTo>
                    <a:pt x="16" y="14"/>
                    <a:pt x="15" y="16"/>
                    <a:pt x="14" y="18"/>
                  </a:cubicBezTo>
                  <a:cubicBezTo>
                    <a:pt x="14" y="18"/>
                    <a:pt x="14" y="18"/>
                    <a:pt x="14" y="18"/>
                  </a:cubicBezTo>
                  <a:cubicBezTo>
                    <a:pt x="11" y="21"/>
                    <a:pt x="8" y="27"/>
                    <a:pt x="8" y="31"/>
                  </a:cubicBezTo>
                  <a:cubicBezTo>
                    <a:pt x="8" y="31"/>
                    <a:pt x="8" y="31"/>
                    <a:pt x="8" y="31"/>
                  </a:cubicBezTo>
                  <a:cubicBezTo>
                    <a:pt x="8" y="31"/>
                    <a:pt x="8" y="31"/>
                    <a:pt x="8" y="31"/>
                  </a:cubicBezTo>
                  <a:cubicBezTo>
                    <a:pt x="8" y="32"/>
                    <a:pt x="8" y="33"/>
                    <a:pt x="9" y="34"/>
                  </a:cubicBezTo>
                  <a:cubicBezTo>
                    <a:pt x="9" y="34"/>
                    <a:pt x="9" y="34"/>
                    <a:pt x="9" y="34"/>
                  </a:cubicBezTo>
                  <a:cubicBezTo>
                    <a:pt x="10" y="40"/>
                    <a:pt x="12" y="44"/>
                    <a:pt x="13" y="45"/>
                  </a:cubicBezTo>
                  <a:cubicBezTo>
                    <a:pt x="13" y="45"/>
                    <a:pt x="13" y="45"/>
                    <a:pt x="13" y="45"/>
                  </a:cubicBezTo>
                  <a:cubicBezTo>
                    <a:pt x="15" y="47"/>
                    <a:pt x="16" y="47"/>
                    <a:pt x="20" y="47"/>
                  </a:cubicBezTo>
                  <a:cubicBezTo>
                    <a:pt x="20" y="47"/>
                    <a:pt x="20" y="47"/>
                    <a:pt x="20" y="47"/>
                  </a:cubicBezTo>
                  <a:cubicBezTo>
                    <a:pt x="21" y="47"/>
                    <a:pt x="22" y="47"/>
                    <a:pt x="23" y="47"/>
                  </a:cubicBezTo>
                  <a:cubicBezTo>
                    <a:pt x="23" y="47"/>
                    <a:pt x="23" y="47"/>
                    <a:pt x="23" y="47"/>
                  </a:cubicBezTo>
                  <a:cubicBezTo>
                    <a:pt x="34" y="46"/>
                    <a:pt x="70" y="37"/>
                    <a:pt x="74" y="36"/>
                  </a:cubicBezTo>
                  <a:cubicBezTo>
                    <a:pt x="74" y="36"/>
                    <a:pt x="74" y="36"/>
                    <a:pt x="74" y="36"/>
                  </a:cubicBezTo>
                  <a:cubicBezTo>
                    <a:pt x="75" y="36"/>
                    <a:pt x="75" y="36"/>
                    <a:pt x="75" y="36"/>
                  </a:cubicBezTo>
                  <a:cubicBezTo>
                    <a:pt x="77" y="35"/>
                    <a:pt x="77" y="35"/>
                    <a:pt x="77" y="35"/>
                  </a:cubicBezTo>
                  <a:cubicBezTo>
                    <a:pt x="79" y="43"/>
                    <a:pt x="79" y="43"/>
                    <a:pt x="79" y="43"/>
                  </a:cubicBezTo>
                  <a:cubicBezTo>
                    <a:pt x="77" y="43"/>
                    <a:pt x="77" y="43"/>
                    <a:pt x="77" y="43"/>
                  </a:cubicBezTo>
                  <a:cubicBezTo>
                    <a:pt x="77" y="43"/>
                    <a:pt x="77" y="43"/>
                    <a:pt x="76" y="43"/>
                  </a:cubicBezTo>
                  <a:cubicBezTo>
                    <a:pt x="76" y="43"/>
                    <a:pt x="76" y="43"/>
                    <a:pt x="76" y="43"/>
                  </a:cubicBezTo>
                  <a:cubicBezTo>
                    <a:pt x="76" y="43"/>
                    <a:pt x="76" y="44"/>
                    <a:pt x="75" y="44"/>
                  </a:cubicBezTo>
                  <a:cubicBezTo>
                    <a:pt x="75" y="44"/>
                    <a:pt x="75" y="44"/>
                    <a:pt x="75" y="44"/>
                  </a:cubicBezTo>
                  <a:cubicBezTo>
                    <a:pt x="74" y="44"/>
                    <a:pt x="72" y="44"/>
                    <a:pt x="71" y="45"/>
                  </a:cubicBezTo>
                  <a:cubicBezTo>
                    <a:pt x="71" y="45"/>
                    <a:pt x="71" y="45"/>
                    <a:pt x="71" y="45"/>
                  </a:cubicBezTo>
                  <a:cubicBezTo>
                    <a:pt x="67" y="46"/>
                    <a:pt x="61" y="47"/>
                    <a:pt x="55" y="49"/>
                  </a:cubicBezTo>
                  <a:cubicBezTo>
                    <a:pt x="55" y="49"/>
                    <a:pt x="55" y="49"/>
                    <a:pt x="55" y="49"/>
                  </a:cubicBezTo>
                  <a:cubicBezTo>
                    <a:pt x="44" y="51"/>
                    <a:pt x="31" y="54"/>
                    <a:pt x="24" y="55"/>
                  </a:cubicBezTo>
                  <a:cubicBezTo>
                    <a:pt x="24" y="55"/>
                    <a:pt x="24" y="55"/>
                    <a:pt x="24" y="55"/>
                  </a:cubicBezTo>
                  <a:cubicBezTo>
                    <a:pt x="23" y="55"/>
                    <a:pt x="21" y="55"/>
                    <a:pt x="20" y="55"/>
                  </a:cubicBezTo>
                  <a:cubicBezTo>
                    <a:pt x="20" y="55"/>
                    <a:pt x="20" y="55"/>
                    <a:pt x="20" y="55"/>
                  </a:cubicBezTo>
                  <a:cubicBezTo>
                    <a:pt x="20" y="55"/>
                    <a:pt x="20" y="55"/>
                    <a:pt x="19" y="55"/>
                  </a:cubicBezTo>
                  <a:cubicBezTo>
                    <a:pt x="19" y="55"/>
                    <a:pt x="19" y="55"/>
                    <a:pt x="19" y="55"/>
                  </a:cubicBezTo>
                  <a:cubicBezTo>
                    <a:pt x="19" y="55"/>
                    <a:pt x="19" y="55"/>
                    <a:pt x="19" y="55"/>
                  </a:cubicBezTo>
                  <a:cubicBezTo>
                    <a:pt x="19" y="55"/>
                    <a:pt x="19" y="55"/>
                    <a:pt x="19" y="55"/>
                  </a:cubicBezTo>
                  <a:cubicBezTo>
                    <a:pt x="14" y="55"/>
                    <a:pt x="10" y="54"/>
                    <a:pt x="7" y="50"/>
                  </a:cubicBezTo>
                  <a:close/>
                  <a:moveTo>
                    <a:pt x="20" y="51"/>
                  </a:moveTo>
                  <a:cubicBezTo>
                    <a:pt x="21" y="51"/>
                    <a:pt x="22" y="51"/>
                    <a:pt x="23" y="51"/>
                  </a:cubicBezTo>
                  <a:cubicBezTo>
                    <a:pt x="23" y="51"/>
                    <a:pt x="23" y="51"/>
                    <a:pt x="23" y="51"/>
                  </a:cubicBezTo>
                  <a:cubicBezTo>
                    <a:pt x="22" y="51"/>
                    <a:pt x="21" y="51"/>
                    <a:pt x="20" y="51"/>
                  </a:cubicBezTo>
                  <a:cubicBezTo>
                    <a:pt x="20" y="51"/>
                    <a:pt x="20" y="51"/>
                    <a:pt x="20" y="51"/>
                  </a:cubicBezTo>
                  <a:cubicBezTo>
                    <a:pt x="20" y="51"/>
                    <a:pt x="20" y="51"/>
                    <a:pt x="20" y="51"/>
                  </a:cubicBezTo>
                  <a:close/>
                  <a:moveTo>
                    <a:pt x="19" y="51"/>
                  </a:moveTo>
                  <a:cubicBezTo>
                    <a:pt x="19" y="51"/>
                    <a:pt x="19" y="51"/>
                    <a:pt x="19" y="51"/>
                  </a:cubicBezTo>
                  <a:cubicBezTo>
                    <a:pt x="19" y="51"/>
                    <a:pt x="19" y="51"/>
                    <a:pt x="19" y="51"/>
                  </a:cubicBezTo>
                  <a:cubicBezTo>
                    <a:pt x="19" y="51"/>
                    <a:pt x="19" y="51"/>
                    <a:pt x="19" y="51"/>
                  </a:cubicBezTo>
                  <a:cubicBezTo>
                    <a:pt x="19" y="51"/>
                    <a:pt x="19" y="51"/>
                    <a:pt x="19" y="51"/>
                  </a:cubicBezTo>
                  <a:cubicBezTo>
                    <a:pt x="19" y="51"/>
                    <a:pt x="19" y="51"/>
                    <a:pt x="19" y="51"/>
                  </a:cubicBezTo>
                  <a:close/>
                  <a:moveTo>
                    <a:pt x="17" y="51"/>
                  </a:moveTo>
                  <a:cubicBezTo>
                    <a:pt x="17" y="51"/>
                    <a:pt x="17" y="51"/>
                    <a:pt x="17" y="51"/>
                  </a:cubicBezTo>
                  <a:cubicBezTo>
                    <a:pt x="17" y="51"/>
                    <a:pt x="17" y="51"/>
                    <a:pt x="17" y="51"/>
                  </a:cubicBezTo>
                  <a:cubicBezTo>
                    <a:pt x="17" y="51"/>
                    <a:pt x="17" y="51"/>
                    <a:pt x="17" y="51"/>
                  </a:cubicBezTo>
                  <a:close/>
                  <a:moveTo>
                    <a:pt x="17" y="51"/>
                  </a:moveTo>
                  <a:cubicBezTo>
                    <a:pt x="14" y="51"/>
                    <a:pt x="13" y="50"/>
                    <a:pt x="11" y="49"/>
                  </a:cubicBezTo>
                  <a:cubicBezTo>
                    <a:pt x="11" y="49"/>
                    <a:pt x="11" y="49"/>
                    <a:pt x="11" y="49"/>
                  </a:cubicBezTo>
                  <a:cubicBezTo>
                    <a:pt x="13" y="50"/>
                    <a:pt x="14" y="51"/>
                    <a:pt x="17" y="51"/>
                  </a:cubicBezTo>
                  <a:close/>
                  <a:moveTo>
                    <a:pt x="9" y="49"/>
                  </a:moveTo>
                  <a:cubicBezTo>
                    <a:pt x="10" y="48"/>
                    <a:pt x="10" y="48"/>
                    <a:pt x="10" y="48"/>
                  </a:cubicBezTo>
                  <a:cubicBezTo>
                    <a:pt x="10" y="48"/>
                    <a:pt x="10" y="48"/>
                    <a:pt x="10" y="48"/>
                  </a:cubicBezTo>
                  <a:cubicBezTo>
                    <a:pt x="10" y="48"/>
                    <a:pt x="10" y="48"/>
                    <a:pt x="10" y="48"/>
                  </a:cubicBezTo>
                  <a:cubicBezTo>
                    <a:pt x="10" y="48"/>
                    <a:pt x="10" y="48"/>
                    <a:pt x="10" y="48"/>
                  </a:cubicBezTo>
                  <a:cubicBezTo>
                    <a:pt x="10" y="48"/>
                    <a:pt x="10" y="48"/>
                    <a:pt x="10" y="48"/>
                  </a:cubicBezTo>
                  <a:cubicBezTo>
                    <a:pt x="9" y="49"/>
                    <a:pt x="9" y="49"/>
                    <a:pt x="9" y="49"/>
                  </a:cubicBezTo>
                  <a:close/>
                  <a:moveTo>
                    <a:pt x="69" y="41"/>
                  </a:moveTo>
                  <a:cubicBezTo>
                    <a:pt x="66" y="42"/>
                    <a:pt x="60" y="43"/>
                    <a:pt x="54" y="45"/>
                  </a:cubicBezTo>
                  <a:cubicBezTo>
                    <a:pt x="54" y="45"/>
                    <a:pt x="54" y="45"/>
                    <a:pt x="54" y="45"/>
                  </a:cubicBezTo>
                  <a:cubicBezTo>
                    <a:pt x="52" y="45"/>
                    <a:pt x="50" y="46"/>
                    <a:pt x="47" y="46"/>
                  </a:cubicBezTo>
                  <a:cubicBezTo>
                    <a:pt x="47" y="46"/>
                    <a:pt x="47" y="46"/>
                    <a:pt x="47" y="46"/>
                  </a:cubicBezTo>
                  <a:cubicBezTo>
                    <a:pt x="56" y="45"/>
                    <a:pt x="64" y="42"/>
                    <a:pt x="70" y="41"/>
                  </a:cubicBezTo>
                  <a:cubicBezTo>
                    <a:pt x="70" y="41"/>
                    <a:pt x="70" y="41"/>
                    <a:pt x="70" y="41"/>
                  </a:cubicBezTo>
                  <a:cubicBezTo>
                    <a:pt x="71" y="41"/>
                    <a:pt x="73" y="40"/>
                    <a:pt x="74" y="40"/>
                  </a:cubicBezTo>
                  <a:cubicBezTo>
                    <a:pt x="74" y="40"/>
                    <a:pt x="74" y="40"/>
                    <a:pt x="74" y="40"/>
                  </a:cubicBezTo>
                  <a:cubicBezTo>
                    <a:pt x="73" y="40"/>
                    <a:pt x="71" y="41"/>
                    <a:pt x="69" y="41"/>
                  </a:cubicBezTo>
                  <a:close/>
                  <a:moveTo>
                    <a:pt x="5" y="36"/>
                  </a:moveTo>
                  <a:cubicBezTo>
                    <a:pt x="6" y="39"/>
                    <a:pt x="7" y="41"/>
                    <a:pt x="8" y="44"/>
                  </a:cubicBezTo>
                  <a:cubicBezTo>
                    <a:pt x="8" y="44"/>
                    <a:pt x="8" y="44"/>
                    <a:pt x="8" y="44"/>
                  </a:cubicBezTo>
                  <a:cubicBezTo>
                    <a:pt x="7" y="41"/>
                    <a:pt x="6" y="39"/>
                    <a:pt x="5" y="36"/>
                  </a:cubicBezTo>
                  <a:cubicBezTo>
                    <a:pt x="5" y="36"/>
                    <a:pt x="5" y="36"/>
                    <a:pt x="5" y="36"/>
                  </a:cubicBezTo>
                  <a:cubicBezTo>
                    <a:pt x="4" y="34"/>
                    <a:pt x="4" y="33"/>
                    <a:pt x="4" y="31"/>
                  </a:cubicBezTo>
                  <a:cubicBezTo>
                    <a:pt x="4" y="31"/>
                    <a:pt x="4" y="31"/>
                    <a:pt x="4" y="31"/>
                  </a:cubicBezTo>
                  <a:cubicBezTo>
                    <a:pt x="4" y="31"/>
                    <a:pt x="4" y="31"/>
                    <a:pt x="4" y="31"/>
                  </a:cubicBezTo>
                  <a:cubicBezTo>
                    <a:pt x="4" y="31"/>
                    <a:pt x="4" y="31"/>
                    <a:pt x="4" y="31"/>
                  </a:cubicBezTo>
                  <a:cubicBezTo>
                    <a:pt x="4" y="33"/>
                    <a:pt x="4" y="34"/>
                    <a:pt x="5" y="36"/>
                  </a:cubicBezTo>
                  <a:close/>
                  <a:moveTo>
                    <a:pt x="7" y="21"/>
                  </a:moveTo>
                  <a:cubicBezTo>
                    <a:pt x="7" y="21"/>
                    <a:pt x="7" y="21"/>
                    <a:pt x="7" y="21"/>
                  </a:cubicBezTo>
                  <a:cubicBezTo>
                    <a:pt x="7" y="21"/>
                    <a:pt x="7" y="21"/>
                    <a:pt x="7" y="21"/>
                  </a:cubicBezTo>
                  <a:cubicBezTo>
                    <a:pt x="7" y="21"/>
                    <a:pt x="7" y="21"/>
                    <a:pt x="7" y="21"/>
                  </a:cubicBezTo>
                  <a:close/>
                  <a:moveTo>
                    <a:pt x="7" y="21"/>
                  </a:moveTo>
                  <a:cubicBezTo>
                    <a:pt x="8" y="19"/>
                    <a:pt x="9" y="17"/>
                    <a:pt x="10" y="15"/>
                  </a:cubicBezTo>
                  <a:cubicBezTo>
                    <a:pt x="10" y="15"/>
                    <a:pt x="10" y="15"/>
                    <a:pt x="10" y="15"/>
                  </a:cubicBezTo>
                  <a:cubicBezTo>
                    <a:pt x="11" y="14"/>
                    <a:pt x="12" y="13"/>
                    <a:pt x="13" y="12"/>
                  </a:cubicBezTo>
                  <a:cubicBezTo>
                    <a:pt x="13" y="12"/>
                    <a:pt x="13" y="12"/>
                    <a:pt x="13" y="12"/>
                  </a:cubicBezTo>
                  <a:cubicBezTo>
                    <a:pt x="11" y="15"/>
                    <a:pt x="9" y="18"/>
                    <a:pt x="7" y="21"/>
                  </a:cubicBezTo>
                  <a:close/>
                  <a:moveTo>
                    <a:pt x="20" y="10"/>
                  </a:moveTo>
                  <a:cubicBezTo>
                    <a:pt x="20" y="9"/>
                    <a:pt x="20" y="9"/>
                    <a:pt x="20" y="9"/>
                  </a:cubicBezTo>
                  <a:cubicBezTo>
                    <a:pt x="20" y="9"/>
                    <a:pt x="20" y="9"/>
                    <a:pt x="20" y="9"/>
                  </a:cubicBezTo>
                  <a:cubicBezTo>
                    <a:pt x="20" y="9"/>
                    <a:pt x="20" y="9"/>
                    <a:pt x="20" y="10"/>
                  </a:cubicBezTo>
                  <a:close/>
                  <a:moveTo>
                    <a:pt x="16" y="9"/>
                  </a:moveTo>
                  <a:cubicBezTo>
                    <a:pt x="16" y="9"/>
                    <a:pt x="16" y="9"/>
                    <a:pt x="16" y="9"/>
                  </a:cubicBezTo>
                  <a:cubicBezTo>
                    <a:pt x="16" y="9"/>
                    <a:pt x="16" y="9"/>
                    <a:pt x="16" y="9"/>
                  </a:cubicBezTo>
                  <a:cubicBezTo>
                    <a:pt x="16" y="9"/>
                    <a:pt x="16" y="9"/>
                    <a:pt x="16" y="9"/>
                  </a:cubicBezTo>
                  <a:close/>
                  <a:moveTo>
                    <a:pt x="16" y="8"/>
                  </a:move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lose/>
                  <a:moveTo>
                    <a:pt x="19" y="8"/>
                  </a:moveTo>
                  <a:cubicBezTo>
                    <a:pt x="19" y="8"/>
                    <a:pt x="19" y="8"/>
                    <a:pt x="19" y="8"/>
                  </a:cubicBezTo>
                  <a:cubicBezTo>
                    <a:pt x="19" y="8"/>
                    <a:pt x="19" y="8"/>
                    <a:pt x="19" y="8"/>
                  </a:cubicBezTo>
                  <a:cubicBezTo>
                    <a:pt x="19" y="8"/>
                    <a:pt x="19" y="8"/>
                    <a:pt x="1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 name="Freeform 149"/>
            <p:cNvSpPr/>
            <p:nvPr/>
          </p:nvSpPr>
          <p:spPr bwMode="auto">
            <a:xfrm>
              <a:off x="4592" y="2058"/>
              <a:ext cx="24" cy="16"/>
            </a:xfrm>
            <a:custGeom>
              <a:avLst/>
              <a:gdLst>
                <a:gd name="T0" fmla="*/ 0 w 24"/>
                <a:gd name="T1" fmla="*/ 9 h 16"/>
                <a:gd name="T2" fmla="*/ 2 w 24"/>
                <a:gd name="T3" fmla="*/ 0 h 16"/>
                <a:gd name="T4" fmla="*/ 24 w 24"/>
                <a:gd name="T5" fmla="*/ 7 h 16"/>
                <a:gd name="T6" fmla="*/ 19 w 24"/>
                <a:gd name="T7" fmla="*/ 16 h 16"/>
                <a:gd name="T8" fmla="*/ 0 w 24"/>
                <a:gd name="T9" fmla="*/ 9 h 16"/>
                <a:gd name="T10" fmla="*/ 0 w 24"/>
                <a:gd name="T11" fmla="*/ 9 h 16"/>
              </a:gdLst>
              <a:ahLst/>
              <a:cxnLst>
                <a:cxn ang="0">
                  <a:pos x="T0" y="T1"/>
                </a:cxn>
                <a:cxn ang="0">
                  <a:pos x="T2" y="T3"/>
                </a:cxn>
                <a:cxn ang="0">
                  <a:pos x="T4" y="T5"/>
                </a:cxn>
                <a:cxn ang="0">
                  <a:pos x="T6" y="T7"/>
                </a:cxn>
                <a:cxn ang="0">
                  <a:pos x="T8" y="T9"/>
                </a:cxn>
                <a:cxn ang="0">
                  <a:pos x="T10" y="T11"/>
                </a:cxn>
              </a:cxnLst>
              <a:rect l="0" t="0" r="r" b="b"/>
              <a:pathLst>
                <a:path w="24" h="16">
                  <a:moveTo>
                    <a:pt x="0" y="9"/>
                  </a:moveTo>
                  <a:lnTo>
                    <a:pt x="2" y="0"/>
                  </a:lnTo>
                  <a:lnTo>
                    <a:pt x="24" y="7"/>
                  </a:lnTo>
                  <a:lnTo>
                    <a:pt x="19" y="16"/>
                  </a:lnTo>
                  <a:lnTo>
                    <a:pt x="0" y="9"/>
                  </a:lnTo>
                  <a:lnTo>
                    <a:pt x="0"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 name="Freeform 150"/>
            <p:cNvSpPr>
              <a:spLocks noEditPoints="1"/>
            </p:cNvSpPr>
            <p:nvPr/>
          </p:nvSpPr>
          <p:spPr bwMode="auto">
            <a:xfrm>
              <a:off x="4585" y="2053"/>
              <a:ext cx="36" cy="26"/>
            </a:xfrm>
            <a:custGeom>
              <a:avLst/>
              <a:gdLst>
                <a:gd name="T0" fmla="*/ 4 w 36"/>
                <a:gd name="T1" fmla="*/ 19 h 26"/>
                <a:gd name="T2" fmla="*/ 7 w 36"/>
                <a:gd name="T3" fmla="*/ 14 h 26"/>
                <a:gd name="T4" fmla="*/ 12 w 36"/>
                <a:gd name="T5" fmla="*/ 17 h 26"/>
                <a:gd name="T6" fmla="*/ 7 w 36"/>
                <a:gd name="T7" fmla="*/ 14 h 26"/>
                <a:gd name="T8" fmla="*/ 4 w 36"/>
                <a:gd name="T9" fmla="*/ 19 h 26"/>
                <a:gd name="T10" fmla="*/ 0 w 36"/>
                <a:gd name="T11" fmla="*/ 17 h 26"/>
                <a:gd name="T12" fmla="*/ 7 w 36"/>
                <a:gd name="T13" fmla="*/ 0 h 26"/>
                <a:gd name="T14" fmla="*/ 36 w 36"/>
                <a:gd name="T15" fmla="*/ 7 h 26"/>
                <a:gd name="T16" fmla="*/ 31 w 36"/>
                <a:gd name="T17" fmla="*/ 26 h 26"/>
                <a:gd name="T18" fmla="*/ 4 w 36"/>
                <a:gd name="T19" fmla="*/ 19 h 26"/>
                <a:gd name="T20" fmla="*/ 4 w 36"/>
                <a:gd name="T21" fmla="*/ 19 h 26"/>
                <a:gd name="T22" fmla="*/ 24 w 36"/>
                <a:gd name="T23" fmla="*/ 14 h 26"/>
                <a:gd name="T24" fmla="*/ 12 w 36"/>
                <a:gd name="T25" fmla="*/ 12 h 26"/>
                <a:gd name="T26" fmla="*/ 12 w 36"/>
                <a:gd name="T27" fmla="*/ 12 h 26"/>
                <a:gd name="T28" fmla="*/ 24 w 36"/>
                <a:gd name="T29" fmla="*/ 14 h 26"/>
                <a:gd name="T30" fmla="*/ 24 w 36"/>
                <a:gd name="T31" fmla="*/ 1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 h="26">
                  <a:moveTo>
                    <a:pt x="4" y="19"/>
                  </a:moveTo>
                  <a:lnTo>
                    <a:pt x="7" y="14"/>
                  </a:lnTo>
                  <a:lnTo>
                    <a:pt x="12" y="17"/>
                  </a:lnTo>
                  <a:lnTo>
                    <a:pt x="7" y="14"/>
                  </a:lnTo>
                  <a:lnTo>
                    <a:pt x="4" y="19"/>
                  </a:lnTo>
                  <a:lnTo>
                    <a:pt x="0" y="17"/>
                  </a:lnTo>
                  <a:lnTo>
                    <a:pt x="7" y="0"/>
                  </a:lnTo>
                  <a:lnTo>
                    <a:pt x="36" y="7"/>
                  </a:lnTo>
                  <a:lnTo>
                    <a:pt x="31" y="26"/>
                  </a:lnTo>
                  <a:lnTo>
                    <a:pt x="4" y="19"/>
                  </a:lnTo>
                  <a:lnTo>
                    <a:pt x="4" y="19"/>
                  </a:lnTo>
                  <a:close/>
                  <a:moveTo>
                    <a:pt x="24" y="14"/>
                  </a:moveTo>
                  <a:lnTo>
                    <a:pt x="12" y="12"/>
                  </a:lnTo>
                  <a:lnTo>
                    <a:pt x="12" y="12"/>
                  </a:lnTo>
                  <a:lnTo>
                    <a:pt x="24" y="14"/>
                  </a:lnTo>
                  <a:lnTo>
                    <a:pt x="24" y="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 name="Freeform 151"/>
            <p:cNvSpPr/>
            <p:nvPr/>
          </p:nvSpPr>
          <p:spPr bwMode="auto">
            <a:xfrm>
              <a:off x="4587" y="2341"/>
              <a:ext cx="163" cy="254"/>
            </a:xfrm>
            <a:custGeom>
              <a:avLst/>
              <a:gdLst>
                <a:gd name="T0" fmla="*/ 7 w 68"/>
                <a:gd name="T1" fmla="*/ 103 h 107"/>
                <a:gd name="T2" fmla="*/ 21 w 68"/>
                <a:gd name="T3" fmla="*/ 103 h 107"/>
                <a:gd name="T4" fmla="*/ 0 w 68"/>
                <a:gd name="T5" fmla="*/ 13 h 107"/>
                <a:gd name="T6" fmla="*/ 0 w 68"/>
                <a:gd name="T7" fmla="*/ 13 h 107"/>
                <a:gd name="T8" fmla="*/ 1 w 68"/>
                <a:gd name="T9" fmla="*/ 10 h 107"/>
                <a:gd name="T10" fmla="*/ 1 w 68"/>
                <a:gd name="T11" fmla="*/ 10 h 107"/>
                <a:gd name="T12" fmla="*/ 7 w 68"/>
                <a:gd name="T13" fmla="*/ 2 h 107"/>
                <a:gd name="T14" fmla="*/ 7 w 68"/>
                <a:gd name="T15" fmla="*/ 2 h 107"/>
                <a:gd name="T16" fmla="*/ 20 w 68"/>
                <a:gd name="T17" fmla="*/ 0 h 107"/>
                <a:gd name="T18" fmla="*/ 20 w 68"/>
                <a:gd name="T19" fmla="*/ 0 h 107"/>
                <a:gd name="T20" fmla="*/ 68 w 68"/>
                <a:gd name="T21" fmla="*/ 9 h 107"/>
                <a:gd name="T22" fmla="*/ 68 w 68"/>
                <a:gd name="T23" fmla="*/ 9 h 107"/>
                <a:gd name="T24" fmla="*/ 68 w 68"/>
                <a:gd name="T25" fmla="*/ 9 h 107"/>
                <a:gd name="T26" fmla="*/ 67 w 68"/>
                <a:gd name="T27" fmla="*/ 12 h 107"/>
                <a:gd name="T28" fmla="*/ 50 w 68"/>
                <a:gd name="T29" fmla="*/ 8 h 107"/>
                <a:gd name="T30" fmla="*/ 50 w 68"/>
                <a:gd name="T31" fmla="*/ 8 h 107"/>
                <a:gd name="T32" fmla="*/ 20 w 68"/>
                <a:gd name="T33" fmla="*/ 4 h 107"/>
                <a:gd name="T34" fmla="*/ 20 w 68"/>
                <a:gd name="T35" fmla="*/ 4 h 107"/>
                <a:gd name="T36" fmla="*/ 9 w 68"/>
                <a:gd name="T37" fmla="*/ 6 h 107"/>
                <a:gd name="T38" fmla="*/ 9 w 68"/>
                <a:gd name="T39" fmla="*/ 6 h 107"/>
                <a:gd name="T40" fmla="*/ 5 w 68"/>
                <a:gd name="T41" fmla="*/ 11 h 107"/>
                <a:gd name="T42" fmla="*/ 5 w 68"/>
                <a:gd name="T43" fmla="*/ 11 h 107"/>
                <a:gd name="T44" fmla="*/ 4 w 68"/>
                <a:gd name="T45" fmla="*/ 13 h 107"/>
                <a:gd name="T46" fmla="*/ 4 w 68"/>
                <a:gd name="T47" fmla="*/ 13 h 107"/>
                <a:gd name="T48" fmla="*/ 15 w 68"/>
                <a:gd name="T49" fmla="*/ 67 h 107"/>
                <a:gd name="T50" fmla="*/ 15 w 68"/>
                <a:gd name="T51" fmla="*/ 67 h 107"/>
                <a:gd name="T52" fmla="*/ 26 w 68"/>
                <a:gd name="T53" fmla="*/ 104 h 107"/>
                <a:gd name="T54" fmla="*/ 26 w 68"/>
                <a:gd name="T55" fmla="*/ 104 h 107"/>
                <a:gd name="T56" fmla="*/ 27 w 68"/>
                <a:gd name="T57" fmla="*/ 107 h 107"/>
                <a:gd name="T58" fmla="*/ 7 w 68"/>
                <a:gd name="T59" fmla="*/ 107 h 107"/>
                <a:gd name="T60" fmla="*/ 7 w 68"/>
                <a:gd name="T61" fmla="*/ 10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8" h="107">
                  <a:moveTo>
                    <a:pt x="7" y="103"/>
                  </a:moveTo>
                  <a:cubicBezTo>
                    <a:pt x="21" y="103"/>
                    <a:pt x="21" y="103"/>
                    <a:pt x="21" y="103"/>
                  </a:cubicBezTo>
                  <a:cubicBezTo>
                    <a:pt x="18" y="90"/>
                    <a:pt x="1" y="34"/>
                    <a:pt x="0" y="13"/>
                  </a:cubicBezTo>
                  <a:cubicBezTo>
                    <a:pt x="0" y="13"/>
                    <a:pt x="0" y="13"/>
                    <a:pt x="0" y="13"/>
                  </a:cubicBezTo>
                  <a:cubicBezTo>
                    <a:pt x="0" y="12"/>
                    <a:pt x="0" y="11"/>
                    <a:pt x="1" y="10"/>
                  </a:cubicBezTo>
                  <a:cubicBezTo>
                    <a:pt x="1" y="10"/>
                    <a:pt x="1" y="10"/>
                    <a:pt x="1" y="10"/>
                  </a:cubicBezTo>
                  <a:cubicBezTo>
                    <a:pt x="1" y="6"/>
                    <a:pt x="4" y="3"/>
                    <a:pt x="7" y="2"/>
                  </a:cubicBezTo>
                  <a:cubicBezTo>
                    <a:pt x="7" y="2"/>
                    <a:pt x="7" y="2"/>
                    <a:pt x="7" y="2"/>
                  </a:cubicBezTo>
                  <a:cubicBezTo>
                    <a:pt x="11" y="0"/>
                    <a:pt x="15" y="0"/>
                    <a:pt x="20" y="0"/>
                  </a:cubicBezTo>
                  <a:cubicBezTo>
                    <a:pt x="20" y="0"/>
                    <a:pt x="20" y="0"/>
                    <a:pt x="20" y="0"/>
                  </a:cubicBezTo>
                  <a:cubicBezTo>
                    <a:pt x="40" y="0"/>
                    <a:pt x="68" y="9"/>
                    <a:pt x="68" y="9"/>
                  </a:cubicBezTo>
                  <a:cubicBezTo>
                    <a:pt x="68" y="9"/>
                    <a:pt x="68" y="9"/>
                    <a:pt x="68" y="9"/>
                  </a:cubicBezTo>
                  <a:cubicBezTo>
                    <a:pt x="68" y="9"/>
                    <a:pt x="68" y="9"/>
                    <a:pt x="68" y="9"/>
                  </a:cubicBezTo>
                  <a:cubicBezTo>
                    <a:pt x="67" y="12"/>
                    <a:pt x="67" y="12"/>
                    <a:pt x="67" y="12"/>
                  </a:cubicBezTo>
                  <a:cubicBezTo>
                    <a:pt x="67" y="12"/>
                    <a:pt x="60" y="10"/>
                    <a:pt x="50" y="8"/>
                  </a:cubicBezTo>
                  <a:cubicBezTo>
                    <a:pt x="50" y="8"/>
                    <a:pt x="50" y="8"/>
                    <a:pt x="50" y="8"/>
                  </a:cubicBezTo>
                  <a:cubicBezTo>
                    <a:pt x="41" y="6"/>
                    <a:pt x="30" y="4"/>
                    <a:pt x="20" y="4"/>
                  </a:cubicBezTo>
                  <a:cubicBezTo>
                    <a:pt x="20" y="4"/>
                    <a:pt x="20" y="4"/>
                    <a:pt x="20" y="4"/>
                  </a:cubicBezTo>
                  <a:cubicBezTo>
                    <a:pt x="16" y="4"/>
                    <a:pt x="12" y="4"/>
                    <a:pt x="9" y="6"/>
                  </a:cubicBezTo>
                  <a:cubicBezTo>
                    <a:pt x="9" y="6"/>
                    <a:pt x="9" y="6"/>
                    <a:pt x="9" y="6"/>
                  </a:cubicBezTo>
                  <a:cubicBezTo>
                    <a:pt x="6" y="7"/>
                    <a:pt x="5" y="8"/>
                    <a:pt x="5" y="11"/>
                  </a:cubicBezTo>
                  <a:cubicBezTo>
                    <a:pt x="5" y="11"/>
                    <a:pt x="5" y="11"/>
                    <a:pt x="5" y="11"/>
                  </a:cubicBezTo>
                  <a:cubicBezTo>
                    <a:pt x="4" y="11"/>
                    <a:pt x="4" y="12"/>
                    <a:pt x="4" y="13"/>
                  </a:cubicBezTo>
                  <a:cubicBezTo>
                    <a:pt x="4" y="13"/>
                    <a:pt x="4" y="13"/>
                    <a:pt x="4" y="13"/>
                  </a:cubicBezTo>
                  <a:cubicBezTo>
                    <a:pt x="4" y="24"/>
                    <a:pt x="10" y="47"/>
                    <a:pt x="15" y="67"/>
                  </a:cubicBezTo>
                  <a:cubicBezTo>
                    <a:pt x="15" y="67"/>
                    <a:pt x="15" y="67"/>
                    <a:pt x="15" y="67"/>
                  </a:cubicBezTo>
                  <a:cubicBezTo>
                    <a:pt x="21" y="87"/>
                    <a:pt x="26" y="104"/>
                    <a:pt x="26" y="104"/>
                  </a:cubicBezTo>
                  <a:cubicBezTo>
                    <a:pt x="26" y="104"/>
                    <a:pt x="26" y="104"/>
                    <a:pt x="26" y="104"/>
                  </a:cubicBezTo>
                  <a:cubicBezTo>
                    <a:pt x="27" y="107"/>
                    <a:pt x="27" y="107"/>
                    <a:pt x="27" y="107"/>
                  </a:cubicBezTo>
                  <a:cubicBezTo>
                    <a:pt x="7" y="107"/>
                    <a:pt x="7" y="107"/>
                    <a:pt x="7" y="107"/>
                  </a:cubicBezTo>
                  <a:cubicBezTo>
                    <a:pt x="7" y="103"/>
                    <a:pt x="7" y="103"/>
                    <a:pt x="7" y="10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 name="Freeform 152"/>
            <p:cNvSpPr>
              <a:spLocks noEditPoints="1"/>
            </p:cNvSpPr>
            <p:nvPr/>
          </p:nvSpPr>
          <p:spPr bwMode="auto">
            <a:xfrm>
              <a:off x="4582" y="2336"/>
              <a:ext cx="173" cy="264"/>
            </a:xfrm>
            <a:custGeom>
              <a:avLst/>
              <a:gdLst>
                <a:gd name="T0" fmla="*/ 7 w 72"/>
                <a:gd name="T1" fmla="*/ 105 h 111"/>
                <a:gd name="T2" fmla="*/ 21 w 72"/>
                <a:gd name="T3" fmla="*/ 103 h 111"/>
                <a:gd name="T4" fmla="*/ 0 w 72"/>
                <a:gd name="T5" fmla="*/ 15 h 111"/>
                <a:gd name="T6" fmla="*/ 1 w 72"/>
                <a:gd name="T7" fmla="*/ 12 h 111"/>
                <a:gd name="T8" fmla="*/ 8 w 72"/>
                <a:gd name="T9" fmla="*/ 2 h 111"/>
                <a:gd name="T10" fmla="*/ 22 w 72"/>
                <a:gd name="T11" fmla="*/ 0 h 111"/>
                <a:gd name="T12" fmla="*/ 70 w 72"/>
                <a:gd name="T13" fmla="*/ 9 h 111"/>
                <a:gd name="T14" fmla="*/ 71 w 72"/>
                <a:gd name="T15" fmla="*/ 9 h 111"/>
                <a:gd name="T16" fmla="*/ 72 w 72"/>
                <a:gd name="T17" fmla="*/ 10 h 111"/>
                <a:gd name="T18" fmla="*/ 69 w 72"/>
                <a:gd name="T19" fmla="*/ 16 h 111"/>
                <a:gd name="T20" fmla="*/ 69 w 72"/>
                <a:gd name="T21" fmla="*/ 16 h 111"/>
                <a:gd name="T22" fmla="*/ 68 w 72"/>
                <a:gd name="T23" fmla="*/ 16 h 111"/>
                <a:gd name="T24" fmla="*/ 68 w 72"/>
                <a:gd name="T25" fmla="*/ 16 h 111"/>
                <a:gd name="T26" fmla="*/ 68 w 72"/>
                <a:gd name="T27" fmla="*/ 16 h 111"/>
                <a:gd name="T28" fmla="*/ 68 w 72"/>
                <a:gd name="T29" fmla="*/ 16 h 111"/>
                <a:gd name="T30" fmla="*/ 67 w 72"/>
                <a:gd name="T31" fmla="*/ 16 h 111"/>
                <a:gd name="T32" fmla="*/ 64 w 72"/>
                <a:gd name="T33" fmla="*/ 15 h 111"/>
                <a:gd name="T34" fmla="*/ 52 w 72"/>
                <a:gd name="T35" fmla="*/ 12 h 111"/>
                <a:gd name="T36" fmla="*/ 23 w 72"/>
                <a:gd name="T37" fmla="*/ 8 h 111"/>
                <a:gd name="T38" fmla="*/ 22 w 72"/>
                <a:gd name="T39" fmla="*/ 8 h 111"/>
                <a:gd name="T40" fmla="*/ 12 w 72"/>
                <a:gd name="T41" fmla="*/ 9 h 111"/>
                <a:gd name="T42" fmla="*/ 9 w 72"/>
                <a:gd name="T43" fmla="*/ 13 h 111"/>
                <a:gd name="T44" fmla="*/ 8 w 72"/>
                <a:gd name="T45" fmla="*/ 15 h 111"/>
                <a:gd name="T46" fmla="*/ 8 w 72"/>
                <a:gd name="T47" fmla="*/ 15 h 111"/>
                <a:gd name="T48" fmla="*/ 19 w 72"/>
                <a:gd name="T49" fmla="*/ 69 h 111"/>
                <a:gd name="T50" fmla="*/ 30 w 72"/>
                <a:gd name="T51" fmla="*/ 106 h 111"/>
                <a:gd name="T52" fmla="*/ 30 w 72"/>
                <a:gd name="T53" fmla="*/ 106 h 111"/>
                <a:gd name="T54" fmla="*/ 7 w 72"/>
                <a:gd name="T55" fmla="*/ 111 h 111"/>
                <a:gd name="T56" fmla="*/ 23 w 72"/>
                <a:gd name="T57" fmla="*/ 96 h 111"/>
                <a:gd name="T58" fmla="*/ 17 w 72"/>
                <a:gd name="T59" fmla="*/ 76 h 111"/>
                <a:gd name="T60" fmla="*/ 4 w 72"/>
                <a:gd name="T61" fmla="*/ 15 h 111"/>
                <a:gd name="T62" fmla="*/ 4 w 72"/>
                <a:gd name="T63" fmla="*/ 15 h 111"/>
                <a:gd name="T64" fmla="*/ 4 w 72"/>
                <a:gd name="T65" fmla="*/ 14 h 111"/>
                <a:gd name="T66" fmla="*/ 4 w 72"/>
                <a:gd name="T67" fmla="*/ 14 h 111"/>
                <a:gd name="T68" fmla="*/ 4 w 72"/>
                <a:gd name="T69" fmla="*/ 14 h 111"/>
                <a:gd name="T70" fmla="*/ 53 w 72"/>
                <a:gd name="T71" fmla="*/ 8 h 111"/>
                <a:gd name="T72" fmla="*/ 67 w 72"/>
                <a:gd name="T73" fmla="*/ 12 h 111"/>
                <a:gd name="T74" fmla="*/ 65 w 72"/>
                <a:gd name="T75" fmla="*/ 11 h 111"/>
                <a:gd name="T76" fmla="*/ 53 w 72"/>
                <a:gd name="T77" fmla="*/ 8 h 111"/>
                <a:gd name="T78" fmla="*/ 41 w 72"/>
                <a:gd name="T79" fmla="*/ 6 h 111"/>
                <a:gd name="T80" fmla="*/ 53 w 72"/>
                <a:gd name="T81" fmla="*/ 8 h 111"/>
                <a:gd name="T82" fmla="*/ 6 w 72"/>
                <a:gd name="T83" fmla="*/ 8 h 111"/>
                <a:gd name="T84" fmla="*/ 6 w 72"/>
                <a:gd name="T85" fmla="*/ 8 h 111"/>
                <a:gd name="T86" fmla="*/ 8 w 72"/>
                <a:gd name="T87" fmla="*/ 7 h 111"/>
                <a:gd name="T88" fmla="*/ 6 w 72"/>
                <a:gd name="T89" fmla="*/ 8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2" h="111">
                  <a:moveTo>
                    <a:pt x="7" y="109"/>
                  </a:moveTo>
                  <a:cubicBezTo>
                    <a:pt x="7" y="105"/>
                    <a:pt x="7" y="105"/>
                    <a:pt x="7" y="105"/>
                  </a:cubicBezTo>
                  <a:cubicBezTo>
                    <a:pt x="7" y="103"/>
                    <a:pt x="7" y="103"/>
                    <a:pt x="7" y="103"/>
                  </a:cubicBezTo>
                  <a:cubicBezTo>
                    <a:pt x="21" y="103"/>
                    <a:pt x="21" y="103"/>
                    <a:pt x="21" y="103"/>
                  </a:cubicBezTo>
                  <a:cubicBezTo>
                    <a:pt x="16" y="86"/>
                    <a:pt x="1" y="35"/>
                    <a:pt x="0" y="15"/>
                  </a:cubicBezTo>
                  <a:cubicBezTo>
                    <a:pt x="0" y="15"/>
                    <a:pt x="0" y="15"/>
                    <a:pt x="0" y="15"/>
                  </a:cubicBezTo>
                  <a:cubicBezTo>
                    <a:pt x="0" y="14"/>
                    <a:pt x="0" y="13"/>
                    <a:pt x="1" y="12"/>
                  </a:cubicBezTo>
                  <a:cubicBezTo>
                    <a:pt x="1" y="12"/>
                    <a:pt x="1" y="12"/>
                    <a:pt x="1" y="12"/>
                  </a:cubicBezTo>
                  <a:cubicBezTo>
                    <a:pt x="1" y="7"/>
                    <a:pt x="4" y="4"/>
                    <a:pt x="8" y="2"/>
                  </a:cubicBezTo>
                  <a:cubicBezTo>
                    <a:pt x="8" y="2"/>
                    <a:pt x="8" y="2"/>
                    <a:pt x="8" y="2"/>
                  </a:cubicBezTo>
                  <a:cubicBezTo>
                    <a:pt x="12" y="0"/>
                    <a:pt x="17" y="0"/>
                    <a:pt x="22" y="0"/>
                  </a:cubicBezTo>
                  <a:cubicBezTo>
                    <a:pt x="22" y="0"/>
                    <a:pt x="22" y="0"/>
                    <a:pt x="22" y="0"/>
                  </a:cubicBezTo>
                  <a:cubicBezTo>
                    <a:pt x="41" y="0"/>
                    <a:pt x="67" y="8"/>
                    <a:pt x="70" y="9"/>
                  </a:cubicBezTo>
                  <a:cubicBezTo>
                    <a:pt x="70" y="9"/>
                    <a:pt x="70" y="9"/>
                    <a:pt x="70" y="9"/>
                  </a:cubicBezTo>
                  <a:cubicBezTo>
                    <a:pt x="70" y="9"/>
                    <a:pt x="70" y="9"/>
                    <a:pt x="70" y="9"/>
                  </a:cubicBezTo>
                  <a:cubicBezTo>
                    <a:pt x="71" y="9"/>
                    <a:pt x="71" y="9"/>
                    <a:pt x="71" y="9"/>
                  </a:cubicBezTo>
                  <a:cubicBezTo>
                    <a:pt x="71" y="9"/>
                    <a:pt x="71" y="9"/>
                    <a:pt x="71" y="9"/>
                  </a:cubicBezTo>
                  <a:cubicBezTo>
                    <a:pt x="72" y="10"/>
                    <a:pt x="72" y="10"/>
                    <a:pt x="72" y="10"/>
                  </a:cubicBezTo>
                  <a:cubicBezTo>
                    <a:pt x="70" y="16"/>
                    <a:pt x="70" y="16"/>
                    <a:pt x="70" y="16"/>
                  </a:cubicBezTo>
                  <a:cubicBezTo>
                    <a:pt x="69" y="16"/>
                    <a:pt x="69" y="16"/>
                    <a:pt x="69" y="16"/>
                  </a:cubicBezTo>
                  <a:cubicBezTo>
                    <a:pt x="69" y="16"/>
                    <a:pt x="69" y="16"/>
                    <a:pt x="69" y="16"/>
                  </a:cubicBezTo>
                  <a:cubicBezTo>
                    <a:pt x="69" y="16"/>
                    <a:pt x="69" y="16"/>
                    <a:pt x="69" y="16"/>
                  </a:cubicBezTo>
                  <a:cubicBezTo>
                    <a:pt x="69" y="16"/>
                    <a:pt x="69" y="16"/>
                    <a:pt x="69"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7" y="16"/>
                    <a:pt x="67" y="16"/>
                  </a:cubicBezTo>
                  <a:cubicBezTo>
                    <a:pt x="67" y="16"/>
                    <a:pt x="67" y="16"/>
                    <a:pt x="67" y="16"/>
                  </a:cubicBezTo>
                  <a:cubicBezTo>
                    <a:pt x="66" y="16"/>
                    <a:pt x="65" y="15"/>
                    <a:pt x="64" y="15"/>
                  </a:cubicBezTo>
                  <a:cubicBezTo>
                    <a:pt x="64" y="15"/>
                    <a:pt x="64" y="15"/>
                    <a:pt x="64" y="15"/>
                  </a:cubicBezTo>
                  <a:cubicBezTo>
                    <a:pt x="61" y="14"/>
                    <a:pt x="57" y="13"/>
                    <a:pt x="52" y="12"/>
                  </a:cubicBezTo>
                  <a:cubicBezTo>
                    <a:pt x="52" y="12"/>
                    <a:pt x="52" y="12"/>
                    <a:pt x="52" y="12"/>
                  </a:cubicBezTo>
                  <a:cubicBezTo>
                    <a:pt x="43" y="10"/>
                    <a:pt x="32" y="8"/>
                    <a:pt x="23" y="8"/>
                  </a:cubicBezTo>
                  <a:cubicBezTo>
                    <a:pt x="23" y="8"/>
                    <a:pt x="23" y="8"/>
                    <a:pt x="23" y="8"/>
                  </a:cubicBezTo>
                  <a:cubicBezTo>
                    <a:pt x="23" y="8"/>
                    <a:pt x="23" y="8"/>
                    <a:pt x="23" y="8"/>
                  </a:cubicBezTo>
                  <a:cubicBezTo>
                    <a:pt x="22" y="8"/>
                    <a:pt x="22" y="8"/>
                    <a:pt x="22" y="8"/>
                  </a:cubicBezTo>
                  <a:cubicBezTo>
                    <a:pt x="18" y="8"/>
                    <a:pt x="14" y="8"/>
                    <a:pt x="12" y="9"/>
                  </a:cubicBezTo>
                  <a:cubicBezTo>
                    <a:pt x="12" y="9"/>
                    <a:pt x="12" y="9"/>
                    <a:pt x="12" y="9"/>
                  </a:cubicBezTo>
                  <a:cubicBezTo>
                    <a:pt x="9" y="11"/>
                    <a:pt x="9" y="11"/>
                    <a:pt x="9" y="13"/>
                  </a:cubicBezTo>
                  <a:cubicBezTo>
                    <a:pt x="9" y="13"/>
                    <a:pt x="9" y="13"/>
                    <a:pt x="9" y="13"/>
                  </a:cubicBezTo>
                  <a:cubicBezTo>
                    <a:pt x="8" y="14"/>
                    <a:pt x="8" y="14"/>
                    <a:pt x="8" y="15"/>
                  </a:cubicBezTo>
                  <a:cubicBezTo>
                    <a:pt x="8" y="15"/>
                    <a:pt x="8" y="15"/>
                    <a:pt x="8" y="15"/>
                  </a:cubicBezTo>
                  <a:cubicBezTo>
                    <a:pt x="8" y="15"/>
                    <a:pt x="8" y="15"/>
                    <a:pt x="8" y="15"/>
                  </a:cubicBezTo>
                  <a:cubicBezTo>
                    <a:pt x="8" y="15"/>
                    <a:pt x="8" y="15"/>
                    <a:pt x="8" y="15"/>
                  </a:cubicBezTo>
                  <a:cubicBezTo>
                    <a:pt x="8" y="26"/>
                    <a:pt x="14" y="49"/>
                    <a:pt x="19" y="69"/>
                  </a:cubicBezTo>
                  <a:cubicBezTo>
                    <a:pt x="19" y="69"/>
                    <a:pt x="19" y="69"/>
                    <a:pt x="19" y="69"/>
                  </a:cubicBezTo>
                  <a:cubicBezTo>
                    <a:pt x="24" y="87"/>
                    <a:pt x="29" y="104"/>
                    <a:pt x="30" y="106"/>
                  </a:cubicBezTo>
                  <a:cubicBezTo>
                    <a:pt x="30" y="106"/>
                    <a:pt x="30" y="106"/>
                    <a:pt x="30" y="106"/>
                  </a:cubicBezTo>
                  <a:cubicBezTo>
                    <a:pt x="30" y="106"/>
                    <a:pt x="30" y="106"/>
                    <a:pt x="30" y="106"/>
                  </a:cubicBezTo>
                  <a:cubicBezTo>
                    <a:pt x="30" y="106"/>
                    <a:pt x="30" y="106"/>
                    <a:pt x="30" y="106"/>
                  </a:cubicBezTo>
                  <a:cubicBezTo>
                    <a:pt x="32" y="111"/>
                    <a:pt x="32" y="111"/>
                    <a:pt x="32" y="111"/>
                  </a:cubicBezTo>
                  <a:cubicBezTo>
                    <a:pt x="7" y="111"/>
                    <a:pt x="7" y="111"/>
                    <a:pt x="7" y="111"/>
                  </a:cubicBezTo>
                  <a:cubicBezTo>
                    <a:pt x="7" y="109"/>
                    <a:pt x="7" y="109"/>
                    <a:pt x="7" y="109"/>
                  </a:cubicBezTo>
                  <a:close/>
                  <a:moveTo>
                    <a:pt x="23" y="96"/>
                  </a:moveTo>
                  <a:cubicBezTo>
                    <a:pt x="21" y="90"/>
                    <a:pt x="19" y="84"/>
                    <a:pt x="17" y="76"/>
                  </a:cubicBezTo>
                  <a:cubicBezTo>
                    <a:pt x="17" y="76"/>
                    <a:pt x="17" y="76"/>
                    <a:pt x="17" y="76"/>
                  </a:cubicBezTo>
                  <a:cubicBezTo>
                    <a:pt x="19" y="84"/>
                    <a:pt x="21" y="90"/>
                    <a:pt x="23" y="96"/>
                  </a:cubicBezTo>
                  <a:close/>
                  <a:moveTo>
                    <a:pt x="4" y="15"/>
                  </a:moveTo>
                  <a:cubicBezTo>
                    <a:pt x="4" y="15"/>
                    <a:pt x="4" y="15"/>
                    <a:pt x="4" y="15"/>
                  </a:cubicBezTo>
                  <a:cubicBezTo>
                    <a:pt x="4" y="15"/>
                    <a:pt x="4" y="15"/>
                    <a:pt x="4" y="15"/>
                  </a:cubicBezTo>
                  <a:cubicBezTo>
                    <a:pt x="4" y="15"/>
                    <a:pt x="4" y="14"/>
                    <a:pt x="4" y="14"/>
                  </a:cubicBezTo>
                  <a:cubicBezTo>
                    <a:pt x="4" y="14"/>
                    <a:pt x="4" y="14"/>
                    <a:pt x="4" y="14"/>
                  </a:cubicBezTo>
                  <a:cubicBezTo>
                    <a:pt x="4" y="14"/>
                    <a:pt x="4" y="15"/>
                    <a:pt x="4" y="15"/>
                  </a:cubicBezTo>
                  <a:close/>
                  <a:moveTo>
                    <a:pt x="4" y="14"/>
                  </a:moveTo>
                  <a:cubicBezTo>
                    <a:pt x="4" y="14"/>
                    <a:pt x="4" y="14"/>
                    <a:pt x="4" y="14"/>
                  </a:cubicBezTo>
                  <a:cubicBezTo>
                    <a:pt x="4" y="14"/>
                    <a:pt x="4" y="14"/>
                    <a:pt x="4" y="14"/>
                  </a:cubicBezTo>
                  <a:cubicBezTo>
                    <a:pt x="4" y="14"/>
                    <a:pt x="4" y="14"/>
                    <a:pt x="4" y="14"/>
                  </a:cubicBezTo>
                  <a:close/>
                  <a:moveTo>
                    <a:pt x="53" y="8"/>
                  </a:moveTo>
                  <a:cubicBezTo>
                    <a:pt x="59" y="10"/>
                    <a:pt x="65" y="11"/>
                    <a:pt x="67" y="12"/>
                  </a:cubicBezTo>
                  <a:cubicBezTo>
                    <a:pt x="67" y="12"/>
                    <a:pt x="67" y="12"/>
                    <a:pt x="67" y="12"/>
                  </a:cubicBezTo>
                  <a:cubicBezTo>
                    <a:pt x="67" y="12"/>
                    <a:pt x="67" y="12"/>
                    <a:pt x="67" y="12"/>
                  </a:cubicBezTo>
                  <a:cubicBezTo>
                    <a:pt x="67" y="12"/>
                    <a:pt x="66" y="11"/>
                    <a:pt x="65" y="11"/>
                  </a:cubicBezTo>
                  <a:cubicBezTo>
                    <a:pt x="65" y="11"/>
                    <a:pt x="65" y="11"/>
                    <a:pt x="65" y="11"/>
                  </a:cubicBezTo>
                  <a:cubicBezTo>
                    <a:pt x="62" y="10"/>
                    <a:pt x="58" y="9"/>
                    <a:pt x="53" y="8"/>
                  </a:cubicBezTo>
                  <a:cubicBezTo>
                    <a:pt x="53" y="8"/>
                    <a:pt x="53" y="8"/>
                    <a:pt x="53" y="8"/>
                  </a:cubicBezTo>
                  <a:cubicBezTo>
                    <a:pt x="49" y="7"/>
                    <a:pt x="45" y="7"/>
                    <a:pt x="41" y="6"/>
                  </a:cubicBezTo>
                  <a:cubicBezTo>
                    <a:pt x="41" y="6"/>
                    <a:pt x="41" y="6"/>
                    <a:pt x="41" y="6"/>
                  </a:cubicBezTo>
                  <a:cubicBezTo>
                    <a:pt x="45" y="7"/>
                    <a:pt x="49" y="7"/>
                    <a:pt x="53" y="8"/>
                  </a:cubicBezTo>
                  <a:close/>
                  <a:moveTo>
                    <a:pt x="6" y="8"/>
                  </a:moveTo>
                  <a:cubicBezTo>
                    <a:pt x="6" y="8"/>
                    <a:pt x="6" y="8"/>
                    <a:pt x="6" y="8"/>
                  </a:cubicBezTo>
                  <a:cubicBezTo>
                    <a:pt x="6" y="8"/>
                    <a:pt x="6" y="8"/>
                    <a:pt x="6" y="8"/>
                  </a:cubicBezTo>
                  <a:cubicBezTo>
                    <a:pt x="6" y="8"/>
                    <a:pt x="6" y="8"/>
                    <a:pt x="6" y="8"/>
                  </a:cubicBezTo>
                  <a:close/>
                  <a:moveTo>
                    <a:pt x="6" y="8"/>
                  </a:moveTo>
                  <a:cubicBezTo>
                    <a:pt x="7" y="8"/>
                    <a:pt x="7" y="8"/>
                    <a:pt x="8" y="7"/>
                  </a:cubicBezTo>
                  <a:cubicBezTo>
                    <a:pt x="8" y="7"/>
                    <a:pt x="8" y="7"/>
                    <a:pt x="8" y="7"/>
                  </a:cubicBezTo>
                  <a:cubicBezTo>
                    <a:pt x="7" y="8"/>
                    <a:pt x="7" y="8"/>
                    <a:pt x="6"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 name="Freeform 153"/>
            <p:cNvSpPr>
              <a:spLocks noEditPoints="1"/>
            </p:cNvSpPr>
            <p:nvPr/>
          </p:nvSpPr>
          <p:spPr bwMode="auto">
            <a:xfrm>
              <a:off x="4805" y="2365"/>
              <a:ext cx="243" cy="180"/>
            </a:xfrm>
            <a:custGeom>
              <a:avLst/>
              <a:gdLst>
                <a:gd name="T0" fmla="*/ 30 w 101"/>
                <a:gd name="T1" fmla="*/ 72 h 76"/>
                <a:gd name="T2" fmla="*/ 25 w 101"/>
                <a:gd name="T3" fmla="*/ 64 h 76"/>
                <a:gd name="T4" fmla="*/ 25 w 101"/>
                <a:gd name="T5" fmla="*/ 64 h 76"/>
                <a:gd name="T6" fmla="*/ 13 w 101"/>
                <a:gd name="T7" fmla="*/ 38 h 76"/>
                <a:gd name="T8" fmla="*/ 13 w 101"/>
                <a:gd name="T9" fmla="*/ 38 h 76"/>
                <a:gd name="T10" fmla="*/ 0 w 101"/>
                <a:gd name="T11" fmla="*/ 1 h 76"/>
                <a:gd name="T12" fmla="*/ 0 w 101"/>
                <a:gd name="T13" fmla="*/ 1 h 76"/>
                <a:gd name="T14" fmla="*/ 4 w 101"/>
                <a:gd name="T15" fmla="*/ 0 h 76"/>
                <a:gd name="T16" fmla="*/ 16 w 101"/>
                <a:gd name="T17" fmla="*/ 33 h 76"/>
                <a:gd name="T18" fmla="*/ 16 w 101"/>
                <a:gd name="T19" fmla="*/ 33 h 76"/>
                <a:gd name="T20" fmla="*/ 35 w 101"/>
                <a:gd name="T21" fmla="*/ 72 h 76"/>
                <a:gd name="T22" fmla="*/ 35 w 101"/>
                <a:gd name="T23" fmla="*/ 72 h 76"/>
                <a:gd name="T24" fmla="*/ 36 w 101"/>
                <a:gd name="T25" fmla="*/ 72 h 76"/>
                <a:gd name="T26" fmla="*/ 36 w 101"/>
                <a:gd name="T27" fmla="*/ 72 h 76"/>
                <a:gd name="T28" fmla="*/ 59 w 101"/>
                <a:gd name="T29" fmla="*/ 52 h 76"/>
                <a:gd name="T30" fmla="*/ 59 w 101"/>
                <a:gd name="T31" fmla="*/ 52 h 76"/>
                <a:gd name="T32" fmla="*/ 76 w 101"/>
                <a:gd name="T33" fmla="*/ 36 h 76"/>
                <a:gd name="T34" fmla="*/ 76 w 101"/>
                <a:gd name="T35" fmla="*/ 36 h 76"/>
                <a:gd name="T36" fmla="*/ 78 w 101"/>
                <a:gd name="T37" fmla="*/ 34 h 76"/>
                <a:gd name="T38" fmla="*/ 101 w 101"/>
                <a:gd name="T39" fmla="*/ 63 h 76"/>
                <a:gd name="T40" fmla="*/ 98 w 101"/>
                <a:gd name="T41" fmla="*/ 66 h 76"/>
                <a:gd name="T42" fmla="*/ 77 w 101"/>
                <a:gd name="T43" fmla="*/ 40 h 76"/>
                <a:gd name="T44" fmla="*/ 38 w 101"/>
                <a:gd name="T45" fmla="*/ 76 h 76"/>
                <a:gd name="T46" fmla="*/ 38 w 101"/>
                <a:gd name="T47" fmla="*/ 76 h 76"/>
                <a:gd name="T48" fmla="*/ 36 w 101"/>
                <a:gd name="T49" fmla="*/ 76 h 76"/>
                <a:gd name="T50" fmla="*/ 36 w 101"/>
                <a:gd name="T51" fmla="*/ 76 h 76"/>
                <a:gd name="T52" fmla="*/ 30 w 101"/>
                <a:gd name="T53" fmla="*/ 72 h 76"/>
                <a:gd name="T54" fmla="*/ 0 w 101"/>
                <a:gd name="T55" fmla="*/ 1 h 76"/>
                <a:gd name="T56" fmla="*/ 0 w 101"/>
                <a:gd name="T57" fmla="*/ 1 h 76"/>
                <a:gd name="T58" fmla="*/ 0 w 101"/>
                <a:gd name="T59" fmla="*/ 1 h 76"/>
                <a:gd name="T60" fmla="*/ 0 w 101"/>
                <a:gd name="T61" fmla="*/ 1 h 76"/>
                <a:gd name="T62" fmla="*/ 0 w 101"/>
                <a:gd name="T63" fmla="*/ 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1" h="76">
                  <a:moveTo>
                    <a:pt x="30" y="72"/>
                  </a:moveTo>
                  <a:cubicBezTo>
                    <a:pt x="29" y="70"/>
                    <a:pt x="27" y="67"/>
                    <a:pt x="25" y="64"/>
                  </a:cubicBezTo>
                  <a:cubicBezTo>
                    <a:pt x="25" y="64"/>
                    <a:pt x="25" y="64"/>
                    <a:pt x="25" y="64"/>
                  </a:cubicBezTo>
                  <a:cubicBezTo>
                    <a:pt x="21" y="57"/>
                    <a:pt x="17" y="47"/>
                    <a:pt x="13" y="38"/>
                  </a:cubicBezTo>
                  <a:cubicBezTo>
                    <a:pt x="13" y="38"/>
                    <a:pt x="13" y="38"/>
                    <a:pt x="13" y="38"/>
                  </a:cubicBezTo>
                  <a:cubicBezTo>
                    <a:pt x="6" y="20"/>
                    <a:pt x="0" y="2"/>
                    <a:pt x="0" y="1"/>
                  </a:cubicBezTo>
                  <a:cubicBezTo>
                    <a:pt x="0" y="1"/>
                    <a:pt x="0" y="1"/>
                    <a:pt x="0" y="1"/>
                  </a:cubicBezTo>
                  <a:cubicBezTo>
                    <a:pt x="4" y="0"/>
                    <a:pt x="4" y="0"/>
                    <a:pt x="4" y="0"/>
                  </a:cubicBezTo>
                  <a:cubicBezTo>
                    <a:pt x="4" y="0"/>
                    <a:pt x="9" y="16"/>
                    <a:pt x="16" y="33"/>
                  </a:cubicBezTo>
                  <a:cubicBezTo>
                    <a:pt x="16" y="33"/>
                    <a:pt x="16" y="33"/>
                    <a:pt x="16" y="33"/>
                  </a:cubicBezTo>
                  <a:cubicBezTo>
                    <a:pt x="22" y="50"/>
                    <a:pt x="31" y="69"/>
                    <a:pt x="35" y="72"/>
                  </a:cubicBezTo>
                  <a:cubicBezTo>
                    <a:pt x="35" y="72"/>
                    <a:pt x="35" y="72"/>
                    <a:pt x="35" y="72"/>
                  </a:cubicBezTo>
                  <a:cubicBezTo>
                    <a:pt x="36" y="72"/>
                    <a:pt x="36" y="72"/>
                    <a:pt x="36" y="72"/>
                  </a:cubicBezTo>
                  <a:cubicBezTo>
                    <a:pt x="36" y="72"/>
                    <a:pt x="36" y="72"/>
                    <a:pt x="36" y="72"/>
                  </a:cubicBezTo>
                  <a:cubicBezTo>
                    <a:pt x="40" y="69"/>
                    <a:pt x="50" y="60"/>
                    <a:pt x="59" y="52"/>
                  </a:cubicBezTo>
                  <a:cubicBezTo>
                    <a:pt x="59" y="52"/>
                    <a:pt x="59" y="52"/>
                    <a:pt x="59" y="52"/>
                  </a:cubicBezTo>
                  <a:cubicBezTo>
                    <a:pt x="68" y="44"/>
                    <a:pt x="76" y="36"/>
                    <a:pt x="76" y="36"/>
                  </a:cubicBezTo>
                  <a:cubicBezTo>
                    <a:pt x="76" y="36"/>
                    <a:pt x="76" y="36"/>
                    <a:pt x="76" y="36"/>
                  </a:cubicBezTo>
                  <a:cubicBezTo>
                    <a:pt x="78" y="34"/>
                    <a:pt x="78" y="34"/>
                    <a:pt x="78" y="34"/>
                  </a:cubicBezTo>
                  <a:cubicBezTo>
                    <a:pt x="101" y="63"/>
                    <a:pt x="101" y="63"/>
                    <a:pt x="101" y="63"/>
                  </a:cubicBezTo>
                  <a:cubicBezTo>
                    <a:pt x="98" y="66"/>
                    <a:pt x="98" y="66"/>
                    <a:pt x="98" y="66"/>
                  </a:cubicBezTo>
                  <a:cubicBezTo>
                    <a:pt x="77" y="40"/>
                    <a:pt x="77" y="40"/>
                    <a:pt x="77" y="40"/>
                  </a:cubicBezTo>
                  <a:cubicBezTo>
                    <a:pt x="71" y="46"/>
                    <a:pt x="46" y="70"/>
                    <a:pt x="38" y="76"/>
                  </a:cubicBezTo>
                  <a:cubicBezTo>
                    <a:pt x="38" y="76"/>
                    <a:pt x="38" y="76"/>
                    <a:pt x="38" y="76"/>
                  </a:cubicBezTo>
                  <a:cubicBezTo>
                    <a:pt x="37" y="76"/>
                    <a:pt x="37" y="76"/>
                    <a:pt x="36" y="76"/>
                  </a:cubicBezTo>
                  <a:cubicBezTo>
                    <a:pt x="36" y="76"/>
                    <a:pt x="36" y="76"/>
                    <a:pt x="36" y="76"/>
                  </a:cubicBezTo>
                  <a:cubicBezTo>
                    <a:pt x="33" y="76"/>
                    <a:pt x="32" y="74"/>
                    <a:pt x="30" y="72"/>
                  </a:cubicBezTo>
                  <a:close/>
                  <a:moveTo>
                    <a:pt x="0" y="1"/>
                  </a:moveTo>
                  <a:cubicBezTo>
                    <a:pt x="0" y="1"/>
                    <a:pt x="0" y="1"/>
                    <a:pt x="0" y="1"/>
                  </a:cubicBezTo>
                  <a:cubicBezTo>
                    <a:pt x="0" y="1"/>
                    <a:pt x="0" y="1"/>
                    <a:pt x="0" y="1"/>
                  </a:cubicBezTo>
                  <a:cubicBezTo>
                    <a:pt x="0" y="1"/>
                    <a:pt x="0" y="1"/>
                    <a:pt x="0" y="1"/>
                  </a:cubicBezTo>
                  <a:cubicBezTo>
                    <a:pt x="0" y="1"/>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 name="Freeform 154"/>
            <p:cNvSpPr>
              <a:spLocks noEditPoints="1"/>
            </p:cNvSpPr>
            <p:nvPr/>
          </p:nvSpPr>
          <p:spPr bwMode="auto">
            <a:xfrm>
              <a:off x="4798" y="2357"/>
              <a:ext cx="257" cy="193"/>
            </a:xfrm>
            <a:custGeom>
              <a:avLst/>
              <a:gdLst>
                <a:gd name="T0" fmla="*/ 32 w 107"/>
                <a:gd name="T1" fmla="*/ 76 h 81"/>
                <a:gd name="T2" fmla="*/ 33 w 107"/>
                <a:gd name="T3" fmla="*/ 75 h 81"/>
                <a:gd name="T4" fmla="*/ 32 w 107"/>
                <a:gd name="T5" fmla="*/ 76 h 81"/>
                <a:gd name="T6" fmla="*/ 26 w 107"/>
                <a:gd name="T7" fmla="*/ 67 h 81"/>
                <a:gd name="T8" fmla="*/ 26 w 107"/>
                <a:gd name="T9" fmla="*/ 67 h 81"/>
                <a:gd name="T10" fmla="*/ 15 w 107"/>
                <a:gd name="T11" fmla="*/ 42 h 81"/>
                <a:gd name="T12" fmla="*/ 15 w 107"/>
                <a:gd name="T13" fmla="*/ 42 h 81"/>
                <a:gd name="T14" fmla="*/ 1 w 107"/>
                <a:gd name="T15" fmla="*/ 5 h 81"/>
                <a:gd name="T16" fmla="*/ 1 w 107"/>
                <a:gd name="T17" fmla="*/ 5 h 81"/>
                <a:gd name="T18" fmla="*/ 0 w 107"/>
                <a:gd name="T19" fmla="*/ 3 h 81"/>
                <a:gd name="T20" fmla="*/ 8 w 107"/>
                <a:gd name="T21" fmla="*/ 0 h 81"/>
                <a:gd name="T22" fmla="*/ 8 w 107"/>
                <a:gd name="T23" fmla="*/ 2 h 81"/>
                <a:gd name="T24" fmla="*/ 21 w 107"/>
                <a:gd name="T25" fmla="*/ 35 h 81"/>
                <a:gd name="T26" fmla="*/ 21 w 107"/>
                <a:gd name="T27" fmla="*/ 35 h 81"/>
                <a:gd name="T28" fmla="*/ 31 w 107"/>
                <a:gd name="T29" fmla="*/ 60 h 81"/>
                <a:gd name="T30" fmla="*/ 31 w 107"/>
                <a:gd name="T31" fmla="*/ 60 h 81"/>
                <a:gd name="T32" fmla="*/ 39 w 107"/>
                <a:gd name="T33" fmla="*/ 73 h 81"/>
                <a:gd name="T34" fmla="*/ 39 w 107"/>
                <a:gd name="T35" fmla="*/ 73 h 81"/>
                <a:gd name="T36" fmla="*/ 61 w 107"/>
                <a:gd name="T37" fmla="*/ 54 h 81"/>
                <a:gd name="T38" fmla="*/ 61 w 107"/>
                <a:gd name="T39" fmla="*/ 54 h 81"/>
                <a:gd name="T40" fmla="*/ 77 w 107"/>
                <a:gd name="T41" fmla="*/ 38 h 81"/>
                <a:gd name="T42" fmla="*/ 77 w 107"/>
                <a:gd name="T43" fmla="*/ 38 h 81"/>
                <a:gd name="T44" fmla="*/ 77 w 107"/>
                <a:gd name="T45" fmla="*/ 38 h 81"/>
                <a:gd name="T46" fmla="*/ 81 w 107"/>
                <a:gd name="T47" fmla="*/ 34 h 81"/>
                <a:gd name="T48" fmla="*/ 107 w 107"/>
                <a:gd name="T49" fmla="*/ 66 h 81"/>
                <a:gd name="T50" fmla="*/ 101 w 107"/>
                <a:gd name="T51" fmla="*/ 71 h 81"/>
                <a:gd name="T52" fmla="*/ 80 w 107"/>
                <a:gd name="T53" fmla="*/ 46 h 81"/>
                <a:gd name="T54" fmla="*/ 42 w 107"/>
                <a:gd name="T55" fmla="*/ 80 h 81"/>
                <a:gd name="T56" fmla="*/ 42 w 107"/>
                <a:gd name="T57" fmla="*/ 80 h 81"/>
                <a:gd name="T58" fmla="*/ 39 w 107"/>
                <a:gd name="T59" fmla="*/ 81 h 81"/>
                <a:gd name="T60" fmla="*/ 39 w 107"/>
                <a:gd name="T61" fmla="*/ 81 h 81"/>
                <a:gd name="T62" fmla="*/ 32 w 107"/>
                <a:gd name="T63" fmla="*/ 76 h 81"/>
                <a:gd name="T64" fmla="*/ 38 w 107"/>
                <a:gd name="T65" fmla="*/ 77 h 81"/>
                <a:gd name="T66" fmla="*/ 37 w 107"/>
                <a:gd name="T67" fmla="*/ 76 h 81"/>
                <a:gd name="T68" fmla="*/ 37 w 107"/>
                <a:gd name="T69" fmla="*/ 76 h 81"/>
                <a:gd name="T70" fmla="*/ 36 w 107"/>
                <a:gd name="T71" fmla="*/ 76 h 81"/>
                <a:gd name="T72" fmla="*/ 36 w 107"/>
                <a:gd name="T73" fmla="*/ 76 h 81"/>
                <a:gd name="T74" fmla="*/ 38 w 107"/>
                <a:gd name="T75" fmla="*/ 77 h 81"/>
                <a:gd name="T76" fmla="*/ 30 w 107"/>
                <a:gd name="T77" fmla="*/ 66 h 81"/>
                <a:gd name="T78" fmla="*/ 32 w 107"/>
                <a:gd name="T79" fmla="*/ 69 h 81"/>
                <a:gd name="T80" fmla="*/ 32 w 107"/>
                <a:gd name="T81" fmla="*/ 69 h 81"/>
                <a:gd name="T82" fmla="*/ 28 w 107"/>
                <a:gd name="T83" fmla="*/ 61 h 81"/>
                <a:gd name="T84" fmla="*/ 28 w 107"/>
                <a:gd name="T85" fmla="*/ 61 h 81"/>
                <a:gd name="T86" fmla="*/ 25 w 107"/>
                <a:gd name="T87" fmla="*/ 56 h 81"/>
                <a:gd name="T88" fmla="*/ 25 w 107"/>
                <a:gd name="T89" fmla="*/ 56 h 81"/>
                <a:gd name="T90" fmla="*/ 30 w 107"/>
                <a:gd name="T91" fmla="*/ 66 h 81"/>
                <a:gd name="T92" fmla="*/ 99 w 107"/>
                <a:gd name="T93" fmla="*/ 63 h 81"/>
                <a:gd name="T94" fmla="*/ 80 w 107"/>
                <a:gd name="T95" fmla="*/ 40 h 81"/>
                <a:gd name="T96" fmla="*/ 80 w 107"/>
                <a:gd name="T97" fmla="*/ 40 h 81"/>
                <a:gd name="T98" fmla="*/ 99 w 107"/>
                <a:gd name="T99" fmla="*/ 63 h 81"/>
                <a:gd name="T100" fmla="*/ 57 w 107"/>
                <a:gd name="T101" fmla="*/ 63 h 81"/>
                <a:gd name="T102" fmla="*/ 57 w 107"/>
                <a:gd name="T103" fmla="*/ 62 h 81"/>
                <a:gd name="T104" fmla="*/ 57 w 107"/>
                <a:gd name="T105" fmla="*/ 62 h 81"/>
                <a:gd name="T106" fmla="*/ 57 w 107"/>
                <a:gd name="T107" fmla="*/ 63 h 81"/>
                <a:gd name="T108" fmla="*/ 57 w 107"/>
                <a:gd name="T109" fmla="*/ 62 h 81"/>
                <a:gd name="T110" fmla="*/ 62 w 107"/>
                <a:gd name="T111" fmla="*/ 57 h 81"/>
                <a:gd name="T112" fmla="*/ 62 w 107"/>
                <a:gd name="T113" fmla="*/ 57 h 81"/>
                <a:gd name="T114" fmla="*/ 57 w 107"/>
                <a:gd name="T115" fmla="*/ 62 h 81"/>
                <a:gd name="T116" fmla="*/ 14 w 107"/>
                <a:gd name="T117" fmla="*/ 29 h 81"/>
                <a:gd name="T118" fmla="*/ 5 w 107"/>
                <a:gd name="T119" fmla="*/ 5 h 81"/>
                <a:gd name="T120" fmla="*/ 5 w 107"/>
                <a:gd name="T121" fmla="*/ 5 h 81"/>
                <a:gd name="T122" fmla="*/ 5 w 107"/>
                <a:gd name="T123" fmla="*/ 5 h 81"/>
                <a:gd name="T124" fmla="*/ 14 w 107"/>
                <a:gd name="T125" fmla="*/ 2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7" h="81">
                  <a:moveTo>
                    <a:pt x="32" y="76"/>
                  </a:moveTo>
                  <a:cubicBezTo>
                    <a:pt x="33" y="75"/>
                    <a:pt x="33" y="75"/>
                    <a:pt x="33" y="75"/>
                  </a:cubicBezTo>
                  <a:cubicBezTo>
                    <a:pt x="32" y="76"/>
                    <a:pt x="32" y="76"/>
                    <a:pt x="32" y="76"/>
                  </a:cubicBezTo>
                  <a:cubicBezTo>
                    <a:pt x="30" y="74"/>
                    <a:pt x="28" y="71"/>
                    <a:pt x="26" y="67"/>
                  </a:cubicBezTo>
                  <a:cubicBezTo>
                    <a:pt x="26" y="67"/>
                    <a:pt x="26" y="67"/>
                    <a:pt x="26" y="67"/>
                  </a:cubicBezTo>
                  <a:cubicBezTo>
                    <a:pt x="22" y="60"/>
                    <a:pt x="18" y="51"/>
                    <a:pt x="15" y="42"/>
                  </a:cubicBezTo>
                  <a:cubicBezTo>
                    <a:pt x="15" y="42"/>
                    <a:pt x="15" y="42"/>
                    <a:pt x="15" y="42"/>
                  </a:cubicBezTo>
                  <a:cubicBezTo>
                    <a:pt x="7" y="23"/>
                    <a:pt x="1" y="5"/>
                    <a:pt x="1" y="5"/>
                  </a:cubicBezTo>
                  <a:cubicBezTo>
                    <a:pt x="1" y="5"/>
                    <a:pt x="1" y="5"/>
                    <a:pt x="1" y="5"/>
                  </a:cubicBezTo>
                  <a:cubicBezTo>
                    <a:pt x="0" y="3"/>
                    <a:pt x="0" y="3"/>
                    <a:pt x="0" y="3"/>
                  </a:cubicBezTo>
                  <a:cubicBezTo>
                    <a:pt x="8" y="0"/>
                    <a:pt x="8" y="0"/>
                    <a:pt x="8" y="0"/>
                  </a:cubicBezTo>
                  <a:cubicBezTo>
                    <a:pt x="8" y="2"/>
                    <a:pt x="8" y="2"/>
                    <a:pt x="8" y="2"/>
                  </a:cubicBezTo>
                  <a:cubicBezTo>
                    <a:pt x="9" y="2"/>
                    <a:pt x="14" y="18"/>
                    <a:pt x="21" y="35"/>
                  </a:cubicBezTo>
                  <a:cubicBezTo>
                    <a:pt x="21" y="35"/>
                    <a:pt x="21" y="35"/>
                    <a:pt x="21" y="35"/>
                  </a:cubicBezTo>
                  <a:cubicBezTo>
                    <a:pt x="24" y="44"/>
                    <a:pt x="28" y="53"/>
                    <a:pt x="31" y="60"/>
                  </a:cubicBezTo>
                  <a:cubicBezTo>
                    <a:pt x="31" y="60"/>
                    <a:pt x="31" y="60"/>
                    <a:pt x="31" y="60"/>
                  </a:cubicBezTo>
                  <a:cubicBezTo>
                    <a:pt x="34" y="66"/>
                    <a:pt x="37" y="71"/>
                    <a:pt x="39" y="73"/>
                  </a:cubicBezTo>
                  <a:cubicBezTo>
                    <a:pt x="39" y="73"/>
                    <a:pt x="39" y="73"/>
                    <a:pt x="39" y="73"/>
                  </a:cubicBezTo>
                  <a:cubicBezTo>
                    <a:pt x="43" y="69"/>
                    <a:pt x="52" y="61"/>
                    <a:pt x="61" y="54"/>
                  </a:cubicBezTo>
                  <a:cubicBezTo>
                    <a:pt x="61" y="54"/>
                    <a:pt x="61" y="54"/>
                    <a:pt x="61" y="54"/>
                  </a:cubicBezTo>
                  <a:cubicBezTo>
                    <a:pt x="69" y="46"/>
                    <a:pt x="76" y="39"/>
                    <a:pt x="77" y="38"/>
                  </a:cubicBezTo>
                  <a:cubicBezTo>
                    <a:pt x="77" y="38"/>
                    <a:pt x="77" y="38"/>
                    <a:pt x="77" y="38"/>
                  </a:cubicBezTo>
                  <a:cubicBezTo>
                    <a:pt x="77" y="38"/>
                    <a:pt x="77" y="38"/>
                    <a:pt x="77" y="38"/>
                  </a:cubicBezTo>
                  <a:cubicBezTo>
                    <a:pt x="81" y="34"/>
                    <a:pt x="81" y="34"/>
                    <a:pt x="81" y="34"/>
                  </a:cubicBezTo>
                  <a:cubicBezTo>
                    <a:pt x="107" y="66"/>
                    <a:pt x="107" y="66"/>
                    <a:pt x="107" y="66"/>
                  </a:cubicBezTo>
                  <a:cubicBezTo>
                    <a:pt x="101" y="71"/>
                    <a:pt x="101" y="71"/>
                    <a:pt x="101" y="71"/>
                  </a:cubicBezTo>
                  <a:cubicBezTo>
                    <a:pt x="80" y="46"/>
                    <a:pt x="80" y="46"/>
                    <a:pt x="80" y="46"/>
                  </a:cubicBezTo>
                  <a:cubicBezTo>
                    <a:pt x="72" y="54"/>
                    <a:pt x="50" y="75"/>
                    <a:pt x="42" y="80"/>
                  </a:cubicBezTo>
                  <a:cubicBezTo>
                    <a:pt x="42" y="80"/>
                    <a:pt x="42" y="80"/>
                    <a:pt x="42" y="80"/>
                  </a:cubicBezTo>
                  <a:cubicBezTo>
                    <a:pt x="41" y="81"/>
                    <a:pt x="40" y="81"/>
                    <a:pt x="39" y="81"/>
                  </a:cubicBezTo>
                  <a:cubicBezTo>
                    <a:pt x="39" y="81"/>
                    <a:pt x="39" y="81"/>
                    <a:pt x="39" y="81"/>
                  </a:cubicBezTo>
                  <a:cubicBezTo>
                    <a:pt x="35" y="81"/>
                    <a:pt x="33" y="78"/>
                    <a:pt x="32" y="76"/>
                  </a:cubicBezTo>
                  <a:close/>
                  <a:moveTo>
                    <a:pt x="38" y="77"/>
                  </a:moveTo>
                  <a:cubicBezTo>
                    <a:pt x="38" y="77"/>
                    <a:pt x="37" y="77"/>
                    <a:pt x="37" y="76"/>
                  </a:cubicBezTo>
                  <a:cubicBezTo>
                    <a:pt x="37" y="76"/>
                    <a:pt x="37" y="76"/>
                    <a:pt x="37" y="76"/>
                  </a:cubicBezTo>
                  <a:cubicBezTo>
                    <a:pt x="37" y="76"/>
                    <a:pt x="37" y="76"/>
                    <a:pt x="36" y="76"/>
                  </a:cubicBezTo>
                  <a:cubicBezTo>
                    <a:pt x="36" y="76"/>
                    <a:pt x="36" y="76"/>
                    <a:pt x="36" y="76"/>
                  </a:cubicBezTo>
                  <a:cubicBezTo>
                    <a:pt x="37" y="76"/>
                    <a:pt x="37" y="77"/>
                    <a:pt x="38" y="77"/>
                  </a:cubicBezTo>
                  <a:close/>
                  <a:moveTo>
                    <a:pt x="30" y="66"/>
                  </a:moveTo>
                  <a:cubicBezTo>
                    <a:pt x="30" y="67"/>
                    <a:pt x="31" y="68"/>
                    <a:pt x="32" y="69"/>
                  </a:cubicBezTo>
                  <a:cubicBezTo>
                    <a:pt x="32" y="69"/>
                    <a:pt x="32" y="69"/>
                    <a:pt x="32" y="69"/>
                  </a:cubicBezTo>
                  <a:cubicBezTo>
                    <a:pt x="30" y="67"/>
                    <a:pt x="29" y="65"/>
                    <a:pt x="28" y="61"/>
                  </a:cubicBezTo>
                  <a:cubicBezTo>
                    <a:pt x="28" y="61"/>
                    <a:pt x="28" y="61"/>
                    <a:pt x="28" y="61"/>
                  </a:cubicBezTo>
                  <a:cubicBezTo>
                    <a:pt x="27" y="60"/>
                    <a:pt x="26" y="58"/>
                    <a:pt x="25" y="56"/>
                  </a:cubicBezTo>
                  <a:cubicBezTo>
                    <a:pt x="25" y="56"/>
                    <a:pt x="25" y="56"/>
                    <a:pt x="25" y="56"/>
                  </a:cubicBezTo>
                  <a:cubicBezTo>
                    <a:pt x="26" y="59"/>
                    <a:pt x="28" y="63"/>
                    <a:pt x="30" y="66"/>
                  </a:cubicBezTo>
                  <a:close/>
                  <a:moveTo>
                    <a:pt x="99" y="63"/>
                  </a:moveTo>
                  <a:cubicBezTo>
                    <a:pt x="80" y="40"/>
                    <a:pt x="80" y="40"/>
                    <a:pt x="80" y="40"/>
                  </a:cubicBezTo>
                  <a:cubicBezTo>
                    <a:pt x="80" y="40"/>
                    <a:pt x="80" y="40"/>
                    <a:pt x="80" y="40"/>
                  </a:cubicBezTo>
                  <a:cubicBezTo>
                    <a:pt x="99" y="63"/>
                    <a:pt x="99" y="63"/>
                    <a:pt x="99" y="63"/>
                  </a:cubicBezTo>
                  <a:close/>
                  <a:moveTo>
                    <a:pt x="57" y="63"/>
                  </a:moveTo>
                  <a:cubicBezTo>
                    <a:pt x="57" y="63"/>
                    <a:pt x="57" y="62"/>
                    <a:pt x="57" y="62"/>
                  </a:cubicBezTo>
                  <a:cubicBezTo>
                    <a:pt x="57" y="62"/>
                    <a:pt x="57" y="62"/>
                    <a:pt x="57" y="62"/>
                  </a:cubicBezTo>
                  <a:cubicBezTo>
                    <a:pt x="57" y="62"/>
                    <a:pt x="57" y="63"/>
                    <a:pt x="57" y="63"/>
                  </a:cubicBezTo>
                  <a:close/>
                  <a:moveTo>
                    <a:pt x="57" y="62"/>
                  </a:moveTo>
                  <a:cubicBezTo>
                    <a:pt x="59" y="61"/>
                    <a:pt x="61" y="59"/>
                    <a:pt x="62" y="57"/>
                  </a:cubicBezTo>
                  <a:cubicBezTo>
                    <a:pt x="62" y="57"/>
                    <a:pt x="62" y="57"/>
                    <a:pt x="62" y="57"/>
                  </a:cubicBezTo>
                  <a:cubicBezTo>
                    <a:pt x="61" y="59"/>
                    <a:pt x="59" y="61"/>
                    <a:pt x="57" y="62"/>
                  </a:cubicBezTo>
                  <a:close/>
                  <a:moveTo>
                    <a:pt x="14" y="29"/>
                  </a:moveTo>
                  <a:cubicBezTo>
                    <a:pt x="10" y="18"/>
                    <a:pt x="7" y="9"/>
                    <a:pt x="5" y="5"/>
                  </a:cubicBezTo>
                  <a:cubicBezTo>
                    <a:pt x="5" y="5"/>
                    <a:pt x="5" y="5"/>
                    <a:pt x="5" y="5"/>
                  </a:cubicBezTo>
                  <a:cubicBezTo>
                    <a:pt x="5" y="5"/>
                    <a:pt x="5" y="5"/>
                    <a:pt x="5" y="5"/>
                  </a:cubicBezTo>
                  <a:cubicBezTo>
                    <a:pt x="7" y="9"/>
                    <a:pt x="10" y="18"/>
                    <a:pt x="14"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60" name="Group 256"/>
          <p:cNvGrpSpPr>
            <a:grpSpLocks noChangeAspect="1"/>
          </p:cNvGrpSpPr>
          <p:nvPr/>
        </p:nvGrpSpPr>
        <p:grpSpPr bwMode="auto">
          <a:xfrm>
            <a:off x="2979673" y="719996"/>
            <a:ext cx="1219680" cy="2209679"/>
            <a:chOff x="1972" y="1052"/>
            <a:chExt cx="616" cy="1116"/>
          </a:xfrm>
          <a:solidFill>
            <a:srgbClr val="F7B63E"/>
          </a:solidFill>
        </p:grpSpPr>
        <p:sp>
          <p:nvSpPr>
            <p:cNvPr id="262" name="Freeform 257"/>
            <p:cNvSpPr>
              <a:spLocks noEditPoints="1"/>
            </p:cNvSpPr>
            <p:nvPr/>
          </p:nvSpPr>
          <p:spPr bwMode="auto">
            <a:xfrm>
              <a:off x="2161" y="1160"/>
              <a:ext cx="288" cy="287"/>
            </a:xfrm>
            <a:custGeom>
              <a:avLst/>
              <a:gdLst>
                <a:gd name="T0" fmla="*/ 0 w 114"/>
                <a:gd name="T1" fmla="*/ 57 h 114"/>
                <a:gd name="T2" fmla="*/ 55 w 114"/>
                <a:gd name="T3" fmla="*/ 0 h 114"/>
                <a:gd name="T4" fmla="*/ 55 w 114"/>
                <a:gd name="T5" fmla="*/ 0 h 114"/>
                <a:gd name="T6" fmla="*/ 114 w 114"/>
                <a:gd name="T7" fmla="*/ 57 h 114"/>
                <a:gd name="T8" fmla="*/ 114 w 114"/>
                <a:gd name="T9" fmla="*/ 57 h 114"/>
                <a:gd name="T10" fmla="*/ 55 w 114"/>
                <a:gd name="T11" fmla="*/ 114 h 114"/>
                <a:gd name="T12" fmla="*/ 55 w 114"/>
                <a:gd name="T13" fmla="*/ 114 h 114"/>
                <a:gd name="T14" fmla="*/ 0 w 114"/>
                <a:gd name="T15" fmla="*/ 57 h 114"/>
                <a:gd name="T16" fmla="*/ 4 w 114"/>
                <a:gd name="T17" fmla="*/ 57 h 114"/>
                <a:gd name="T18" fmla="*/ 55 w 114"/>
                <a:gd name="T19" fmla="*/ 110 h 114"/>
                <a:gd name="T20" fmla="*/ 55 w 114"/>
                <a:gd name="T21" fmla="*/ 110 h 114"/>
                <a:gd name="T22" fmla="*/ 110 w 114"/>
                <a:gd name="T23" fmla="*/ 57 h 114"/>
                <a:gd name="T24" fmla="*/ 110 w 114"/>
                <a:gd name="T25" fmla="*/ 57 h 114"/>
                <a:gd name="T26" fmla="*/ 55 w 114"/>
                <a:gd name="T27" fmla="*/ 4 h 114"/>
                <a:gd name="T28" fmla="*/ 55 w 114"/>
                <a:gd name="T29" fmla="*/ 4 h 114"/>
                <a:gd name="T30" fmla="*/ 4 w 114"/>
                <a:gd name="T31" fmla="*/ 5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4" h="114">
                  <a:moveTo>
                    <a:pt x="0" y="57"/>
                  </a:moveTo>
                  <a:cubicBezTo>
                    <a:pt x="0" y="26"/>
                    <a:pt x="25" y="0"/>
                    <a:pt x="55" y="0"/>
                  </a:cubicBezTo>
                  <a:cubicBezTo>
                    <a:pt x="55" y="0"/>
                    <a:pt x="55" y="0"/>
                    <a:pt x="55" y="0"/>
                  </a:cubicBezTo>
                  <a:cubicBezTo>
                    <a:pt x="86" y="1"/>
                    <a:pt x="114" y="26"/>
                    <a:pt x="114" y="57"/>
                  </a:cubicBezTo>
                  <a:cubicBezTo>
                    <a:pt x="114" y="57"/>
                    <a:pt x="114" y="57"/>
                    <a:pt x="114" y="57"/>
                  </a:cubicBezTo>
                  <a:cubicBezTo>
                    <a:pt x="114" y="89"/>
                    <a:pt x="86" y="114"/>
                    <a:pt x="55" y="114"/>
                  </a:cubicBezTo>
                  <a:cubicBezTo>
                    <a:pt x="55" y="114"/>
                    <a:pt x="55" y="114"/>
                    <a:pt x="55" y="114"/>
                  </a:cubicBezTo>
                  <a:cubicBezTo>
                    <a:pt x="25" y="114"/>
                    <a:pt x="0" y="89"/>
                    <a:pt x="0" y="57"/>
                  </a:cubicBezTo>
                  <a:close/>
                  <a:moveTo>
                    <a:pt x="4" y="57"/>
                  </a:moveTo>
                  <a:cubicBezTo>
                    <a:pt x="4" y="87"/>
                    <a:pt x="27" y="110"/>
                    <a:pt x="55" y="110"/>
                  </a:cubicBezTo>
                  <a:cubicBezTo>
                    <a:pt x="55" y="110"/>
                    <a:pt x="55" y="110"/>
                    <a:pt x="55" y="110"/>
                  </a:cubicBezTo>
                  <a:cubicBezTo>
                    <a:pt x="84" y="110"/>
                    <a:pt x="110" y="87"/>
                    <a:pt x="110" y="57"/>
                  </a:cubicBezTo>
                  <a:cubicBezTo>
                    <a:pt x="110" y="57"/>
                    <a:pt x="110" y="57"/>
                    <a:pt x="110" y="57"/>
                  </a:cubicBezTo>
                  <a:cubicBezTo>
                    <a:pt x="110" y="28"/>
                    <a:pt x="84" y="5"/>
                    <a:pt x="55" y="4"/>
                  </a:cubicBezTo>
                  <a:cubicBezTo>
                    <a:pt x="55" y="4"/>
                    <a:pt x="55" y="4"/>
                    <a:pt x="55" y="4"/>
                  </a:cubicBezTo>
                  <a:cubicBezTo>
                    <a:pt x="27" y="5"/>
                    <a:pt x="4" y="28"/>
                    <a:pt x="4" y="5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3" name="Freeform 258"/>
            <p:cNvSpPr>
              <a:spLocks noEditPoints="1"/>
            </p:cNvSpPr>
            <p:nvPr/>
          </p:nvSpPr>
          <p:spPr bwMode="auto">
            <a:xfrm>
              <a:off x="2156" y="1155"/>
              <a:ext cx="298" cy="297"/>
            </a:xfrm>
            <a:custGeom>
              <a:avLst/>
              <a:gdLst>
                <a:gd name="T0" fmla="*/ 0 w 118"/>
                <a:gd name="T1" fmla="*/ 59 h 118"/>
                <a:gd name="T2" fmla="*/ 2 w 118"/>
                <a:gd name="T3" fmla="*/ 59 h 118"/>
                <a:gd name="T4" fmla="*/ 0 w 118"/>
                <a:gd name="T5" fmla="*/ 59 h 118"/>
                <a:gd name="T6" fmla="*/ 57 w 118"/>
                <a:gd name="T7" fmla="*/ 0 h 118"/>
                <a:gd name="T8" fmla="*/ 57 w 118"/>
                <a:gd name="T9" fmla="*/ 0 h 118"/>
                <a:gd name="T10" fmla="*/ 118 w 118"/>
                <a:gd name="T11" fmla="*/ 59 h 118"/>
                <a:gd name="T12" fmla="*/ 118 w 118"/>
                <a:gd name="T13" fmla="*/ 59 h 118"/>
                <a:gd name="T14" fmla="*/ 57 w 118"/>
                <a:gd name="T15" fmla="*/ 118 h 118"/>
                <a:gd name="T16" fmla="*/ 57 w 118"/>
                <a:gd name="T17" fmla="*/ 118 h 118"/>
                <a:gd name="T18" fmla="*/ 0 w 118"/>
                <a:gd name="T19" fmla="*/ 59 h 118"/>
                <a:gd name="T20" fmla="*/ 57 w 118"/>
                <a:gd name="T21" fmla="*/ 114 h 118"/>
                <a:gd name="T22" fmla="*/ 114 w 118"/>
                <a:gd name="T23" fmla="*/ 59 h 118"/>
                <a:gd name="T24" fmla="*/ 114 w 118"/>
                <a:gd name="T25" fmla="*/ 59 h 118"/>
                <a:gd name="T26" fmla="*/ 57 w 118"/>
                <a:gd name="T27" fmla="*/ 4 h 118"/>
                <a:gd name="T28" fmla="*/ 57 w 118"/>
                <a:gd name="T29" fmla="*/ 4 h 118"/>
                <a:gd name="T30" fmla="*/ 19 w 118"/>
                <a:gd name="T31" fmla="*/ 21 h 118"/>
                <a:gd name="T32" fmla="*/ 19 w 118"/>
                <a:gd name="T33" fmla="*/ 21 h 118"/>
                <a:gd name="T34" fmla="*/ 57 w 118"/>
                <a:gd name="T35" fmla="*/ 4 h 118"/>
                <a:gd name="T36" fmla="*/ 57 w 118"/>
                <a:gd name="T37" fmla="*/ 4 h 118"/>
                <a:gd name="T38" fmla="*/ 114 w 118"/>
                <a:gd name="T39" fmla="*/ 59 h 118"/>
                <a:gd name="T40" fmla="*/ 114 w 118"/>
                <a:gd name="T41" fmla="*/ 59 h 118"/>
                <a:gd name="T42" fmla="*/ 57 w 118"/>
                <a:gd name="T43" fmla="*/ 114 h 118"/>
                <a:gd name="T44" fmla="*/ 57 w 118"/>
                <a:gd name="T45" fmla="*/ 114 h 118"/>
                <a:gd name="T46" fmla="*/ 17 w 118"/>
                <a:gd name="T47" fmla="*/ 96 h 118"/>
                <a:gd name="T48" fmla="*/ 17 w 118"/>
                <a:gd name="T49" fmla="*/ 96 h 118"/>
                <a:gd name="T50" fmla="*/ 57 w 118"/>
                <a:gd name="T51" fmla="*/ 114 h 118"/>
                <a:gd name="T52" fmla="*/ 57 w 118"/>
                <a:gd name="T53" fmla="*/ 110 h 118"/>
                <a:gd name="T54" fmla="*/ 110 w 118"/>
                <a:gd name="T55" fmla="*/ 59 h 118"/>
                <a:gd name="T56" fmla="*/ 110 w 118"/>
                <a:gd name="T57" fmla="*/ 59 h 118"/>
                <a:gd name="T58" fmla="*/ 57 w 118"/>
                <a:gd name="T59" fmla="*/ 8 h 118"/>
                <a:gd name="T60" fmla="*/ 57 w 118"/>
                <a:gd name="T61" fmla="*/ 8 h 118"/>
                <a:gd name="T62" fmla="*/ 8 w 118"/>
                <a:gd name="T63" fmla="*/ 59 h 118"/>
                <a:gd name="T64" fmla="*/ 8 w 118"/>
                <a:gd name="T65" fmla="*/ 59 h 118"/>
                <a:gd name="T66" fmla="*/ 57 w 118"/>
                <a:gd name="T67" fmla="*/ 110 h 118"/>
                <a:gd name="T68" fmla="*/ 4 w 118"/>
                <a:gd name="T69" fmla="*/ 64 h 118"/>
                <a:gd name="T70" fmla="*/ 4 w 118"/>
                <a:gd name="T71" fmla="*/ 59 h 118"/>
                <a:gd name="T72" fmla="*/ 4 w 118"/>
                <a:gd name="T73" fmla="*/ 59 h 118"/>
                <a:gd name="T74" fmla="*/ 6 w 118"/>
                <a:gd name="T75" fmla="*/ 59 h 118"/>
                <a:gd name="T76" fmla="*/ 4 w 118"/>
                <a:gd name="T77" fmla="*/ 59 h 118"/>
                <a:gd name="T78" fmla="*/ 4 w 118"/>
                <a:gd name="T79" fmla="*/ 55 h 118"/>
                <a:gd name="T80" fmla="*/ 4 w 118"/>
                <a:gd name="T81" fmla="*/ 55 h 118"/>
                <a:gd name="T82" fmla="*/ 4 w 118"/>
                <a:gd name="T83" fmla="*/ 59 h 118"/>
                <a:gd name="T84" fmla="*/ 4 w 118"/>
                <a:gd name="T85" fmla="*/ 59 h 118"/>
                <a:gd name="T86" fmla="*/ 4 w 118"/>
                <a:gd name="T87" fmla="*/ 6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8" h="118">
                  <a:moveTo>
                    <a:pt x="0" y="59"/>
                  </a:moveTo>
                  <a:cubicBezTo>
                    <a:pt x="2" y="59"/>
                    <a:pt x="2" y="59"/>
                    <a:pt x="2" y="59"/>
                  </a:cubicBezTo>
                  <a:cubicBezTo>
                    <a:pt x="0" y="59"/>
                    <a:pt x="0" y="59"/>
                    <a:pt x="0" y="59"/>
                  </a:cubicBezTo>
                  <a:cubicBezTo>
                    <a:pt x="0" y="27"/>
                    <a:pt x="26" y="0"/>
                    <a:pt x="57" y="0"/>
                  </a:cubicBezTo>
                  <a:cubicBezTo>
                    <a:pt x="57" y="0"/>
                    <a:pt x="57" y="0"/>
                    <a:pt x="57" y="0"/>
                  </a:cubicBezTo>
                  <a:cubicBezTo>
                    <a:pt x="89" y="1"/>
                    <a:pt x="118" y="27"/>
                    <a:pt x="118" y="59"/>
                  </a:cubicBezTo>
                  <a:cubicBezTo>
                    <a:pt x="118" y="59"/>
                    <a:pt x="118" y="59"/>
                    <a:pt x="118" y="59"/>
                  </a:cubicBezTo>
                  <a:cubicBezTo>
                    <a:pt x="118" y="92"/>
                    <a:pt x="89" y="118"/>
                    <a:pt x="57" y="118"/>
                  </a:cubicBezTo>
                  <a:cubicBezTo>
                    <a:pt x="57" y="118"/>
                    <a:pt x="57" y="118"/>
                    <a:pt x="57" y="118"/>
                  </a:cubicBezTo>
                  <a:cubicBezTo>
                    <a:pt x="26" y="118"/>
                    <a:pt x="0" y="92"/>
                    <a:pt x="0" y="59"/>
                  </a:cubicBezTo>
                  <a:close/>
                  <a:moveTo>
                    <a:pt x="57" y="114"/>
                  </a:moveTo>
                  <a:cubicBezTo>
                    <a:pt x="87" y="114"/>
                    <a:pt x="114" y="90"/>
                    <a:pt x="114" y="59"/>
                  </a:cubicBezTo>
                  <a:cubicBezTo>
                    <a:pt x="114" y="59"/>
                    <a:pt x="114" y="59"/>
                    <a:pt x="114" y="59"/>
                  </a:cubicBezTo>
                  <a:cubicBezTo>
                    <a:pt x="114" y="29"/>
                    <a:pt x="87" y="4"/>
                    <a:pt x="57" y="4"/>
                  </a:cubicBezTo>
                  <a:cubicBezTo>
                    <a:pt x="57" y="4"/>
                    <a:pt x="57" y="4"/>
                    <a:pt x="57" y="4"/>
                  </a:cubicBezTo>
                  <a:cubicBezTo>
                    <a:pt x="42" y="4"/>
                    <a:pt x="29" y="11"/>
                    <a:pt x="19" y="21"/>
                  </a:cubicBezTo>
                  <a:cubicBezTo>
                    <a:pt x="19" y="21"/>
                    <a:pt x="19" y="21"/>
                    <a:pt x="19" y="21"/>
                  </a:cubicBezTo>
                  <a:cubicBezTo>
                    <a:pt x="29" y="11"/>
                    <a:pt x="42" y="5"/>
                    <a:pt x="57" y="4"/>
                  </a:cubicBezTo>
                  <a:cubicBezTo>
                    <a:pt x="57" y="4"/>
                    <a:pt x="57" y="4"/>
                    <a:pt x="57" y="4"/>
                  </a:cubicBezTo>
                  <a:cubicBezTo>
                    <a:pt x="87" y="5"/>
                    <a:pt x="114" y="29"/>
                    <a:pt x="114" y="59"/>
                  </a:cubicBezTo>
                  <a:cubicBezTo>
                    <a:pt x="114" y="59"/>
                    <a:pt x="114" y="59"/>
                    <a:pt x="114" y="59"/>
                  </a:cubicBezTo>
                  <a:cubicBezTo>
                    <a:pt x="114" y="90"/>
                    <a:pt x="87" y="114"/>
                    <a:pt x="57" y="114"/>
                  </a:cubicBezTo>
                  <a:cubicBezTo>
                    <a:pt x="57" y="114"/>
                    <a:pt x="57" y="114"/>
                    <a:pt x="57" y="114"/>
                  </a:cubicBezTo>
                  <a:cubicBezTo>
                    <a:pt x="41" y="114"/>
                    <a:pt x="27" y="107"/>
                    <a:pt x="17" y="96"/>
                  </a:cubicBezTo>
                  <a:cubicBezTo>
                    <a:pt x="17" y="96"/>
                    <a:pt x="17" y="96"/>
                    <a:pt x="17" y="96"/>
                  </a:cubicBezTo>
                  <a:cubicBezTo>
                    <a:pt x="27" y="107"/>
                    <a:pt x="41" y="114"/>
                    <a:pt x="57" y="114"/>
                  </a:cubicBezTo>
                  <a:close/>
                  <a:moveTo>
                    <a:pt x="57" y="110"/>
                  </a:moveTo>
                  <a:cubicBezTo>
                    <a:pt x="84" y="110"/>
                    <a:pt x="110" y="87"/>
                    <a:pt x="110" y="59"/>
                  </a:cubicBezTo>
                  <a:cubicBezTo>
                    <a:pt x="110" y="59"/>
                    <a:pt x="110" y="59"/>
                    <a:pt x="110" y="59"/>
                  </a:cubicBezTo>
                  <a:cubicBezTo>
                    <a:pt x="110" y="32"/>
                    <a:pt x="84" y="8"/>
                    <a:pt x="57" y="8"/>
                  </a:cubicBezTo>
                  <a:cubicBezTo>
                    <a:pt x="57" y="8"/>
                    <a:pt x="57" y="8"/>
                    <a:pt x="57" y="8"/>
                  </a:cubicBezTo>
                  <a:cubicBezTo>
                    <a:pt x="30" y="9"/>
                    <a:pt x="8" y="31"/>
                    <a:pt x="8" y="59"/>
                  </a:cubicBezTo>
                  <a:cubicBezTo>
                    <a:pt x="8" y="59"/>
                    <a:pt x="8" y="59"/>
                    <a:pt x="8" y="59"/>
                  </a:cubicBezTo>
                  <a:cubicBezTo>
                    <a:pt x="8" y="88"/>
                    <a:pt x="30" y="110"/>
                    <a:pt x="57" y="110"/>
                  </a:cubicBezTo>
                  <a:close/>
                  <a:moveTo>
                    <a:pt x="4" y="64"/>
                  </a:moveTo>
                  <a:cubicBezTo>
                    <a:pt x="4" y="62"/>
                    <a:pt x="4" y="61"/>
                    <a:pt x="4" y="59"/>
                  </a:cubicBezTo>
                  <a:cubicBezTo>
                    <a:pt x="4" y="59"/>
                    <a:pt x="4" y="59"/>
                    <a:pt x="4" y="59"/>
                  </a:cubicBezTo>
                  <a:cubicBezTo>
                    <a:pt x="6" y="59"/>
                    <a:pt x="6" y="59"/>
                    <a:pt x="6" y="59"/>
                  </a:cubicBezTo>
                  <a:cubicBezTo>
                    <a:pt x="4" y="59"/>
                    <a:pt x="4" y="59"/>
                    <a:pt x="4" y="59"/>
                  </a:cubicBezTo>
                  <a:cubicBezTo>
                    <a:pt x="4" y="58"/>
                    <a:pt x="4" y="57"/>
                    <a:pt x="4" y="55"/>
                  </a:cubicBezTo>
                  <a:cubicBezTo>
                    <a:pt x="4" y="55"/>
                    <a:pt x="4" y="55"/>
                    <a:pt x="4" y="55"/>
                  </a:cubicBezTo>
                  <a:cubicBezTo>
                    <a:pt x="4" y="57"/>
                    <a:pt x="4" y="58"/>
                    <a:pt x="4" y="59"/>
                  </a:cubicBezTo>
                  <a:cubicBezTo>
                    <a:pt x="4" y="59"/>
                    <a:pt x="4" y="59"/>
                    <a:pt x="4" y="59"/>
                  </a:cubicBezTo>
                  <a:cubicBezTo>
                    <a:pt x="4" y="61"/>
                    <a:pt x="4" y="62"/>
                    <a:pt x="4" y="6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4" name="Freeform 259"/>
            <p:cNvSpPr>
              <a:spLocks noEditPoints="1"/>
            </p:cNvSpPr>
            <p:nvPr/>
          </p:nvSpPr>
          <p:spPr bwMode="auto">
            <a:xfrm>
              <a:off x="2212" y="1291"/>
              <a:ext cx="161" cy="75"/>
            </a:xfrm>
            <a:custGeom>
              <a:avLst/>
              <a:gdLst>
                <a:gd name="T0" fmla="*/ 0 w 64"/>
                <a:gd name="T1" fmla="*/ 10 h 30"/>
                <a:gd name="T2" fmla="*/ 3 w 64"/>
                <a:gd name="T3" fmla="*/ 8 h 30"/>
                <a:gd name="T4" fmla="*/ 11 w 64"/>
                <a:gd name="T5" fmla="*/ 17 h 30"/>
                <a:gd name="T6" fmla="*/ 11 w 64"/>
                <a:gd name="T7" fmla="*/ 17 h 30"/>
                <a:gd name="T8" fmla="*/ 31 w 64"/>
                <a:gd name="T9" fmla="*/ 26 h 30"/>
                <a:gd name="T10" fmla="*/ 31 w 64"/>
                <a:gd name="T11" fmla="*/ 26 h 30"/>
                <a:gd name="T12" fmla="*/ 35 w 64"/>
                <a:gd name="T13" fmla="*/ 25 h 30"/>
                <a:gd name="T14" fmla="*/ 35 w 64"/>
                <a:gd name="T15" fmla="*/ 25 h 30"/>
                <a:gd name="T16" fmla="*/ 54 w 64"/>
                <a:gd name="T17" fmla="*/ 11 h 30"/>
                <a:gd name="T18" fmla="*/ 54 w 64"/>
                <a:gd name="T19" fmla="*/ 11 h 30"/>
                <a:gd name="T20" fmla="*/ 60 w 64"/>
                <a:gd name="T21" fmla="*/ 0 h 30"/>
                <a:gd name="T22" fmla="*/ 60 w 64"/>
                <a:gd name="T23" fmla="*/ 0 h 30"/>
                <a:gd name="T24" fmla="*/ 64 w 64"/>
                <a:gd name="T25" fmla="*/ 1 h 30"/>
                <a:gd name="T26" fmla="*/ 36 w 64"/>
                <a:gd name="T27" fmla="*/ 29 h 30"/>
                <a:gd name="T28" fmla="*/ 36 w 64"/>
                <a:gd name="T29" fmla="*/ 29 h 30"/>
                <a:gd name="T30" fmla="*/ 31 w 64"/>
                <a:gd name="T31" fmla="*/ 30 h 30"/>
                <a:gd name="T32" fmla="*/ 31 w 64"/>
                <a:gd name="T33" fmla="*/ 30 h 30"/>
                <a:gd name="T34" fmla="*/ 0 w 64"/>
                <a:gd name="T35" fmla="*/ 10 h 30"/>
                <a:gd name="T36" fmla="*/ 0 w 64"/>
                <a:gd name="T37" fmla="*/ 10 h 30"/>
                <a:gd name="T38" fmla="*/ 0 w 64"/>
                <a:gd name="T39" fmla="*/ 10 h 30"/>
                <a:gd name="T40" fmla="*/ 0 w 64"/>
                <a:gd name="T41" fmla="*/ 10 h 30"/>
                <a:gd name="T42" fmla="*/ 0 w 64"/>
                <a:gd name="T43" fmla="*/ 10 h 30"/>
                <a:gd name="T44" fmla="*/ 0 w 64"/>
                <a:gd name="T45" fmla="*/ 1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4" h="30">
                  <a:moveTo>
                    <a:pt x="0" y="10"/>
                  </a:moveTo>
                  <a:cubicBezTo>
                    <a:pt x="3" y="8"/>
                    <a:pt x="3" y="8"/>
                    <a:pt x="3" y="8"/>
                  </a:cubicBezTo>
                  <a:cubicBezTo>
                    <a:pt x="3" y="8"/>
                    <a:pt x="6" y="12"/>
                    <a:pt x="11" y="17"/>
                  </a:cubicBezTo>
                  <a:cubicBezTo>
                    <a:pt x="11" y="17"/>
                    <a:pt x="11" y="17"/>
                    <a:pt x="11" y="17"/>
                  </a:cubicBezTo>
                  <a:cubicBezTo>
                    <a:pt x="16" y="21"/>
                    <a:pt x="23" y="26"/>
                    <a:pt x="31" y="26"/>
                  </a:cubicBezTo>
                  <a:cubicBezTo>
                    <a:pt x="31" y="26"/>
                    <a:pt x="31" y="26"/>
                    <a:pt x="31" y="26"/>
                  </a:cubicBezTo>
                  <a:cubicBezTo>
                    <a:pt x="32" y="26"/>
                    <a:pt x="34" y="25"/>
                    <a:pt x="35" y="25"/>
                  </a:cubicBezTo>
                  <a:cubicBezTo>
                    <a:pt x="35" y="25"/>
                    <a:pt x="35" y="25"/>
                    <a:pt x="35" y="25"/>
                  </a:cubicBezTo>
                  <a:cubicBezTo>
                    <a:pt x="44" y="24"/>
                    <a:pt x="50" y="17"/>
                    <a:pt x="54" y="11"/>
                  </a:cubicBezTo>
                  <a:cubicBezTo>
                    <a:pt x="54" y="11"/>
                    <a:pt x="54" y="11"/>
                    <a:pt x="54" y="11"/>
                  </a:cubicBezTo>
                  <a:cubicBezTo>
                    <a:pt x="58" y="5"/>
                    <a:pt x="60" y="0"/>
                    <a:pt x="60" y="0"/>
                  </a:cubicBezTo>
                  <a:cubicBezTo>
                    <a:pt x="60" y="0"/>
                    <a:pt x="60" y="0"/>
                    <a:pt x="60" y="0"/>
                  </a:cubicBezTo>
                  <a:cubicBezTo>
                    <a:pt x="64" y="1"/>
                    <a:pt x="64" y="1"/>
                    <a:pt x="64" y="1"/>
                  </a:cubicBezTo>
                  <a:cubicBezTo>
                    <a:pt x="64" y="1"/>
                    <a:pt x="56" y="25"/>
                    <a:pt x="36" y="29"/>
                  </a:cubicBezTo>
                  <a:cubicBezTo>
                    <a:pt x="36" y="29"/>
                    <a:pt x="36" y="29"/>
                    <a:pt x="36" y="29"/>
                  </a:cubicBezTo>
                  <a:cubicBezTo>
                    <a:pt x="34" y="29"/>
                    <a:pt x="32" y="30"/>
                    <a:pt x="31" y="30"/>
                  </a:cubicBezTo>
                  <a:cubicBezTo>
                    <a:pt x="31" y="30"/>
                    <a:pt x="31" y="30"/>
                    <a:pt x="31" y="30"/>
                  </a:cubicBezTo>
                  <a:cubicBezTo>
                    <a:pt x="13" y="29"/>
                    <a:pt x="0" y="10"/>
                    <a:pt x="0" y="10"/>
                  </a:cubicBezTo>
                  <a:close/>
                  <a:moveTo>
                    <a:pt x="0" y="10"/>
                  </a:moveTo>
                  <a:cubicBezTo>
                    <a:pt x="0" y="10"/>
                    <a:pt x="0" y="10"/>
                    <a:pt x="0" y="10"/>
                  </a:cubicBezTo>
                  <a:cubicBezTo>
                    <a:pt x="0" y="10"/>
                    <a:pt x="0" y="10"/>
                    <a:pt x="0" y="10"/>
                  </a:cubicBezTo>
                  <a:cubicBezTo>
                    <a:pt x="0" y="10"/>
                    <a:pt x="0" y="10"/>
                    <a:pt x="0" y="10"/>
                  </a:cubicBezTo>
                  <a:cubicBezTo>
                    <a:pt x="0" y="10"/>
                    <a:pt x="0" y="10"/>
                    <a:pt x="0"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5" name="Freeform 260"/>
            <p:cNvSpPr>
              <a:spLocks noEditPoints="1"/>
            </p:cNvSpPr>
            <p:nvPr/>
          </p:nvSpPr>
          <p:spPr bwMode="auto">
            <a:xfrm>
              <a:off x="2204" y="1283"/>
              <a:ext cx="180" cy="88"/>
            </a:xfrm>
            <a:custGeom>
              <a:avLst/>
              <a:gdLst>
                <a:gd name="T0" fmla="*/ 0 w 71"/>
                <a:gd name="T1" fmla="*/ 13 h 35"/>
                <a:gd name="T2" fmla="*/ 6 w 71"/>
                <a:gd name="T3" fmla="*/ 9 h 35"/>
                <a:gd name="T4" fmla="*/ 7 w 71"/>
                <a:gd name="T5" fmla="*/ 9 h 35"/>
                <a:gd name="T6" fmla="*/ 8 w 71"/>
                <a:gd name="T7" fmla="*/ 9 h 35"/>
                <a:gd name="T8" fmla="*/ 8 w 71"/>
                <a:gd name="T9" fmla="*/ 9 h 35"/>
                <a:gd name="T10" fmla="*/ 8 w 71"/>
                <a:gd name="T11" fmla="*/ 9 h 35"/>
                <a:gd name="T12" fmla="*/ 8 w 71"/>
                <a:gd name="T13" fmla="*/ 9 h 35"/>
                <a:gd name="T14" fmla="*/ 8 w 71"/>
                <a:gd name="T15" fmla="*/ 9 h 35"/>
                <a:gd name="T16" fmla="*/ 8 w 71"/>
                <a:gd name="T17" fmla="*/ 10 h 35"/>
                <a:gd name="T18" fmla="*/ 8 w 71"/>
                <a:gd name="T19" fmla="*/ 10 h 35"/>
                <a:gd name="T20" fmla="*/ 9 w 71"/>
                <a:gd name="T21" fmla="*/ 10 h 35"/>
                <a:gd name="T22" fmla="*/ 10 w 71"/>
                <a:gd name="T23" fmla="*/ 12 h 35"/>
                <a:gd name="T24" fmla="*/ 16 w 71"/>
                <a:gd name="T25" fmla="*/ 18 h 35"/>
                <a:gd name="T26" fmla="*/ 34 w 71"/>
                <a:gd name="T27" fmla="*/ 27 h 35"/>
                <a:gd name="T28" fmla="*/ 34 w 71"/>
                <a:gd name="T29" fmla="*/ 27 h 35"/>
                <a:gd name="T30" fmla="*/ 34 w 71"/>
                <a:gd name="T31" fmla="*/ 27 h 35"/>
                <a:gd name="T32" fmla="*/ 37 w 71"/>
                <a:gd name="T33" fmla="*/ 26 h 35"/>
                <a:gd name="T34" fmla="*/ 55 w 71"/>
                <a:gd name="T35" fmla="*/ 13 h 35"/>
                <a:gd name="T36" fmla="*/ 61 w 71"/>
                <a:gd name="T37" fmla="*/ 2 h 35"/>
                <a:gd name="T38" fmla="*/ 61 w 71"/>
                <a:gd name="T39" fmla="*/ 0 h 35"/>
                <a:gd name="T40" fmla="*/ 68 w 71"/>
                <a:gd name="T41" fmla="*/ 5 h 35"/>
                <a:gd name="T42" fmla="*/ 68 w 71"/>
                <a:gd name="T43" fmla="*/ 6 h 35"/>
                <a:gd name="T44" fmla="*/ 67 w 71"/>
                <a:gd name="T45" fmla="*/ 8 h 35"/>
                <a:gd name="T46" fmla="*/ 62 w 71"/>
                <a:gd name="T47" fmla="*/ 18 h 35"/>
                <a:gd name="T48" fmla="*/ 39 w 71"/>
                <a:gd name="T49" fmla="*/ 34 h 35"/>
                <a:gd name="T50" fmla="*/ 34 w 71"/>
                <a:gd name="T51" fmla="*/ 35 h 35"/>
                <a:gd name="T52" fmla="*/ 34 w 71"/>
                <a:gd name="T53" fmla="*/ 31 h 35"/>
                <a:gd name="T54" fmla="*/ 36 w 71"/>
                <a:gd name="T55" fmla="*/ 30 h 35"/>
                <a:gd name="T56" fmla="*/ 33 w 71"/>
                <a:gd name="T57" fmla="*/ 31 h 35"/>
                <a:gd name="T58" fmla="*/ 33 w 71"/>
                <a:gd name="T59" fmla="*/ 31 h 35"/>
                <a:gd name="T60" fmla="*/ 33 w 71"/>
                <a:gd name="T61" fmla="*/ 31 h 35"/>
                <a:gd name="T62" fmla="*/ 21 w 71"/>
                <a:gd name="T63" fmla="*/ 27 h 35"/>
                <a:gd name="T64" fmla="*/ 13 w 71"/>
                <a:gd name="T65" fmla="*/ 21 h 35"/>
                <a:gd name="T66" fmla="*/ 9 w 71"/>
                <a:gd name="T67" fmla="*/ 17 h 35"/>
                <a:gd name="T68" fmla="*/ 13 w 71"/>
                <a:gd name="T69" fmla="*/ 21 h 35"/>
                <a:gd name="T70" fmla="*/ 55 w 71"/>
                <a:gd name="T71" fmla="*/ 20 h 35"/>
                <a:gd name="T72" fmla="*/ 55 w 71"/>
                <a:gd name="T73" fmla="*/ 20 h 35"/>
                <a:gd name="T74" fmla="*/ 55 w 71"/>
                <a:gd name="T75" fmla="*/ 20 h 35"/>
                <a:gd name="T76" fmla="*/ 61 w 71"/>
                <a:gd name="T77" fmla="*/ 12 h 35"/>
                <a:gd name="T78" fmla="*/ 59 w 71"/>
                <a:gd name="T79" fmla="*/ 15 h 35"/>
                <a:gd name="T80" fmla="*/ 3 w 71"/>
                <a:gd name="T81" fmla="*/ 13 h 35"/>
                <a:gd name="T82" fmla="*/ 3 w 71"/>
                <a:gd name="T83" fmla="*/ 13 h 35"/>
                <a:gd name="T84" fmla="*/ 2 w 71"/>
                <a:gd name="T85" fmla="*/ 14 h 35"/>
                <a:gd name="T86" fmla="*/ 2 w 71"/>
                <a:gd name="T87" fmla="*/ 14 h 35"/>
                <a:gd name="T88" fmla="*/ 5 w 71"/>
                <a:gd name="T89" fmla="*/ 11 h 35"/>
                <a:gd name="T90" fmla="*/ 5 w 71"/>
                <a:gd name="T91" fmla="*/ 12 h 35"/>
                <a:gd name="T92" fmla="*/ 5 w 71"/>
                <a:gd name="T93" fmla="*/ 12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1" h="35">
                  <a:moveTo>
                    <a:pt x="2" y="14"/>
                  </a:moveTo>
                  <a:cubicBezTo>
                    <a:pt x="0" y="13"/>
                    <a:pt x="0" y="13"/>
                    <a:pt x="0" y="13"/>
                  </a:cubicBezTo>
                  <a:cubicBezTo>
                    <a:pt x="5" y="9"/>
                    <a:pt x="5" y="9"/>
                    <a:pt x="5" y="9"/>
                  </a:cubicBezTo>
                  <a:cubicBezTo>
                    <a:pt x="6" y="9"/>
                    <a:pt x="6" y="9"/>
                    <a:pt x="6" y="9"/>
                  </a:cubicBezTo>
                  <a:cubicBezTo>
                    <a:pt x="6" y="9"/>
                    <a:pt x="6" y="9"/>
                    <a:pt x="6" y="9"/>
                  </a:cubicBezTo>
                  <a:cubicBezTo>
                    <a:pt x="7" y="9"/>
                    <a:pt x="7" y="9"/>
                    <a:pt x="7" y="9"/>
                  </a:cubicBezTo>
                  <a:cubicBezTo>
                    <a:pt x="7" y="9"/>
                    <a:pt x="7" y="9"/>
                    <a:pt x="7"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10"/>
                    <a:pt x="8" y="10"/>
                  </a:cubicBezTo>
                  <a:cubicBezTo>
                    <a:pt x="8" y="10"/>
                    <a:pt x="8" y="10"/>
                    <a:pt x="8" y="10"/>
                  </a:cubicBezTo>
                  <a:cubicBezTo>
                    <a:pt x="8" y="10"/>
                    <a:pt x="8" y="10"/>
                    <a:pt x="8" y="10"/>
                  </a:cubicBezTo>
                  <a:cubicBezTo>
                    <a:pt x="8" y="10"/>
                    <a:pt x="8" y="10"/>
                    <a:pt x="8" y="10"/>
                  </a:cubicBezTo>
                  <a:cubicBezTo>
                    <a:pt x="8" y="10"/>
                    <a:pt x="8" y="10"/>
                    <a:pt x="9" y="10"/>
                  </a:cubicBezTo>
                  <a:cubicBezTo>
                    <a:pt x="9" y="10"/>
                    <a:pt x="9" y="10"/>
                    <a:pt x="9" y="10"/>
                  </a:cubicBezTo>
                  <a:cubicBezTo>
                    <a:pt x="9" y="11"/>
                    <a:pt x="9" y="11"/>
                    <a:pt x="10" y="12"/>
                  </a:cubicBezTo>
                  <a:cubicBezTo>
                    <a:pt x="10" y="12"/>
                    <a:pt x="10" y="12"/>
                    <a:pt x="10" y="12"/>
                  </a:cubicBezTo>
                  <a:cubicBezTo>
                    <a:pt x="11" y="14"/>
                    <a:pt x="13" y="16"/>
                    <a:pt x="16" y="18"/>
                  </a:cubicBezTo>
                  <a:cubicBezTo>
                    <a:pt x="16" y="18"/>
                    <a:pt x="16" y="18"/>
                    <a:pt x="16" y="18"/>
                  </a:cubicBezTo>
                  <a:cubicBezTo>
                    <a:pt x="21" y="23"/>
                    <a:pt x="27" y="27"/>
                    <a:pt x="34" y="27"/>
                  </a:cubicBezTo>
                  <a:cubicBezTo>
                    <a:pt x="34" y="27"/>
                    <a:pt x="34" y="27"/>
                    <a:pt x="34" y="27"/>
                  </a:cubicBezTo>
                  <a:cubicBezTo>
                    <a:pt x="34" y="27"/>
                    <a:pt x="34" y="27"/>
                    <a:pt x="34" y="27"/>
                  </a:cubicBezTo>
                  <a:cubicBezTo>
                    <a:pt x="34" y="27"/>
                    <a:pt x="34" y="27"/>
                    <a:pt x="34" y="27"/>
                  </a:cubicBezTo>
                  <a:cubicBezTo>
                    <a:pt x="34" y="27"/>
                    <a:pt x="34" y="27"/>
                    <a:pt x="34" y="27"/>
                  </a:cubicBezTo>
                  <a:cubicBezTo>
                    <a:pt x="34" y="27"/>
                    <a:pt x="34" y="27"/>
                    <a:pt x="34" y="27"/>
                  </a:cubicBezTo>
                  <a:cubicBezTo>
                    <a:pt x="35" y="27"/>
                    <a:pt x="36" y="26"/>
                    <a:pt x="37" y="26"/>
                  </a:cubicBezTo>
                  <a:cubicBezTo>
                    <a:pt x="37" y="26"/>
                    <a:pt x="37" y="26"/>
                    <a:pt x="37" y="26"/>
                  </a:cubicBezTo>
                  <a:cubicBezTo>
                    <a:pt x="45" y="25"/>
                    <a:pt x="51" y="19"/>
                    <a:pt x="55" y="13"/>
                  </a:cubicBezTo>
                  <a:cubicBezTo>
                    <a:pt x="55" y="13"/>
                    <a:pt x="55" y="13"/>
                    <a:pt x="55" y="13"/>
                  </a:cubicBezTo>
                  <a:cubicBezTo>
                    <a:pt x="59" y="8"/>
                    <a:pt x="60" y="3"/>
                    <a:pt x="61" y="2"/>
                  </a:cubicBezTo>
                  <a:cubicBezTo>
                    <a:pt x="61" y="2"/>
                    <a:pt x="61" y="2"/>
                    <a:pt x="61" y="2"/>
                  </a:cubicBezTo>
                  <a:cubicBezTo>
                    <a:pt x="61" y="0"/>
                    <a:pt x="61" y="0"/>
                    <a:pt x="61" y="0"/>
                  </a:cubicBezTo>
                  <a:cubicBezTo>
                    <a:pt x="71" y="3"/>
                    <a:pt x="71" y="3"/>
                    <a:pt x="71" y="3"/>
                  </a:cubicBezTo>
                  <a:cubicBezTo>
                    <a:pt x="68" y="5"/>
                    <a:pt x="68" y="5"/>
                    <a:pt x="68" y="5"/>
                  </a:cubicBezTo>
                  <a:cubicBezTo>
                    <a:pt x="68" y="5"/>
                    <a:pt x="68" y="5"/>
                    <a:pt x="68" y="6"/>
                  </a:cubicBezTo>
                  <a:cubicBezTo>
                    <a:pt x="68" y="6"/>
                    <a:pt x="68" y="6"/>
                    <a:pt x="68" y="6"/>
                  </a:cubicBezTo>
                  <a:cubicBezTo>
                    <a:pt x="68" y="6"/>
                    <a:pt x="67" y="7"/>
                    <a:pt x="67" y="8"/>
                  </a:cubicBezTo>
                  <a:cubicBezTo>
                    <a:pt x="67" y="8"/>
                    <a:pt x="67" y="8"/>
                    <a:pt x="67" y="8"/>
                  </a:cubicBezTo>
                  <a:cubicBezTo>
                    <a:pt x="66" y="11"/>
                    <a:pt x="64" y="14"/>
                    <a:pt x="62" y="18"/>
                  </a:cubicBezTo>
                  <a:cubicBezTo>
                    <a:pt x="62" y="18"/>
                    <a:pt x="62" y="18"/>
                    <a:pt x="62" y="18"/>
                  </a:cubicBezTo>
                  <a:cubicBezTo>
                    <a:pt x="57" y="24"/>
                    <a:pt x="50" y="32"/>
                    <a:pt x="39" y="34"/>
                  </a:cubicBezTo>
                  <a:cubicBezTo>
                    <a:pt x="39" y="34"/>
                    <a:pt x="39" y="34"/>
                    <a:pt x="39" y="34"/>
                  </a:cubicBezTo>
                  <a:cubicBezTo>
                    <a:pt x="37" y="34"/>
                    <a:pt x="36" y="35"/>
                    <a:pt x="34" y="35"/>
                  </a:cubicBezTo>
                  <a:cubicBezTo>
                    <a:pt x="34" y="35"/>
                    <a:pt x="34" y="35"/>
                    <a:pt x="34" y="35"/>
                  </a:cubicBezTo>
                  <a:cubicBezTo>
                    <a:pt x="15" y="34"/>
                    <a:pt x="3" y="16"/>
                    <a:pt x="2" y="14"/>
                  </a:cubicBezTo>
                  <a:close/>
                  <a:moveTo>
                    <a:pt x="34" y="31"/>
                  </a:moveTo>
                  <a:cubicBezTo>
                    <a:pt x="35" y="31"/>
                    <a:pt x="35" y="31"/>
                    <a:pt x="36" y="30"/>
                  </a:cubicBezTo>
                  <a:cubicBezTo>
                    <a:pt x="36" y="30"/>
                    <a:pt x="36" y="30"/>
                    <a:pt x="36" y="30"/>
                  </a:cubicBezTo>
                  <a:cubicBezTo>
                    <a:pt x="35" y="31"/>
                    <a:pt x="35" y="31"/>
                    <a:pt x="34" y="31"/>
                  </a:cubicBezTo>
                  <a:close/>
                  <a:moveTo>
                    <a:pt x="33" y="31"/>
                  </a:moveTo>
                  <a:cubicBezTo>
                    <a:pt x="33" y="31"/>
                    <a:pt x="33" y="31"/>
                    <a:pt x="33" y="31"/>
                  </a:cubicBezTo>
                  <a:cubicBezTo>
                    <a:pt x="33" y="31"/>
                    <a:pt x="33" y="31"/>
                    <a:pt x="33" y="31"/>
                  </a:cubicBezTo>
                  <a:cubicBezTo>
                    <a:pt x="33" y="31"/>
                    <a:pt x="33" y="31"/>
                    <a:pt x="33" y="31"/>
                  </a:cubicBezTo>
                  <a:cubicBezTo>
                    <a:pt x="33" y="31"/>
                    <a:pt x="33" y="31"/>
                    <a:pt x="33" y="31"/>
                  </a:cubicBezTo>
                  <a:close/>
                  <a:moveTo>
                    <a:pt x="13" y="21"/>
                  </a:moveTo>
                  <a:cubicBezTo>
                    <a:pt x="15" y="23"/>
                    <a:pt x="18" y="25"/>
                    <a:pt x="21" y="27"/>
                  </a:cubicBezTo>
                  <a:cubicBezTo>
                    <a:pt x="21" y="27"/>
                    <a:pt x="21" y="27"/>
                    <a:pt x="21" y="27"/>
                  </a:cubicBezTo>
                  <a:cubicBezTo>
                    <a:pt x="18" y="25"/>
                    <a:pt x="15" y="23"/>
                    <a:pt x="13" y="21"/>
                  </a:cubicBezTo>
                  <a:cubicBezTo>
                    <a:pt x="13" y="21"/>
                    <a:pt x="13" y="21"/>
                    <a:pt x="13" y="21"/>
                  </a:cubicBezTo>
                  <a:cubicBezTo>
                    <a:pt x="12" y="20"/>
                    <a:pt x="10" y="19"/>
                    <a:pt x="9" y="17"/>
                  </a:cubicBezTo>
                  <a:cubicBezTo>
                    <a:pt x="9" y="17"/>
                    <a:pt x="9" y="17"/>
                    <a:pt x="9" y="17"/>
                  </a:cubicBezTo>
                  <a:cubicBezTo>
                    <a:pt x="10" y="19"/>
                    <a:pt x="12" y="20"/>
                    <a:pt x="13" y="21"/>
                  </a:cubicBezTo>
                  <a:close/>
                  <a:moveTo>
                    <a:pt x="55" y="20"/>
                  </a:moveTo>
                  <a:cubicBezTo>
                    <a:pt x="55" y="20"/>
                    <a:pt x="55" y="20"/>
                    <a:pt x="55" y="20"/>
                  </a:cubicBezTo>
                  <a:cubicBezTo>
                    <a:pt x="55" y="20"/>
                    <a:pt x="55" y="20"/>
                    <a:pt x="55" y="20"/>
                  </a:cubicBezTo>
                  <a:cubicBezTo>
                    <a:pt x="55" y="20"/>
                    <a:pt x="55" y="20"/>
                    <a:pt x="55" y="20"/>
                  </a:cubicBezTo>
                  <a:close/>
                  <a:moveTo>
                    <a:pt x="59" y="15"/>
                  </a:moveTo>
                  <a:cubicBezTo>
                    <a:pt x="57" y="17"/>
                    <a:pt x="56" y="18"/>
                    <a:pt x="55" y="20"/>
                  </a:cubicBezTo>
                  <a:cubicBezTo>
                    <a:pt x="55" y="20"/>
                    <a:pt x="55" y="20"/>
                    <a:pt x="55" y="20"/>
                  </a:cubicBezTo>
                  <a:cubicBezTo>
                    <a:pt x="57" y="17"/>
                    <a:pt x="59" y="14"/>
                    <a:pt x="61" y="12"/>
                  </a:cubicBezTo>
                  <a:cubicBezTo>
                    <a:pt x="61" y="12"/>
                    <a:pt x="61" y="12"/>
                    <a:pt x="61" y="12"/>
                  </a:cubicBezTo>
                  <a:cubicBezTo>
                    <a:pt x="60" y="13"/>
                    <a:pt x="59" y="14"/>
                    <a:pt x="59" y="15"/>
                  </a:cubicBezTo>
                  <a:close/>
                  <a:moveTo>
                    <a:pt x="4" y="15"/>
                  </a:moveTo>
                  <a:cubicBezTo>
                    <a:pt x="3" y="13"/>
                    <a:pt x="3" y="13"/>
                    <a:pt x="3" y="13"/>
                  </a:cubicBezTo>
                  <a:cubicBezTo>
                    <a:pt x="3" y="13"/>
                    <a:pt x="3" y="13"/>
                    <a:pt x="3" y="13"/>
                  </a:cubicBezTo>
                  <a:cubicBezTo>
                    <a:pt x="3" y="13"/>
                    <a:pt x="3" y="13"/>
                    <a:pt x="3" y="13"/>
                  </a:cubicBezTo>
                  <a:cubicBezTo>
                    <a:pt x="4" y="15"/>
                    <a:pt x="4" y="15"/>
                    <a:pt x="4" y="15"/>
                  </a:cubicBezTo>
                  <a:close/>
                  <a:moveTo>
                    <a:pt x="2" y="14"/>
                  </a:moveTo>
                  <a:cubicBezTo>
                    <a:pt x="3" y="13"/>
                    <a:pt x="3" y="13"/>
                    <a:pt x="3" y="13"/>
                  </a:cubicBezTo>
                  <a:cubicBezTo>
                    <a:pt x="2" y="14"/>
                    <a:pt x="2" y="14"/>
                    <a:pt x="2" y="14"/>
                  </a:cubicBezTo>
                  <a:close/>
                  <a:moveTo>
                    <a:pt x="5" y="12"/>
                  </a:moveTo>
                  <a:cubicBezTo>
                    <a:pt x="5" y="12"/>
                    <a:pt x="5" y="11"/>
                    <a:pt x="5" y="11"/>
                  </a:cubicBezTo>
                  <a:cubicBezTo>
                    <a:pt x="5" y="11"/>
                    <a:pt x="5" y="11"/>
                    <a:pt x="5" y="11"/>
                  </a:cubicBezTo>
                  <a:cubicBezTo>
                    <a:pt x="5" y="11"/>
                    <a:pt x="5" y="12"/>
                    <a:pt x="5" y="12"/>
                  </a:cubicBezTo>
                  <a:cubicBezTo>
                    <a:pt x="5" y="12"/>
                    <a:pt x="5" y="12"/>
                    <a:pt x="5" y="12"/>
                  </a:cubicBezTo>
                  <a:cubicBezTo>
                    <a:pt x="5" y="12"/>
                    <a:pt x="5" y="12"/>
                    <a:pt x="5"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6" name="Freeform 261"/>
            <p:cNvSpPr/>
            <p:nvPr/>
          </p:nvSpPr>
          <p:spPr bwMode="auto">
            <a:xfrm>
              <a:off x="2227" y="1246"/>
              <a:ext cx="12" cy="10"/>
            </a:xfrm>
            <a:custGeom>
              <a:avLst/>
              <a:gdLst>
                <a:gd name="T0" fmla="*/ 0 w 12"/>
                <a:gd name="T1" fmla="*/ 10 h 10"/>
                <a:gd name="T2" fmla="*/ 0 w 12"/>
                <a:gd name="T3" fmla="*/ 0 h 10"/>
                <a:gd name="T4" fmla="*/ 12 w 12"/>
                <a:gd name="T5" fmla="*/ 0 h 10"/>
                <a:gd name="T6" fmla="*/ 12 w 12"/>
                <a:gd name="T7" fmla="*/ 10 h 10"/>
                <a:gd name="T8" fmla="*/ 0 w 12"/>
                <a:gd name="T9" fmla="*/ 10 h 10"/>
                <a:gd name="T10" fmla="*/ 0 w 12"/>
                <a:gd name="T11" fmla="*/ 10 h 10"/>
              </a:gdLst>
              <a:ahLst/>
              <a:cxnLst>
                <a:cxn ang="0">
                  <a:pos x="T0" y="T1"/>
                </a:cxn>
                <a:cxn ang="0">
                  <a:pos x="T2" y="T3"/>
                </a:cxn>
                <a:cxn ang="0">
                  <a:pos x="T4" y="T5"/>
                </a:cxn>
                <a:cxn ang="0">
                  <a:pos x="T6" y="T7"/>
                </a:cxn>
                <a:cxn ang="0">
                  <a:pos x="T8" y="T9"/>
                </a:cxn>
                <a:cxn ang="0">
                  <a:pos x="T10" y="T11"/>
                </a:cxn>
              </a:cxnLst>
              <a:rect l="0" t="0" r="r" b="b"/>
              <a:pathLst>
                <a:path w="12" h="10">
                  <a:moveTo>
                    <a:pt x="0" y="10"/>
                  </a:moveTo>
                  <a:lnTo>
                    <a:pt x="0" y="0"/>
                  </a:lnTo>
                  <a:lnTo>
                    <a:pt x="12" y="0"/>
                  </a:lnTo>
                  <a:lnTo>
                    <a:pt x="12" y="10"/>
                  </a:lnTo>
                  <a:lnTo>
                    <a:pt x="0" y="10"/>
                  </a:lnTo>
                  <a:lnTo>
                    <a:pt x="0"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7" name="Freeform 262"/>
            <p:cNvSpPr>
              <a:spLocks noEditPoints="1"/>
            </p:cNvSpPr>
            <p:nvPr/>
          </p:nvSpPr>
          <p:spPr bwMode="auto">
            <a:xfrm>
              <a:off x="2222" y="1241"/>
              <a:ext cx="23" cy="20"/>
            </a:xfrm>
            <a:custGeom>
              <a:avLst/>
              <a:gdLst>
                <a:gd name="T0" fmla="*/ 17 w 23"/>
                <a:gd name="T1" fmla="*/ 20 h 20"/>
                <a:gd name="T2" fmla="*/ 5 w 23"/>
                <a:gd name="T3" fmla="*/ 20 h 20"/>
                <a:gd name="T4" fmla="*/ 5 w 23"/>
                <a:gd name="T5" fmla="*/ 15 h 20"/>
                <a:gd name="T6" fmla="*/ 10 w 23"/>
                <a:gd name="T7" fmla="*/ 15 h 20"/>
                <a:gd name="T8" fmla="*/ 5 w 23"/>
                <a:gd name="T9" fmla="*/ 15 h 20"/>
                <a:gd name="T10" fmla="*/ 5 w 23"/>
                <a:gd name="T11" fmla="*/ 20 h 20"/>
                <a:gd name="T12" fmla="*/ 0 w 23"/>
                <a:gd name="T13" fmla="*/ 20 h 20"/>
                <a:gd name="T14" fmla="*/ 0 w 23"/>
                <a:gd name="T15" fmla="*/ 0 h 20"/>
                <a:gd name="T16" fmla="*/ 23 w 23"/>
                <a:gd name="T17" fmla="*/ 0 h 20"/>
                <a:gd name="T18" fmla="*/ 23 w 23"/>
                <a:gd name="T19" fmla="*/ 20 h 20"/>
                <a:gd name="T20" fmla="*/ 17 w 23"/>
                <a:gd name="T21" fmla="*/ 20 h 20"/>
                <a:gd name="T22" fmla="*/ 17 w 23"/>
                <a:gd name="T23" fmla="*/ 20 h 20"/>
                <a:gd name="T24" fmla="*/ 10 w 23"/>
                <a:gd name="T25" fmla="*/ 10 h 20"/>
                <a:gd name="T26" fmla="*/ 12 w 23"/>
                <a:gd name="T27" fmla="*/ 10 h 20"/>
                <a:gd name="T28" fmla="*/ 10 w 23"/>
                <a:gd name="T29" fmla="*/ 10 h 20"/>
                <a:gd name="T30" fmla="*/ 10 w 23"/>
                <a:gd name="T31" fmla="*/ 10 h 20"/>
                <a:gd name="T32" fmla="*/ 10 w 23"/>
                <a:gd name="T3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20">
                  <a:moveTo>
                    <a:pt x="17" y="20"/>
                  </a:moveTo>
                  <a:lnTo>
                    <a:pt x="5" y="20"/>
                  </a:lnTo>
                  <a:lnTo>
                    <a:pt x="5" y="15"/>
                  </a:lnTo>
                  <a:lnTo>
                    <a:pt x="10" y="15"/>
                  </a:lnTo>
                  <a:lnTo>
                    <a:pt x="5" y="15"/>
                  </a:lnTo>
                  <a:lnTo>
                    <a:pt x="5" y="20"/>
                  </a:lnTo>
                  <a:lnTo>
                    <a:pt x="0" y="20"/>
                  </a:lnTo>
                  <a:lnTo>
                    <a:pt x="0" y="0"/>
                  </a:lnTo>
                  <a:lnTo>
                    <a:pt x="23" y="0"/>
                  </a:lnTo>
                  <a:lnTo>
                    <a:pt x="23" y="20"/>
                  </a:lnTo>
                  <a:lnTo>
                    <a:pt x="17" y="20"/>
                  </a:lnTo>
                  <a:lnTo>
                    <a:pt x="17" y="20"/>
                  </a:lnTo>
                  <a:close/>
                  <a:moveTo>
                    <a:pt x="10" y="10"/>
                  </a:moveTo>
                  <a:lnTo>
                    <a:pt x="12" y="10"/>
                  </a:lnTo>
                  <a:lnTo>
                    <a:pt x="10" y="10"/>
                  </a:lnTo>
                  <a:lnTo>
                    <a:pt x="10" y="10"/>
                  </a:lnTo>
                  <a:lnTo>
                    <a:pt x="10" y="1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8" name="Freeform 263"/>
            <p:cNvSpPr/>
            <p:nvPr/>
          </p:nvSpPr>
          <p:spPr bwMode="auto">
            <a:xfrm>
              <a:off x="2358" y="1225"/>
              <a:ext cx="10" cy="11"/>
            </a:xfrm>
            <a:custGeom>
              <a:avLst/>
              <a:gdLst>
                <a:gd name="T0" fmla="*/ 0 w 10"/>
                <a:gd name="T1" fmla="*/ 11 h 11"/>
                <a:gd name="T2" fmla="*/ 0 w 10"/>
                <a:gd name="T3" fmla="*/ 0 h 11"/>
                <a:gd name="T4" fmla="*/ 10 w 10"/>
                <a:gd name="T5" fmla="*/ 0 h 11"/>
                <a:gd name="T6" fmla="*/ 10 w 10"/>
                <a:gd name="T7" fmla="*/ 11 h 11"/>
                <a:gd name="T8" fmla="*/ 0 w 10"/>
                <a:gd name="T9" fmla="*/ 11 h 11"/>
                <a:gd name="T10" fmla="*/ 0 w 10"/>
                <a:gd name="T11" fmla="*/ 11 h 11"/>
              </a:gdLst>
              <a:ahLst/>
              <a:cxnLst>
                <a:cxn ang="0">
                  <a:pos x="T0" y="T1"/>
                </a:cxn>
                <a:cxn ang="0">
                  <a:pos x="T2" y="T3"/>
                </a:cxn>
                <a:cxn ang="0">
                  <a:pos x="T4" y="T5"/>
                </a:cxn>
                <a:cxn ang="0">
                  <a:pos x="T6" y="T7"/>
                </a:cxn>
                <a:cxn ang="0">
                  <a:pos x="T8" y="T9"/>
                </a:cxn>
                <a:cxn ang="0">
                  <a:pos x="T10" y="T11"/>
                </a:cxn>
              </a:cxnLst>
              <a:rect l="0" t="0" r="r" b="b"/>
              <a:pathLst>
                <a:path w="10" h="11">
                  <a:moveTo>
                    <a:pt x="0" y="11"/>
                  </a:moveTo>
                  <a:lnTo>
                    <a:pt x="0" y="0"/>
                  </a:lnTo>
                  <a:lnTo>
                    <a:pt x="10" y="0"/>
                  </a:lnTo>
                  <a:lnTo>
                    <a:pt x="10" y="11"/>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9" name="Freeform 264"/>
            <p:cNvSpPr/>
            <p:nvPr/>
          </p:nvSpPr>
          <p:spPr bwMode="auto">
            <a:xfrm>
              <a:off x="2353" y="1220"/>
              <a:ext cx="20" cy="21"/>
            </a:xfrm>
            <a:custGeom>
              <a:avLst/>
              <a:gdLst>
                <a:gd name="T0" fmla="*/ 15 w 20"/>
                <a:gd name="T1" fmla="*/ 21 h 21"/>
                <a:gd name="T2" fmla="*/ 5 w 20"/>
                <a:gd name="T3" fmla="*/ 21 h 21"/>
                <a:gd name="T4" fmla="*/ 5 w 20"/>
                <a:gd name="T5" fmla="*/ 16 h 21"/>
                <a:gd name="T6" fmla="*/ 10 w 20"/>
                <a:gd name="T7" fmla="*/ 16 h 21"/>
                <a:gd name="T8" fmla="*/ 5 w 20"/>
                <a:gd name="T9" fmla="*/ 16 h 21"/>
                <a:gd name="T10" fmla="*/ 5 w 20"/>
                <a:gd name="T11" fmla="*/ 21 h 21"/>
                <a:gd name="T12" fmla="*/ 0 w 20"/>
                <a:gd name="T13" fmla="*/ 21 h 21"/>
                <a:gd name="T14" fmla="*/ 0 w 20"/>
                <a:gd name="T15" fmla="*/ 0 h 21"/>
                <a:gd name="T16" fmla="*/ 20 w 20"/>
                <a:gd name="T17" fmla="*/ 0 h 21"/>
                <a:gd name="T18" fmla="*/ 20 w 20"/>
                <a:gd name="T19" fmla="*/ 21 h 21"/>
                <a:gd name="T20" fmla="*/ 15 w 20"/>
                <a:gd name="T21" fmla="*/ 21 h 21"/>
                <a:gd name="T22" fmla="*/ 15 w 20"/>
                <a:gd name="T23"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 h="21">
                  <a:moveTo>
                    <a:pt x="15" y="21"/>
                  </a:moveTo>
                  <a:lnTo>
                    <a:pt x="5" y="21"/>
                  </a:lnTo>
                  <a:lnTo>
                    <a:pt x="5" y="16"/>
                  </a:lnTo>
                  <a:lnTo>
                    <a:pt x="10" y="16"/>
                  </a:lnTo>
                  <a:lnTo>
                    <a:pt x="5" y="16"/>
                  </a:lnTo>
                  <a:lnTo>
                    <a:pt x="5" y="21"/>
                  </a:lnTo>
                  <a:lnTo>
                    <a:pt x="0" y="21"/>
                  </a:lnTo>
                  <a:lnTo>
                    <a:pt x="0" y="0"/>
                  </a:lnTo>
                  <a:lnTo>
                    <a:pt x="20" y="0"/>
                  </a:lnTo>
                  <a:lnTo>
                    <a:pt x="20" y="21"/>
                  </a:lnTo>
                  <a:lnTo>
                    <a:pt x="15" y="21"/>
                  </a:lnTo>
                  <a:lnTo>
                    <a:pt x="15" y="2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0" name="Freeform 265"/>
            <p:cNvSpPr/>
            <p:nvPr/>
          </p:nvSpPr>
          <p:spPr bwMode="auto">
            <a:xfrm>
              <a:off x="2106" y="1251"/>
              <a:ext cx="78" cy="138"/>
            </a:xfrm>
            <a:custGeom>
              <a:avLst/>
              <a:gdLst>
                <a:gd name="T0" fmla="*/ 0 w 31"/>
                <a:gd name="T1" fmla="*/ 31 h 55"/>
                <a:gd name="T2" fmla="*/ 0 w 31"/>
                <a:gd name="T3" fmla="*/ 30 h 55"/>
                <a:gd name="T4" fmla="*/ 0 w 31"/>
                <a:gd name="T5" fmla="*/ 30 h 55"/>
                <a:gd name="T6" fmla="*/ 25 w 31"/>
                <a:gd name="T7" fmla="*/ 0 h 55"/>
                <a:gd name="T8" fmla="*/ 25 w 31"/>
                <a:gd name="T9" fmla="*/ 0 h 55"/>
                <a:gd name="T10" fmla="*/ 28 w 31"/>
                <a:gd name="T11" fmla="*/ 0 h 55"/>
                <a:gd name="T12" fmla="*/ 28 w 31"/>
                <a:gd name="T13" fmla="*/ 0 h 55"/>
                <a:gd name="T14" fmla="*/ 27 w 31"/>
                <a:gd name="T15" fmla="*/ 4 h 55"/>
                <a:gd name="T16" fmla="*/ 25 w 31"/>
                <a:gd name="T17" fmla="*/ 4 h 55"/>
                <a:gd name="T18" fmla="*/ 25 w 31"/>
                <a:gd name="T19" fmla="*/ 4 h 55"/>
                <a:gd name="T20" fmla="*/ 4 w 31"/>
                <a:gd name="T21" fmla="*/ 30 h 55"/>
                <a:gd name="T22" fmla="*/ 4 w 31"/>
                <a:gd name="T23" fmla="*/ 30 h 55"/>
                <a:gd name="T24" fmla="*/ 4 w 31"/>
                <a:gd name="T25" fmla="*/ 31 h 55"/>
                <a:gd name="T26" fmla="*/ 4 w 31"/>
                <a:gd name="T27" fmla="*/ 31 h 55"/>
                <a:gd name="T28" fmla="*/ 17 w 31"/>
                <a:gd name="T29" fmla="*/ 47 h 55"/>
                <a:gd name="T30" fmla="*/ 17 w 31"/>
                <a:gd name="T31" fmla="*/ 47 h 55"/>
                <a:gd name="T32" fmla="*/ 31 w 31"/>
                <a:gd name="T33" fmla="*/ 51 h 55"/>
                <a:gd name="T34" fmla="*/ 31 w 31"/>
                <a:gd name="T35" fmla="*/ 51 h 55"/>
                <a:gd name="T36" fmla="*/ 30 w 31"/>
                <a:gd name="T37" fmla="*/ 55 h 55"/>
                <a:gd name="T38" fmla="*/ 0 w 31"/>
                <a:gd name="T39" fmla="*/ 3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 h="55">
                  <a:moveTo>
                    <a:pt x="0" y="31"/>
                  </a:moveTo>
                  <a:cubicBezTo>
                    <a:pt x="0" y="30"/>
                    <a:pt x="0" y="30"/>
                    <a:pt x="0" y="30"/>
                  </a:cubicBezTo>
                  <a:cubicBezTo>
                    <a:pt x="0" y="30"/>
                    <a:pt x="0" y="30"/>
                    <a:pt x="0" y="30"/>
                  </a:cubicBezTo>
                  <a:cubicBezTo>
                    <a:pt x="2" y="12"/>
                    <a:pt x="15" y="0"/>
                    <a:pt x="25" y="0"/>
                  </a:cubicBezTo>
                  <a:cubicBezTo>
                    <a:pt x="25" y="0"/>
                    <a:pt x="25" y="0"/>
                    <a:pt x="25" y="0"/>
                  </a:cubicBezTo>
                  <a:cubicBezTo>
                    <a:pt x="26" y="0"/>
                    <a:pt x="27" y="0"/>
                    <a:pt x="28" y="0"/>
                  </a:cubicBezTo>
                  <a:cubicBezTo>
                    <a:pt x="28" y="0"/>
                    <a:pt x="28" y="0"/>
                    <a:pt x="28" y="0"/>
                  </a:cubicBezTo>
                  <a:cubicBezTo>
                    <a:pt x="27" y="4"/>
                    <a:pt x="27" y="4"/>
                    <a:pt x="27" y="4"/>
                  </a:cubicBezTo>
                  <a:cubicBezTo>
                    <a:pt x="26" y="4"/>
                    <a:pt x="26" y="4"/>
                    <a:pt x="25" y="4"/>
                  </a:cubicBezTo>
                  <a:cubicBezTo>
                    <a:pt x="25" y="4"/>
                    <a:pt x="25" y="4"/>
                    <a:pt x="25" y="4"/>
                  </a:cubicBezTo>
                  <a:cubicBezTo>
                    <a:pt x="18" y="4"/>
                    <a:pt x="5" y="14"/>
                    <a:pt x="4" y="30"/>
                  </a:cubicBezTo>
                  <a:cubicBezTo>
                    <a:pt x="4" y="30"/>
                    <a:pt x="4" y="30"/>
                    <a:pt x="4" y="30"/>
                  </a:cubicBezTo>
                  <a:cubicBezTo>
                    <a:pt x="4" y="30"/>
                    <a:pt x="4" y="30"/>
                    <a:pt x="4" y="31"/>
                  </a:cubicBezTo>
                  <a:cubicBezTo>
                    <a:pt x="4" y="31"/>
                    <a:pt x="4" y="31"/>
                    <a:pt x="4" y="31"/>
                  </a:cubicBezTo>
                  <a:cubicBezTo>
                    <a:pt x="4" y="39"/>
                    <a:pt x="11" y="44"/>
                    <a:pt x="17" y="47"/>
                  </a:cubicBezTo>
                  <a:cubicBezTo>
                    <a:pt x="17" y="47"/>
                    <a:pt x="17" y="47"/>
                    <a:pt x="17" y="47"/>
                  </a:cubicBezTo>
                  <a:cubicBezTo>
                    <a:pt x="24" y="50"/>
                    <a:pt x="31" y="51"/>
                    <a:pt x="31" y="51"/>
                  </a:cubicBezTo>
                  <a:cubicBezTo>
                    <a:pt x="31" y="51"/>
                    <a:pt x="31" y="51"/>
                    <a:pt x="31" y="51"/>
                  </a:cubicBezTo>
                  <a:cubicBezTo>
                    <a:pt x="30" y="55"/>
                    <a:pt x="30" y="55"/>
                    <a:pt x="30" y="55"/>
                  </a:cubicBezTo>
                  <a:cubicBezTo>
                    <a:pt x="30" y="55"/>
                    <a:pt x="1" y="51"/>
                    <a:pt x="0" y="3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1" name="Freeform 266"/>
            <p:cNvSpPr>
              <a:spLocks noEditPoints="1"/>
            </p:cNvSpPr>
            <p:nvPr/>
          </p:nvSpPr>
          <p:spPr bwMode="auto">
            <a:xfrm>
              <a:off x="2100" y="1246"/>
              <a:ext cx="89" cy="148"/>
            </a:xfrm>
            <a:custGeom>
              <a:avLst/>
              <a:gdLst>
                <a:gd name="T0" fmla="*/ 32 w 35"/>
                <a:gd name="T1" fmla="*/ 59 h 59"/>
                <a:gd name="T2" fmla="*/ 31 w 35"/>
                <a:gd name="T3" fmla="*/ 58 h 59"/>
                <a:gd name="T4" fmla="*/ 27 w 35"/>
                <a:gd name="T5" fmla="*/ 58 h 59"/>
                <a:gd name="T6" fmla="*/ 17 w 35"/>
                <a:gd name="T7" fmla="*/ 54 h 59"/>
                <a:gd name="T8" fmla="*/ 0 w 35"/>
                <a:gd name="T9" fmla="*/ 33 h 59"/>
                <a:gd name="T10" fmla="*/ 2 w 35"/>
                <a:gd name="T11" fmla="*/ 33 h 59"/>
                <a:gd name="T12" fmla="*/ 0 w 35"/>
                <a:gd name="T13" fmla="*/ 32 h 59"/>
                <a:gd name="T14" fmla="*/ 27 w 35"/>
                <a:gd name="T15" fmla="*/ 0 h 59"/>
                <a:gd name="T16" fmla="*/ 30 w 35"/>
                <a:gd name="T17" fmla="*/ 0 h 59"/>
                <a:gd name="T18" fmla="*/ 32 w 35"/>
                <a:gd name="T19" fmla="*/ 1 h 59"/>
                <a:gd name="T20" fmla="*/ 28 w 35"/>
                <a:gd name="T21" fmla="*/ 8 h 59"/>
                <a:gd name="T22" fmla="*/ 27 w 35"/>
                <a:gd name="T23" fmla="*/ 8 h 59"/>
                <a:gd name="T24" fmla="*/ 8 w 35"/>
                <a:gd name="T25" fmla="*/ 32 h 59"/>
                <a:gd name="T26" fmla="*/ 8 w 35"/>
                <a:gd name="T27" fmla="*/ 33 h 59"/>
                <a:gd name="T28" fmla="*/ 8 w 35"/>
                <a:gd name="T29" fmla="*/ 33 h 59"/>
                <a:gd name="T30" fmla="*/ 20 w 35"/>
                <a:gd name="T31" fmla="*/ 47 h 59"/>
                <a:gd name="T32" fmla="*/ 33 w 35"/>
                <a:gd name="T33" fmla="*/ 51 h 59"/>
                <a:gd name="T34" fmla="*/ 33 w 35"/>
                <a:gd name="T35" fmla="*/ 51 h 59"/>
                <a:gd name="T36" fmla="*/ 35 w 35"/>
                <a:gd name="T37" fmla="*/ 53 h 59"/>
                <a:gd name="T38" fmla="*/ 32 w 35"/>
                <a:gd name="T39" fmla="*/ 57 h 59"/>
                <a:gd name="T40" fmla="*/ 32 w 35"/>
                <a:gd name="T41" fmla="*/ 57 h 59"/>
                <a:gd name="T42" fmla="*/ 32 w 35"/>
                <a:gd name="T43" fmla="*/ 59 h 59"/>
                <a:gd name="T44" fmla="*/ 32 w 35"/>
                <a:gd name="T45" fmla="*/ 57 h 59"/>
                <a:gd name="T46" fmla="*/ 31 w 35"/>
                <a:gd name="T47" fmla="*/ 58 h 59"/>
                <a:gd name="T48" fmla="*/ 19 w 35"/>
                <a:gd name="T49" fmla="*/ 51 h 59"/>
                <a:gd name="T50" fmla="*/ 10 w 35"/>
                <a:gd name="T51" fmla="*/ 45 h 59"/>
                <a:gd name="T52" fmla="*/ 26 w 35"/>
                <a:gd name="T53" fmla="*/ 53 h 59"/>
                <a:gd name="T54" fmla="*/ 4 w 35"/>
                <a:gd name="T55" fmla="*/ 32 h 59"/>
                <a:gd name="T56" fmla="*/ 4 w 35"/>
                <a:gd name="T57" fmla="*/ 32 h 59"/>
                <a:gd name="T58" fmla="*/ 27 w 35"/>
                <a:gd name="T59" fmla="*/ 4 h 59"/>
                <a:gd name="T60" fmla="*/ 27 w 35"/>
                <a:gd name="T61" fmla="*/ 4 h 59"/>
                <a:gd name="T62" fmla="*/ 27 w 35"/>
                <a:gd name="T63" fmla="*/ 4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5" h="59">
                  <a:moveTo>
                    <a:pt x="32" y="59"/>
                  </a:moveTo>
                  <a:cubicBezTo>
                    <a:pt x="32" y="59"/>
                    <a:pt x="32" y="59"/>
                    <a:pt x="32" y="59"/>
                  </a:cubicBezTo>
                  <a:cubicBezTo>
                    <a:pt x="32" y="59"/>
                    <a:pt x="32" y="59"/>
                    <a:pt x="32" y="59"/>
                  </a:cubicBezTo>
                  <a:cubicBezTo>
                    <a:pt x="32" y="59"/>
                    <a:pt x="31" y="59"/>
                    <a:pt x="31" y="58"/>
                  </a:cubicBezTo>
                  <a:cubicBezTo>
                    <a:pt x="31" y="58"/>
                    <a:pt x="31" y="58"/>
                    <a:pt x="31" y="58"/>
                  </a:cubicBezTo>
                  <a:cubicBezTo>
                    <a:pt x="30" y="58"/>
                    <a:pt x="29" y="58"/>
                    <a:pt x="27" y="58"/>
                  </a:cubicBezTo>
                  <a:cubicBezTo>
                    <a:pt x="27" y="58"/>
                    <a:pt x="27" y="58"/>
                    <a:pt x="27" y="58"/>
                  </a:cubicBezTo>
                  <a:cubicBezTo>
                    <a:pt x="25" y="57"/>
                    <a:pt x="21" y="56"/>
                    <a:pt x="17" y="54"/>
                  </a:cubicBezTo>
                  <a:cubicBezTo>
                    <a:pt x="17" y="54"/>
                    <a:pt x="17" y="54"/>
                    <a:pt x="17" y="54"/>
                  </a:cubicBezTo>
                  <a:cubicBezTo>
                    <a:pt x="9" y="51"/>
                    <a:pt x="1" y="44"/>
                    <a:pt x="0" y="33"/>
                  </a:cubicBezTo>
                  <a:cubicBezTo>
                    <a:pt x="0" y="33"/>
                    <a:pt x="0" y="33"/>
                    <a:pt x="0" y="33"/>
                  </a:cubicBezTo>
                  <a:cubicBezTo>
                    <a:pt x="2" y="33"/>
                    <a:pt x="2" y="33"/>
                    <a:pt x="2" y="33"/>
                  </a:cubicBezTo>
                  <a:cubicBezTo>
                    <a:pt x="0" y="33"/>
                    <a:pt x="0" y="33"/>
                    <a:pt x="0" y="33"/>
                  </a:cubicBezTo>
                  <a:cubicBezTo>
                    <a:pt x="0" y="32"/>
                    <a:pt x="0" y="32"/>
                    <a:pt x="0" y="32"/>
                  </a:cubicBezTo>
                  <a:cubicBezTo>
                    <a:pt x="0" y="32"/>
                    <a:pt x="0" y="32"/>
                    <a:pt x="0" y="32"/>
                  </a:cubicBezTo>
                  <a:cubicBezTo>
                    <a:pt x="2" y="12"/>
                    <a:pt x="16" y="0"/>
                    <a:pt x="27" y="0"/>
                  </a:cubicBezTo>
                  <a:cubicBezTo>
                    <a:pt x="27" y="0"/>
                    <a:pt x="27" y="0"/>
                    <a:pt x="27" y="0"/>
                  </a:cubicBezTo>
                  <a:cubicBezTo>
                    <a:pt x="28" y="0"/>
                    <a:pt x="29" y="0"/>
                    <a:pt x="30" y="0"/>
                  </a:cubicBezTo>
                  <a:cubicBezTo>
                    <a:pt x="30" y="0"/>
                    <a:pt x="30" y="0"/>
                    <a:pt x="30" y="0"/>
                  </a:cubicBezTo>
                  <a:cubicBezTo>
                    <a:pt x="32" y="1"/>
                    <a:pt x="32" y="1"/>
                    <a:pt x="32" y="1"/>
                  </a:cubicBezTo>
                  <a:cubicBezTo>
                    <a:pt x="30" y="9"/>
                    <a:pt x="30" y="9"/>
                    <a:pt x="30" y="9"/>
                  </a:cubicBezTo>
                  <a:cubicBezTo>
                    <a:pt x="28" y="8"/>
                    <a:pt x="28" y="8"/>
                    <a:pt x="28" y="8"/>
                  </a:cubicBezTo>
                  <a:cubicBezTo>
                    <a:pt x="28" y="8"/>
                    <a:pt x="28" y="8"/>
                    <a:pt x="27" y="8"/>
                  </a:cubicBezTo>
                  <a:cubicBezTo>
                    <a:pt x="27" y="8"/>
                    <a:pt x="27" y="8"/>
                    <a:pt x="27" y="8"/>
                  </a:cubicBezTo>
                  <a:cubicBezTo>
                    <a:pt x="27" y="8"/>
                    <a:pt x="27" y="8"/>
                    <a:pt x="27" y="8"/>
                  </a:cubicBezTo>
                  <a:cubicBezTo>
                    <a:pt x="21" y="8"/>
                    <a:pt x="9" y="17"/>
                    <a:pt x="8" y="32"/>
                  </a:cubicBezTo>
                  <a:cubicBezTo>
                    <a:pt x="8" y="32"/>
                    <a:pt x="8" y="32"/>
                    <a:pt x="8" y="32"/>
                  </a:cubicBezTo>
                  <a:cubicBezTo>
                    <a:pt x="8" y="32"/>
                    <a:pt x="8" y="32"/>
                    <a:pt x="8" y="33"/>
                  </a:cubicBezTo>
                  <a:cubicBezTo>
                    <a:pt x="8" y="33"/>
                    <a:pt x="8" y="33"/>
                    <a:pt x="8" y="33"/>
                  </a:cubicBezTo>
                  <a:cubicBezTo>
                    <a:pt x="8" y="33"/>
                    <a:pt x="8" y="33"/>
                    <a:pt x="8" y="33"/>
                  </a:cubicBezTo>
                  <a:cubicBezTo>
                    <a:pt x="8" y="33"/>
                    <a:pt x="8" y="33"/>
                    <a:pt x="8" y="33"/>
                  </a:cubicBezTo>
                  <a:cubicBezTo>
                    <a:pt x="8" y="39"/>
                    <a:pt x="14" y="44"/>
                    <a:pt x="20" y="47"/>
                  </a:cubicBezTo>
                  <a:cubicBezTo>
                    <a:pt x="20" y="47"/>
                    <a:pt x="20" y="47"/>
                    <a:pt x="20" y="47"/>
                  </a:cubicBezTo>
                  <a:cubicBezTo>
                    <a:pt x="26" y="49"/>
                    <a:pt x="32" y="51"/>
                    <a:pt x="33" y="51"/>
                  </a:cubicBezTo>
                  <a:cubicBezTo>
                    <a:pt x="33" y="51"/>
                    <a:pt x="33" y="51"/>
                    <a:pt x="33" y="51"/>
                  </a:cubicBezTo>
                  <a:cubicBezTo>
                    <a:pt x="33" y="51"/>
                    <a:pt x="33" y="51"/>
                    <a:pt x="33" y="51"/>
                  </a:cubicBezTo>
                  <a:cubicBezTo>
                    <a:pt x="35" y="51"/>
                    <a:pt x="35" y="51"/>
                    <a:pt x="35" y="51"/>
                  </a:cubicBezTo>
                  <a:cubicBezTo>
                    <a:pt x="35" y="53"/>
                    <a:pt x="35" y="53"/>
                    <a:pt x="35" y="53"/>
                  </a:cubicBezTo>
                  <a:cubicBezTo>
                    <a:pt x="34" y="57"/>
                    <a:pt x="34" y="57"/>
                    <a:pt x="34" y="57"/>
                  </a:cubicBezTo>
                  <a:cubicBezTo>
                    <a:pt x="32" y="57"/>
                    <a:pt x="32" y="57"/>
                    <a:pt x="32" y="57"/>
                  </a:cubicBezTo>
                  <a:cubicBezTo>
                    <a:pt x="32" y="59"/>
                    <a:pt x="32" y="59"/>
                    <a:pt x="32" y="59"/>
                  </a:cubicBezTo>
                  <a:cubicBezTo>
                    <a:pt x="32" y="57"/>
                    <a:pt x="32" y="57"/>
                    <a:pt x="32" y="57"/>
                  </a:cubicBezTo>
                  <a:cubicBezTo>
                    <a:pt x="32" y="59"/>
                    <a:pt x="32" y="59"/>
                    <a:pt x="32" y="59"/>
                  </a:cubicBezTo>
                  <a:cubicBezTo>
                    <a:pt x="32" y="59"/>
                    <a:pt x="32" y="59"/>
                    <a:pt x="32" y="59"/>
                  </a:cubicBezTo>
                  <a:close/>
                  <a:moveTo>
                    <a:pt x="31" y="58"/>
                  </a:moveTo>
                  <a:cubicBezTo>
                    <a:pt x="32" y="57"/>
                    <a:pt x="32" y="57"/>
                    <a:pt x="32" y="57"/>
                  </a:cubicBezTo>
                  <a:cubicBezTo>
                    <a:pt x="32" y="57"/>
                    <a:pt x="32" y="57"/>
                    <a:pt x="32" y="57"/>
                  </a:cubicBezTo>
                  <a:cubicBezTo>
                    <a:pt x="31" y="58"/>
                    <a:pt x="31" y="58"/>
                    <a:pt x="31" y="58"/>
                  </a:cubicBezTo>
                  <a:close/>
                  <a:moveTo>
                    <a:pt x="26" y="53"/>
                  </a:moveTo>
                  <a:cubicBezTo>
                    <a:pt x="24" y="53"/>
                    <a:pt x="21" y="52"/>
                    <a:pt x="19" y="51"/>
                  </a:cubicBezTo>
                  <a:cubicBezTo>
                    <a:pt x="19" y="51"/>
                    <a:pt x="19" y="51"/>
                    <a:pt x="19" y="51"/>
                  </a:cubicBezTo>
                  <a:cubicBezTo>
                    <a:pt x="16" y="49"/>
                    <a:pt x="13" y="47"/>
                    <a:pt x="10" y="45"/>
                  </a:cubicBezTo>
                  <a:cubicBezTo>
                    <a:pt x="10" y="45"/>
                    <a:pt x="10" y="45"/>
                    <a:pt x="10" y="45"/>
                  </a:cubicBezTo>
                  <a:cubicBezTo>
                    <a:pt x="15" y="50"/>
                    <a:pt x="21" y="52"/>
                    <a:pt x="26" y="53"/>
                  </a:cubicBezTo>
                  <a:close/>
                  <a:moveTo>
                    <a:pt x="4" y="32"/>
                  </a:moveTo>
                  <a:cubicBezTo>
                    <a:pt x="4" y="32"/>
                    <a:pt x="4" y="32"/>
                    <a:pt x="4" y="32"/>
                  </a:cubicBezTo>
                  <a:cubicBezTo>
                    <a:pt x="4" y="32"/>
                    <a:pt x="4" y="32"/>
                    <a:pt x="4" y="32"/>
                  </a:cubicBezTo>
                  <a:cubicBezTo>
                    <a:pt x="4" y="32"/>
                    <a:pt x="4" y="32"/>
                    <a:pt x="4" y="32"/>
                  </a:cubicBezTo>
                  <a:close/>
                  <a:moveTo>
                    <a:pt x="27" y="4"/>
                  </a:moveTo>
                  <a:cubicBezTo>
                    <a:pt x="27" y="4"/>
                    <a:pt x="27" y="4"/>
                    <a:pt x="27" y="4"/>
                  </a:cubicBezTo>
                  <a:cubicBezTo>
                    <a:pt x="27" y="4"/>
                    <a:pt x="27" y="4"/>
                    <a:pt x="27" y="4"/>
                  </a:cubicBezTo>
                  <a:cubicBezTo>
                    <a:pt x="27" y="4"/>
                    <a:pt x="27" y="4"/>
                    <a:pt x="27" y="4"/>
                  </a:cubicBezTo>
                  <a:cubicBezTo>
                    <a:pt x="27" y="4"/>
                    <a:pt x="27" y="4"/>
                    <a:pt x="27" y="4"/>
                  </a:cubicBezTo>
                  <a:cubicBezTo>
                    <a:pt x="27" y="4"/>
                    <a:pt x="27" y="4"/>
                    <a:pt x="2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2" name="Freeform 267"/>
            <p:cNvSpPr>
              <a:spLocks noEditPoints="1"/>
            </p:cNvSpPr>
            <p:nvPr/>
          </p:nvSpPr>
          <p:spPr bwMode="auto">
            <a:xfrm>
              <a:off x="2419" y="1215"/>
              <a:ext cx="83" cy="134"/>
            </a:xfrm>
            <a:custGeom>
              <a:avLst/>
              <a:gdLst>
                <a:gd name="T0" fmla="*/ 6 w 33"/>
                <a:gd name="T1" fmla="*/ 52 h 53"/>
                <a:gd name="T2" fmla="*/ 9 w 33"/>
                <a:gd name="T3" fmla="*/ 49 h 53"/>
                <a:gd name="T4" fmla="*/ 8 w 33"/>
                <a:gd name="T5" fmla="*/ 50 h 53"/>
                <a:gd name="T6" fmla="*/ 8 w 33"/>
                <a:gd name="T7" fmla="*/ 49 h 53"/>
                <a:gd name="T8" fmla="*/ 8 w 33"/>
                <a:gd name="T9" fmla="*/ 49 h 53"/>
                <a:gd name="T10" fmla="*/ 8 w 33"/>
                <a:gd name="T11" fmla="*/ 49 h 53"/>
                <a:gd name="T12" fmla="*/ 8 w 33"/>
                <a:gd name="T13" fmla="*/ 49 h 53"/>
                <a:gd name="T14" fmla="*/ 8 w 33"/>
                <a:gd name="T15" fmla="*/ 49 h 53"/>
                <a:gd name="T16" fmla="*/ 8 w 33"/>
                <a:gd name="T17" fmla="*/ 49 h 53"/>
                <a:gd name="T18" fmla="*/ 8 w 33"/>
                <a:gd name="T19" fmla="*/ 49 h 53"/>
                <a:gd name="T20" fmla="*/ 20 w 33"/>
                <a:gd name="T21" fmla="*/ 42 h 53"/>
                <a:gd name="T22" fmla="*/ 20 w 33"/>
                <a:gd name="T23" fmla="*/ 42 h 53"/>
                <a:gd name="T24" fmla="*/ 29 w 33"/>
                <a:gd name="T25" fmla="*/ 25 h 53"/>
                <a:gd name="T26" fmla="*/ 29 w 33"/>
                <a:gd name="T27" fmla="*/ 25 h 53"/>
                <a:gd name="T28" fmla="*/ 29 w 33"/>
                <a:gd name="T29" fmla="*/ 21 h 53"/>
                <a:gd name="T30" fmla="*/ 29 w 33"/>
                <a:gd name="T31" fmla="*/ 21 h 53"/>
                <a:gd name="T32" fmla="*/ 13 w 33"/>
                <a:gd name="T33" fmla="*/ 5 h 53"/>
                <a:gd name="T34" fmla="*/ 13 w 33"/>
                <a:gd name="T35" fmla="*/ 5 h 53"/>
                <a:gd name="T36" fmla="*/ 5 w 33"/>
                <a:gd name="T37" fmla="*/ 6 h 53"/>
                <a:gd name="T38" fmla="*/ 5 w 33"/>
                <a:gd name="T39" fmla="*/ 6 h 53"/>
                <a:gd name="T40" fmla="*/ 2 w 33"/>
                <a:gd name="T41" fmla="*/ 8 h 53"/>
                <a:gd name="T42" fmla="*/ 2 w 33"/>
                <a:gd name="T43" fmla="*/ 8 h 53"/>
                <a:gd name="T44" fmla="*/ 0 w 33"/>
                <a:gd name="T45" fmla="*/ 4 h 53"/>
                <a:gd name="T46" fmla="*/ 13 w 33"/>
                <a:gd name="T47" fmla="*/ 1 h 53"/>
                <a:gd name="T48" fmla="*/ 13 w 33"/>
                <a:gd name="T49" fmla="*/ 1 h 53"/>
                <a:gd name="T50" fmla="*/ 33 w 33"/>
                <a:gd name="T51" fmla="*/ 20 h 53"/>
                <a:gd name="T52" fmla="*/ 33 w 33"/>
                <a:gd name="T53" fmla="*/ 20 h 53"/>
                <a:gd name="T54" fmla="*/ 33 w 33"/>
                <a:gd name="T55" fmla="*/ 25 h 53"/>
                <a:gd name="T56" fmla="*/ 33 w 33"/>
                <a:gd name="T57" fmla="*/ 25 h 53"/>
                <a:gd name="T58" fmla="*/ 23 w 33"/>
                <a:gd name="T59" fmla="*/ 46 h 53"/>
                <a:gd name="T60" fmla="*/ 23 w 33"/>
                <a:gd name="T61" fmla="*/ 46 h 53"/>
                <a:gd name="T62" fmla="*/ 8 w 33"/>
                <a:gd name="T63" fmla="*/ 53 h 53"/>
                <a:gd name="T64" fmla="*/ 8 w 33"/>
                <a:gd name="T65" fmla="*/ 53 h 53"/>
                <a:gd name="T66" fmla="*/ 6 w 33"/>
                <a:gd name="T67" fmla="*/ 52 h 53"/>
                <a:gd name="T68" fmla="*/ 2 w 33"/>
                <a:gd name="T69" fmla="*/ 8 h 53"/>
                <a:gd name="T70" fmla="*/ 2 w 33"/>
                <a:gd name="T71" fmla="*/ 8 h 53"/>
                <a:gd name="T72" fmla="*/ 2 w 33"/>
                <a:gd name="T73" fmla="*/ 8 h 53"/>
                <a:gd name="T74" fmla="*/ 2 w 33"/>
                <a:gd name="T75" fmla="*/ 8 h 53"/>
                <a:gd name="T76" fmla="*/ 2 w 33"/>
                <a:gd name="T77" fmla="*/ 8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3" h="53">
                  <a:moveTo>
                    <a:pt x="6" y="52"/>
                  </a:moveTo>
                  <a:cubicBezTo>
                    <a:pt x="9" y="49"/>
                    <a:pt x="9" y="49"/>
                    <a:pt x="9" y="49"/>
                  </a:cubicBezTo>
                  <a:cubicBezTo>
                    <a:pt x="8" y="50"/>
                    <a:pt x="8" y="50"/>
                    <a:pt x="8" y="50"/>
                  </a:cubicBezTo>
                  <a:cubicBezTo>
                    <a:pt x="8" y="49"/>
                    <a:pt x="8" y="49"/>
                    <a:pt x="8" y="49"/>
                  </a:cubicBezTo>
                  <a:cubicBezTo>
                    <a:pt x="8" y="49"/>
                    <a:pt x="8" y="49"/>
                    <a:pt x="8" y="49"/>
                  </a:cubicBezTo>
                  <a:cubicBezTo>
                    <a:pt x="8" y="49"/>
                    <a:pt x="8" y="49"/>
                    <a:pt x="8" y="49"/>
                  </a:cubicBezTo>
                  <a:cubicBezTo>
                    <a:pt x="8" y="49"/>
                    <a:pt x="8" y="49"/>
                    <a:pt x="8" y="49"/>
                  </a:cubicBezTo>
                  <a:cubicBezTo>
                    <a:pt x="8" y="49"/>
                    <a:pt x="8" y="49"/>
                    <a:pt x="8" y="49"/>
                  </a:cubicBezTo>
                  <a:cubicBezTo>
                    <a:pt x="8" y="49"/>
                    <a:pt x="8" y="49"/>
                    <a:pt x="8" y="49"/>
                  </a:cubicBezTo>
                  <a:cubicBezTo>
                    <a:pt x="8" y="49"/>
                    <a:pt x="8" y="49"/>
                    <a:pt x="8" y="49"/>
                  </a:cubicBezTo>
                  <a:cubicBezTo>
                    <a:pt x="10" y="49"/>
                    <a:pt x="15" y="46"/>
                    <a:pt x="20" y="42"/>
                  </a:cubicBezTo>
                  <a:cubicBezTo>
                    <a:pt x="20" y="42"/>
                    <a:pt x="20" y="42"/>
                    <a:pt x="20" y="42"/>
                  </a:cubicBezTo>
                  <a:cubicBezTo>
                    <a:pt x="25" y="38"/>
                    <a:pt x="29" y="32"/>
                    <a:pt x="29" y="25"/>
                  </a:cubicBezTo>
                  <a:cubicBezTo>
                    <a:pt x="29" y="25"/>
                    <a:pt x="29" y="25"/>
                    <a:pt x="29" y="25"/>
                  </a:cubicBezTo>
                  <a:cubicBezTo>
                    <a:pt x="29" y="24"/>
                    <a:pt x="29" y="22"/>
                    <a:pt x="29" y="21"/>
                  </a:cubicBezTo>
                  <a:cubicBezTo>
                    <a:pt x="29" y="21"/>
                    <a:pt x="29" y="21"/>
                    <a:pt x="29" y="21"/>
                  </a:cubicBezTo>
                  <a:cubicBezTo>
                    <a:pt x="26" y="7"/>
                    <a:pt x="20" y="5"/>
                    <a:pt x="13" y="5"/>
                  </a:cubicBezTo>
                  <a:cubicBezTo>
                    <a:pt x="13" y="5"/>
                    <a:pt x="13" y="5"/>
                    <a:pt x="13" y="5"/>
                  </a:cubicBezTo>
                  <a:cubicBezTo>
                    <a:pt x="10" y="5"/>
                    <a:pt x="7" y="5"/>
                    <a:pt x="5" y="6"/>
                  </a:cubicBezTo>
                  <a:cubicBezTo>
                    <a:pt x="5" y="6"/>
                    <a:pt x="5" y="6"/>
                    <a:pt x="5" y="6"/>
                  </a:cubicBezTo>
                  <a:cubicBezTo>
                    <a:pt x="3" y="7"/>
                    <a:pt x="2" y="8"/>
                    <a:pt x="2" y="8"/>
                  </a:cubicBezTo>
                  <a:cubicBezTo>
                    <a:pt x="2" y="8"/>
                    <a:pt x="2" y="8"/>
                    <a:pt x="2" y="8"/>
                  </a:cubicBezTo>
                  <a:cubicBezTo>
                    <a:pt x="0" y="4"/>
                    <a:pt x="0" y="4"/>
                    <a:pt x="0" y="4"/>
                  </a:cubicBezTo>
                  <a:cubicBezTo>
                    <a:pt x="0" y="4"/>
                    <a:pt x="6" y="1"/>
                    <a:pt x="13" y="1"/>
                  </a:cubicBezTo>
                  <a:cubicBezTo>
                    <a:pt x="13" y="1"/>
                    <a:pt x="13" y="1"/>
                    <a:pt x="13" y="1"/>
                  </a:cubicBezTo>
                  <a:cubicBezTo>
                    <a:pt x="21" y="0"/>
                    <a:pt x="30" y="5"/>
                    <a:pt x="33" y="20"/>
                  </a:cubicBezTo>
                  <a:cubicBezTo>
                    <a:pt x="33" y="20"/>
                    <a:pt x="33" y="20"/>
                    <a:pt x="33" y="20"/>
                  </a:cubicBezTo>
                  <a:cubicBezTo>
                    <a:pt x="33" y="22"/>
                    <a:pt x="33" y="23"/>
                    <a:pt x="33" y="25"/>
                  </a:cubicBezTo>
                  <a:cubicBezTo>
                    <a:pt x="33" y="25"/>
                    <a:pt x="33" y="25"/>
                    <a:pt x="33" y="25"/>
                  </a:cubicBezTo>
                  <a:cubicBezTo>
                    <a:pt x="33" y="34"/>
                    <a:pt x="28" y="41"/>
                    <a:pt x="23" y="46"/>
                  </a:cubicBezTo>
                  <a:cubicBezTo>
                    <a:pt x="23" y="46"/>
                    <a:pt x="23" y="46"/>
                    <a:pt x="23" y="46"/>
                  </a:cubicBezTo>
                  <a:cubicBezTo>
                    <a:pt x="17" y="50"/>
                    <a:pt x="12" y="53"/>
                    <a:pt x="8" y="53"/>
                  </a:cubicBezTo>
                  <a:cubicBezTo>
                    <a:pt x="8" y="53"/>
                    <a:pt x="8" y="53"/>
                    <a:pt x="8" y="53"/>
                  </a:cubicBezTo>
                  <a:cubicBezTo>
                    <a:pt x="8" y="53"/>
                    <a:pt x="7" y="53"/>
                    <a:pt x="6" y="52"/>
                  </a:cubicBezTo>
                  <a:close/>
                  <a:moveTo>
                    <a:pt x="2" y="8"/>
                  </a:moveTo>
                  <a:cubicBezTo>
                    <a:pt x="2" y="8"/>
                    <a:pt x="2" y="8"/>
                    <a:pt x="2" y="8"/>
                  </a:cubicBezTo>
                  <a:cubicBezTo>
                    <a:pt x="2" y="8"/>
                    <a:pt x="2" y="8"/>
                    <a:pt x="2" y="8"/>
                  </a:cubicBezTo>
                  <a:cubicBezTo>
                    <a:pt x="2" y="8"/>
                    <a:pt x="2" y="8"/>
                    <a:pt x="2" y="8"/>
                  </a:cubicBezTo>
                  <a:cubicBezTo>
                    <a:pt x="2" y="8"/>
                    <a:pt x="2"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3" name="Freeform 268"/>
            <p:cNvSpPr>
              <a:spLocks noEditPoints="1"/>
            </p:cNvSpPr>
            <p:nvPr/>
          </p:nvSpPr>
          <p:spPr bwMode="auto">
            <a:xfrm>
              <a:off x="2411" y="1213"/>
              <a:ext cx="96" cy="141"/>
            </a:xfrm>
            <a:custGeom>
              <a:avLst/>
              <a:gdLst>
                <a:gd name="T0" fmla="*/ 9 w 38"/>
                <a:gd name="T1" fmla="*/ 53 h 56"/>
                <a:gd name="T2" fmla="*/ 6 w 38"/>
                <a:gd name="T3" fmla="*/ 52 h 56"/>
                <a:gd name="T4" fmla="*/ 12 w 38"/>
                <a:gd name="T5" fmla="*/ 48 h 56"/>
                <a:gd name="T6" fmla="*/ 30 w 38"/>
                <a:gd name="T7" fmla="*/ 26 h 56"/>
                <a:gd name="T8" fmla="*/ 30 w 38"/>
                <a:gd name="T9" fmla="*/ 26 h 56"/>
                <a:gd name="T10" fmla="*/ 16 w 38"/>
                <a:gd name="T11" fmla="*/ 8 h 56"/>
                <a:gd name="T12" fmla="*/ 9 w 38"/>
                <a:gd name="T13" fmla="*/ 9 h 56"/>
                <a:gd name="T14" fmla="*/ 7 w 38"/>
                <a:gd name="T15" fmla="*/ 11 h 56"/>
                <a:gd name="T16" fmla="*/ 0 w 38"/>
                <a:gd name="T17" fmla="*/ 4 h 56"/>
                <a:gd name="T18" fmla="*/ 2 w 38"/>
                <a:gd name="T19" fmla="*/ 3 h 56"/>
                <a:gd name="T20" fmla="*/ 3 w 38"/>
                <a:gd name="T21" fmla="*/ 3 h 56"/>
                <a:gd name="T22" fmla="*/ 16 w 38"/>
                <a:gd name="T23" fmla="*/ 0 h 56"/>
                <a:gd name="T24" fmla="*/ 17 w 38"/>
                <a:gd name="T25" fmla="*/ 0 h 56"/>
                <a:gd name="T26" fmla="*/ 38 w 38"/>
                <a:gd name="T27" fmla="*/ 26 h 56"/>
                <a:gd name="T28" fmla="*/ 27 w 38"/>
                <a:gd name="T29" fmla="*/ 48 h 56"/>
                <a:gd name="T30" fmla="*/ 11 w 38"/>
                <a:gd name="T31" fmla="*/ 56 h 56"/>
                <a:gd name="T32" fmla="*/ 10 w 38"/>
                <a:gd name="T33" fmla="*/ 54 h 56"/>
                <a:gd name="T34" fmla="*/ 13 w 38"/>
                <a:gd name="T35" fmla="*/ 51 h 56"/>
                <a:gd name="T36" fmla="*/ 13 w 38"/>
                <a:gd name="T37" fmla="*/ 51 h 56"/>
                <a:gd name="T38" fmla="*/ 20 w 38"/>
                <a:gd name="T39" fmla="*/ 48 h 56"/>
                <a:gd name="T40" fmla="*/ 20 w 38"/>
                <a:gd name="T41" fmla="*/ 48 h 56"/>
                <a:gd name="T42" fmla="*/ 34 w 38"/>
                <a:gd name="T43" fmla="*/ 29 h 56"/>
                <a:gd name="T44" fmla="*/ 34 w 38"/>
                <a:gd name="T45" fmla="*/ 21 h 56"/>
                <a:gd name="T46" fmla="*/ 34 w 38"/>
                <a:gd name="T47" fmla="*/ 27 h 56"/>
                <a:gd name="T48" fmla="*/ 34 w 38"/>
                <a:gd name="T49" fmla="*/ 21 h 56"/>
                <a:gd name="T50" fmla="*/ 32 w 38"/>
                <a:gd name="T51" fmla="*/ 16 h 56"/>
                <a:gd name="T52" fmla="*/ 32 w 38"/>
                <a:gd name="T53" fmla="*/ 16 h 56"/>
                <a:gd name="T54" fmla="*/ 32 w 38"/>
                <a:gd name="T55" fmla="*/ 16 h 56"/>
                <a:gd name="T56" fmla="*/ 32 w 38"/>
                <a:gd name="T57" fmla="*/ 16 h 56"/>
                <a:gd name="T58" fmla="*/ 32 w 38"/>
                <a:gd name="T59" fmla="*/ 16 h 56"/>
                <a:gd name="T60" fmla="*/ 32 w 38"/>
                <a:gd name="T61" fmla="*/ 15 h 56"/>
                <a:gd name="T62" fmla="*/ 32 w 38"/>
                <a:gd name="T63" fmla="*/ 15 h 56"/>
                <a:gd name="T64" fmla="*/ 32 w 38"/>
                <a:gd name="T65" fmla="*/ 15 h 56"/>
                <a:gd name="T66" fmla="*/ 32 w 38"/>
                <a:gd name="T67" fmla="*/ 15 h 56"/>
                <a:gd name="T68" fmla="*/ 32 w 38"/>
                <a:gd name="T69" fmla="*/ 15 h 56"/>
                <a:gd name="T70" fmla="*/ 32 w 38"/>
                <a:gd name="T71" fmla="*/ 14 h 56"/>
                <a:gd name="T72" fmla="*/ 32 w 38"/>
                <a:gd name="T73" fmla="*/ 14 h 56"/>
                <a:gd name="T74" fmla="*/ 32 w 38"/>
                <a:gd name="T75" fmla="*/ 14 h 56"/>
                <a:gd name="T76" fmla="*/ 31 w 38"/>
                <a:gd name="T77" fmla="*/ 14 h 56"/>
                <a:gd name="T78" fmla="*/ 31 w 38"/>
                <a:gd name="T79" fmla="*/ 14 h 56"/>
                <a:gd name="T80" fmla="*/ 31 w 38"/>
                <a:gd name="T81" fmla="*/ 14 h 56"/>
                <a:gd name="T82" fmla="*/ 31 w 38"/>
                <a:gd name="T83" fmla="*/ 13 h 56"/>
                <a:gd name="T84" fmla="*/ 31 w 38"/>
                <a:gd name="T85" fmla="*/ 13 h 56"/>
                <a:gd name="T86" fmla="*/ 31 w 38"/>
                <a:gd name="T87" fmla="*/ 13 h 56"/>
                <a:gd name="T88" fmla="*/ 31 w 38"/>
                <a:gd name="T89" fmla="*/ 13 h 56"/>
                <a:gd name="T90" fmla="*/ 31 w 38"/>
                <a:gd name="T91" fmla="*/ 13 h 56"/>
                <a:gd name="T92" fmla="*/ 31 w 38"/>
                <a:gd name="T93" fmla="*/ 13 h 56"/>
                <a:gd name="T94" fmla="*/ 31 w 38"/>
                <a:gd name="T95" fmla="*/ 12 h 56"/>
                <a:gd name="T96" fmla="*/ 31 w 38"/>
                <a:gd name="T97" fmla="*/ 12 h 56"/>
                <a:gd name="T98" fmla="*/ 30 w 38"/>
                <a:gd name="T99" fmla="*/ 12 h 56"/>
                <a:gd name="T100" fmla="*/ 30 w 38"/>
                <a:gd name="T101" fmla="*/ 12 h 56"/>
                <a:gd name="T102" fmla="*/ 30 w 38"/>
                <a:gd name="T103" fmla="*/ 12 h 56"/>
                <a:gd name="T104" fmla="*/ 30 w 38"/>
                <a:gd name="T105" fmla="*/ 12 h 56"/>
                <a:gd name="T106" fmla="*/ 30 w 38"/>
                <a:gd name="T107" fmla="*/ 11 h 56"/>
                <a:gd name="T108" fmla="*/ 17 w 38"/>
                <a:gd name="T109" fmla="*/ 4 h 56"/>
                <a:gd name="T110" fmla="*/ 16 w 38"/>
                <a:gd name="T111" fmla="*/ 4 h 56"/>
                <a:gd name="T112" fmla="*/ 16 w 38"/>
                <a:gd name="T113" fmla="*/ 4 h 56"/>
                <a:gd name="T114" fmla="*/ 17 w 38"/>
                <a:gd name="T115" fmla="*/ 4 h 56"/>
                <a:gd name="T116" fmla="*/ 7 w 38"/>
                <a:gd name="T117" fmla="*/ 5 h 56"/>
                <a:gd name="T118" fmla="*/ 11 w 38"/>
                <a:gd name="T119" fmla="*/ 4 h 56"/>
                <a:gd name="T120" fmla="*/ 7 w 38"/>
                <a:gd name="T121" fmla="*/ 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8" h="56">
                  <a:moveTo>
                    <a:pt x="7" y="54"/>
                  </a:moveTo>
                  <a:cubicBezTo>
                    <a:pt x="9" y="53"/>
                    <a:pt x="9" y="53"/>
                    <a:pt x="9" y="53"/>
                  </a:cubicBezTo>
                  <a:cubicBezTo>
                    <a:pt x="9" y="53"/>
                    <a:pt x="9" y="53"/>
                    <a:pt x="9" y="53"/>
                  </a:cubicBezTo>
                  <a:cubicBezTo>
                    <a:pt x="9" y="53"/>
                    <a:pt x="9" y="53"/>
                    <a:pt x="9" y="53"/>
                  </a:cubicBezTo>
                  <a:cubicBezTo>
                    <a:pt x="7" y="54"/>
                    <a:pt x="7" y="54"/>
                    <a:pt x="7" y="54"/>
                  </a:cubicBezTo>
                  <a:cubicBezTo>
                    <a:pt x="6" y="52"/>
                    <a:pt x="6" y="52"/>
                    <a:pt x="6" y="52"/>
                  </a:cubicBezTo>
                  <a:cubicBezTo>
                    <a:pt x="9" y="50"/>
                    <a:pt x="9" y="50"/>
                    <a:pt x="9" y="50"/>
                  </a:cubicBezTo>
                  <a:cubicBezTo>
                    <a:pt x="9" y="46"/>
                    <a:pt x="9" y="46"/>
                    <a:pt x="9" y="46"/>
                  </a:cubicBezTo>
                  <a:cubicBezTo>
                    <a:pt x="12" y="48"/>
                    <a:pt x="12" y="48"/>
                    <a:pt x="12" y="48"/>
                  </a:cubicBezTo>
                  <a:cubicBezTo>
                    <a:pt x="13" y="47"/>
                    <a:pt x="18" y="45"/>
                    <a:pt x="22" y="42"/>
                  </a:cubicBezTo>
                  <a:cubicBezTo>
                    <a:pt x="22" y="42"/>
                    <a:pt x="22" y="42"/>
                    <a:pt x="22" y="42"/>
                  </a:cubicBezTo>
                  <a:cubicBezTo>
                    <a:pt x="26" y="38"/>
                    <a:pt x="30" y="33"/>
                    <a:pt x="30" y="26"/>
                  </a:cubicBezTo>
                  <a:cubicBezTo>
                    <a:pt x="30" y="26"/>
                    <a:pt x="30" y="26"/>
                    <a:pt x="30" y="26"/>
                  </a:cubicBezTo>
                  <a:cubicBezTo>
                    <a:pt x="30" y="26"/>
                    <a:pt x="30" y="26"/>
                    <a:pt x="30" y="26"/>
                  </a:cubicBezTo>
                  <a:cubicBezTo>
                    <a:pt x="30" y="26"/>
                    <a:pt x="30" y="26"/>
                    <a:pt x="30" y="26"/>
                  </a:cubicBezTo>
                  <a:cubicBezTo>
                    <a:pt x="30" y="25"/>
                    <a:pt x="30" y="23"/>
                    <a:pt x="30" y="22"/>
                  </a:cubicBezTo>
                  <a:cubicBezTo>
                    <a:pt x="30" y="22"/>
                    <a:pt x="30" y="22"/>
                    <a:pt x="30" y="22"/>
                  </a:cubicBezTo>
                  <a:cubicBezTo>
                    <a:pt x="27" y="9"/>
                    <a:pt x="22" y="8"/>
                    <a:pt x="16" y="8"/>
                  </a:cubicBezTo>
                  <a:cubicBezTo>
                    <a:pt x="16" y="8"/>
                    <a:pt x="16" y="8"/>
                    <a:pt x="16" y="8"/>
                  </a:cubicBezTo>
                  <a:cubicBezTo>
                    <a:pt x="14" y="8"/>
                    <a:pt x="11" y="8"/>
                    <a:pt x="9" y="9"/>
                  </a:cubicBezTo>
                  <a:cubicBezTo>
                    <a:pt x="9" y="9"/>
                    <a:pt x="9" y="9"/>
                    <a:pt x="9" y="9"/>
                  </a:cubicBezTo>
                  <a:cubicBezTo>
                    <a:pt x="8" y="9"/>
                    <a:pt x="7" y="10"/>
                    <a:pt x="7" y="10"/>
                  </a:cubicBezTo>
                  <a:cubicBezTo>
                    <a:pt x="7" y="10"/>
                    <a:pt x="7" y="10"/>
                    <a:pt x="7" y="10"/>
                  </a:cubicBezTo>
                  <a:cubicBezTo>
                    <a:pt x="7" y="11"/>
                    <a:pt x="7" y="11"/>
                    <a:pt x="7" y="11"/>
                  </a:cubicBezTo>
                  <a:cubicBezTo>
                    <a:pt x="5" y="11"/>
                    <a:pt x="5" y="11"/>
                    <a:pt x="5" y="11"/>
                  </a:cubicBezTo>
                  <a:cubicBezTo>
                    <a:pt x="4" y="12"/>
                    <a:pt x="4" y="12"/>
                    <a:pt x="4" y="12"/>
                  </a:cubicBezTo>
                  <a:cubicBezTo>
                    <a:pt x="0" y="4"/>
                    <a:pt x="0" y="4"/>
                    <a:pt x="0" y="4"/>
                  </a:cubicBezTo>
                  <a:cubicBezTo>
                    <a:pt x="2" y="4"/>
                    <a:pt x="2" y="4"/>
                    <a:pt x="2" y="4"/>
                  </a:cubicBezTo>
                  <a:cubicBezTo>
                    <a:pt x="2" y="4"/>
                    <a:pt x="2" y="4"/>
                    <a:pt x="2" y="4"/>
                  </a:cubicBezTo>
                  <a:cubicBezTo>
                    <a:pt x="2" y="4"/>
                    <a:pt x="2" y="4"/>
                    <a:pt x="2" y="3"/>
                  </a:cubicBezTo>
                  <a:cubicBezTo>
                    <a:pt x="2" y="3"/>
                    <a:pt x="2" y="3"/>
                    <a:pt x="2" y="3"/>
                  </a:cubicBezTo>
                  <a:cubicBezTo>
                    <a:pt x="2" y="3"/>
                    <a:pt x="3" y="3"/>
                    <a:pt x="3" y="3"/>
                  </a:cubicBezTo>
                  <a:cubicBezTo>
                    <a:pt x="3" y="3"/>
                    <a:pt x="3" y="3"/>
                    <a:pt x="3" y="3"/>
                  </a:cubicBezTo>
                  <a:cubicBezTo>
                    <a:pt x="4" y="3"/>
                    <a:pt x="5" y="2"/>
                    <a:pt x="6" y="2"/>
                  </a:cubicBezTo>
                  <a:cubicBezTo>
                    <a:pt x="6" y="2"/>
                    <a:pt x="6" y="2"/>
                    <a:pt x="6" y="2"/>
                  </a:cubicBezTo>
                  <a:cubicBezTo>
                    <a:pt x="9" y="1"/>
                    <a:pt x="12" y="0"/>
                    <a:pt x="16" y="0"/>
                  </a:cubicBezTo>
                  <a:cubicBezTo>
                    <a:pt x="16" y="0"/>
                    <a:pt x="16" y="0"/>
                    <a:pt x="16" y="0"/>
                  </a:cubicBezTo>
                  <a:cubicBezTo>
                    <a:pt x="16" y="0"/>
                    <a:pt x="17" y="0"/>
                    <a:pt x="17" y="0"/>
                  </a:cubicBezTo>
                  <a:cubicBezTo>
                    <a:pt x="17" y="0"/>
                    <a:pt x="17" y="0"/>
                    <a:pt x="17" y="0"/>
                  </a:cubicBezTo>
                  <a:cubicBezTo>
                    <a:pt x="25" y="0"/>
                    <a:pt x="35" y="5"/>
                    <a:pt x="38" y="21"/>
                  </a:cubicBezTo>
                  <a:cubicBezTo>
                    <a:pt x="38" y="21"/>
                    <a:pt x="38" y="21"/>
                    <a:pt x="38" y="21"/>
                  </a:cubicBezTo>
                  <a:cubicBezTo>
                    <a:pt x="38" y="23"/>
                    <a:pt x="38" y="24"/>
                    <a:pt x="38" y="26"/>
                  </a:cubicBezTo>
                  <a:cubicBezTo>
                    <a:pt x="38" y="26"/>
                    <a:pt x="38" y="26"/>
                    <a:pt x="38" y="26"/>
                  </a:cubicBezTo>
                  <a:cubicBezTo>
                    <a:pt x="38" y="36"/>
                    <a:pt x="33" y="43"/>
                    <a:pt x="27" y="48"/>
                  </a:cubicBezTo>
                  <a:cubicBezTo>
                    <a:pt x="27" y="48"/>
                    <a:pt x="27" y="48"/>
                    <a:pt x="27" y="48"/>
                  </a:cubicBezTo>
                  <a:cubicBezTo>
                    <a:pt x="21" y="53"/>
                    <a:pt x="15" y="55"/>
                    <a:pt x="11" y="56"/>
                  </a:cubicBezTo>
                  <a:cubicBezTo>
                    <a:pt x="11" y="56"/>
                    <a:pt x="11" y="56"/>
                    <a:pt x="11" y="56"/>
                  </a:cubicBezTo>
                  <a:cubicBezTo>
                    <a:pt x="11" y="56"/>
                    <a:pt x="11" y="56"/>
                    <a:pt x="11" y="56"/>
                  </a:cubicBezTo>
                  <a:cubicBezTo>
                    <a:pt x="11" y="56"/>
                    <a:pt x="11" y="56"/>
                    <a:pt x="11" y="56"/>
                  </a:cubicBezTo>
                  <a:cubicBezTo>
                    <a:pt x="11" y="56"/>
                    <a:pt x="9" y="55"/>
                    <a:pt x="7" y="54"/>
                  </a:cubicBezTo>
                  <a:close/>
                  <a:moveTo>
                    <a:pt x="10" y="54"/>
                  </a:moveTo>
                  <a:cubicBezTo>
                    <a:pt x="10" y="54"/>
                    <a:pt x="10" y="54"/>
                    <a:pt x="10" y="54"/>
                  </a:cubicBezTo>
                  <a:cubicBezTo>
                    <a:pt x="10" y="54"/>
                    <a:pt x="10" y="54"/>
                    <a:pt x="10" y="54"/>
                  </a:cubicBezTo>
                  <a:close/>
                  <a:moveTo>
                    <a:pt x="13" y="51"/>
                  </a:moveTo>
                  <a:cubicBezTo>
                    <a:pt x="15" y="51"/>
                    <a:pt x="17" y="50"/>
                    <a:pt x="20" y="48"/>
                  </a:cubicBezTo>
                  <a:cubicBezTo>
                    <a:pt x="20" y="48"/>
                    <a:pt x="20" y="48"/>
                    <a:pt x="20" y="48"/>
                  </a:cubicBezTo>
                  <a:cubicBezTo>
                    <a:pt x="17" y="50"/>
                    <a:pt x="15" y="51"/>
                    <a:pt x="13" y="51"/>
                  </a:cubicBezTo>
                  <a:cubicBezTo>
                    <a:pt x="13" y="51"/>
                    <a:pt x="13" y="51"/>
                    <a:pt x="13" y="51"/>
                  </a:cubicBezTo>
                  <a:cubicBezTo>
                    <a:pt x="13" y="51"/>
                    <a:pt x="13" y="51"/>
                    <a:pt x="13" y="51"/>
                  </a:cubicBezTo>
                  <a:close/>
                  <a:moveTo>
                    <a:pt x="20" y="48"/>
                  </a:moveTo>
                  <a:cubicBezTo>
                    <a:pt x="20" y="48"/>
                    <a:pt x="20" y="48"/>
                    <a:pt x="20" y="48"/>
                  </a:cubicBezTo>
                  <a:cubicBezTo>
                    <a:pt x="20" y="48"/>
                    <a:pt x="20" y="48"/>
                    <a:pt x="20" y="48"/>
                  </a:cubicBezTo>
                  <a:cubicBezTo>
                    <a:pt x="20" y="48"/>
                    <a:pt x="20" y="48"/>
                    <a:pt x="20" y="48"/>
                  </a:cubicBezTo>
                  <a:close/>
                  <a:moveTo>
                    <a:pt x="28" y="42"/>
                  </a:moveTo>
                  <a:cubicBezTo>
                    <a:pt x="31" y="38"/>
                    <a:pt x="33" y="34"/>
                    <a:pt x="34" y="29"/>
                  </a:cubicBezTo>
                  <a:cubicBezTo>
                    <a:pt x="34" y="29"/>
                    <a:pt x="34" y="29"/>
                    <a:pt x="34" y="29"/>
                  </a:cubicBezTo>
                  <a:cubicBezTo>
                    <a:pt x="34" y="29"/>
                    <a:pt x="34" y="29"/>
                    <a:pt x="34" y="29"/>
                  </a:cubicBezTo>
                  <a:cubicBezTo>
                    <a:pt x="33" y="34"/>
                    <a:pt x="31" y="38"/>
                    <a:pt x="28" y="42"/>
                  </a:cubicBezTo>
                  <a:close/>
                  <a:moveTo>
                    <a:pt x="34" y="21"/>
                  </a:moveTo>
                  <a:cubicBezTo>
                    <a:pt x="34" y="23"/>
                    <a:pt x="34" y="25"/>
                    <a:pt x="34" y="26"/>
                  </a:cubicBezTo>
                  <a:cubicBezTo>
                    <a:pt x="34" y="26"/>
                    <a:pt x="34" y="26"/>
                    <a:pt x="34" y="26"/>
                  </a:cubicBezTo>
                  <a:cubicBezTo>
                    <a:pt x="34" y="27"/>
                    <a:pt x="34" y="27"/>
                    <a:pt x="34" y="27"/>
                  </a:cubicBezTo>
                  <a:cubicBezTo>
                    <a:pt x="34" y="26"/>
                    <a:pt x="34" y="26"/>
                    <a:pt x="34" y="26"/>
                  </a:cubicBezTo>
                  <a:cubicBezTo>
                    <a:pt x="34" y="26"/>
                    <a:pt x="34" y="26"/>
                    <a:pt x="34" y="26"/>
                  </a:cubicBezTo>
                  <a:cubicBezTo>
                    <a:pt x="34" y="25"/>
                    <a:pt x="34" y="23"/>
                    <a:pt x="34" y="21"/>
                  </a:cubicBezTo>
                  <a:cubicBezTo>
                    <a:pt x="34" y="21"/>
                    <a:pt x="34" y="21"/>
                    <a:pt x="34" y="21"/>
                  </a:cubicBezTo>
                  <a:cubicBezTo>
                    <a:pt x="33" y="20"/>
                    <a:pt x="33" y="18"/>
                    <a:pt x="32" y="16"/>
                  </a:cubicBezTo>
                  <a:cubicBezTo>
                    <a:pt x="32" y="16"/>
                    <a:pt x="32" y="16"/>
                    <a:pt x="32" y="16"/>
                  </a:cubicBezTo>
                  <a:cubicBezTo>
                    <a:pt x="33" y="18"/>
                    <a:pt x="33" y="20"/>
                    <a:pt x="34" y="21"/>
                  </a:cubicBezTo>
                  <a:close/>
                  <a:moveTo>
                    <a:pt x="32" y="16"/>
                  </a:moveTo>
                  <a:cubicBezTo>
                    <a:pt x="32" y="16"/>
                    <a:pt x="32" y="16"/>
                    <a:pt x="32" y="16"/>
                  </a:cubicBezTo>
                  <a:cubicBezTo>
                    <a:pt x="32" y="16"/>
                    <a:pt x="32" y="16"/>
                    <a:pt x="32" y="16"/>
                  </a:cubicBezTo>
                  <a:cubicBezTo>
                    <a:pt x="32" y="16"/>
                    <a:pt x="32" y="16"/>
                    <a:pt x="32" y="16"/>
                  </a:cubicBezTo>
                  <a:close/>
                  <a:moveTo>
                    <a:pt x="32" y="16"/>
                  </a:moveTo>
                  <a:cubicBezTo>
                    <a:pt x="32" y="16"/>
                    <a:pt x="32" y="16"/>
                    <a:pt x="32" y="16"/>
                  </a:cubicBezTo>
                  <a:cubicBezTo>
                    <a:pt x="32" y="16"/>
                    <a:pt x="32" y="16"/>
                    <a:pt x="32" y="16"/>
                  </a:cubicBezTo>
                  <a:cubicBezTo>
                    <a:pt x="32" y="16"/>
                    <a:pt x="32" y="16"/>
                    <a:pt x="32" y="16"/>
                  </a:cubicBezTo>
                  <a:close/>
                  <a:moveTo>
                    <a:pt x="32" y="16"/>
                  </a:moveTo>
                  <a:cubicBezTo>
                    <a:pt x="32" y="16"/>
                    <a:pt x="32" y="16"/>
                    <a:pt x="32" y="16"/>
                  </a:cubicBezTo>
                  <a:cubicBezTo>
                    <a:pt x="32" y="16"/>
                    <a:pt x="32" y="16"/>
                    <a:pt x="32" y="16"/>
                  </a:cubicBezTo>
                  <a:cubicBezTo>
                    <a:pt x="32" y="16"/>
                    <a:pt x="32" y="16"/>
                    <a:pt x="32" y="16"/>
                  </a:cubicBezTo>
                  <a:close/>
                  <a:moveTo>
                    <a:pt x="32" y="15"/>
                  </a:moveTo>
                  <a:cubicBezTo>
                    <a:pt x="32" y="15"/>
                    <a:pt x="32" y="15"/>
                    <a:pt x="32" y="15"/>
                  </a:cubicBezTo>
                  <a:cubicBezTo>
                    <a:pt x="32" y="15"/>
                    <a:pt x="32" y="15"/>
                    <a:pt x="32" y="15"/>
                  </a:cubicBezTo>
                  <a:cubicBezTo>
                    <a:pt x="32" y="15"/>
                    <a:pt x="32" y="15"/>
                    <a:pt x="32" y="15"/>
                  </a:cubicBezTo>
                  <a:close/>
                  <a:moveTo>
                    <a:pt x="32" y="15"/>
                  </a:moveTo>
                  <a:cubicBezTo>
                    <a:pt x="32" y="15"/>
                    <a:pt x="32" y="15"/>
                    <a:pt x="32" y="15"/>
                  </a:cubicBezTo>
                  <a:cubicBezTo>
                    <a:pt x="32" y="15"/>
                    <a:pt x="32" y="15"/>
                    <a:pt x="32" y="15"/>
                  </a:cubicBezTo>
                  <a:cubicBezTo>
                    <a:pt x="32" y="15"/>
                    <a:pt x="32" y="15"/>
                    <a:pt x="32" y="15"/>
                  </a:cubicBezTo>
                  <a:close/>
                  <a:moveTo>
                    <a:pt x="32" y="15"/>
                  </a:moveTo>
                  <a:cubicBezTo>
                    <a:pt x="32" y="15"/>
                    <a:pt x="32" y="15"/>
                    <a:pt x="32" y="15"/>
                  </a:cubicBezTo>
                  <a:cubicBezTo>
                    <a:pt x="32" y="15"/>
                    <a:pt x="32" y="15"/>
                    <a:pt x="32" y="15"/>
                  </a:cubicBezTo>
                  <a:cubicBezTo>
                    <a:pt x="32" y="15"/>
                    <a:pt x="32" y="15"/>
                    <a:pt x="32" y="15"/>
                  </a:cubicBezTo>
                  <a:close/>
                  <a:moveTo>
                    <a:pt x="32" y="15"/>
                  </a:moveTo>
                  <a:cubicBezTo>
                    <a:pt x="32" y="15"/>
                    <a:pt x="32" y="15"/>
                    <a:pt x="32" y="15"/>
                  </a:cubicBezTo>
                  <a:cubicBezTo>
                    <a:pt x="32" y="15"/>
                    <a:pt x="32" y="15"/>
                    <a:pt x="32" y="15"/>
                  </a:cubicBezTo>
                  <a:cubicBezTo>
                    <a:pt x="32" y="15"/>
                    <a:pt x="32" y="15"/>
                    <a:pt x="32" y="15"/>
                  </a:cubicBezTo>
                  <a:close/>
                  <a:moveTo>
                    <a:pt x="32" y="14"/>
                  </a:moveTo>
                  <a:cubicBezTo>
                    <a:pt x="32" y="14"/>
                    <a:pt x="32" y="14"/>
                    <a:pt x="32" y="14"/>
                  </a:cubicBezTo>
                  <a:cubicBezTo>
                    <a:pt x="32" y="14"/>
                    <a:pt x="32" y="14"/>
                    <a:pt x="32" y="14"/>
                  </a:cubicBezTo>
                  <a:cubicBezTo>
                    <a:pt x="32" y="14"/>
                    <a:pt x="32" y="14"/>
                    <a:pt x="32" y="14"/>
                  </a:cubicBezTo>
                  <a:close/>
                  <a:moveTo>
                    <a:pt x="32" y="14"/>
                  </a:moveTo>
                  <a:cubicBezTo>
                    <a:pt x="32" y="14"/>
                    <a:pt x="32" y="14"/>
                    <a:pt x="32" y="14"/>
                  </a:cubicBezTo>
                  <a:cubicBezTo>
                    <a:pt x="32" y="14"/>
                    <a:pt x="32" y="14"/>
                    <a:pt x="32" y="14"/>
                  </a:cubicBezTo>
                  <a:cubicBezTo>
                    <a:pt x="32" y="14"/>
                    <a:pt x="32" y="14"/>
                    <a:pt x="32" y="14"/>
                  </a:cubicBezTo>
                  <a:close/>
                  <a:moveTo>
                    <a:pt x="31" y="14"/>
                  </a:moveTo>
                  <a:cubicBezTo>
                    <a:pt x="31" y="14"/>
                    <a:pt x="31" y="14"/>
                    <a:pt x="31" y="14"/>
                  </a:cubicBezTo>
                  <a:cubicBezTo>
                    <a:pt x="31" y="14"/>
                    <a:pt x="31" y="14"/>
                    <a:pt x="31" y="14"/>
                  </a:cubicBezTo>
                  <a:cubicBezTo>
                    <a:pt x="31" y="14"/>
                    <a:pt x="31" y="14"/>
                    <a:pt x="31" y="14"/>
                  </a:cubicBezTo>
                  <a:close/>
                  <a:moveTo>
                    <a:pt x="31" y="14"/>
                  </a:moveTo>
                  <a:cubicBezTo>
                    <a:pt x="31" y="14"/>
                    <a:pt x="31" y="14"/>
                    <a:pt x="31" y="14"/>
                  </a:cubicBezTo>
                  <a:cubicBezTo>
                    <a:pt x="31" y="14"/>
                    <a:pt x="31" y="14"/>
                    <a:pt x="31" y="14"/>
                  </a:cubicBezTo>
                  <a:cubicBezTo>
                    <a:pt x="31" y="14"/>
                    <a:pt x="31" y="14"/>
                    <a:pt x="31" y="14"/>
                  </a:cubicBezTo>
                  <a:close/>
                  <a:moveTo>
                    <a:pt x="31" y="14"/>
                  </a:moveTo>
                  <a:cubicBezTo>
                    <a:pt x="31" y="13"/>
                    <a:pt x="31" y="13"/>
                    <a:pt x="31" y="13"/>
                  </a:cubicBezTo>
                  <a:cubicBezTo>
                    <a:pt x="31" y="13"/>
                    <a:pt x="31" y="13"/>
                    <a:pt x="31" y="13"/>
                  </a:cubicBezTo>
                  <a:cubicBezTo>
                    <a:pt x="31" y="13"/>
                    <a:pt x="31" y="13"/>
                    <a:pt x="31" y="14"/>
                  </a:cubicBezTo>
                  <a:close/>
                  <a:moveTo>
                    <a:pt x="31" y="13"/>
                  </a:moveTo>
                  <a:cubicBezTo>
                    <a:pt x="31" y="13"/>
                    <a:pt x="31" y="13"/>
                    <a:pt x="31" y="13"/>
                  </a:cubicBezTo>
                  <a:cubicBezTo>
                    <a:pt x="31" y="13"/>
                    <a:pt x="31" y="13"/>
                    <a:pt x="31" y="13"/>
                  </a:cubicBezTo>
                  <a:cubicBezTo>
                    <a:pt x="31" y="13"/>
                    <a:pt x="31" y="13"/>
                    <a:pt x="31" y="13"/>
                  </a:cubicBezTo>
                  <a:close/>
                  <a:moveTo>
                    <a:pt x="31" y="13"/>
                  </a:moveTo>
                  <a:cubicBezTo>
                    <a:pt x="31" y="13"/>
                    <a:pt x="31" y="13"/>
                    <a:pt x="31" y="13"/>
                  </a:cubicBezTo>
                  <a:cubicBezTo>
                    <a:pt x="31" y="13"/>
                    <a:pt x="31" y="13"/>
                    <a:pt x="31" y="13"/>
                  </a:cubicBezTo>
                  <a:cubicBezTo>
                    <a:pt x="31" y="13"/>
                    <a:pt x="31" y="13"/>
                    <a:pt x="31" y="13"/>
                  </a:cubicBezTo>
                  <a:close/>
                  <a:moveTo>
                    <a:pt x="31" y="13"/>
                  </a:moveTo>
                  <a:cubicBezTo>
                    <a:pt x="31" y="13"/>
                    <a:pt x="31" y="13"/>
                    <a:pt x="31" y="13"/>
                  </a:cubicBezTo>
                  <a:cubicBezTo>
                    <a:pt x="31" y="13"/>
                    <a:pt x="31" y="13"/>
                    <a:pt x="31" y="13"/>
                  </a:cubicBezTo>
                  <a:cubicBezTo>
                    <a:pt x="31" y="13"/>
                    <a:pt x="31" y="13"/>
                    <a:pt x="31" y="13"/>
                  </a:cubicBezTo>
                  <a:close/>
                  <a:moveTo>
                    <a:pt x="31" y="13"/>
                  </a:moveTo>
                  <a:cubicBezTo>
                    <a:pt x="31" y="13"/>
                    <a:pt x="31" y="13"/>
                    <a:pt x="31" y="13"/>
                  </a:cubicBezTo>
                  <a:cubicBezTo>
                    <a:pt x="31" y="13"/>
                    <a:pt x="31" y="13"/>
                    <a:pt x="31" y="13"/>
                  </a:cubicBezTo>
                  <a:cubicBezTo>
                    <a:pt x="31" y="13"/>
                    <a:pt x="31" y="13"/>
                    <a:pt x="31" y="13"/>
                  </a:cubicBezTo>
                  <a:close/>
                  <a:moveTo>
                    <a:pt x="31" y="12"/>
                  </a:moveTo>
                  <a:cubicBezTo>
                    <a:pt x="31" y="12"/>
                    <a:pt x="31" y="12"/>
                    <a:pt x="31" y="12"/>
                  </a:cubicBezTo>
                  <a:cubicBezTo>
                    <a:pt x="31" y="12"/>
                    <a:pt x="31" y="12"/>
                    <a:pt x="31" y="12"/>
                  </a:cubicBezTo>
                  <a:cubicBezTo>
                    <a:pt x="31" y="12"/>
                    <a:pt x="31" y="12"/>
                    <a:pt x="31" y="12"/>
                  </a:cubicBezTo>
                  <a:close/>
                  <a:moveTo>
                    <a:pt x="31" y="12"/>
                  </a:moveTo>
                  <a:cubicBezTo>
                    <a:pt x="31" y="12"/>
                    <a:pt x="31" y="12"/>
                    <a:pt x="30" y="12"/>
                  </a:cubicBezTo>
                  <a:cubicBezTo>
                    <a:pt x="30" y="12"/>
                    <a:pt x="30" y="12"/>
                    <a:pt x="30" y="12"/>
                  </a:cubicBezTo>
                  <a:cubicBezTo>
                    <a:pt x="31" y="12"/>
                    <a:pt x="31" y="12"/>
                    <a:pt x="31" y="12"/>
                  </a:cubicBezTo>
                  <a:close/>
                  <a:moveTo>
                    <a:pt x="30" y="12"/>
                  </a:moveTo>
                  <a:cubicBezTo>
                    <a:pt x="30" y="12"/>
                    <a:pt x="30" y="12"/>
                    <a:pt x="30" y="12"/>
                  </a:cubicBezTo>
                  <a:cubicBezTo>
                    <a:pt x="30" y="12"/>
                    <a:pt x="30" y="12"/>
                    <a:pt x="30" y="12"/>
                  </a:cubicBezTo>
                  <a:cubicBezTo>
                    <a:pt x="30" y="12"/>
                    <a:pt x="30" y="12"/>
                    <a:pt x="30" y="12"/>
                  </a:cubicBezTo>
                  <a:close/>
                  <a:moveTo>
                    <a:pt x="30" y="12"/>
                  </a:moveTo>
                  <a:cubicBezTo>
                    <a:pt x="30" y="12"/>
                    <a:pt x="30" y="12"/>
                    <a:pt x="30" y="12"/>
                  </a:cubicBezTo>
                  <a:cubicBezTo>
                    <a:pt x="30" y="12"/>
                    <a:pt x="30" y="12"/>
                    <a:pt x="30" y="12"/>
                  </a:cubicBezTo>
                  <a:cubicBezTo>
                    <a:pt x="30" y="12"/>
                    <a:pt x="30" y="12"/>
                    <a:pt x="30" y="12"/>
                  </a:cubicBezTo>
                  <a:close/>
                  <a:moveTo>
                    <a:pt x="30" y="12"/>
                  </a:moveTo>
                  <a:cubicBezTo>
                    <a:pt x="30" y="12"/>
                    <a:pt x="30" y="12"/>
                    <a:pt x="30" y="11"/>
                  </a:cubicBezTo>
                  <a:cubicBezTo>
                    <a:pt x="30" y="11"/>
                    <a:pt x="30" y="11"/>
                    <a:pt x="30" y="11"/>
                  </a:cubicBezTo>
                  <a:cubicBezTo>
                    <a:pt x="30" y="12"/>
                    <a:pt x="30" y="12"/>
                    <a:pt x="30" y="12"/>
                  </a:cubicBezTo>
                  <a:close/>
                  <a:moveTo>
                    <a:pt x="30" y="11"/>
                  </a:moveTo>
                  <a:cubicBezTo>
                    <a:pt x="27" y="6"/>
                    <a:pt x="21"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7" y="4"/>
                    <a:pt x="17" y="4"/>
                  </a:cubicBezTo>
                  <a:cubicBezTo>
                    <a:pt x="17" y="4"/>
                    <a:pt x="17" y="4"/>
                    <a:pt x="17" y="4"/>
                  </a:cubicBezTo>
                  <a:cubicBezTo>
                    <a:pt x="21" y="4"/>
                    <a:pt x="26" y="5"/>
                    <a:pt x="30" y="11"/>
                  </a:cubicBezTo>
                  <a:close/>
                  <a:moveTo>
                    <a:pt x="7" y="6"/>
                  </a:moveTo>
                  <a:cubicBezTo>
                    <a:pt x="7" y="6"/>
                    <a:pt x="7" y="6"/>
                    <a:pt x="7" y="5"/>
                  </a:cubicBezTo>
                  <a:cubicBezTo>
                    <a:pt x="7" y="5"/>
                    <a:pt x="7" y="5"/>
                    <a:pt x="7" y="5"/>
                  </a:cubicBezTo>
                  <a:cubicBezTo>
                    <a:pt x="9" y="5"/>
                    <a:pt x="10" y="5"/>
                    <a:pt x="11" y="4"/>
                  </a:cubicBezTo>
                  <a:cubicBezTo>
                    <a:pt x="11" y="4"/>
                    <a:pt x="11" y="4"/>
                    <a:pt x="11" y="4"/>
                  </a:cubicBezTo>
                  <a:cubicBezTo>
                    <a:pt x="9" y="5"/>
                    <a:pt x="8" y="5"/>
                    <a:pt x="7" y="6"/>
                  </a:cubicBezTo>
                  <a:cubicBezTo>
                    <a:pt x="7" y="6"/>
                    <a:pt x="7" y="6"/>
                    <a:pt x="7" y="6"/>
                  </a:cubicBezTo>
                  <a:cubicBezTo>
                    <a:pt x="7" y="6"/>
                    <a:pt x="7" y="6"/>
                    <a:pt x="7"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4" name="Freeform 269"/>
            <p:cNvSpPr/>
            <p:nvPr/>
          </p:nvSpPr>
          <p:spPr bwMode="auto">
            <a:xfrm>
              <a:off x="2131" y="1057"/>
              <a:ext cx="323" cy="214"/>
            </a:xfrm>
            <a:custGeom>
              <a:avLst/>
              <a:gdLst>
                <a:gd name="T0" fmla="*/ 2 w 128"/>
                <a:gd name="T1" fmla="*/ 83 h 85"/>
                <a:gd name="T2" fmla="*/ 4 w 128"/>
                <a:gd name="T3" fmla="*/ 84 h 85"/>
                <a:gd name="T4" fmla="*/ 2 w 128"/>
                <a:gd name="T5" fmla="*/ 84 h 85"/>
                <a:gd name="T6" fmla="*/ 2 w 128"/>
                <a:gd name="T7" fmla="*/ 84 h 85"/>
                <a:gd name="T8" fmla="*/ 2 w 128"/>
                <a:gd name="T9" fmla="*/ 84 h 85"/>
                <a:gd name="T10" fmla="*/ 2 w 128"/>
                <a:gd name="T11" fmla="*/ 84 h 85"/>
                <a:gd name="T12" fmla="*/ 2 w 128"/>
                <a:gd name="T13" fmla="*/ 84 h 85"/>
                <a:gd name="T14" fmla="*/ 2 w 128"/>
                <a:gd name="T15" fmla="*/ 84 h 85"/>
                <a:gd name="T16" fmla="*/ 0 w 128"/>
                <a:gd name="T17" fmla="*/ 49 h 85"/>
                <a:gd name="T18" fmla="*/ 0 w 128"/>
                <a:gd name="T19" fmla="*/ 49 h 85"/>
                <a:gd name="T20" fmla="*/ 0 w 128"/>
                <a:gd name="T21" fmla="*/ 40 h 85"/>
                <a:gd name="T22" fmla="*/ 0 w 128"/>
                <a:gd name="T23" fmla="*/ 40 h 85"/>
                <a:gd name="T24" fmla="*/ 2 w 128"/>
                <a:gd name="T25" fmla="*/ 35 h 85"/>
                <a:gd name="T26" fmla="*/ 2 w 128"/>
                <a:gd name="T27" fmla="*/ 35 h 85"/>
                <a:gd name="T28" fmla="*/ 50 w 128"/>
                <a:gd name="T29" fmla="*/ 1 h 85"/>
                <a:gd name="T30" fmla="*/ 50 w 128"/>
                <a:gd name="T31" fmla="*/ 1 h 85"/>
                <a:gd name="T32" fmla="*/ 70 w 128"/>
                <a:gd name="T33" fmla="*/ 0 h 85"/>
                <a:gd name="T34" fmla="*/ 70 w 128"/>
                <a:gd name="T35" fmla="*/ 0 h 85"/>
                <a:gd name="T36" fmla="*/ 103 w 128"/>
                <a:gd name="T37" fmla="*/ 9 h 85"/>
                <a:gd name="T38" fmla="*/ 103 w 128"/>
                <a:gd name="T39" fmla="*/ 9 h 85"/>
                <a:gd name="T40" fmla="*/ 118 w 128"/>
                <a:gd name="T41" fmla="*/ 37 h 85"/>
                <a:gd name="T42" fmla="*/ 118 w 128"/>
                <a:gd name="T43" fmla="*/ 37 h 85"/>
                <a:gd name="T44" fmla="*/ 128 w 128"/>
                <a:gd name="T45" fmla="*/ 65 h 85"/>
                <a:gd name="T46" fmla="*/ 128 w 128"/>
                <a:gd name="T47" fmla="*/ 65 h 85"/>
                <a:gd name="T48" fmla="*/ 124 w 128"/>
                <a:gd name="T49" fmla="*/ 66 h 85"/>
                <a:gd name="T50" fmla="*/ 115 w 128"/>
                <a:gd name="T51" fmla="*/ 39 h 85"/>
                <a:gd name="T52" fmla="*/ 115 w 128"/>
                <a:gd name="T53" fmla="*/ 39 h 85"/>
                <a:gd name="T54" fmla="*/ 100 w 128"/>
                <a:gd name="T55" fmla="*/ 11 h 85"/>
                <a:gd name="T56" fmla="*/ 100 w 128"/>
                <a:gd name="T57" fmla="*/ 11 h 85"/>
                <a:gd name="T58" fmla="*/ 70 w 128"/>
                <a:gd name="T59" fmla="*/ 4 h 85"/>
                <a:gd name="T60" fmla="*/ 70 w 128"/>
                <a:gd name="T61" fmla="*/ 4 h 85"/>
                <a:gd name="T62" fmla="*/ 50 w 128"/>
                <a:gd name="T63" fmla="*/ 5 h 85"/>
                <a:gd name="T64" fmla="*/ 50 w 128"/>
                <a:gd name="T65" fmla="*/ 5 h 85"/>
                <a:gd name="T66" fmla="*/ 5 w 128"/>
                <a:gd name="T67" fmla="*/ 37 h 85"/>
                <a:gd name="T68" fmla="*/ 5 w 128"/>
                <a:gd name="T69" fmla="*/ 37 h 85"/>
                <a:gd name="T70" fmla="*/ 4 w 128"/>
                <a:gd name="T71" fmla="*/ 41 h 85"/>
                <a:gd name="T72" fmla="*/ 4 w 128"/>
                <a:gd name="T73" fmla="*/ 41 h 85"/>
                <a:gd name="T74" fmla="*/ 4 w 128"/>
                <a:gd name="T75" fmla="*/ 49 h 85"/>
                <a:gd name="T76" fmla="*/ 4 w 128"/>
                <a:gd name="T77" fmla="*/ 49 h 85"/>
                <a:gd name="T78" fmla="*/ 6 w 128"/>
                <a:gd name="T79" fmla="*/ 84 h 85"/>
                <a:gd name="T80" fmla="*/ 6 w 128"/>
                <a:gd name="T81" fmla="*/ 84 h 85"/>
                <a:gd name="T82" fmla="*/ 6 w 128"/>
                <a:gd name="T83" fmla="*/ 84 h 85"/>
                <a:gd name="T84" fmla="*/ 6 w 128"/>
                <a:gd name="T85" fmla="*/ 84 h 85"/>
                <a:gd name="T86" fmla="*/ 5 w 128"/>
                <a:gd name="T87" fmla="*/ 85 h 85"/>
                <a:gd name="T88" fmla="*/ 5 w 128"/>
                <a:gd name="T89" fmla="*/ 85 h 85"/>
                <a:gd name="T90" fmla="*/ 2 w 128"/>
                <a:gd name="T91" fmla="*/ 83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8" h="85">
                  <a:moveTo>
                    <a:pt x="2" y="83"/>
                  </a:moveTo>
                  <a:cubicBezTo>
                    <a:pt x="4" y="84"/>
                    <a:pt x="4" y="84"/>
                    <a:pt x="4" y="84"/>
                  </a:cubicBezTo>
                  <a:cubicBezTo>
                    <a:pt x="2" y="84"/>
                    <a:pt x="2" y="84"/>
                    <a:pt x="2" y="84"/>
                  </a:cubicBezTo>
                  <a:cubicBezTo>
                    <a:pt x="2" y="84"/>
                    <a:pt x="2" y="84"/>
                    <a:pt x="2" y="84"/>
                  </a:cubicBezTo>
                  <a:cubicBezTo>
                    <a:pt x="2" y="84"/>
                    <a:pt x="2" y="84"/>
                    <a:pt x="2" y="84"/>
                  </a:cubicBezTo>
                  <a:cubicBezTo>
                    <a:pt x="2" y="84"/>
                    <a:pt x="2" y="84"/>
                    <a:pt x="2" y="84"/>
                  </a:cubicBezTo>
                  <a:cubicBezTo>
                    <a:pt x="2" y="84"/>
                    <a:pt x="2" y="84"/>
                    <a:pt x="2" y="84"/>
                  </a:cubicBezTo>
                  <a:cubicBezTo>
                    <a:pt x="2" y="84"/>
                    <a:pt x="2" y="84"/>
                    <a:pt x="2" y="84"/>
                  </a:cubicBezTo>
                  <a:cubicBezTo>
                    <a:pt x="2" y="81"/>
                    <a:pt x="0" y="63"/>
                    <a:pt x="0" y="49"/>
                  </a:cubicBezTo>
                  <a:cubicBezTo>
                    <a:pt x="0" y="49"/>
                    <a:pt x="0" y="49"/>
                    <a:pt x="0" y="49"/>
                  </a:cubicBezTo>
                  <a:cubicBezTo>
                    <a:pt x="0" y="46"/>
                    <a:pt x="0" y="43"/>
                    <a:pt x="0" y="40"/>
                  </a:cubicBezTo>
                  <a:cubicBezTo>
                    <a:pt x="0" y="40"/>
                    <a:pt x="0" y="40"/>
                    <a:pt x="0" y="40"/>
                  </a:cubicBezTo>
                  <a:cubicBezTo>
                    <a:pt x="1" y="38"/>
                    <a:pt x="1" y="36"/>
                    <a:pt x="2" y="35"/>
                  </a:cubicBezTo>
                  <a:cubicBezTo>
                    <a:pt x="2" y="35"/>
                    <a:pt x="2" y="35"/>
                    <a:pt x="2" y="35"/>
                  </a:cubicBezTo>
                  <a:cubicBezTo>
                    <a:pt x="5" y="31"/>
                    <a:pt x="17" y="6"/>
                    <a:pt x="50" y="1"/>
                  </a:cubicBezTo>
                  <a:cubicBezTo>
                    <a:pt x="50" y="1"/>
                    <a:pt x="50" y="1"/>
                    <a:pt x="50" y="1"/>
                  </a:cubicBezTo>
                  <a:cubicBezTo>
                    <a:pt x="57" y="0"/>
                    <a:pt x="64" y="0"/>
                    <a:pt x="70" y="0"/>
                  </a:cubicBezTo>
                  <a:cubicBezTo>
                    <a:pt x="70" y="0"/>
                    <a:pt x="70" y="0"/>
                    <a:pt x="70" y="0"/>
                  </a:cubicBezTo>
                  <a:cubicBezTo>
                    <a:pt x="90" y="0"/>
                    <a:pt x="100" y="5"/>
                    <a:pt x="103" y="9"/>
                  </a:cubicBezTo>
                  <a:cubicBezTo>
                    <a:pt x="103" y="9"/>
                    <a:pt x="103" y="9"/>
                    <a:pt x="103" y="9"/>
                  </a:cubicBezTo>
                  <a:cubicBezTo>
                    <a:pt x="107" y="14"/>
                    <a:pt x="113" y="23"/>
                    <a:pt x="118" y="37"/>
                  </a:cubicBezTo>
                  <a:cubicBezTo>
                    <a:pt x="118" y="37"/>
                    <a:pt x="118" y="37"/>
                    <a:pt x="118" y="37"/>
                  </a:cubicBezTo>
                  <a:cubicBezTo>
                    <a:pt x="124" y="52"/>
                    <a:pt x="128" y="65"/>
                    <a:pt x="128" y="65"/>
                  </a:cubicBezTo>
                  <a:cubicBezTo>
                    <a:pt x="128" y="65"/>
                    <a:pt x="128" y="65"/>
                    <a:pt x="128" y="65"/>
                  </a:cubicBezTo>
                  <a:cubicBezTo>
                    <a:pt x="124" y="66"/>
                    <a:pt x="124" y="66"/>
                    <a:pt x="124" y="66"/>
                  </a:cubicBezTo>
                  <a:cubicBezTo>
                    <a:pt x="124" y="66"/>
                    <a:pt x="120" y="53"/>
                    <a:pt x="115" y="39"/>
                  </a:cubicBezTo>
                  <a:cubicBezTo>
                    <a:pt x="115" y="39"/>
                    <a:pt x="115" y="39"/>
                    <a:pt x="115" y="39"/>
                  </a:cubicBezTo>
                  <a:cubicBezTo>
                    <a:pt x="109" y="25"/>
                    <a:pt x="104" y="15"/>
                    <a:pt x="100" y="11"/>
                  </a:cubicBezTo>
                  <a:cubicBezTo>
                    <a:pt x="100" y="11"/>
                    <a:pt x="100" y="11"/>
                    <a:pt x="100" y="11"/>
                  </a:cubicBezTo>
                  <a:cubicBezTo>
                    <a:pt x="98" y="9"/>
                    <a:pt x="89" y="4"/>
                    <a:pt x="70" y="4"/>
                  </a:cubicBezTo>
                  <a:cubicBezTo>
                    <a:pt x="70" y="4"/>
                    <a:pt x="70" y="4"/>
                    <a:pt x="70" y="4"/>
                  </a:cubicBezTo>
                  <a:cubicBezTo>
                    <a:pt x="64" y="4"/>
                    <a:pt x="58" y="4"/>
                    <a:pt x="50" y="5"/>
                  </a:cubicBezTo>
                  <a:cubicBezTo>
                    <a:pt x="50" y="5"/>
                    <a:pt x="50" y="5"/>
                    <a:pt x="50" y="5"/>
                  </a:cubicBezTo>
                  <a:cubicBezTo>
                    <a:pt x="19" y="10"/>
                    <a:pt x="9" y="32"/>
                    <a:pt x="5" y="37"/>
                  </a:cubicBezTo>
                  <a:cubicBezTo>
                    <a:pt x="5" y="37"/>
                    <a:pt x="5" y="37"/>
                    <a:pt x="5" y="37"/>
                  </a:cubicBezTo>
                  <a:cubicBezTo>
                    <a:pt x="5" y="37"/>
                    <a:pt x="5" y="39"/>
                    <a:pt x="4" y="41"/>
                  </a:cubicBezTo>
                  <a:cubicBezTo>
                    <a:pt x="4" y="41"/>
                    <a:pt x="4" y="41"/>
                    <a:pt x="4" y="41"/>
                  </a:cubicBezTo>
                  <a:cubicBezTo>
                    <a:pt x="4" y="43"/>
                    <a:pt x="4" y="46"/>
                    <a:pt x="4" y="49"/>
                  </a:cubicBezTo>
                  <a:cubicBezTo>
                    <a:pt x="4" y="49"/>
                    <a:pt x="4" y="49"/>
                    <a:pt x="4" y="49"/>
                  </a:cubicBezTo>
                  <a:cubicBezTo>
                    <a:pt x="4" y="63"/>
                    <a:pt x="6" y="82"/>
                    <a:pt x="6" y="84"/>
                  </a:cubicBezTo>
                  <a:cubicBezTo>
                    <a:pt x="6" y="84"/>
                    <a:pt x="6" y="84"/>
                    <a:pt x="6" y="84"/>
                  </a:cubicBezTo>
                  <a:cubicBezTo>
                    <a:pt x="6" y="84"/>
                    <a:pt x="6" y="84"/>
                    <a:pt x="6" y="84"/>
                  </a:cubicBezTo>
                  <a:cubicBezTo>
                    <a:pt x="6" y="84"/>
                    <a:pt x="6" y="84"/>
                    <a:pt x="6" y="84"/>
                  </a:cubicBezTo>
                  <a:cubicBezTo>
                    <a:pt x="6" y="84"/>
                    <a:pt x="6" y="84"/>
                    <a:pt x="5" y="85"/>
                  </a:cubicBezTo>
                  <a:cubicBezTo>
                    <a:pt x="5" y="85"/>
                    <a:pt x="5" y="85"/>
                    <a:pt x="5" y="85"/>
                  </a:cubicBezTo>
                  <a:cubicBezTo>
                    <a:pt x="2" y="83"/>
                    <a:pt x="2" y="83"/>
                    <a:pt x="2" y="8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5" name="Freeform 270"/>
            <p:cNvSpPr>
              <a:spLocks noEditPoints="1"/>
            </p:cNvSpPr>
            <p:nvPr/>
          </p:nvSpPr>
          <p:spPr bwMode="auto">
            <a:xfrm>
              <a:off x="2126" y="1052"/>
              <a:ext cx="333" cy="226"/>
            </a:xfrm>
            <a:custGeom>
              <a:avLst/>
              <a:gdLst>
                <a:gd name="T0" fmla="*/ 2 w 132"/>
                <a:gd name="T1" fmla="*/ 88 h 90"/>
                <a:gd name="T2" fmla="*/ 2 w 132"/>
                <a:gd name="T3" fmla="*/ 86 h 90"/>
                <a:gd name="T4" fmla="*/ 2 w 132"/>
                <a:gd name="T5" fmla="*/ 86 h 90"/>
                <a:gd name="T6" fmla="*/ 2 w 132"/>
                <a:gd name="T7" fmla="*/ 86 h 90"/>
                <a:gd name="T8" fmla="*/ 0 w 132"/>
                <a:gd name="T9" fmla="*/ 51 h 90"/>
                <a:gd name="T10" fmla="*/ 0 w 132"/>
                <a:gd name="T11" fmla="*/ 51 h 90"/>
                <a:gd name="T12" fmla="*/ 0 w 132"/>
                <a:gd name="T13" fmla="*/ 51 h 90"/>
                <a:gd name="T14" fmla="*/ 0 w 132"/>
                <a:gd name="T15" fmla="*/ 42 h 90"/>
                <a:gd name="T16" fmla="*/ 3 w 132"/>
                <a:gd name="T17" fmla="*/ 35 h 90"/>
                <a:gd name="T18" fmla="*/ 52 w 132"/>
                <a:gd name="T19" fmla="*/ 1 h 90"/>
                <a:gd name="T20" fmla="*/ 72 w 132"/>
                <a:gd name="T21" fmla="*/ 0 h 90"/>
                <a:gd name="T22" fmla="*/ 107 w 132"/>
                <a:gd name="T23" fmla="*/ 10 h 90"/>
                <a:gd name="T24" fmla="*/ 122 w 132"/>
                <a:gd name="T25" fmla="*/ 39 h 90"/>
                <a:gd name="T26" fmla="*/ 132 w 132"/>
                <a:gd name="T27" fmla="*/ 67 h 90"/>
                <a:gd name="T28" fmla="*/ 125 w 132"/>
                <a:gd name="T29" fmla="*/ 71 h 90"/>
                <a:gd name="T30" fmla="*/ 124 w 132"/>
                <a:gd name="T31" fmla="*/ 69 h 90"/>
                <a:gd name="T32" fmla="*/ 124 w 132"/>
                <a:gd name="T33" fmla="*/ 69 h 90"/>
                <a:gd name="T34" fmla="*/ 124 w 132"/>
                <a:gd name="T35" fmla="*/ 69 h 90"/>
                <a:gd name="T36" fmla="*/ 124 w 132"/>
                <a:gd name="T37" fmla="*/ 68 h 90"/>
                <a:gd name="T38" fmla="*/ 123 w 132"/>
                <a:gd name="T39" fmla="*/ 66 h 90"/>
                <a:gd name="T40" fmla="*/ 121 w 132"/>
                <a:gd name="T41" fmla="*/ 60 h 90"/>
                <a:gd name="T42" fmla="*/ 115 w 132"/>
                <a:gd name="T43" fmla="*/ 42 h 90"/>
                <a:gd name="T44" fmla="*/ 101 w 132"/>
                <a:gd name="T45" fmla="*/ 15 h 90"/>
                <a:gd name="T46" fmla="*/ 72 w 132"/>
                <a:gd name="T47" fmla="*/ 8 h 90"/>
                <a:gd name="T48" fmla="*/ 72 w 132"/>
                <a:gd name="T49" fmla="*/ 8 h 90"/>
                <a:gd name="T50" fmla="*/ 53 w 132"/>
                <a:gd name="T51" fmla="*/ 9 h 90"/>
                <a:gd name="T52" fmla="*/ 9 w 132"/>
                <a:gd name="T53" fmla="*/ 40 h 90"/>
                <a:gd name="T54" fmla="*/ 9 w 132"/>
                <a:gd name="T55" fmla="*/ 41 h 90"/>
                <a:gd name="T56" fmla="*/ 8 w 132"/>
                <a:gd name="T57" fmla="*/ 43 h 90"/>
                <a:gd name="T58" fmla="*/ 8 w 132"/>
                <a:gd name="T59" fmla="*/ 51 h 90"/>
                <a:gd name="T60" fmla="*/ 10 w 132"/>
                <a:gd name="T61" fmla="*/ 86 h 90"/>
                <a:gd name="T62" fmla="*/ 10 w 132"/>
                <a:gd name="T63" fmla="*/ 86 h 90"/>
                <a:gd name="T64" fmla="*/ 10 w 132"/>
                <a:gd name="T65" fmla="*/ 86 h 90"/>
                <a:gd name="T66" fmla="*/ 9 w 132"/>
                <a:gd name="T67" fmla="*/ 88 h 90"/>
                <a:gd name="T68" fmla="*/ 5 w 132"/>
                <a:gd name="T69" fmla="*/ 88 h 90"/>
                <a:gd name="T70" fmla="*/ 4 w 132"/>
                <a:gd name="T71" fmla="*/ 51 h 90"/>
                <a:gd name="T72" fmla="*/ 4 w 132"/>
                <a:gd name="T73" fmla="*/ 52 h 90"/>
                <a:gd name="T74" fmla="*/ 5 w 132"/>
                <a:gd name="T75" fmla="*/ 80 h 90"/>
                <a:gd name="T76" fmla="*/ 126 w 132"/>
                <a:gd name="T77" fmla="*/ 62 h 90"/>
                <a:gd name="T78" fmla="*/ 125 w 132"/>
                <a:gd name="T79" fmla="*/ 59 h 90"/>
                <a:gd name="T80" fmla="*/ 118 w 132"/>
                <a:gd name="T81" fmla="*/ 40 h 90"/>
                <a:gd name="T82" fmla="*/ 109 w 132"/>
                <a:gd name="T83" fmla="*/ 20 h 90"/>
                <a:gd name="T84" fmla="*/ 118 w 132"/>
                <a:gd name="T85" fmla="*/ 40 h 90"/>
                <a:gd name="T86" fmla="*/ 5 w 132"/>
                <a:gd name="T87" fmla="*/ 38 h 90"/>
                <a:gd name="T88" fmla="*/ 5 w 132"/>
                <a:gd name="T89" fmla="*/ 38 h 90"/>
                <a:gd name="T90" fmla="*/ 5 w 132"/>
                <a:gd name="T91" fmla="*/ 41 h 90"/>
                <a:gd name="T92" fmla="*/ 9 w 132"/>
                <a:gd name="T93" fmla="*/ 40 h 90"/>
                <a:gd name="T94" fmla="*/ 9 w 132"/>
                <a:gd name="T95" fmla="*/ 40 h 90"/>
                <a:gd name="T96" fmla="*/ 6 w 132"/>
                <a:gd name="T97" fmla="*/ 38 h 90"/>
                <a:gd name="T98" fmla="*/ 6 w 132"/>
                <a:gd name="T99" fmla="*/ 38 h 90"/>
                <a:gd name="T100" fmla="*/ 6 w 132"/>
                <a:gd name="T101" fmla="*/ 38 h 90"/>
                <a:gd name="T102" fmla="*/ 6 w 132"/>
                <a:gd name="T103" fmla="*/ 38 h 90"/>
                <a:gd name="T104" fmla="*/ 6 w 132"/>
                <a:gd name="T105" fmla="*/ 38 h 90"/>
                <a:gd name="T106" fmla="*/ 6 w 132"/>
                <a:gd name="T107" fmla="*/ 38 h 90"/>
                <a:gd name="T108" fmla="*/ 6 w 132"/>
                <a:gd name="T109" fmla="*/ 38 h 90"/>
                <a:gd name="T110" fmla="*/ 6 w 132"/>
                <a:gd name="T111" fmla="*/ 38 h 90"/>
                <a:gd name="T112" fmla="*/ 6 w 132"/>
                <a:gd name="T113" fmla="*/ 37 h 90"/>
                <a:gd name="T114" fmla="*/ 6 w 132"/>
                <a:gd name="T115" fmla="*/ 38 h 90"/>
                <a:gd name="T116" fmla="*/ 9 w 132"/>
                <a:gd name="T117" fmla="*/ 32 h 90"/>
                <a:gd name="T118" fmla="*/ 52 w 132"/>
                <a:gd name="T119" fmla="*/ 5 h 90"/>
                <a:gd name="T120" fmla="*/ 72 w 132"/>
                <a:gd name="T121" fmla="*/ 4 h 90"/>
                <a:gd name="T122" fmla="*/ 72 w 132"/>
                <a:gd name="T123" fmla="*/ 4 h 90"/>
                <a:gd name="T124" fmla="*/ 52 w 132"/>
                <a:gd name="T125" fmla="*/ 5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2" h="90">
                  <a:moveTo>
                    <a:pt x="5" y="88"/>
                  </a:moveTo>
                  <a:cubicBezTo>
                    <a:pt x="2" y="88"/>
                    <a:pt x="2" y="88"/>
                    <a:pt x="2" y="88"/>
                  </a:cubicBezTo>
                  <a:cubicBezTo>
                    <a:pt x="2" y="86"/>
                    <a:pt x="2" y="86"/>
                    <a:pt x="2" y="86"/>
                  </a:cubicBezTo>
                  <a:cubicBezTo>
                    <a:pt x="2" y="86"/>
                    <a:pt x="2" y="86"/>
                    <a:pt x="2" y="86"/>
                  </a:cubicBezTo>
                  <a:cubicBezTo>
                    <a:pt x="2" y="86"/>
                    <a:pt x="2" y="86"/>
                    <a:pt x="2" y="86"/>
                  </a:cubicBezTo>
                  <a:cubicBezTo>
                    <a:pt x="2" y="86"/>
                    <a:pt x="2" y="86"/>
                    <a:pt x="2" y="86"/>
                  </a:cubicBezTo>
                  <a:cubicBezTo>
                    <a:pt x="2" y="86"/>
                    <a:pt x="2" y="86"/>
                    <a:pt x="2" y="86"/>
                  </a:cubicBezTo>
                  <a:cubicBezTo>
                    <a:pt x="2" y="86"/>
                    <a:pt x="2" y="86"/>
                    <a:pt x="2" y="86"/>
                  </a:cubicBezTo>
                  <a:cubicBezTo>
                    <a:pt x="2" y="86"/>
                    <a:pt x="2" y="86"/>
                    <a:pt x="2" y="86"/>
                  </a:cubicBezTo>
                  <a:cubicBezTo>
                    <a:pt x="2" y="83"/>
                    <a:pt x="0" y="65"/>
                    <a:pt x="0" y="51"/>
                  </a:cubicBezTo>
                  <a:cubicBezTo>
                    <a:pt x="0" y="51"/>
                    <a:pt x="0" y="51"/>
                    <a:pt x="0" y="51"/>
                  </a:cubicBezTo>
                  <a:cubicBezTo>
                    <a:pt x="0" y="51"/>
                    <a:pt x="0" y="51"/>
                    <a:pt x="0" y="51"/>
                  </a:cubicBezTo>
                  <a:cubicBezTo>
                    <a:pt x="0" y="51"/>
                    <a:pt x="0" y="51"/>
                    <a:pt x="0" y="51"/>
                  </a:cubicBezTo>
                  <a:cubicBezTo>
                    <a:pt x="0" y="51"/>
                    <a:pt x="0" y="51"/>
                    <a:pt x="0" y="51"/>
                  </a:cubicBezTo>
                  <a:cubicBezTo>
                    <a:pt x="0" y="48"/>
                    <a:pt x="0" y="45"/>
                    <a:pt x="0" y="42"/>
                  </a:cubicBezTo>
                  <a:cubicBezTo>
                    <a:pt x="0" y="42"/>
                    <a:pt x="0" y="42"/>
                    <a:pt x="0" y="42"/>
                  </a:cubicBezTo>
                  <a:cubicBezTo>
                    <a:pt x="1" y="40"/>
                    <a:pt x="1" y="38"/>
                    <a:pt x="3" y="35"/>
                  </a:cubicBezTo>
                  <a:cubicBezTo>
                    <a:pt x="3" y="35"/>
                    <a:pt x="3" y="35"/>
                    <a:pt x="3" y="35"/>
                  </a:cubicBezTo>
                  <a:cubicBezTo>
                    <a:pt x="5" y="32"/>
                    <a:pt x="17" y="6"/>
                    <a:pt x="52" y="1"/>
                  </a:cubicBezTo>
                  <a:cubicBezTo>
                    <a:pt x="52" y="1"/>
                    <a:pt x="52" y="1"/>
                    <a:pt x="52" y="1"/>
                  </a:cubicBezTo>
                  <a:cubicBezTo>
                    <a:pt x="59" y="0"/>
                    <a:pt x="66" y="0"/>
                    <a:pt x="72" y="0"/>
                  </a:cubicBezTo>
                  <a:cubicBezTo>
                    <a:pt x="72" y="0"/>
                    <a:pt x="72" y="0"/>
                    <a:pt x="72" y="0"/>
                  </a:cubicBezTo>
                  <a:cubicBezTo>
                    <a:pt x="92" y="0"/>
                    <a:pt x="103" y="5"/>
                    <a:pt x="107" y="10"/>
                  </a:cubicBezTo>
                  <a:cubicBezTo>
                    <a:pt x="107" y="10"/>
                    <a:pt x="107" y="10"/>
                    <a:pt x="107" y="10"/>
                  </a:cubicBezTo>
                  <a:cubicBezTo>
                    <a:pt x="111" y="15"/>
                    <a:pt x="116" y="24"/>
                    <a:pt x="122" y="39"/>
                  </a:cubicBezTo>
                  <a:cubicBezTo>
                    <a:pt x="122" y="39"/>
                    <a:pt x="122" y="39"/>
                    <a:pt x="122" y="39"/>
                  </a:cubicBezTo>
                  <a:cubicBezTo>
                    <a:pt x="128" y="53"/>
                    <a:pt x="131" y="66"/>
                    <a:pt x="132" y="67"/>
                  </a:cubicBezTo>
                  <a:cubicBezTo>
                    <a:pt x="132" y="67"/>
                    <a:pt x="132" y="67"/>
                    <a:pt x="132" y="67"/>
                  </a:cubicBezTo>
                  <a:cubicBezTo>
                    <a:pt x="132" y="69"/>
                    <a:pt x="132" y="69"/>
                    <a:pt x="132" y="69"/>
                  </a:cubicBezTo>
                  <a:cubicBezTo>
                    <a:pt x="125" y="71"/>
                    <a:pt x="125" y="71"/>
                    <a:pt x="125" y="71"/>
                  </a:cubicBezTo>
                  <a:cubicBezTo>
                    <a:pt x="124" y="69"/>
                    <a:pt x="124" y="69"/>
                    <a:pt x="124" y="69"/>
                  </a:cubicBezTo>
                  <a:cubicBezTo>
                    <a:pt x="124" y="69"/>
                    <a:pt x="124" y="69"/>
                    <a:pt x="124" y="69"/>
                  </a:cubicBezTo>
                  <a:cubicBezTo>
                    <a:pt x="124" y="69"/>
                    <a:pt x="124" y="69"/>
                    <a:pt x="124" y="69"/>
                  </a:cubicBezTo>
                  <a:cubicBezTo>
                    <a:pt x="124" y="69"/>
                    <a:pt x="124" y="69"/>
                    <a:pt x="124" y="69"/>
                  </a:cubicBezTo>
                  <a:cubicBezTo>
                    <a:pt x="124" y="69"/>
                    <a:pt x="124" y="69"/>
                    <a:pt x="124" y="69"/>
                  </a:cubicBezTo>
                  <a:cubicBezTo>
                    <a:pt x="124" y="69"/>
                    <a:pt x="124" y="69"/>
                    <a:pt x="124" y="69"/>
                  </a:cubicBezTo>
                  <a:cubicBezTo>
                    <a:pt x="124" y="69"/>
                    <a:pt x="124" y="69"/>
                    <a:pt x="124" y="69"/>
                  </a:cubicBezTo>
                  <a:cubicBezTo>
                    <a:pt x="124" y="69"/>
                    <a:pt x="124" y="68"/>
                    <a:pt x="124" y="68"/>
                  </a:cubicBezTo>
                  <a:cubicBezTo>
                    <a:pt x="124" y="68"/>
                    <a:pt x="124" y="68"/>
                    <a:pt x="124" y="68"/>
                  </a:cubicBezTo>
                  <a:cubicBezTo>
                    <a:pt x="124" y="68"/>
                    <a:pt x="123" y="67"/>
                    <a:pt x="123" y="66"/>
                  </a:cubicBezTo>
                  <a:cubicBezTo>
                    <a:pt x="123" y="66"/>
                    <a:pt x="123" y="66"/>
                    <a:pt x="123" y="66"/>
                  </a:cubicBezTo>
                  <a:cubicBezTo>
                    <a:pt x="123" y="65"/>
                    <a:pt x="122" y="63"/>
                    <a:pt x="121" y="60"/>
                  </a:cubicBezTo>
                  <a:cubicBezTo>
                    <a:pt x="121" y="60"/>
                    <a:pt x="121" y="60"/>
                    <a:pt x="121" y="60"/>
                  </a:cubicBezTo>
                  <a:cubicBezTo>
                    <a:pt x="120" y="55"/>
                    <a:pt x="117" y="48"/>
                    <a:pt x="115" y="42"/>
                  </a:cubicBezTo>
                  <a:cubicBezTo>
                    <a:pt x="115" y="42"/>
                    <a:pt x="115" y="42"/>
                    <a:pt x="115" y="42"/>
                  </a:cubicBezTo>
                  <a:cubicBezTo>
                    <a:pt x="109" y="28"/>
                    <a:pt x="104" y="18"/>
                    <a:pt x="101" y="15"/>
                  </a:cubicBezTo>
                  <a:cubicBezTo>
                    <a:pt x="101" y="15"/>
                    <a:pt x="101" y="15"/>
                    <a:pt x="101" y="15"/>
                  </a:cubicBezTo>
                  <a:cubicBezTo>
                    <a:pt x="99" y="13"/>
                    <a:pt x="91" y="8"/>
                    <a:pt x="72" y="8"/>
                  </a:cubicBezTo>
                  <a:cubicBezTo>
                    <a:pt x="72" y="8"/>
                    <a:pt x="72" y="8"/>
                    <a:pt x="72" y="8"/>
                  </a:cubicBezTo>
                  <a:cubicBezTo>
                    <a:pt x="72" y="8"/>
                    <a:pt x="72" y="8"/>
                    <a:pt x="72" y="8"/>
                  </a:cubicBezTo>
                  <a:cubicBezTo>
                    <a:pt x="72" y="8"/>
                    <a:pt x="72" y="8"/>
                    <a:pt x="72" y="8"/>
                  </a:cubicBezTo>
                  <a:cubicBezTo>
                    <a:pt x="66" y="8"/>
                    <a:pt x="60" y="8"/>
                    <a:pt x="53" y="9"/>
                  </a:cubicBezTo>
                  <a:cubicBezTo>
                    <a:pt x="53" y="9"/>
                    <a:pt x="53" y="9"/>
                    <a:pt x="53" y="9"/>
                  </a:cubicBezTo>
                  <a:cubicBezTo>
                    <a:pt x="23" y="13"/>
                    <a:pt x="13" y="34"/>
                    <a:pt x="9" y="40"/>
                  </a:cubicBezTo>
                  <a:cubicBezTo>
                    <a:pt x="9" y="40"/>
                    <a:pt x="9" y="40"/>
                    <a:pt x="9" y="40"/>
                  </a:cubicBezTo>
                  <a:cubicBezTo>
                    <a:pt x="9" y="40"/>
                    <a:pt x="9" y="40"/>
                    <a:pt x="9" y="41"/>
                  </a:cubicBezTo>
                  <a:cubicBezTo>
                    <a:pt x="9" y="41"/>
                    <a:pt x="9" y="41"/>
                    <a:pt x="9" y="41"/>
                  </a:cubicBezTo>
                  <a:cubicBezTo>
                    <a:pt x="9" y="41"/>
                    <a:pt x="9" y="42"/>
                    <a:pt x="8" y="43"/>
                  </a:cubicBezTo>
                  <a:cubicBezTo>
                    <a:pt x="8" y="43"/>
                    <a:pt x="8" y="43"/>
                    <a:pt x="8" y="43"/>
                  </a:cubicBezTo>
                  <a:cubicBezTo>
                    <a:pt x="8" y="45"/>
                    <a:pt x="8" y="48"/>
                    <a:pt x="8" y="51"/>
                  </a:cubicBezTo>
                  <a:cubicBezTo>
                    <a:pt x="8" y="51"/>
                    <a:pt x="8" y="51"/>
                    <a:pt x="8" y="51"/>
                  </a:cubicBezTo>
                  <a:cubicBezTo>
                    <a:pt x="8" y="65"/>
                    <a:pt x="10" y="83"/>
                    <a:pt x="10" y="86"/>
                  </a:cubicBezTo>
                  <a:cubicBezTo>
                    <a:pt x="10" y="86"/>
                    <a:pt x="10" y="86"/>
                    <a:pt x="10" y="86"/>
                  </a:cubicBezTo>
                  <a:cubicBezTo>
                    <a:pt x="10" y="86"/>
                    <a:pt x="10" y="86"/>
                    <a:pt x="10" y="86"/>
                  </a:cubicBezTo>
                  <a:cubicBezTo>
                    <a:pt x="10" y="86"/>
                    <a:pt x="10" y="86"/>
                    <a:pt x="10" y="86"/>
                  </a:cubicBezTo>
                  <a:cubicBezTo>
                    <a:pt x="10" y="86"/>
                    <a:pt x="10" y="86"/>
                    <a:pt x="10" y="86"/>
                  </a:cubicBezTo>
                  <a:cubicBezTo>
                    <a:pt x="12" y="88"/>
                    <a:pt x="12" y="88"/>
                    <a:pt x="12" y="88"/>
                  </a:cubicBezTo>
                  <a:cubicBezTo>
                    <a:pt x="9" y="88"/>
                    <a:pt x="9" y="88"/>
                    <a:pt x="9" y="88"/>
                  </a:cubicBezTo>
                  <a:cubicBezTo>
                    <a:pt x="8" y="90"/>
                    <a:pt x="8" y="90"/>
                    <a:pt x="8" y="90"/>
                  </a:cubicBezTo>
                  <a:cubicBezTo>
                    <a:pt x="5" y="88"/>
                    <a:pt x="5" y="88"/>
                    <a:pt x="5" y="88"/>
                  </a:cubicBezTo>
                  <a:close/>
                  <a:moveTo>
                    <a:pt x="5" y="80"/>
                  </a:moveTo>
                  <a:cubicBezTo>
                    <a:pt x="5" y="73"/>
                    <a:pt x="4" y="61"/>
                    <a:pt x="4" y="51"/>
                  </a:cubicBezTo>
                  <a:cubicBezTo>
                    <a:pt x="4" y="51"/>
                    <a:pt x="4" y="51"/>
                    <a:pt x="4" y="51"/>
                  </a:cubicBezTo>
                  <a:cubicBezTo>
                    <a:pt x="4" y="52"/>
                    <a:pt x="4" y="52"/>
                    <a:pt x="4" y="52"/>
                  </a:cubicBezTo>
                  <a:cubicBezTo>
                    <a:pt x="4" y="52"/>
                    <a:pt x="4" y="52"/>
                    <a:pt x="4" y="52"/>
                  </a:cubicBezTo>
                  <a:cubicBezTo>
                    <a:pt x="4" y="61"/>
                    <a:pt x="5" y="73"/>
                    <a:pt x="5" y="80"/>
                  </a:cubicBezTo>
                  <a:close/>
                  <a:moveTo>
                    <a:pt x="118" y="40"/>
                  </a:moveTo>
                  <a:cubicBezTo>
                    <a:pt x="122" y="48"/>
                    <a:pt x="124" y="57"/>
                    <a:pt x="126" y="62"/>
                  </a:cubicBezTo>
                  <a:cubicBezTo>
                    <a:pt x="126" y="62"/>
                    <a:pt x="126" y="62"/>
                    <a:pt x="126" y="62"/>
                  </a:cubicBezTo>
                  <a:cubicBezTo>
                    <a:pt x="126" y="61"/>
                    <a:pt x="125" y="60"/>
                    <a:pt x="125" y="59"/>
                  </a:cubicBezTo>
                  <a:cubicBezTo>
                    <a:pt x="125" y="59"/>
                    <a:pt x="125" y="59"/>
                    <a:pt x="125" y="59"/>
                  </a:cubicBezTo>
                  <a:cubicBezTo>
                    <a:pt x="124" y="54"/>
                    <a:pt x="121" y="47"/>
                    <a:pt x="118" y="40"/>
                  </a:cubicBezTo>
                  <a:cubicBezTo>
                    <a:pt x="118" y="40"/>
                    <a:pt x="118" y="40"/>
                    <a:pt x="118" y="40"/>
                  </a:cubicBezTo>
                  <a:cubicBezTo>
                    <a:pt x="115" y="32"/>
                    <a:pt x="112" y="25"/>
                    <a:pt x="109" y="20"/>
                  </a:cubicBezTo>
                  <a:cubicBezTo>
                    <a:pt x="109" y="20"/>
                    <a:pt x="109" y="20"/>
                    <a:pt x="109" y="20"/>
                  </a:cubicBezTo>
                  <a:cubicBezTo>
                    <a:pt x="112" y="25"/>
                    <a:pt x="115" y="32"/>
                    <a:pt x="118" y="40"/>
                  </a:cubicBezTo>
                  <a:close/>
                  <a:moveTo>
                    <a:pt x="5" y="41"/>
                  </a:moveTo>
                  <a:cubicBezTo>
                    <a:pt x="5" y="39"/>
                    <a:pt x="5" y="39"/>
                    <a:pt x="5" y="38"/>
                  </a:cubicBezTo>
                  <a:cubicBezTo>
                    <a:pt x="5" y="38"/>
                    <a:pt x="5" y="38"/>
                    <a:pt x="5" y="38"/>
                  </a:cubicBezTo>
                  <a:cubicBezTo>
                    <a:pt x="5" y="38"/>
                    <a:pt x="5" y="38"/>
                    <a:pt x="5" y="38"/>
                  </a:cubicBezTo>
                  <a:cubicBezTo>
                    <a:pt x="5" y="38"/>
                    <a:pt x="5" y="38"/>
                    <a:pt x="5" y="38"/>
                  </a:cubicBezTo>
                  <a:cubicBezTo>
                    <a:pt x="5" y="39"/>
                    <a:pt x="5" y="40"/>
                    <a:pt x="5" y="41"/>
                  </a:cubicBezTo>
                  <a:close/>
                  <a:moveTo>
                    <a:pt x="9" y="40"/>
                  </a:moveTo>
                  <a:cubicBezTo>
                    <a:pt x="9" y="40"/>
                    <a:pt x="9" y="40"/>
                    <a:pt x="9" y="40"/>
                  </a:cubicBezTo>
                  <a:cubicBezTo>
                    <a:pt x="9" y="40"/>
                    <a:pt x="9" y="40"/>
                    <a:pt x="9" y="40"/>
                  </a:cubicBezTo>
                  <a:cubicBezTo>
                    <a:pt x="9" y="40"/>
                    <a:pt x="9" y="40"/>
                    <a:pt x="9" y="40"/>
                  </a:cubicBezTo>
                  <a:cubicBezTo>
                    <a:pt x="9" y="40"/>
                    <a:pt x="9" y="40"/>
                    <a:pt x="9" y="40"/>
                  </a:cubicBezTo>
                  <a:close/>
                  <a:moveTo>
                    <a:pt x="6" y="38"/>
                  </a:moveTo>
                  <a:cubicBezTo>
                    <a:pt x="6" y="38"/>
                    <a:pt x="6" y="38"/>
                    <a:pt x="6" y="38"/>
                  </a:cubicBezTo>
                  <a:cubicBezTo>
                    <a:pt x="6" y="38"/>
                    <a:pt x="6" y="38"/>
                    <a:pt x="6" y="38"/>
                  </a:cubicBezTo>
                  <a:cubicBezTo>
                    <a:pt x="6" y="38"/>
                    <a:pt x="6" y="38"/>
                    <a:pt x="6" y="38"/>
                  </a:cubicBezTo>
                  <a:cubicBezTo>
                    <a:pt x="6" y="38"/>
                    <a:pt x="6" y="38"/>
                    <a:pt x="6" y="38"/>
                  </a:cubicBezTo>
                  <a:close/>
                  <a:moveTo>
                    <a:pt x="6" y="38"/>
                  </a:moveTo>
                  <a:cubicBezTo>
                    <a:pt x="6" y="38"/>
                    <a:pt x="6" y="38"/>
                    <a:pt x="6" y="38"/>
                  </a:cubicBezTo>
                  <a:cubicBezTo>
                    <a:pt x="6" y="38"/>
                    <a:pt x="6" y="38"/>
                    <a:pt x="6" y="38"/>
                  </a:cubicBezTo>
                  <a:cubicBezTo>
                    <a:pt x="6" y="38"/>
                    <a:pt x="6" y="38"/>
                    <a:pt x="6" y="38"/>
                  </a:cubicBezTo>
                  <a:cubicBezTo>
                    <a:pt x="6" y="38"/>
                    <a:pt x="6" y="38"/>
                    <a:pt x="6" y="38"/>
                  </a:cubicBezTo>
                  <a:cubicBezTo>
                    <a:pt x="6" y="38"/>
                    <a:pt x="6" y="38"/>
                    <a:pt x="6" y="38"/>
                  </a:cubicBezTo>
                  <a:cubicBezTo>
                    <a:pt x="6" y="38"/>
                    <a:pt x="6" y="38"/>
                    <a:pt x="6" y="38"/>
                  </a:cubicBezTo>
                  <a:cubicBezTo>
                    <a:pt x="6" y="38"/>
                    <a:pt x="6" y="38"/>
                    <a:pt x="6" y="38"/>
                  </a:cubicBezTo>
                  <a:close/>
                  <a:moveTo>
                    <a:pt x="6" y="38"/>
                  </a:moveTo>
                  <a:cubicBezTo>
                    <a:pt x="6" y="38"/>
                    <a:pt x="6" y="38"/>
                    <a:pt x="6" y="38"/>
                  </a:cubicBezTo>
                  <a:cubicBezTo>
                    <a:pt x="6" y="38"/>
                    <a:pt x="6" y="38"/>
                    <a:pt x="6" y="38"/>
                  </a:cubicBezTo>
                  <a:cubicBezTo>
                    <a:pt x="6" y="38"/>
                    <a:pt x="6" y="37"/>
                    <a:pt x="6" y="37"/>
                  </a:cubicBezTo>
                  <a:cubicBezTo>
                    <a:pt x="6" y="37"/>
                    <a:pt x="6" y="37"/>
                    <a:pt x="6" y="37"/>
                  </a:cubicBezTo>
                  <a:cubicBezTo>
                    <a:pt x="6" y="37"/>
                    <a:pt x="6" y="38"/>
                    <a:pt x="6" y="38"/>
                  </a:cubicBezTo>
                  <a:close/>
                  <a:moveTo>
                    <a:pt x="52" y="5"/>
                  </a:moveTo>
                  <a:cubicBezTo>
                    <a:pt x="27" y="9"/>
                    <a:pt x="15" y="24"/>
                    <a:pt x="9" y="32"/>
                  </a:cubicBezTo>
                  <a:cubicBezTo>
                    <a:pt x="9" y="32"/>
                    <a:pt x="9" y="32"/>
                    <a:pt x="9" y="32"/>
                  </a:cubicBezTo>
                  <a:cubicBezTo>
                    <a:pt x="15" y="24"/>
                    <a:pt x="27" y="9"/>
                    <a:pt x="52" y="5"/>
                  </a:cubicBezTo>
                  <a:cubicBezTo>
                    <a:pt x="52" y="5"/>
                    <a:pt x="52" y="5"/>
                    <a:pt x="52" y="5"/>
                  </a:cubicBezTo>
                  <a:cubicBezTo>
                    <a:pt x="60" y="4"/>
                    <a:pt x="66" y="4"/>
                    <a:pt x="72" y="4"/>
                  </a:cubicBezTo>
                  <a:cubicBezTo>
                    <a:pt x="72" y="4"/>
                    <a:pt x="72" y="4"/>
                    <a:pt x="72" y="4"/>
                  </a:cubicBezTo>
                  <a:cubicBezTo>
                    <a:pt x="72" y="4"/>
                    <a:pt x="72" y="4"/>
                    <a:pt x="72" y="4"/>
                  </a:cubicBezTo>
                  <a:cubicBezTo>
                    <a:pt x="72" y="4"/>
                    <a:pt x="72" y="4"/>
                    <a:pt x="72" y="4"/>
                  </a:cubicBezTo>
                  <a:cubicBezTo>
                    <a:pt x="66" y="4"/>
                    <a:pt x="60" y="4"/>
                    <a:pt x="5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6" name="Freeform 271"/>
            <p:cNvSpPr/>
            <p:nvPr/>
          </p:nvSpPr>
          <p:spPr bwMode="auto">
            <a:xfrm>
              <a:off x="2300" y="1449"/>
              <a:ext cx="10" cy="35"/>
            </a:xfrm>
            <a:custGeom>
              <a:avLst/>
              <a:gdLst>
                <a:gd name="T0" fmla="*/ 0 w 10"/>
                <a:gd name="T1" fmla="*/ 35 h 35"/>
                <a:gd name="T2" fmla="*/ 0 w 10"/>
                <a:gd name="T3" fmla="*/ 0 h 35"/>
                <a:gd name="T4" fmla="*/ 10 w 10"/>
                <a:gd name="T5" fmla="*/ 0 h 35"/>
                <a:gd name="T6" fmla="*/ 10 w 10"/>
                <a:gd name="T7" fmla="*/ 35 h 35"/>
                <a:gd name="T8" fmla="*/ 0 w 10"/>
                <a:gd name="T9" fmla="*/ 35 h 35"/>
                <a:gd name="T10" fmla="*/ 0 w 10"/>
                <a:gd name="T11" fmla="*/ 35 h 35"/>
              </a:gdLst>
              <a:ahLst/>
              <a:cxnLst>
                <a:cxn ang="0">
                  <a:pos x="T0" y="T1"/>
                </a:cxn>
                <a:cxn ang="0">
                  <a:pos x="T2" y="T3"/>
                </a:cxn>
                <a:cxn ang="0">
                  <a:pos x="T4" y="T5"/>
                </a:cxn>
                <a:cxn ang="0">
                  <a:pos x="T6" y="T7"/>
                </a:cxn>
                <a:cxn ang="0">
                  <a:pos x="T8" y="T9"/>
                </a:cxn>
                <a:cxn ang="0">
                  <a:pos x="T10" y="T11"/>
                </a:cxn>
              </a:cxnLst>
              <a:rect l="0" t="0" r="r" b="b"/>
              <a:pathLst>
                <a:path w="10" h="35">
                  <a:moveTo>
                    <a:pt x="0" y="35"/>
                  </a:moveTo>
                  <a:lnTo>
                    <a:pt x="0" y="0"/>
                  </a:lnTo>
                  <a:lnTo>
                    <a:pt x="10" y="0"/>
                  </a:lnTo>
                  <a:lnTo>
                    <a:pt x="10" y="35"/>
                  </a:lnTo>
                  <a:lnTo>
                    <a:pt x="0" y="35"/>
                  </a:lnTo>
                  <a:lnTo>
                    <a:pt x="0"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7" name="Freeform 272"/>
            <p:cNvSpPr>
              <a:spLocks noEditPoints="1"/>
            </p:cNvSpPr>
            <p:nvPr/>
          </p:nvSpPr>
          <p:spPr bwMode="auto">
            <a:xfrm>
              <a:off x="2295" y="1444"/>
              <a:ext cx="20" cy="45"/>
            </a:xfrm>
            <a:custGeom>
              <a:avLst/>
              <a:gdLst>
                <a:gd name="T0" fmla="*/ 15 w 20"/>
                <a:gd name="T1" fmla="*/ 45 h 45"/>
                <a:gd name="T2" fmla="*/ 5 w 20"/>
                <a:gd name="T3" fmla="*/ 45 h 45"/>
                <a:gd name="T4" fmla="*/ 5 w 20"/>
                <a:gd name="T5" fmla="*/ 40 h 45"/>
                <a:gd name="T6" fmla="*/ 10 w 20"/>
                <a:gd name="T7" fmla="*/ 40 h 45"/>
                <a:gd name="T8" fmla="*/ 5 w 20"/>
                <a:gd name="T9" fmla="*/ 40 h 45"/>
                <a:gd name="T10" fmla="*/ 5 w 20"/>
                <a:gd name="T11" fmla="*/ 45 h 45"/>
                <a:gd name="T12" fmla="*/ 0 w 20"/>
                <a:gd name="T13" fmla="*/ 45 h 45"/>
                <a:gd name="T14" fmla="*/ 0 w 20"/>
                <a:gd name="T15" fmla="*/ 0 h 45"/>
                <a:gd name="T16" fmla="*/ 20 w 20"/>
                <a:gd name="T17" fmla="*/ 0 h 45"/>
                <a:gd name="T18" fmla="*/ 20 w 20"/>
                <a:gd name="T19" fmla="*/ 45 h 45"/>
                <a:gd name="T20" fmla="*/ 15 w 20"/>
                <a:gd name="T21" fmla="*/ 45 h 45"/>
                <a:gd name="T22" fmla="*/ 15 w 20"/>
                <a:gd name="T23" fmla="*/ 45 h 45"/>
                <a:gd name="T24" fmla="*/ 10 w 20"/>
                <a:gd name="T25" fmla="*/ 35 h 45"/>
                <a:gd name="T26" fmla="*/ 10 w 20"/>
                <a:gd name="T27" fmla="*/ 10 h 45"/>
                <a:gd name="T28" fmla="*/ 10 w 20"/>
                <a:gd name="T29" fmla="*/ 35 h 45"/>
                <a:gd name="T30" fmla="*/ 10 w 20"/>
                <a:gd name="T31" fmla="*/ 3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 h="45">
                  <a:moveTo>
                    <a:pt x="15" y="45"/>
                  </a:moveTo>
                  <a:lnTo>
                    <a:pt x="5" y="45"/>
                  </a:lnTo>
                  <a:lnTo>
                    <a:pt x="5" y="40"/>
                  </a:lnTo>
                  <a:lnTo>
                    <a:pt x="10" y="40"/>
                  </a:lnTo>
                  <a:lnTo>
                    <a:pt x="5" y="40"/>
                  </a:lnTo>
                  <a:lnTo>
                    <a:pt x="5" y="45"/>
                  </a:lnTo>
                  <a:lnTo>
                    <a:pt x="0" y="45"/>
                  </a:lnTo>
                  <a:lnTo>
                    <a:pt x="0" y="0"/>
                  </a:lnTo>
                  <a:lnTo>
                    <a:pt x="20" y="0"/>
                  </a:lnTo>
                  <a:lnTo>
                    <a:pt x="20" y="45"/>
                  </a:lnTo>
                  <a:lnTo>
                    <a:pt x="15" y="45"/>
                  </a:lnTo>
                  <a:lnTo>
                    <a:pt x="15" y="45"/>
                  </a:lnTo>
                  <a:close/>
                  <a:moveTo>
                    <a:pt x="10" y="35"/>
                  </a:moveTo>
                  <a:lnTo>
                    <a:pt x="10" y="10"/>
                  </a:lnTo>
                  <a:lnTo>
                    <a:pt x="10" y="35"/>
                  </a:lnTo>
                  <a:lnTo>
                    <a:pt x="10"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8" name="Freeform 273"/>
            <p:cNvSpPr/>
            <p:nvPr/>
          </p:nvSpPr>
          <p:spPr bwMode="auto">
            <a:xfrm>
              <a:off x="2252" y="1477"/>
              <a:ext cx="86" cy="35"/>
            </a:xfrm>
            <a:custGeom>
              <a:avLst/>
              <a:gdLst>
                <a:gd name="T0" fmla="*/ 25 w 34"/>
                <a:gd name="T1" fmla="*/ 13 h 14"/>
                <a:gd name="T2" fmla="*/ 19 w 34"/>
                <a:gd name="T3" fmla="*/ 9 h 14"/>
                <a:gd name="T4" fmla="*/ 19 w 34"/>
                <a:gd name="T5" fmla="*/ 9 h 14"/>
                <a:gd name="T6" fmla="*/ 18 w 34"/>
                <a:gd name="T7" fmla="*/ 7 h 14"/>
                <a:gd name="T8" fmla="*/ 18 w 34"/>
                <a:gd name="T9" fmla="*/ 7 h 14"/>
                <a:gd name="T10" fmla="*/ 7 w 34"/>
                <a:gd name="T11" fmla="*/ 14 h 14"/>
                <a:gd name="T12" fmla="*/ 7 w 34"/>
                <a:gd name="T13" fmla="*/ 14 h 14"/>
                <a:gd name="T14" fmla="*/ 6 w 34"/>
                <a:gd name="T15" fmla="*/ 13 h 14"/>
                <a:gd name="T16" fmla="*/ 6 w 34"/>
                <a:gd name="T17" fmla="*/ 13 h 14"/>
                <a:gd name="T18" fmla="*/ 0 w 34"/>
                <a:gd name="T19" fmla="*/ 4 h 14"/>
                <a:gd name="T20" fmla="*/ 0 w 34"/>
                <a:gd name="T21" fmla="*/ 4 h 14"/>
                <a:gd name="T22" fmla="*/ 0 w 34"/>
                <a:gd name="T23" fmla="*/ 3 h 14"/>
                <a:gd name="T24" fmla="*/ 0 w 34"/>
                <a:gd name="T25" fmla="*/ 3 h 14"/>
                <a:gd name="T26" fmla="*/ 4 w 34"/>
                <a:gd name="T27" fmla="*/ 4 h 14"/>
                <a:gd name="T28" fmla="*/ 4 w 34"/>
                <a:gd name="T29" fmla="*/ 4 h 14"/>
                <a:gd name="T30" fmla="*/ 4 w 34"/>
                <a:gd name="T31" fmla="*/ 4 h 14"/>
                <a:gd name="T32" fmla="*/ 5 w 34"/>
                <a:gd name="T33" fmla="*/ 7 h 14"/>
                <a:gd name="T34" fmla="*/ 5 w 34"/>
                <a:gd name="T35" fmla="*/ 7 h 14"/>
                <a:gd name="T36" fmla="*/ 6 w 34"/>
                <a:gd name="T37" fmla="*/ 9 h 14"/>
                <a:gd name="T38" fmla="*/ 6 w 34"/>
                <a:gd name="T39" fmla="*/ 9 h 14"/>
                <a:gd name="T40" fmla="*/ 7 w 34"/>
                <a:gd name="T41" fmla="*/ 10 h 14"/>
                <a:gd name="T42" fmla="*/ 7 w 34"/>
                <a:gd name="T43" fmla="*/ 10 h 14"/>
                <a:gd name="T44" fmla="*/ 13 w 34"/>
                <a:gd name="T45" fmla="*/ 6 h 14"/>
                <a:gd name="T46" fmla="*/ 13 w 34"/>
                <a:gd name="T47" fmla="*/ 6 h 14"/>
                <a:gd name="T48" fmla="*/ 17 w 34"/>
                <a:gd name="T49" fmla="*/ 2 h 14"/>
                <a:gd name="T50" fmla="*/ 17 w 34"/>
                <a:gd name="T51" fmla="*/ 2 h 14"/>
                <a:gd name="T52" fmla="*/ 19 w 34"/>
                <a:gd name="T53" fmla="*/ 0 h 14"/>
                <a:gd name="T54" fmla="*/ 20 w 34"/>
                <a:gd name="T55" fmla="*/ 3 h 14"/>
                <a:gd name="T56" fmla="*/ 22 w 34"/>
                <a:gd name="T57" fmla="*/ 6 h 14"/>
                <a:gd name="T58" fmla="*/ 22 w 34"/>
                <a:gd name="T59" fmla="*/ 6 h 14"/>
                <a:gd name="T60" fmla="*/ 25 w 34"/>
                <a:gd name="T61" fmla="*/ 9 h 14"/>
                <a:gd name="T62" fmla="*/ 25 w 34"/>
                <a:gd name="T63" fmla="*/ 9 h 14"/>
                <a:gd name="T64" fmla="*/ 25 w 34"/>
                <a:gd name="T65" fmla="*/ 9 h 14"/>
                <a:gd name="T66" fmla="*/ 25 w 34"/>
                <a:gd name="T67" fmla="*/ 9 h 14"/>
                <a:gd name="T68" fmla="*/ 25 w 34"/>
                <a:gd name="T69" fmla="*/ 9 h 14"/>
                <a:gd name="T70" fmla="*/ 25 w 34"/>
                <a:gd name="T71" fmla="*/ 9 h 14"/>
                <a:gd name="T72" fmla="*/ 26 w 34"/>
                <a:gd name="T73" fmla="*/ 9 h 14"/>
                <a:gd name="T74" fmla="*/ 26 w 34"/>
                <a:gd name="T75" fmla="*/ 9 h 14"/>
                <a:gd name="T76" fmla="*/ 28 w 34"/>
                <a:gd name="T77" fmla="*/ 5 h 14"/>
                <a:gd name="T78" fmla="*/ 28 w 34"/>
                <a:gd name="T79" fmla="*/ 5 h 14"/>
                <a:gd name="T80" fmla="*/ 31 w 34"/>
                <a:gd name="T81" fmla="*/ 0 h 14"/>
                <a:gd name="T82" fmla="*/ 31 w 34"/>
                <a:gd name="T83" fmla="*/ 0 h 14"/>
                <a:gd name="T84" fmla="*/ 34 w 34"/>
                <a:gd name="T85" fmla="*/ 2 h 14"/>
                <a:gd name="T86" fmla="*/ 32 w 34"/>
                <a:gd name="T87" fmla="*/ 7 h 14"/>
                <a:gd name="T88" fmla="*/ 32 w 34"/>
                <a:gd name="T89" fmla="*/ 7 h 14"/>
                <a:gd name="T90" fmla="*/ 26 w 34"/>
                <a:gd name="T91" fmla="*/ 13 h 14"/>
                <a:gd name="T92" fmla="*/ 26 w 34"/>
                <a:gd name="T93" fmla="*/ 13 h 14"/>
                <a:gd name="T94" fmla="*/ 26 w 34"/>
                <a:gd name="T95" fmla="*/ 13 h 14"/>
                <a:gd name="T96" fmla="*/ 26 w 34"/>
                <a:gd name="T97" fmla="*/ 13 h 14"/>
                <a:gd name="T98" fmla="*/ 25 w 34"/>
                <a:gd name="T99" fmla="*/ 13 h 14"/>
                <a:gd name="T100" fmla="*/ 25 w 34"/>
                <a:gd name="T101" fmla="*/ 13 h 14"/>
                <a:gd name="T102" fmla="*/ 25 w 34"/>
                <a:gd name="T103" fmla="*/ 14 h 14"/>
                <a:gd name="T104" fmla="*/ 25 w 34"/>
                <a:gd name="T105" fmla="*/ 14 h 14"/>
                <a:gd name="T106" fmla="*/ 25 w 34"/>
                <a:gd name="T107" fmla="*/ 14 h 14"/>
                <a:gd name="T108" fmla="*/ 25 w 34"/>
                <a:gd name="T109"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4" h="14">
                  <a:moveTo>
                    <a:pt x="25" y="13"/>
                  </a:moveTo>
                  <a:cubicBezTo>
                    <a:pt x="22" y="13"/>
                    <a:pt x="21" y="10"/>
                    <a:pt x="19" y="9"/>
                  </a:cubicBezTo>
                  <a:cubicBezTo>
                    <a:pt x="19" y="9"/>
                    <a:pt x="19" y="9"/>
                    <a:pt x="19" y="9"/>
                  </a:cubicBezTo>
                  <a:cubicBezTo>
                    <a:pt x="19" y="8"/>
                    <a:pt x="18" y="7"/>
                    <a:pt x="18" y="7"/>
                  </a:cubicBezTo>
                  <a:cubicBezTo>
                    <a:pt x="18" y="7"/>
                    <a:pt x="18" y="7"/>
                    <a:pt x="18" y="7"/>
                  </a:cubicBezTo>
                  <a:cubicBezTo>
                    <a:pt x="15" y="9"/>
                    <a:pt x="11" y="13"/>
                    <a:pt x="7" y="14"/>
                  </a:cubicBezTo>
                  <a:cubicBezTo>
                    <a:pt x="7" y="14"/>
                    <a:pt x="7" y="14"/>
                    <a:pt x="7" y="14"/>
                  </a:cubicBezTo>
                  <a:cubicBezTo>
                    <a:pt x="6" y="14"/>
                    <a:pt x="6" y="13"/>
                    <a:pt x="6" y="13"/>
                  </a:cubicBezTo>
                  <a:cubicBezTo>
                    <a:pt x="6" y="13"/>
                    <a:pt x="6" y="13"/>
                    <a:pt x="6" y="13"/>
                  </a:cubicBezTo>
                  <a:cubicBezTo>
                    <a:pt x="0" y="12"/>
                    <a:pt x="0" y="5"/>
                    <a:pt x="0" y="4"/>
                  </a:cubicBezTo>
                  <a:cubicBezTo>
                    <a:pt x="0" y="4"/>
                    <a:pt x="0" y="4"/>
                    <a:pt x="0" y="4"/>
                  </a:cubicBezTo>
                  <a:cubicBezTo>
                    <a:pt x="0" y="4"/>
                    <a:pt x="0" y="3"/>
                    <a:pt x="0" y="3"/>
                  </a:cubicBezTo>
                  <a:cubicBezTo>
                    <a:pt x="0" y="3"/>
                    <a:pt x="0" y="3"/>
                    <a:pt x="0" y="3"/>
                  </a:cubicBezTo>
                  <a:cubicBezTo>
                    <a:pt x="4" y="4"/>
                    <a:pt x="4" y="4"/>
                    <a:pt x="4" y="4"/>
                  </a:cubicBezTo>
                  <a:cubicBezTo>
                    <a:pt x="4" y="4"/>
                    <a:pt x="4" y="4"/>
                    <a:pt x="4" y="4"/>
                  </a:cubicBezTo>
                  <a:cubicBezTo>
                    <a:pt x="4" y="4"/>
                    <a:pt x="4" y="4"/>
                    <a:pt x="4" y="4"/>
                  </a:cubicBezTo>
                  <a:cubicBezTo>
                    <a:pt x="4" y="4"/>
                    <a:pt x="4" y="6"/>
                    <a:pt x="5" y="7"/>
                  </a:cubicBezTo>
                  <a:cubicBezTo>
                    <a:pt x="5" y="7"/>
                    <a:pt x="5" y="7"/>
                    <a:pt x="5" y="7"/>
                  </a:cubicBezTo>
                  <a:cubicBezTo>
                    <a:pt x="5" y="9"/>
                    <a:pt x="6" y="9"/>
                    <a:pt x="6" y="9"/>
                  </a:cubicBezTo>
                  <a:cubicBezTo>
                    <a:pt x="6" y="9"/>
                    <a:pt x="6" y="9"/>
                    <a:pt x="6" y="9"/>
                  </a:cubicBezTo>
                  <a:cubicBezTo>
                    <a:pt x="6" y="9"/>
                    <a:pt x="6" y="10"/>
                    <a:pt x="7" y="10"/>
                  </a:cubicBezTo>
                  <a:cubicBezTo>
                    <a:pt x="7" y="10"/>
                    <a:pt x="7" y="10"/>
                    <a:pt x="7" y="10"/>
                  </a:cubicBezTo>
                  <a:cubicBezTo>
                    <a:pt x="8" y="10"/>
                    <a:pt x="11" y="8"/>
                    <a:pt x="13" y="6"/>
                  </a:cubicBezTo>
                  <a:cubicBezTo>
                    <a:pt x="13" y="6"/>
                    <a:pt x="13" y="6"/>
                    <a:pt x="13" y="6"/>
                  </a:cubicBezTo>
                  <a:cubicBezTo>
                    <a:pt x="15" y="4"/>
                    <a:pt x="17" y="2"/>
                    <a:pt x="17" y="2"/>
                  </a:cubicBezTo>
                  <a:cubicBezTo>
                    <a:pt x="17" y="2"/>
                    <a:pt x="17" y="2"/>
                    <a:pt x="17" y="2"/>
                  </a:cubicBezTo>
                  <a:cubicBezTo>
                    <a:pt x="19" y="0"/>
                    <a:pt x="19" y="0"/>
                    <a:pt x="19" y="0"/>
                  </a:cubicBezTo>
                  <a:cubicBezTo>
                    <a:pt x="20" y="3"/>
                    <a:pt x="20" y="3"/>
                    <a:pt x="20" y="3"/>
                  </a:cubicBezTo>
                  <a:cubicBezTo>
                    <a:pt x="20" y="3"/>
                    <a:pt x="21" y="4"/>
                    <a:pt x="22" y="6"/>
                  </a:cubicBezTo>
                  <a:cubicBezTo>
                    <a:pt x="22" y="6"/>
                    <a:pt x="22" y="6"/>
                    <a:pt x="22" y="6"/>
                  </a:cubicBezTo>
                  <a:cubicBezTo>
                    <a:pt x="23" y="7"/>
                    <a:pt x="24" y="9"/>
                    <a:pt x="25" y="9"/>
                  </a:cubicBezTo>
                  <a:cubicBezTo>
                    <a:pt x="25" y="9"/>
                    <a:pt x="25" y="9"/>
                    <a:pt x="25" y="9"/>
                  </a:cubicBezTo>
                  <a:cubicBezTo>
                    <a:pt x="25" y="9"/>
                    <a:pt x="25" y="9"/>
                    <a:pt x="25" y="9"/>
                  </a:cubicBezTo>
                  <a:cubicBezTo>
                    <a:pt x="25" y="9"/>
                    <a:pt x="25" y="9"/>
                    <a:pt x="25" y="9"/>
                  </a:cubicBezTo>
                  <a:cubicBezTo>
                    <a:pt x="25" y="9"/>
                    <a:pt x="25" y="9"/>
                    <a:pt x="25" y="9"/>
                  </a:cubicBezTo>
                  <a:cubicBezTo>
                    <a:pt x="25" y="9"/>
                    <a:pt x="25" y="9"/>
                    <a:pt x="25" y="9"/>
                  </a:cubicBezTo>
                  <a:cubicBezTo>
                    <a:pt x="26" y="9"/>
                    <a:pt x="26" y="9"/>
                    <a:pt x="26" y="9"/>
                  </a:cubicBezTo>
                  <a:cubicBezTo>
                    <a:pt x="26" y="9"/>
                    <a:pt x="26" y="9"/>
                    <a:pt x="26" y="9"/>
                  </a:cubicBezTo>
                  <a:cubicBezTo>
                    <a:pt x="27" y="8"/>
                    <a:pt x="28" y="7"/>
                    <a:pt x="28" y="5"/>
                  </a:cubicBezTo>
                  <a:cubicBezTo>
                    <a:pt x="28" y="5"/>
                    <a:pt x="28" y="5"/>
                    <a:pt x="28" y="5"/>
                  </a:cubicBezTo>
                  <a:cubicBezTo>
                    <a:pt x="30" y="3"/>
                    <a:pt x="31" y="0"/>
                    <a:pt x="31" y="0"/>
                  </a:cubicBezTo>
                  <a:cubicBezTo>
                    <a:pt x="31" y="0"/>
                    <a:pt x="31" y="0"/>
                    <a:pt x="31" y="0"/>
                  </a:cubicBezTo>
                  <a:cubicBezTo>
                    <a:pt x="34" y="2"/>
                    <a:pt x="34" y="2"/>
                    <a:pt x="34" y="2"/>
                  </a:cubicBezTo>
                  <a:cubicBezTo>
                    <a:pt x="34" y="2"/>
                    <a:pt x="33" y="5"/>
                    <a:pt x="32" y="7"/>
                  </a:cubicBezTo>
                  <a:cubicBezTo>
                    <a:pt x="32" y="7"/>
                    <a:pt x="32" y="7"/>
                    <a:pt x="32" y="7"/>
                  </a:cubicBezTo>
                  <a:cubicBezTo>
                    <a:pt x="30" y="10"/>
                    <a:pt x="29" y="12"/>
                    <a:pt x="26" y="13"/>
                  </a:cubicBezTo>
                  <a:cubicBezTo>
                    <a:pt x="26" y="13"/>
                    <a:pt x="26" y="13"/>
                    <a:pt x="26" y="13"/>
                  </a:cubicBezTo>
                  <a:cubicBezTo>
                    <a:pt x="26" y="13"/>
                    <a:pt x="26" y="13"/>
                    <a:pt x="26" y="13"/>
                  </a:cubicBezTo>
                  <a:cubicBezTo>
                    <a:pt x="26" y="13"/>
                    <a:pt x="26" y="13"/>
                    <a:pt x="26" y="13"/>
                  </a:cubicBezTo>
                  <a:cubicBezTo>
                    <a:pt x="26" y="13"/>
                    <a:pt x="26" y="13"/>
                    <a:pt x="25" y="13"/>
                  </a:cubicBezTo>
                  <a:cubicBezTo>
                    <a:pt x="25" y="13"/>
                    <a:pt x="25" y="13"/>
                    <a:pt x="25" y="13"/>
                  </a:cubicBezTo>
                  <a:cubicBezTo>
                    <a:pt x="25" y="14"/>
                    <a:pt x="25" y="14"/>
                    <a:pt x="25" y="14"/>
                  </a:cubicBezTo>
                  <a:cubicBezTo>
                    <a:pt x="25" y="14"/>
                    <a:pt x="25" y="14"/>
                    <a:pt x="25" y="14"/>
                  </a:cubicBezTo>
                  <a:cubicBezTo>
                    <a:pt x="25" y="14"/>
                    <a:pt x="25" y="14"/>
                    <a:pt x="25" y="14"/>
                  </a:cubicBezTo>
                  <a:cubicBezTo>
                    <a:pt x="25" y="13"/>
                    <a:pt x="25" y="13"/>
                    <a:pt x="25"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9" name="Freeform 274"/>
            <p:cNvSpPr>
              <a:spLocks noEditPoints="1"/>
            </p:cNvSpPr>
            <p:nvPr/>
          </p:nvSpPr>
          <p:spPr bwMode="auto">
            <a:xfrm>
              <a:off x="2247" y="1467"/>
              <a:ext cx="99" cy="50"/>
            </a:xfrm>
            <a:custGeom>
              <a:avLst/>
              <a:gdLst>
                <a:gd name="T0" fmla="*/ 20 w 39"/>
                <a:gd name="T1" fmla="*/ 14 h 20"/>
                <a:gd name="T2" fmla="*/ 7 w 39"/>
                <a:gd name="T3" fmla="*/ 19 h 20"/>
                <a:gd name="T4" fmla="*/ 0 w 39"/>
                <a:gd name="T5" fmla="*/ 8 h 20"/>
                <a:gd name="T6" fmla="*/ 0 w 39"/>
                <a:gd name="T7" fmla="*/ 5 h 20"/>
                <a:gd name="T8" fmla="*/ 8 w 39"/>
                <a:gd name="T9" fmla="*/ 8 h 20"/>
                <a:gd name="T10" fmla="*/ 8 w 39"/>
                <a:gd name="T11" fmla="*/ 8 h 20"/>
                <a:gd name="T12" fmla="*/ 8 w 39"/>
                <a:gd name="T13" fmla="*/ 11 h 20"/>
                <a:gd name="T14" fmla="*/ 9 w 39"/>
                <a:gd name="T15" fmla="*/ 11 h 20"/>
                <a:gd name="T16" fmla="*/ 10 w 39"/>
                <a:gd name="T17" fmla="*/ 11 h 20"/>
                <a:gd name="T18" fmla="*/ 17 w 39"/>
                <a:gd name="T19" fmla="*/ 5 h 20"/>
                <a:gd name="T20" fmla="*/ 21 w 39"/>
                <a:gd name="T21" fmla="*/ 0 h 20"/>
                <a:gd name="T22" fmla="*/ 24 w 39"/>
                <a:gd name="T23" fmla="*/ 6 h 20"/>
                <a:gd name="T24" fmla="*/ 24 w 39"/>
                <a:gd name="T25" fmla="*/ 6 h 20"/>
                <a:gd name="T26" fmla="*/ 26 w 39"/>
                <a:gd name="T27" fmla="*/ 9 h 20"/>
                <a:gd name="T28" fmla="*/ 27 w 39"/>
                <a:gd name="T29" fmla="*/ 11 h 20"/>
                <a:gd name="T30" fmla="*/ 31 w 39"/>
                <a:gd name="T31" fmla="*/ 3 h 20"/>
                <a:gd name="T32" fmla="*/ 31 w 39"/>
                <a:gd name="T33" fmla="*/ 3 h 20"/>
                <a:gd name="T34" fmla="*/ 38 w 39"/>
                <a:gd name="T35" fmla="*/ 6 h 20"/>
                <a:gd name="T36" fmla="*/ 29 w 39"/>
                <a:gd name="T37" fmla="*/ 19 h 20"/>
                <a:gd name="T38" fmla="*/ 28 w 39"/>
                <a:gd name="T39" fmla="*/ 19 h 20"/>
                <a:gd name="T40" fmla="*/ 28 w 39"/>
                <a:gd name="T41" fmla="*/ 19 h 20"/>
                <a:gd name="T42" fmla="*/ 26 w 39"/>
                <a:gd name="T43" fmla="*/ 19 h 20"/>
                <a:gd name="T44" fmla="*/ 27 w 39"/>
                <a:gd name="T45" fmla="*/ 17 h 20"/>
                <a:gd name="T46" fmla="*/ 8 w 39"/>
                <a:gd name="T47" fmla="*/ 16 h 20"/>
                <a:gd name="T48" fmla="*/ 8 w 39"/>
                <a:gd name="T49" fmla="*/ 15 h 20"/>
                <a:gd name="T50" fmla="*/ 26 w 39"/>
                <a:gd name="T51" fmla="*/ 15 h 20"/>
                <a:gd name="T52" fmla="*/ 26 w 39"/>
                <a:gd name="T53" fmla="*/ 15 h 20"/>
                <a:gd name="T54" fmla="*/ 29 w 39"/>
                <a:gd name="T55" fmla="*/ 15 h 20"/>
                <a:gd name="T56" fmla="*/ 30 w 39"/>
                <a:gd name="T57" fmla="*/ 14 h 20"/>
                <a:gd name="T58" fmla="*/ 5 w 39"/>
                <a:gd name="T59" fmla="*/ 12 h 20"/>
                <a:gd name="T60" fmla="*/ 6 w 39"/>
                <a:gd name="T61" fmla="*/ 15 h 20"/>
                <a:gd name="T62" fmla="*/ 13 w 39"/>
                <a:gd name="T63" fmla="*/ 14 h 20"/>
                <a:gd name="T64" fmla="*/ 16 w 39"/>
                <a:gd name="T65" fmla="*/ 11 h 20"/>
                <a:gd name="T66" fmla="*/ 23 w 39"/>
                <a:gd name="T67" fmla="*/ 12 h 20"/>
                <a:gd name="T68" fmla="*/ 23 w 39"/>
                <a:gd name="T69" fmla="*/ 11 h 20"/>
                <a:gd name="T70" fmla="*/ 32 w 39"/>
                <a:gd name="T71" fmla="*/ 10 h 20"/>
                <a:gd name="T72" fmla="*/ 33 w 39"/>
                <a:gd name="T73" fmla="*/ 8 h 20"/>
                <a:gd name="T74" fmla="*/ 22 w 39"/>
                <a:gd name="T75" fmla="*/ 10 h 20"/>
                <a:gd name="T76" fmla="*/ 21 w 39"/>
                <a:gd name="T77" fmla="*/ 9 h 20"/>
                <a:gd name="T78" fmla="*/ 20 w 39"/>
                <a:gd name="T79" fmla="*/ 7 h 20"/>
                <a:gd name="T80" fmla="*/ 20 w 39"/>
                <a:gd name="T81" fmla="*/ 8 h 20"/>
                <a:gd name="T82" fmla="*/ 20 w 39"/>
                <a:gd name="T83" fmla="*/ 8 h 20"/>
                <a:gd name="T84" fmla="*/ 21 w 39"/>
                <a:gd name="T85"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9" h="20">
                  <a:moveTo>
                    <a:pt x="26" y="19"/>
                  </a:moveTo>
                  <a:cubicBezTo>
                    <a:pt x="22" y="18"/>
                    <a:pt x="21" y="16"/>
                    <a:pt x="20" y="14"/>
                  </a:cubicBezTo>
                  <a:cubicBezTo>
                    <a:pt x="20" y="14"/>
                    <a:pt x="20" y="14"/>
                    <a:pt x="20" y="14"/>
                  </a:cubicBezTo>
                  <a:cubicBezTo>
                    <a:pt x="17" y="16"/>
                    <a:pt x="13" y="19"/>
                    <a:pt x="9" y="19"/>
                  </a:cubicBezTo>
                  <a:cubicBezTo>
                    <a:pt x="9" y="19"/>
                    <a:pt x="9" y="19"/>
                    <a:pt x="9" y="19"/>
                  </a:cubicBezTo>
                  <a:cubicBezTo>
                    <a:pt x="8" y="19"/>
                    <a:pt x="8" y="19"/>
                    <a:pt x="7" y="19"/>
                  </a:cubicBezTo>
                  <a:cubicBezTo>
                    <a:pt x="7" y="19"/>
                    <a:pt x="7" y="19"/>
                    <a:pt x="7" y="19"/>
                  </a:cubicBezTo>
                  <a:cubicBezTo>
                    <a:pt x="0" y="17"/>
                    <a:pt x="0" y="9"/>
                    <a:pt x="0" y="8"/>
                  </a:cubicBezTo>
                  <a:cubicBezTo>
                    <a:pt x="0" y="8"/>
                    <a:pt x="0" y="8"/>
                    <a:pt x="0" y="8"/>
                  </a:cubicBezTo>
                  <a:cubicBezTo>
                    <a:pt x="0" y="8"/>
                    <a:pt x="0" y="7"/>
                    <a:pt x="0" y="7"/>
                  </a:cubicBezTo>
                  <a:cubicBezTo>
                    <a:pt x="0" y="7"/>
                    <a:pt x="0" y="7"/>
                    <a:pt x="0" y="7"/>
                  </a:cubicBezTo>
                  <a:cubicBezTo>
                    <a:pt x="0" y="5"/>
                    <a:pt x="0" y="5"/>
                    <a:pt x="0" y="5"/>
                  </a:cubicBezTo>
                  <a:cubicBezTo>
                    <a:pt x="8" y="6"/>
                    <a:pt x="8" y="6"/>
                    <a:pt x="8" y="6"/>
                  </a:cubicBezTo>
                  <a:cubicBezTo>
                    <a:pt x="8" y="8"/>
                    <a:pt x="8" y="8"/>
                    <a:pt x="8" y="8"/>
                  </a:cubicBezTo>
                  <a:cubicBezTo>
                    <a:pt x="8" y="8"/>
                    <a:pt x="8" y="8"/>
                    <a:pt x="8" y="8"/>
                  </a:cubicBezTo>
                  <a:cubicBezTo>
                    <a:pt x="8" y="8"/>
                    <a:pt x="8" y="8"/>
                    <a:pt x="8" y="8"/>
                  </a:cubicBezTo>
                  <a:cubicBezTo>
                    <a:pt x="8" y="8"/>
                    <a:pt x="8" y="8"/>
                    <a:pt x="8" y="8"/>
                  </a:cubicBezTo>
                  <a:cubicBezTo>
                    <a:pt x="8" y="8"/>
                    <a:pt x="8" y="8"/>
                    <a:pt x="8" y="8"/>
                  </a:cubicBezTo>
                  <a:cubicBezTo>
                    <a:pt x="8" y="8"/>
                    <a:pt x="8" y="8"/>
                    <a:pt x="8" y="8"/>
                  </a:cubicBezTo>
                  <a:cubicBezTo>
                    <a:pt x="8" y="9"/>
                    <a:pt x="8" y="10"/>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10" y="11"/>
                    <a:pt x="10" y="11"/>
                  </a:cubicBezTo>
                  <a:cubicBezTo>
                    <a:pt x="10" y="11"/>
                    <a:pt x="10" y="11"/>
                    <a:pt x="10" y="11"/>
                  </a:cubicBezTo>
                  <a:cubicBezTo>
                    <a:pt x="11" y="10"/>
                    <a:pt x="13" y="9"/>
                    <a:pt x="14" y="8"/>
                  </a:cubicBezTo>
                  <a:cubicBezTo>
                    <a:pt x="14" y="8"/>
                    <a:pt x="14" y="8"/>
                    <a:pt x="14" y="8"/>
                  </a:cubicBezTo>
                  <a:cubicBezTo>
                    <a:pt x="16" y="7"/>
                    <a:pt x="17" y="5"/>
                    <a:pt x="17" y="5"/>
                  </a:cubicBezTo>
                  <a:cubicBezTo>
                    <a:pt x="17" y="5"/>
                    <a:pt x="17" y="5"/>
                    <a:pt x="17" y="5"/>
                  </a:cubicBezTo>
                  <a:cubicBezTo>
                    <a:pt x="17" y="5"/>
                    <a:pt x="17" y="5"/>
                    <a:pt x="17" y="5"/>
                  </a:cubicBezTo>
                  <a:cubicBezTo>
                    <a:pt x="21" y="0"/>
                    <a:pt x="21" y="0"/>
                    <a:pt x="21" y="0"/>
                  </a:cubicBezTo>
                  <a:cubicBezTo>
                    <a:pt x="23" y="3"/>
                    <a:pt x="23" y="3"/>
                    <a:pt x="23" y="3"/>
                  </a:cubicBezTo>
                  <a:cubicBezTo>
                    <a:pt x="24" y="6"/>
                    <a:pt x="24" y="6"/>
                    <a:pt x="24" y="6"/>
                  </a:cubicBezTo>
                  <a:cubicBezTo>
                    <a:pt x="24" y="6"/>
                    <a:pt x="24" y="6"/>
                    <a:pt x="24" y="6"/>
                  </a:cubicBezTo>
                  <a:cubicBezTo>
                    <a:pt x="24" y="6"/>
                    <a:pt x="24" y="6"/>
                    <a:pt x="24" y="6"/>
                  </a:cubicBezTo>
                  <a:cubicBezTo>
                    <a:pt x="24" y="6"/>
                    <a:pt x="24" y="6"/>
                    <a:pt x="24" y="6"/>
                  </a:cubicBezTo>
                  <a:cubicBezTo>
                    <a:pt x="24" y="6"/>
                    <a:pt x="24" y="6"/>
                    <a:pt x="24" y="6"/>
                  </a:cubicBezTo>
                  <a:cubicBezTo>
                    <a:pt x="24" y="6"/>
                    <a:pt x="24" y="6"/>
                    <a:pt x="24" y="7"/>
                  </a:cubicBezTo>
                  <a:cubicBezTo>
                    <a:pt x="24" y="7"/>
                    <a:pt x="24" y="7"/>
                    <a:pt x="24" y="7"/>
                  </a:cubicBezTo>
                  <a:cubicBezTo>
                    <a:pt x="25" y="7"/>
                    <a:pt x="25" y="8"/>
                    <a:pt x="26" y="9"/>
                  </a:cubicBezTo>
                  <a:cubicBezTo>
                    <a:pt x="26" y="9"/>
                    <a:pt x="26" y="9"/>
                    <a:pt x="26" y="9"/>
                  </a:cubicBezTo>
                  <a:cubicBezTo>
                    <a:pt x="26" y="9"/>
                    <a:pt x="27" y="10"/>
                    <a:pt x="27" y="11"/>
                  </a:cubicBezTo>
                  <a:cubicBezTo>
                    <a:pt x="27" y="11"/>
                    <a:pt x="27" y="11"/>
                    <a:pt x="27" y="11"/>
                  </a:cubicBezTo>
                  <a:cubicBezTo>
                    <a:pt x="28" y="10"/>
                    <a:pt x="28" y="9"/>
                    <a:pt x="29" y="8"/>
                  </a:cubicBezTo>
                  <a:cubicBezTo>
                    <a:pt x="29" y="8"/>
                    <a:pt x="29" y="8"/>
                    <a:pt x="29" y="8"/>
                  </a:cubicBezTo>
                  <a:cubicBezTo>
                    <a:pt x="30" y="6"/>
                    <a:pt x="31" y="4"/>
                    <a:pt x="31" y="3"/>
                  </a:cubicBezTo>
                  <a:cubicBezTo>
                    <a:pt x="31" y="3"/>
                    <a:pt x="31" y="3"/>
                    <a:pt x="31" y="3"/>
                  </a:cubicBezTo>
                  <a:cubicBezTo>
                    <a:pt x="31" y="3"/>
                    <a:pt x="31" y="4"/>
                    <a:pt x="31" y="3"/>
                  </a:cubicBezTo>
                  <a:cubicBezTo>
                    <a:pt x="31" y="3"/>
                    <a:pt x="31" y="3"/>
                    <a:pt x="31" y="3"/>
                  </a:cubicBezTo>
                  <a:cubicBezTo>
                    <a:pt x="32" y="2"/>
                    <a:pt x="32" y="2"/>
                    <a:pt x="32" y="2"/>
                  </a:cubicBezTo>
                  <a:cubicBezTo>
                    <a:pt x="39" y="5"/>
                    <a:pt x="39" y="5"/>
                    <a:pt x="39" y="5"/>
                  </a:cubicBezTo>
                  <a:cubicBezTo>
                    <a:pt x="38" y="6"/>
                    <a:pt x="38" y="6"/>
                    <a:pt x="38" y="6"/>
                  </a:cubicBezTo>
                  <a:cubicBezTo>
                    <a:pt x="38" y="7"/>
                    <a:pt x="37" y="9"/>
                    <a:pt x="36" y="12"/>
                  </a:cubicBezTo>
                  <a:cubicBezTo>
                    <a:pt x="36" y="12"/>
                    <a:pt x="36" y="12"/>
                    <a:pt x="36" y="12"/>
                  </a:cubicBezTo>
                  <a:cubicBezTo>
                    <a:pt x="34" y="14"/>
                    <a:pt x="33" y="18"/>
                    <a:pt x="29" y="19"/>
                  </a:cubicBezTo>
                  <a:cubicBezTo>
                    <a:pt x="29" y="19"/>
                    <a:pt x="29" y="19"/>
                    <a:pt x="29" y="19"/>
                  </a:cubicBezTo>
                  <a:cubicBezTo>
                    <a:pt x="29" y="19"/>
                    <a:pt x="28" y="19"/>
                    <a:pt x="28" y="19"/>
                  </a:cubicBezTo>
                  <a:cubicBezTo>
                    <a:pt x="28" y="19"/>
                    <a:pt x="28" y="19"/>
                    <a:pt x="28" y="19"/>
                  </a:cubicBezTo>
                  <a:cubicBezTo>
                    <a:pt x="28" y="19"/>
                    <a:pt x="28" y="19"/>
                    <a:pt x="28" y="19"/>
                  </a:cubicBezTo>
                  <a:cubicBezTo>
                    <a:pt x="28" y="19"/>
                    <a:pt x="28" y="19"/>
                    <a:pt x="28" y="19"/>
                  </a:cubicBezTo>
                  <a:cubicBezTo>
                    <a:pt x="28" y="19"/>
                    <a:pt x="28" y="19"/>
                    <a:pt x="28" y="19"/>
                  </a:cubicBezTo>
                  <a:cubicBezTo>
                    <a:pt x="27" y="19"/>
                    <a:pt x="27" y="19"/>
                    <a:pt x="27" y="19"/>
                  </a:cubicBezTo>
                  <a:cubicBezTo>
                    <a:pt x="26" y="20"/>
                    <a:pt x="26" y="20"/>
                    <a:pt x="26" y="20"/>
                  </a:cubicBezTo>
                  <a:cubicBezTo>
                    <a:pt x="26" y="19"/>
                    <a:pt x="26" y="19"/>
                    <a:pt x="26" y="19"/>
                  </a:cubicBezTo>
                  <a:close/>
                  <a:moveTo>
                    <a:pt x="27" y="17"/>
                  </a:moveTo>
                  <a:cubicBezTo>
                    <a:pt x="25" y="19"/>
                    <a:pt x="25" y="19"/>
                    <a:pt x="25" y="19"/>
                  </a:cubicBezTo>
                  <a:cubicBezTo>
                    <a:pt x="27" y="17"/>
                    <a:pt x="27" y="17"/>
                    <a:pt x="27" y="17"/>
                  </a:cubicBezTo>
                  <a:cubicBezTo>
                    <a:pt x="27" y="17"/>
                    <a:pt x="27" y="17"/>
                    <a:pt x="27" y="17"/>
                  </a:cubicBezTo>
                  <a:cubicBezTo>
                    <a:pt x="27" y="17"/>
                    <a:pt x="27" y="17"/>
                    <a:pt x="27" y="17"/>
                  </a:cubicBezTo>
                  <a:close/>
                  <a:moveTo>
                    <a:pt x="8" y="16"/>
                  </a:moveTo>
                  <a:cubicBezTo>
                    <a:pt x="8" y="16"/>
                    <a:pt x="8" y="16"/>
                    <a:pt x="8" y="15"/>
                  </a:cubicBezTo>
                  <a:cubicBezTo>
                    <a:pt x="8" y="15"/>
                    <a:pt x="8" y="15"/>
                    <a:pt x="8" y="15"/>
                  </a:cubicBezTo>
                  <a:cubicBezTo>
                    <a:pt x="8" y="15"/>
                    <a:pt x="8" y="15"/>
                    <a:pt x="8" y="15"/>
                  </a:cubicBezTo>
                  <a:cubicBezTo>
                    <a:pt x="8" y="15"/>
                    <a:pt x="8" y="15"/>
                    <a:pt x="8" y="15"/>
                  </a:cubicBezTo>
                  <a:cubicBezTo>
                    <a:pt x="8" y="15"/>
                    <a:pt x="8" y="15"/>
                    <a:pt x="8" y="16"/>
                  </a:cubicBezTo>
                  <a:close/>
                  <a:moveTo>
                    <a:pt x="26" y="15"/>
                  </a:moveTo>
                  <a:cubicBezTo>
                    <a:pt x="26" y="15"/>
                    <a:pt x="25" y="14"/>
                    <a:pt x="24" y="14"/>
                  </a:cubicBezTo>
                  <a:cubicBezTo>
                    <a:pt x="24" y="14"/>
                    <a:pt x="24" y="14"/>
                    <a:pt x="24" y="14"/>
                  </a:cubicBezTo>
                  <a:cubicBezTo>
                    <a:pt x="25" y="14"/>
                    <a:pt x="26" y="15"/>
                    <a:pt x="26" y="15"/>
                  </a:cubicBezTo>
                  <a:close/>
                  <a:moveTo>
                    <a:pt x="30" y="14"/>
                  </a:moveTo>
                  <a:cubicBezTo>
                    <a:pt x="29" y="14"/>
                    <a:pt x="29" y="15"/>
                    <a:pt x="29" y="15"/>
                  </a:cubicBezTo>
                  <a:cubicBezTo>
                    <a:pt x="29" y="15"/>
                    <a:pt x="29" y="15"/>
                    <a:pt x="29" y="15"/>
                  </a:cubicBezTo>
                  <a:cubicBezTo>
                    <a:pt x="29" y="15"/>
                    <a:pt x="30" y="14"/>
                    <a:pt x="30" y="13"/>
                  </a:cubicBezTo>
                  <a:cubicBezTo>
                    <a:pt x="30" y="13"/>
                    <a:pt x="30" y="13"/>
                    <a:pt x="30" y="13"/>
                  </a:cubicBezTo>
                  <a:cubicBezTo>
                    <a:pt x="30" y="13"/>
                    <a:pt x="30" y="14"/>
                    <a:pt x="30" y="14"/>
                  </a:cubicBezTo>
                  <a:close/>
                  <a:moveTo>
                    <a:pt x="6" y="15"/>
                  </a:moveTo>
                  <a:cubicBezTo>
                    <a:pt x="5" y="14"/>
                    <a:pt x="5" y="13"/>
                    <a:pt x="5" y="12"/>
                  </a:cubicBezTo>
                  <a:cubicBezTo>
                    <a:pt x="5" y="12"/>
                    <a:pt x="5" y="12"/>
                    <a:pt x="5" y="12"/>
                  </a:cubicBezTo>
                  <a:cubicBezTo>
                    <a:pt x="4" y="11"/>
                    <a:pt x="4" y="11"/>
                    <a:pt x="4" y="10"/>
                  </a:cubicBezTo>
                  <a:cubicBezTo>
                    <a:pt x="4" y="10"/>
                    <a:pt x="4" y="10"/>
                    <a:pt x="4" y="10"/>
                  </a:cubicBezTo>
                  <a:cubicBezTo>
                    <a:pt x="4" y="12"/>
                    <a:pt x="5" y="14"/>
                    <a:pt x="6" y="15"/>
                  </a:cubicBezTo>
                  <a:close/>
                  <a:moveTo>
                    <a:pt x="16" y="11"/>
                  </a:moveTo>
                  <a:cubicBezTo>
                    <a:pt x="15" y="12"/>
                    <a:pt x="14" y="13"/>
                    <a:pt x="13" y="14"/>
                  </a:cubicBezTo>
                  <a:cubicBezTo>
                    <a:pt x="13" y="14"/>
                    <a:pt x="13" y="14"/>
                    <a:pt x="13" y="14"/>
                  </a:cubicBezTo>
                  <a:cubicBezTo>
                    <a:pt x="15" y="13"/>
                    <a:pt x="17" y="11"/>
                    <a:pt x="18" y="10"/>
                  </a:cubicBezTo>
                  <a:cubicBezTo>
                    <a:pt x="18" y="10"/>
                    <a:pt x="18" y="10"/>
                    <a:pt x="18" y="10"/>
                  </a:cubicBezTo>
                  <a:cubicBezTo>
                    <a:pt x="18" y="10"/>
                    <a:pt x="17" y="11"/>
                    <a:pt x="16" y="11"/>
                  </a:cubicBezTo>
                  <a:close/>
                  <a:moveTo>
                    <a:pt x="23" y="11"/>
                  </a:moveTo>
                  <a:cubicBezTo>
                    <a:pt x="23" y="11"/>
                    <a:pt x="23" y="11"/>
                    <a:pt x="23" y="12"/>
                  </a:cubicBezTo>
                  <a:cubicBezTo>
                    <a:pt x="23" y="12"/>
                    <a:pt x="23" y="12"/>
                    <a:pt x="23" y="12"/>
                  </a:cubicBezTo>
                  <a:cubicBezTo>
                    <a:pt x="23" y="11"/>
                    <a:pt x="23" y="11"/>
                    <a:pt x="22" y="11"/>
                  </a:cubicBezTo>
                  <a:cubicBezTo>
                    <a:pt x="22" y="11"/>
                    <a:pt x="22" y="11"/>
                    <a:pt x="22" y="11"/>
                  </a:cubicBezTo>
                  <a:cubicBezTo>
                    <a:pt x="23" y="11"/>
                    <a:pt x="23" y="11"/>
                    <a:pt x="23" y="11"/>
                  </a:cubicBezTo>
                  <a:close/>
                  <a:moveTo>
                    <a:pt x="32" y="10"/>
                  </a:moveTo>
                  <a:cubicBezTo>
                    <a:pt x="32" y="10"/>
                    <a:pt x="32" y="10"/>
                    <a:pt x="32" y="10"/>
                  </a:cubicBezTo>
                  <a:cubicBezTo>
                    <a:pt x="32" y="10"/>
                    <a:pt x="32" y="10"/>
                    <a:pt x="32" y="10"/>
                  </a:cubicBezTo>
                  <a:cubicBezTo>
                    <a:pt x="32" y="10"/>
                    <a:pt x="32" y="10"/>
                    <a:pt x="32" y="10"/>
                  </a:cubicBezTo>
                  <a:cubicBezTo>
                    <a:pt x="32" y="10"/>
                    <a:pt x="32" y="10"/>
                    <a:pt x="32" y="10"/>
                  </a:cubicBezTo>
                  <a:cubicBezTo>
                    <a:pt x="32" y="10"/>
                    <a:pt x="33" y="9"/>
                    <a:pt x="33" y="8"/>
                  </a:cubicBezTo>
                  <a:cubicBezTo>
                    <a:pt x="33" y="8"/>
                    <a:pt x="33" y="8"/>
                    <a:pt x="33" y="8"/>
                  </a:cubicBezTo>
                  <a:cubicBezTo>
                    <a:pt x="33" y="9"/>
                    <a:pt x="32" y="9"/>
                    <a:pt x="32" y="10"/>
                  </a:cubicBezTo>
                  <a:close/>
                  <a:moveTo>
                    <a:pt x="22" y="10"/>
                  </a:moveTo>
                  <a:cubicBezTo>
                    <a:pt x="21" y="9"/>
                    <a:pt x="21" y="9"/>
                    <a:pt x="21" y="9"/>
                  </a:cubicBezTo>
                  <a:cubicBezTo>
                    <a:pt x="21" y="9"/>
                    <a:pt x="21" y="9"/>
                    <a:pt x="21" y="9"/>
                  </a:cubicBezTo>
                  <a:cubicBezTo>
                    <a:pt x="21" y="9"/>
                    <a:pt x="21" y="9"/>
                    <a:pt x="21" y="9"/>
                  </a:cubicBezTo>
                  <a:cubicBezTo>
                    <a:pt x="22" y="10"/>
                    <a:pt x="22" y="10"/>
                    <a:pt x="22" y="10"/>
                  </a:cubicBezTo>
                  <a:close/>
                  <a:moveTo>
                    <a:pt x="21" y="8"/>
                  </a:moveTo>
                  <a:cubicBezTo>
                    <a:pt x="20" y="7"/>
                    <a:pt x="20" y="7"/>
                    <a:pt x="20" y="7"/>
                  </a:cubicBezTo>
                  <a:cubicBezTo>
                    <a:pt x="20" y="8"/>
                    <a:pt x="20" y="8"/>
                    <a:pt x="20" y="8"/>
                  </a:cubicBezTo>
                  <a:cubicBezTo>
                    <a:pt x="20" y="8"/>
                    <a:pt x="20" y="8"/>
                    <a:pt x="20" y="8"/>
                  </a:cubicBezTo>
                  <a:cubicBezTo>
                    <a:pt x="20" y="8"/>
                    <a:pt x="20" y="8"/>
                    <a:pt x="20" y="8"/>
                  </a:cubicBezTo>
                  <a:cubicBezTo>
                    <a:pt x="20" y="8"/>
                    <a:pt x="20" y="8"/>
                    <a:pt x="20" y="8"/>
                  </a:cubicBezTo>
                  <a:cubicBezTo>
                    <a:pt x="20" y="8"/>
                    <a:pt x="20" y="8"/>
                    <a:pt x="20" y="8"/>
                  </a:cubicBezTo>
                  <a:cubicBezTo>
                    <a:pt x="20" y="8"/>
                    <a:pt x="20" y="8"/>
                    <a:pt x="20" y="8"/>
                  </a:cubicBezTo>
                  <a:cubicBezTo>
                    <a:pt x="20" y="8"/>
                    <a:pt x="20" y="8"/>
                    <a:pt x="20" y="8"/>
                  </a:cubicBezTo>
                  <a:cubicBezTo>
                    <a:pt x="20" y="8"/>
                    <a:pt x="20" y="8"/>
                    <a:pt x="20" y="8"/>
                  </a:cubicBezTo>
                  <a:cubicBezTo>
                    <a:pt x="21" y="8"/>
                    <a:pt x="21" y="8"/>
                    <a:pt x="21"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0" name="Freeform 275"/>
            <p:cNvSpPr>
              <a:spLocks noEditPoints="1"/>
            </p:cNvSpPr>
            <p:nvPr/>
          </p:nvSpPr>
          <p:spPr bwMode="auto">
            <a:xfrm>
              <a:off x="2257" y="1489"/>
              <a:ext cx="66" cy="227"/>
            </a:xfrm>
            <a:custGeom>
              <a:avLst/>
              <a:gdLst>
                <a:gd name="T0" fmla="*/ 3 w 66"/>
                <a:gd name="T1" fmla="*/ 174 h 227"/>
                <a:gd name="T2" fmla="*/ 0 w 66"/>
                <a:gd name="T3" fmla="*/ 171 h 227"/>
                <a:gd name="T4" fmla="*/ 0 w 66"/>
                <a:gd name="T5" fmla="*/ 169 h 227"/>
                <a:gd name="T6" fmla="*/ 31 w 66"/>
                <a:gd name="T7" fmla="*/ 0 h 227"/>
                <a:gd name="T8" fmla="*/ 41 w 66"/>
                <a:gd name="T9" fmla="*/ 0 h 227"/>
                <a:gd name="T10" fmla="*/ 66 w 66"/>
                <a:gd name="T11" fmla="*/ 169 h 227"/>
                <a:gd name="T12" fmla="*/ 25 w 66"/>
                <a:gd name="T13" fmla="*/ 227 h 227"/>
                <a:gd name="T14" fmla="*/ 3 w 66"/>
                <a:gd name="T15" fmla="*/ 174 h 227"/>
                <a:gd name="T16" fmla="*/ 3 w 66"/>
                <a:gd name="T17" fmla="*/ 174 h 227"/>
                <a:gd name="T18" fmla="*/ 13 w 66"/>
                <a:gd name="T19" fmla="*/ 169 h 227"/>
                <a:gd name="T20" fmla="*/ 28 w 66"/>
                <a:gd name="T21" fmla="*/ 206 h 227"/>
                <a:gd name="T22" fmla="*/ 56 w 66"/>
                <a:gd name="T23" fmla="*/ 166 h 227"/>
                <a:gd name="T24" fmla="*/ 36 w 66"/>
                <a:gd name="T25" fmla="*/ 33 h 227"/>
                <a:gd name="T26" fmla="*/ 10 w 66"/>
                <a:gd name="T27" fmla="*/ 169 h 227"/>
                <a:gd name="T28" fmla="*/ 13 w 66"/>
                <a:gd name="T29" fmla="*/ 169 h 227"/>
                <a:gd name="T30" fmla="*/ 13 w 66"/>
                <a:gd name="T31" fmla="*/ 16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 h="227">
                  <a:moveTo>
                    <a:pt x="3" y="174"/>
                  </a:moveTo>
                  <a:lnTo>
                    <a:pt x="0" y="171"/>
                  </a:lnTo>
                  <a:lnTo>
                    <a:pt x="0" y="169"/>
                  </a:lnTo>
                  <a:lnTo>
                    <a:pt x="31" y="0"/>
                  </a:lnTo>
                  <a:lnTo>
                    <a:pt x="41" y="0"/>
                  </a:lnTo>
                  <a:lnTo>
                    <a:pt x="66" y="169"/>
                  </a:lnTo>
                  <a:lnTo>
                    <a:pt x="25" y="227"/>
                  </a:lnTo>
                  <a:lnTo>
                    <a:pt x="3" y="174"/>
                  </a:lnTo>
                  <a:lnTo>
                    <a:pt x="3" y="174"/>
                  </a:lnTo>
                  <a:close/>
                  <a:moveTo>
                    <a:pt x="13" y="169"/>
                  </a:moveTo>
                  <a:lnTo>
                    <a:pt x="28" y="206"/>
                  </a:lnTo>
                  <a:lnTo>
                    <a:pt x="56" y="166"/>
                  </a:lnTo>
                  <a:lnTo>
                    <a:pt x="36" y="33"/>
                  </a:lnTo>
                  <a:lnTo>
                    <a:pt x="10" y="169"/>
                  </a:lnTo>
                  <a:lnTo>
                    <a:pt x="13" y="169"/>
                  </a:lnTo>
                  <a:lnTo>
                    <a:pt x="13" y="16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1" name="Freeform 276"/>
            <p:cNvSpPr>
              <a:spLocks noEditPoints="1"/>
            </p:cNvSpPr>
            <p:nvPr/>
          </p:nvSpPr>
          <p:spPr bwMode="auto">
            <a:xfrm>
              <a:off x="2252" y="1484"/>
              <a:ext cx="76" cy="242"/>
            </a:xfrm>
            <a:custGeom>
              <a:avLst/>
              <a:gdLst>
                <a:gd name="T0" fmla="*/ 3 w 76"/>
                <a:gd name="T1" fmla="*/ 181 h 242"/>
                <a:gd name="T2" fmla="*/ 8 w 76"/>
                <a:gd name="T3" fmla="*/ 179 h 242"/>
                <a:gd name="T4" fmla="*/ 13 w 76"/>
                <a:gd name="T5" fmla="*/ 176 h 242"/>
                <a:gd name="T6" fmla="*/ 23 w 76"/>
                <a:gd name="T7" fmla="*/ 199 h 242"/>
                <a:gd name="T8" fmla="*/ 13 w 76"/>
                <a:gd name="T9" fmla="*/ 176 h 242"/>
                <a:gd name="T10" fmla="*/ 18 w 76"/>
                <a:gd name="T11" fmla="*/ 174 h 242"/>
                <a:gd name="T12" fmla="*/ 20 w 76"/>
                <a:gd name="T13" fmla="*/ 174 h 242"/>
                <a:gd name="T14" fmla="*/ 33 w 76"/>
                <a:gd name="T15" fmla="*/ 201 h 242"/>
                <a:gd name="T16" fmla="*/ 56 w 76"/>
                <a:gd name="T17" fmla="*/ 171 h 242"/>
                <a:gd name="T18" fmla="*/ 41 w 76"/>
                <a:gd name="T19" fmla="*/ 68 h 242"/>
                <a:gd name="T20" fmla="*/ 20 w 76"/>
                <a:gd name="T21" fmla="*/ 171 h 242"/>
                <a:gd name="T22" fmla="*/ 20 w 76"/>
                <a:gd name="T23" fmla="*/ 174 h 242"/>
                <a:gd name="T24" fmla="*/ 18 w 76"/>
                <a:gd name="T25" fmla="*/ 174 h 242"/>
                <a:gd name="T26" fmla="*/ 13 w 76"/>
                <a:gd name="T27" fmla="*/ 176 h 242"/>
                <a:gd name="T28" fmla="*/ 13 w 76"/>
                <a:gd name="T29" fmla="*/ 176 h 242"/>
                <a:gd name="T30" fmla="*/ 8 w 76"/>
                <a:gd name="T31" fmla="*/ 179 h 242"/>
                <a:gd name="T32" fmla="*/ 3 w 76"/>
                <a:gd name="T33" fmla="*/ 181 h 242"/>
                <a:gd name="T34" fmla="*/ 0 w 76"/>
                <a:gd name="T35" fmla="*/ 176 h 242"/>
                <a:gd name="T36" fmla="*/ 0 w 76"/>
                <a:gd name="T37" fmla="*/ 174 h 242"/>
                <a:gd name="T38" fmla="*/ 30 w 76"/>
                <a:gd name="T39" fmla="*/ 0 h 242"/>
                <a:gd name="T40" fmla="*/ 51 w 76"/>
                <a:gd name="T41" fmla="*/ 3 h 242"/>
                <a:gd name="T42" fmla="*/ 76 w 76"/>
                <a:gd name="T43" fmla="*/ 176 h 242"/>
                <a:gd name="T44" fmla="*/ 30 w 76"/>
                <a:gd name="T45" fmla="*/ 242 h 242"/>
                <a:gd name="T46" fmla="*/ 3 w 76"/>
                <a:gd name="T47" fmla="*/ 181 h 242"/>
                <a:gd name="T48" fmla="*/ 3 w 76"/>
                <a:gd name="T49" fmla="*/ 181 h 242"/>
                <a:gd name="T50" fmla="*/ 10 w 76"/>
                <a:gd name="T51" fmla="*/ 174 h 242"/>
                <a:gd name="T52" fmla="*/ 10 w 76"/>
                <a:gd name="T53" fmla="*/ 174 h 242"/>
                <a:gd name="T54" fmla="*/ 10 w 76"/>
                <a:gd name="T55" fmla="*/ 174 h 242"/>
                <a:gd name="T56" fmla="*/ 10 w 76"/>
                <a:gd name="T57" fmla="*/ 174 h 242"/>
                <a:gd name="T58" fmla="*/ 10 w 76"/>
                <a:gd name="T59" fmla="*/ 174 h 242"/>
                <a:gd name="T60" fmla="*/ 10 w 76"/>
                <a:gd name="T61" fmla="*/ 174 h 242"/>
                <a:gd name="T62" fmla="*/ 46 w 76"/>
                <a:gd name="T63" fmla="*/ 38 h 242"/>
                <a:gd name="T64" fmla="*/ 66 w 76"/>
                <a:gd name="T65" fmla="*/ 174 h 242"/>
                <a:gd name="T66" fmla="*/ 41 w 76"/>
                <a:gd name="T67" fmla="*/ 10 h 242"/>
                <a:gd name="T68" fmla="*/ 41 w 76"/>
                <a:gd name="T69" fmla="*/ 10 h 242"/>
                <a:gd name="T70" fmla="*/ 18 w 76"/>
                <a:gd name="T71" fmla="*/ 134 h 242"/>
                <a:gd name="T72" fmla="*/ 36 w 76"/>
                <a:gd name="T73" fmla="*/ 38 h 242"/>
                <a:gd name="T74" fmla="*/ 46 w 76"/>
                <a:gd name="T75" fmla="*/ 38 h 242"/>
                <a:gd name="T76" fmla="*/ 46 w 76"/>
                <a:gd name="T77" fmla="*/ 38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6" h="242">
                  <a:moveTo>
                    <a:pt x="3" y="181"/>
                  </a:moveTo>
                  <a:lnTo>
                    <a:pt x="8" y="179"/>
                  </a:lnTo>
                  <a:lnTo>
                    <a:pt x="13" y="176"/>
                  </a:lnTo>
                  <a:lnTo>
                    <a:pt x="23" y="199"/>
                  </a:lnTo>
                  <a:lnTo>
                    <a:pt x="13" y="176"/>
                  </a:lnTo>
                  <a:lnTo>
                    <a:pt x="18" y="174"/>
                  </a:lnTo>
                  <a:lnTo>
                    <a:pt x="20" y="174"/>
                  </a:lnTo>
                  <a:lnTo>
                    <a:pt x="33" y="201"/>
                  </a:lnTo>
                  <a:lnTo>
                    <a:pt x="56" y="171"/>
                  </a:lnTo>
                  <a:lnTo>
                    <a:pt x="41" y="68"/>
                  </a:lnTo>
                  <a:lnTo>
                    <a:pt x="20" y="171"/>
                  </a:lnTo>
                  <a:lnTo>
                    <a:pt x="20" y="174"/>
                  </a:lnTo>
                  <a:lnTo>
                    <a:pt x="18" y="174"/>
                  </a:lnTo>
                  <a:lnTo>
                    <a:pt x="13" y="176"/>
                  </a:lnTo>
                  <a:lnTo>
                    <a:pt x="13" y="176"/>
                  </a:lnTo>
                  <a:lnTo>
                    <a:pt x="8" y="179"/>
                  </a:lnTo>
                  <a:lnTo>
                    <a:pt x="3" y="181"/>
                  </a:lnTo>
                  <a:lnTo>
                    <a:pt x="0" y="176"/>
                  </a:lnTo>
                  <a:lnTo>
                    <a:pt x="0" y="174"/>
                  </a:lnTo>
                  <a:lnTo>
                    <a:pt x="30" y="0"/>
                  </a:lnTo>
                  <a:lnTo>
                    <a:pt x="51" y="3"/>
                  </a:lnTo>
                  <a:lnTo>
                    <a:pt x="76" y="176"/>
                  </a:lnTo>
                  <a:lnTo>
                    <a:pt x="30" y="242"/>
                  </a:lnTo>
                  <a:lnTo>
                    <a:pt x="3" y="181"/>
                  </a:lnTo>
                  <a:lnTo>
                    <a:pt x="3" y="181"/>
                  </a:lnTo>
                  <a:close/>
                  <a:moveTo>
                    <a:pt x="10" y="174"/>
                  </a:moveTo>
                  <a:lnTo>
                    <a:pt x="10" y="174"/>
                  </a:lnTo>
                  <a:lnTo>
                    <a:pt x="10" y="174"/>
                  </a:lnTo>
                  <a:lnTo>
                    <a:pt x="10" y="174"/>
                  </a:lnTo>
                  <a:lnTo>
                    <a:pt x="10" y="174"/>
                  </a:lnTo>
                  <a:lnTo>
                    <a:pt x="10" y="174"/>
                  </a:lnTo>
                  <a:close/>
                  <a:moveTo>
                    <a:pt x="46" y="38"/>
                  </a:moveTo>
                  <a:lnTo>
                    <a:pt x="66" y="174"/>
                  </a:lnTo>
                  <a:lnTo>
                    <a:pt x="41" y="10"/>
                  </a:lnTo>
                  <a:lnTo>
                    <a:pt x="41" y="10"/>
                  </a:lnTo>
                  <a:lnTo>
                    <a:pt x="18" y="134"/>
                  </a:lnTo>
                  <a:lnTo>
                    <a:pt x="36" y="38"/>
                  </a:lnTo>
                  <a:lnTo>
                    <a:pt x="46" y="38"/>
                  </a:lnTo>
                  <a:lnTo>
                    <a:pt x="46" y="3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2" name="Freeform 277"/>
            <p:cNvSpPr>
              <a:spLocks noEditPoints="1"/>
            </p:cNvSpPr>
            <p:nvPr/>
          </p:nvSpPr>
          <p:spPr bwMode="auto">
            <a:xfrm>
              <a:off x="2176" y="1467"/>
              <a:ext cx="205" cy="311"/>
            </a:xfrm>
            <a:custGeom>
              <a:avLst/>
              <a:gdLst>
                <a:gd name="T0" fmla="*/ 12 w 81"/>
                <a:gd name="T1" fmla="*/ 101 h 124"/>
                <a:gd name="T2" fmla="*/ 0 w 81"/>
                <a:gd name="T3" fmla="*/ 56 h 124"/>
                <a:gd name="T4" fmla="*/ 0 w 81"/>
                <a:gd name="T5" fmla="*/ 56 h 124"/>
                <a:gd name="T6" fmla="*/ 1 w 81"/>
                <a:gd name="T7" fmla="*/ 46 h 124"/>
                <a:gd name="T8" fmla="*/ 1 w 81"/>
                <a:gd name="T9" fmla="*/ 46 h 124"/>
                <a:gd name="T10" fmla="*/ 51 w 81"/>
                <a:gd name="T11" fmla="*/ 0 h 124"/>
                <a:gd name="T12" fmla="*/ 51 w 81"/>
                <a:gd name="T13" fmla="*/ 0 h 124"/>
                <a:gd name="T14" fmla="*/ 75 w 81"/>
                <a:gd name="T15" fmla="*/ 17 h 124"/>
                <a:gd name="T16" fmla="*/ 75 w 81"/>
                <a:gd name="T17" fmla="*/ 17 h 124"/>
                <a:gd name="T18" fmla="*/ 81 w 81"/>
                <a:gd name="T19" fmla="*/ 58 h 124"/>
                <a:gd name="T20" fmla="*/ 81 w 81"/>
                <a:gd name="T21" fmla="*/ 58 h 124"/>
                <a:gd name="T22" fmla="*/ 41 w 81"/>
                <a:gd name="T23" fmla="*/ 124 h 124"/>
                <a:gd name="T24" fmla="*/ 41 w 81"/>
                <a:gd name="T25" fmla="*/ 124 h 124"/>
                <a:gd name="T26" fmla="*/ 12 w 81"/>
                <a:gd name="T27" fmla="*/ 101 h 124"/>
                <a:gd name="T28" fmla="*/ 5 w 81"/>
                <a:gd name="T29" fmla="*/ 47 h 124"/>
                <a:gd name="T30" fmla="*/ 4 w 81"/>
                <a:gd name="T31" fmla="*/ 56 h 124"/>
                <a:gd name="T32" fmla="*/ 4 w 81"/>
                <a:gd name="T33" fmla="*/ 56 h 124"/>
                <a:gd name="T34" fmla="*/ 16 w 81"/>
                <a:gd name="T35" fmla="*/ 99 h 124"/>
                <a:gd name="T36" fmla="*/ 16 w 81"/>
                <a:gd name="T37" fmla="*/ 99 h 124"/>
                <a:gd name="T38" fmla="*/ 41 w 81"/>
                <a:gd name="T39" fmla="*/ 120 h 124"/>
                <a:gd name="T40" fmla="*/ 41 w 81"/>
                <a:gd name="T41" fmla="*/ 120 h 124"/>
                <a:gd name="T42" fmla="*/ 66 w 81"/>
                <a:gd name="T43" fmla="*/ 101 h 124"/>
                <a:gd name="T44" fmla="*/ 66 w 81"/>
                <a:gd name="T45" fmla="*/ 101 h 124"/>
                <a:gd name="T46" fmla="*/ 77 w 81"/>
                <a:gd name="T47" fmla="*/ 58 h 124"/>
                <a:gd name="T48" fmla="*/ 77 w 81"/>
                <a:gd name="T49" fmla="*/ 58 h 124"/>
                <a:gd name="T50" fmla="*/ 71 w 81"/>
                <a:gd name="T51" fmla="*/ 19 h 124"/>
                <a:gd name="T52" fmla="*/ 71 w 81"/>
                <a:gd name="T53" fmla="*/ 19 h 124"/>
                <a:gd name="T54" fmla="*/ 51 w 81"/>
                <a:gd name="T55" fmla="*/ 4 h 124"/>
                <a:gd name="T56" fmla="*/ 51 w 81"/>
                <a:gd name="T57" fmla="*/ 4 h 124"/>
                <a:gd name="T58" fmla="*/ 5 w 81"/>
                <a:gd name="T59" fmla="*/ 4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1" h="124">
                  <a:moveTo>
                    <a:pt x="12" y="101"/>
                  </a:moveTo>
                  <a:cubicBezTo>
                    <a:pt x="5" y="88"/>
                    <a:pt x="0" y="71"/>
                    <a:pt x="0" y="56"/>
                  </a:cubicBezTo>
                  <a:cubicBezTo>
                    <a:pt x="0" y="56"/>
                    <a:pt x="0" y="56"/>
                    <a:pt x="0" y="56"/>
                  </a:cubicBezTo>
                  <a:cubicBezTo>
                    <a:pt x="0" y="53"/>
                    <a:pt x="0" y="49"/>
                    <a:pt x="1" y="46"/>
                  </a:cubicBezTo>
                  <a:cubicBezTo>
                    <a:pt x="1" y="46"/>
                    <a:pt x="1" y="46"/>
                    <a:pt x="1" y="46"/>
                  </a:cubicBezTo>
                  <a:cubicBezTo>
                    <a:pt x="6" y="13"/>
                    <a:pt x="29" y="0"/>
                    <a:pt x="51" y="0"/>
                  </a:cubicBezTo>
                  <a:cubicBezTo>
                    <a:pt x="51" y="0"/>
                    <a:pt x="51" y="0"/>
                    <a:pt x="51" y="0"/>
                  </a:cubicBezTo>
                  <a:cubicBezTo>
                    <a:pt x="62" y="0"/>
                    <a:pt x="70" y="7"/>
                    <a:pt x="75" y="17"/>
                  </a:cubicBezTo>
                  <a:cubicBezTo>
                    <a:pt x="75" y="17"/>
                    <a:pt x="75" y="17"/>
                    <a:pt x="75" y="17"/>
                  </a:cubicBezTo>
                  <a:cubicBezTo>
                    <a:pt x="80" y="28"/>
                    <a:pt x="81" y="42"/>
                    <a:pt x="81" y="58"/>
                  </a:cubicBezTo>
                  <a:cubicBezTo>
                    <a:pt x="81" y="58"/>
                    <a:pt x="81" y="58"/>
                    <a:pt x="81" y="58"/>
                  </a:cubicBezTo>
                  <a:cubicBezTo>
                    <a:pt x="81" y="90"/>
                    <a:pt x="64" y="124"/>
                    <a:pt x="41" y="124"/>
                  </a:cubicBezTo>
                  <a:cubicBezTo>
                    <a:pt x="41" y="124"/>
                    <a:pt x="41" y="124"/>
                    <a:pt x="41" y="124"/>
                  </a:cubicBezTo>
                  <a:cubicBezTo>
                    <a:pt x="30" y="124"/>
                    <a:pt x="20" y="114"/>
                    <a:pt x="12" y="101"/>
                  </a:cubicBezTo>
                  <a:close/>
                  <a:moveTo>
                    <a:pt x="5" y="47"/>
                  </a:moveTo>
                  <a:cubicBezTo>
                    <a:pt x="4" y="50"/>
                    <a:pt x="4" y="53"/>
                    <a:pt x="4" y="56"/>
                  </a:cubicBezTo>
                  <a:cubicBezTo>
                    <a:pt x="4" y="56"/>
                    <a:pt x="4" y="56"/>
                    <a:pt x="4" y="56"/>
                  </a:cubicBezTo>
                  <a:cubicBezTo>
                    <a:pt x="4" y="71"/>
                    <a:pt x="9" y="87"/>
                    <a:pt x="16" y="99"/>
                  </a:cubicBezTo>
                  <a:cubicBezTo>
                    <a:pt x="16" y="99"/>
                    <a:pt x="16" y="99"/>
                    <a:pt x="16" y="99"/>
                  </a:cubicBezTo>
                  <a:cubicBezTo>
                    <a:pt x="23" y="112"/>
                    <a:pt x="32" y="120"/>
                    <a:pt x="41" y="120"/>
                  </a:cubicBezTo>
                  <a:cubicBezTo>
                    <a:pt x="41" y="120"/>
                    <a:pt x="41" y="120"/>
                    <a:pt x="41" y="120"/>
                  </a:cubicBezTo>
                  <a:cubicBezTo>
                    <a:pt x="50" y="120"/>
                    <a:pt x="59" y="113"/>
                    <a:pt x="66" y="101"/>
                  </a:cubicBezTo>
                  <a:cubicBezTo>
                    <a:pt x="66" y="101"/>
                    <a:pt x="66" y="101"/>
                    <a:pt x="66" y="101"/>
                  </a:cubicBezTo>
                  <a:cubicBezTo>
                    <a:pt x="73" y="89"/>
                    <a:pt x="77" y="74"/>
                    <a:pt x="77" y="58"/>
                  </a:cubicBezTo>
                  <a:cubicBezTo>
                    <a:pt x="77" y="58"/>
                    <a:pt x="77" y="58"/>
                    <a:pt x="77" y="58"/>
                  </a:cubicBezTo>
                  <a:cubicBezTo>
                    <a:pt x="77" y="42"/>
                    <a:pt x="76" y="28"/>
                    <a:pt x="71" y="19"/>
                  </a:cubicBezTo>
                  <a:cubicBezTo>
                    <a:pt x="71" y="19"/>
                    <a:pt x="71" y="19"/>
                    <a:pt x="71" y="19"/>
                  </a:cubicBezTo>
                  <a:cubicBezTo>
                    <a:pt x="67" y="9"/>
                    <a:pt x="61" y="4"/>
                    <a:pt x="51" y="4"/>
                  </a:cubicBezTo>
                  <a:cubicBezTo>
                    <a:pt x="51" y="4"/>
                    <a:pt x="51" y="4"/>
                    <a:pt x="51" y="4"/>
                  </a:cubicBezTo>
                  <a:cubicBezTo>
                    <a:pt x="30" y="4"/>
                    <a:pt x="10" y="15"/>
                    <a:pt x="5"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3" name="Freeform 278"/>
            <p:cNvSpPr>
              <a:spLocks noEditPoints="1"/>
            </p:cNvSpPr>
            <p:nvPr/>
          </p:nvSpPr>
          <p:spPr bwMode="auto">
            <a:xfrm>
              <a:off x="2171" y="1462"/>
              <a:ext cx="215" cy="321"/>
            </a:xfrm>
            <a:custGeom>
              <a:avLst/>
              <a:gdLst>
                <a:gd name="T0" fmla="*/ 13 w 85"/>
                <a:gd name="T1" fmla="*/ 104 h 128"/>
                <a:gd name="T2" fmla="*/ 1 w 85"/>
                <a:gd name="T3" fmla="*/ 48 h 128"/>
                <a:gd name="T4" fmla="*/ 53 w 85"/>
                <a:gd name="T5" fmla="*/ 0 h 128"/>
                <a:gd name="T6" fmla="*/ 53 w 85"/>
                <a:gd name="T7" fmla="*/ 0 h 128"/>
                <a:gd name="T8" fmla="*/ 79 w 85"/>
                <a:gd name="T9" fmla="*/ 18 h 128"/>
                <a:gd name="T10" fmla="*/ 43 w 85"/>
                <a:gd name="T11" fmla="*/ 128 h 128"/>
                <a:gd name="T12" fmla="*/ 43 w 85"/>
                <a:gd name="T13" fmla="*/ 124 h 128"/>
                <a:gd name="T14" fmla="*/ 43 w 85"/>
                <a:gd name="T15" fmla="*/ 124 h 128"/>
                <a:gd name="T16" fmla="*/ 43 w 85"/>
                <a:gd name="T17" fmla="*/ 124 h 128"/>
                <a:gd name="T18" fmla="*/ 19 w 85"/>
                <a:gd name="T19" fmla="*/ 106 h 128"/>
                <a:gd name="T20" fmla="*/ 50 w 85"/>
                <a:gd name="T21" fmla="*/ 123 h 128"/>
                <a:gd name="T22" fmla="*/ 51 w 85"/>
                <a:gd name="T23" fmla="*/ 123 h 128"/>
                <a:gd name="T24" fmla="*/ 51 w 85"/>
                <a:gd name="T25" fmla="*/ 123 h 128"/>
                <a:gd name="T26" fmla="*/ 51 w 85"/>
                <a:gd name="T27" fmla="*/ 123 h 128"/>
                <a:gd name="T28" fmla="*/ 70 w 85"/>
                <a:gd name="T29" fmla="*/ 104 h 128"/>
                <a:gd name="T30" fmla="*/ 67 w 85"/>
                <a:gd name="T31" fmla="*/ 102 h 128"/>
                <a:gd name="T32" fmla="*/ 77 w 85"/>
                <a:gd name="T33" fmla="*/ 60 h 128"/>
                <a:gd name="T34" fmla="*/ 77 w 85"/>
                <a:gd name="T35" fmla="*/ 60 h 128"/>
                <a:gd name="T36" fmla="*/ 71 w 85"/>
                <a:gd name="T37" fmla="*/ 22 h 128"/>
                <a:gd name="T38" fmla="*/ 53 w 85"/>
                <a:gd name="T39" fmla="*/ 8 h 128"/>
                <a:gd name="T40" fmla="*/ 8 w 85"/>
                <a:gd name="T41" fmla="*/ 58 h 128"/>
                <a:gd name="T42" fmla="*/ 8 w 85"/>
                <a:gd name="T43" fmla="*/ 58 h 128"/>
                <a:gd name="T44" fmla="*/ 20 w 85"/>
                <a:gd name="T45" fmla="*/ 100 h 128"/>
                <a:gd name="T46" fmla="*/ 43 w 85"/>
                <a:gd name="T47" fmla="*/ 120 h 128"/>
                <a:gd name="T48" fmla="*/ 43 w 85"/>
                <a:gd name="T49" fmla="*/ 120 h 128"/>
                <a:gd name="T50" fmla="*/ 16 w 85"/>
                <a:gd name="T51" fmla="*/ 102 h 128"/>
                <a:gd name="T52" fmla="*/ 78 w 85"/>
                <a:gd name="T53" fmla="*/ 85 h 128"/>
                <a:gd name="T54" fmla="*/ 78 w 85"/>
                <a:gd name="T55" fmla="*/ 85 h 128"/>
                <a:gd name="T56" fmla="*/ 78 w 85"/>
                <a:gd name="T57" fmla="*/ 84 h 128"/>
                <a:gd name="T58" fmla="*/ 81 w 85"/>
                <a:gd name="T59" fmla="*/ 61 h 128"/>
                <a:gd name="T60" fmla="*/ 81 w 85"/>
                <a:gd name="T61" fmla="*/ 60 h 128"/>
                <a:gd name="T62" fmla="*/ 81 w 85"/>
                <a:gd name="T63" fmla="*/ 60 h 128"/>
                <a:gd name="T64" fmla="*/ 4 w 85"/>
                <a:gd name="T65" fmla="*/ 59 h 128"/>
                <a:gd name="T66" fmla="*/ 4 w 85"/>
                <a:gd name="T67" fmla="*/ 59 h 128"/>
                <a:gd name="T68" fmla="*/ 4 w 85"/>
                <a:gd name="T69" fmla="*/ 58 h 128"/>
                <a:gd name="T70" fmla="*/ 4 w 85"/>
                <a:gd name="T71" fmla="*/ 58 h 128"/>
                <a:gd name="T72" fmla="*/ 11 w 85"/>
                <a:gd name="T73" fmla="*/ 29 h 128"/>
                <a:gd name="T74" fmla="*/ 11 w 85"/>
                <a:gd name="T75" fmla="*/ 29 h 128"/>
                <a:gd name="T76" fmla="*/ 11 w 85"/>
                <a:gd name="T77" fmla="*/ 28 h 128"/>
                <a:gd name="T78" fmla="*/ 12 w 85"/>
                <a:gd name="T79" fmla="*/ 27 h 128"/>
                <a:gd name="T80" fmla="*/ 12 w 85"/>
                <a:gd name="T81" fmla="*/ 27 h 128"/>
                <a:gd name="T82" fmla="*/ 12 w 85"/>
                <a:gd name="T83" fmla="*/ 27 h 128"/>
                <a:gd name="T84" fmla="*/ 12 w 85"/>
                <a:gd name="T85" fmla="*/ 26 h 128"/>
                <a:gd name="T86" fmla="*/ 13 w 85"/>
                <a:gd name="T87" fmla="*/ 26 h 128"/>
                <a:gd name="T88" fmla="*/ 13 w 85"/>
                <a:gd name="T89" fmla="*/ 26 h 128"/>
                <a:gd name="T90" fmla="*/ 65 w 85"/>
                <a:gd name="T91" fmla="*/ 8 h 128"/>
                <a:gd name="T92" fmla="*/ 53 w 85"/>
                <a:gd name="T93" fmla="*/ 4 h 128"/>
                <a:gd name="T94" fmla="*/ 53 w 85"/>
                <a:gd name="T95" fmla="*/ 4 h 128"/>
                <a:gd name="T96" fmla="*/ 66 w 85"/>
                <a:gd name="T97" fmla="*/ 8 h 128"/>
                <a:gd name="T98" fmla="*/ 66 w 85"/>
                <a:gd name="T99" fmla="*/ 8 h 128"/>
                <a:gd name="T100" fmla="*/ 65 w 85"/>
                <a:gd name="T101" fmla="*/ 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 h="128">
                  <a:moveTo>
                    <a:pt x="13" y="104"/>
                  </a:moveTo>
                  <a:cubicBezTo>
                    <a:pt x="14" y="103"/>
                    <a:pt x="14" y="103"/>
                    <a:pt x="14" y="103"/>
                  </a:cubicBezTo>
                  <a:cubicBezTo>
                    <a:pt x="13" y="104"/>
                    <a:pt x="13" y="104"/>
                    <a:pt x="13" y="104"/>
                  </a:cubicBezTo>
                  <a:cubicBezTo>
                    <a:pt x="5" y="91"/>
                    <a:pt x="0" y="74"/>
                    <a:pt x="0" y="58"/>
                  </a:cubicBezTo>
                  <a:cubicBezTo>
                    <a:pt x="0" y="58"/>
                    <a:pt x="0" y="58"/>
                    <a:pt x="0" y="58"/>
                  </a:cubicBezTo>
                  <a:cubicBezTo>
                    <a:pt x="0" y="55"/>
                    <a:pt x="0" y="51"/>
                    <a:pt x="1" y="48"/>
                  </a:cubicBezTo>
                  <a:cubicBezTo>
                    <a:pt x="1" y="48"/>
                    <a:pt x="1" y="48"/>
                    <a:pt x="1" y="48"/>
                  </a:cubicBezTo>
                  <a:cubicBezTo>
                    <a:pt x="6" y="14"/>
                    <a:pt x="30" y="0"/>
                    <a:pt x="53" y="0"/>
                  </a:cubicBezTo>
                  <a:cubicBezTo>
                    <a:pt x="53" y="0"/>
                    <a:pt x="53" y="0"/>
                    <a:pt x="53" y="0"/>
                  </a:cubicBezTo>
                  <a:cubicBezTo>
                    <a:pt x="53" y="0"/>
                    <a:pt x="53" y="0"/>
                    <a:pt x="53" y="0"/>
                  </a:cubicBezTo>
                  <a:cubicBezTo>
                    <a:pt x="53" y="0"/>
                    <a:pt x="53" y="0"/>
                    <a:pt x="53" y="0"/>
                  </a:cubicBezTo>
                  <a:cubicBezTo>
                    <a:pt x="53" y="0"/>
                    <a:pt x="53" y="0"/>
                    <a:pt x="53" y="0"/>
                  </a:cubicBezTo>
                  <a:cubicBezTo>
                    <a:pt x="53" y="0"/>
                    <a:pt x="53" y="0"/>
                    <a:pt x="53" y="0"/>
                  </a:cubicBezTo>
                  <a:cubicBezTo>
                    <a:pt x="65" y="0"/>
                    <a:pt x="74" y="8"/>
                    <a:pt x="79" y="18"/>
                  </a:cubicBezTo>
                  <a:cubicBezTo>
                    <a:pt x="79" y="18"/>
                    <a:pt x="79" y="18"/>
                    <a:pt x="79" y="18"/>
                  </a:cubicBezTo>
                  <a:cubicBezTo>
                    <a:pt x="84" y="29"/>
                    <a:pt x="85" y="44"/>
                    <a:pt x="85" y="60"/>
                  </a:cubicBezTo>
                  <a:cubicBezTo>
                    <a:pt x="85" y="60"/>
                    <a:pt x="85" y="60"/>
                    <a:pt x="85" y="60"/>
                  </a:cubicBezTo>
                  <a:cubicBezTo>
                    <a:pt x="85" y="93"/>
                    <a:pt x="68" y="127"/>
                    <a:pt x="43" y="128"/>
                  </a:cubicBezTo>
                  <a:cubicBezTo>
                    <a:pt x="43" y="128"/>
                    <a:pt x="43" y="128"/>
                    <a:pt x="43" y="128"/>
                  </a:cubicBezTo>
                  <a:cubicBezTo>
                    <a:pt x="31" y="128"/>
                    <a:pt x="20" y="118"/>
                    <a:pt x="13" y="104"/>
                  </a:cubicBezTo>
                  <a:close/>
                  <a:moveTo>
                    <a:pt x="43" y="124"/>
                  </a:moveTo>
                  <a:cubicBezTo>
                    <a:pt x="43" y="124"/>
                    <a:pt x="43" y="124"/>
                    <a:pt x="43" y="124"/>
                  </a:cubicBezTo>
                  <a:cubicBezTo>
                    <a:pt x="43" y="124"/>
                    <a:pt x="43" y="124"/>
                    <a:pt x="43" y="124"/>
                  </a:cubicBezTo>
                  <a:cubicBezTo>
                    <a:pt x="43" y="124"/>
                    <a:pt x="43" y="124"/>
                    <a:pt x="43" y="124"/>
                  </a:cubicBezTo>
                  <a:cubicBezTo>
                    <a:pt x="43" y="124"/>
                    <a:pt x="43" y="124"/>
                    <a:pt x="43" y="124"/>
                  </a:cubicBezTo>
                  <a:cubicBezTo>
                    <a:pt x="43" y="124"/>
                    <a:pt x="43" y="124"/>
                    <a:pt x="43" y="124"/>
                  </a:cubicBezTo>
                  <a:cubicBezTo>
                    <a:pt x="43" y="124"/>
                    <a:pt x="43" y="124"/>
                    <a:pt x="43" y="124"/>
                  </a:cubicBezTo>
                  <a:close/>
                  <a:moveTo>
                    <a:pt x="42" y="124"/>
                  </a:moveTo>
                  <a:cubicBezTo>
                    <a:pt x="34" y="124"/>
                    <a:pt x="26" y="117"/>
                    <a:pt x="19" y="106"/>
                  </a:cubicBezTo>
                  <a:cubicBezTo>
                    <a:pt x="19" y="106"/>
                    <a:pt x="19" y="106"/>
                    <a:pt x="19" y="106"/>
                  </a:cubicBezTo>
                  <a:cubicBezTo>
                    <a:pt x="26" y="117"/>
                    <a:pt x="34" y="124"/>
                    <a:pt x="42" y="124"/>
                  </a:cubicBezTo>
                  <a:close/>
                  <a:moveTo>
                    <a:pt x="50" y="123"/>
                  </a:moveTo>
                  <a:cubicBezTo>
                    <a:pt x="50" y="123"/>
                    <a:pt x="50" y="123"/>
                    <a:pt x="50" y="123"/>
                  </a:cubicBezTo>
                  <a:cubicBezTo>
                    <a:pt x="50" y="123"/>
                    <a:pt x="50" y="123"/>
                    <a:pt x="50" y="123"/>
                  </a:cubicBezTo>
                  <a:cubicBezTo>
                    <a:pt x="50" y="123"/>
                    <a:pt x="50" y="123"/>
                    <a:pt x="50" y="123"/>
                  </a:cubicBezTo>
                  <a:close/>
                  <a:moveTo>
                    <a:pt x="51" y="123"/>
                  </a:moveTo>
                  <a:cubicBezTo>
                    <a:pt x="51" y="123"/>
                    <a:pt x="51" y="123"/>
                    <a:pt x="51" y="123"/>
                  </a:cubicBezTo>
                  <a:cubicBezTo>
                    <a:pt x="51" y="123"/>
                    <a:pt x="51" y="123"/>
                    <a:pt x="51" y="123"/>
                  </a:cubicBezTo>
                  <a:cubicBezTo>
                    <a:pt x="51" y="123"/>
                    <a:pt x="51" y="123"/>
                    <a:pt x="51" y="123"/>
                  </a:cubicBezTo>
                  <a:close/>
                  <a:moveTo>
                    <a:pt x="70" y="104"/>
                  </a:moveTo>
                  <a:cubicBezTo>
                    <a:pt x="65" y="113"/>
                    <a:pt x="58" y="120"/>
                    <a:pt x="51" y="123"/>
                  </a:cubicBezTo>
                  <a:cubicBezTo>
                    <a:pt x="51" y="123"/>
                    <a:pt x="51" y="123"/>
                    <a:pt x="51" y="123"/>
                  </a:cubicBezTo>
                  <a:cubicBezTo>
                    <a:pt x="63" y="118"/>
                    <a:pt x="73" y="103"/>
                    <a:pt x="78" y="85"/>
                  </a:cubicBezTo>
                  <a:cubicBezTo>
                    <a:pt x="78" y="85"/>
                    <a:pt x="78" y="85"/>
                    <a:pt x="78" y="85"/>
                  </a:cubicBezTo>
                  <a:cubicBezTo>
                    <a:pt x="76" y="92"/>
                    <a:pt x="73" y="98"/>
                    <a:pt x="70" y="104"/>
                  </a:cubicBezTo>
                  <a:close/>
                  <a:moveTo>
                    <a:pt x="43" y="120"/>
                  </a:moveTo>
                  <a:cubicBezTo>
                    <a:pt x="43" y="120"/>
                    <a:pt x="43" y="120"/>
                    <a:pt x="43" y="120"/>
                  </a:cubicBezTo>
                  <a:cubicBezTo>
                    <a:pt x="51" y="120"/>
                    <a:pt x="60" y="113"/>
                    <a:pt x="67" y="102"/>
                  </a:cubicBezTo>
                  <a:cubicBezTo>
                    <a:pt x="67" y="102"/>
                    <a:pt x="67" y="102"/>
                    <a:pt x="67" y="102"/>
                  </a:cubicBezTo>
                  <a:cubicBezTo>
                    <a:pt x="73" y="91"/>
                    <a:pt x="77" y="75"/>
                    <a:pt x="77" y="60"/>
                  </a:cubicBezTo>
                  <a:cubicBezTo>
                    <a:pt x="77" y="60"/>
                    <a:pt x="77" y="60"/>
                    <a:pt x="77" y="60"/>
                  </a:cubicBezTo>
                  <a:cubicBezTo>
                    <a:pt x="77" y="60"/>
                    <a:pt x="77" y="60"/>
                    <a:pt x="77" y="60"/>
                  </a:cubicBezTo>
                  <a:cubicBezTo>
                    <a:pt x="77" y="60"/>
                    <a:pt x="77" y="60"/>
                    <a:pt x="77" y="60"/>
                  </a:cubicBezTo>
                  <a:cubicBezTo>
                    <a:pt x="77" y="60"/>
                    <a:pt x="77" y="60"/>
                    <a:pt x="77" y="60"/>
                  </a:cubicBezTo>
                  <a:cubicBezTo>
                    <a:pt x="77" y="60"/>
                    <a:pt x="77" y="60"/>
                    <a:pt x="77" y="60"/>
                  </a:cubicBezTo>
                  <a:cubicBezTo>
                    <a:pt x="77" y="60"/>
                    <a:pt x="77" y="60"/>
                    <a:pt x="77" y="60"/>
                  </a:cubicBezTo>
                  <a:cubicBezTo>
                    <a:pt x="77" y="44"/>
                    <a:pt x="76" y="31"/>
                    <a:pt x="71" y="22"/>
                  </a:cubicBezTo>
                  <a:cubicBezTo>
                    <a:pt x="71" y="22"/>
                    <a:pt x="71" y="22"/>
                    <a:pt x="71" y="22"/>
                  </a:cubicBezTo>
                  <a:cubicBezTo>
                    <a:pt x="67" y="13"/>
                    <a:pt x="62" y="8"/>
                    <a:pt x="53" y="8"/>
                  </a:cubicBezTo>
                  <a:cubicBezTo>
                    <a:pt x="53" y="8"/>
                    <a:pt x="53" y="8"/>
                    <a:pt x="53" y="8"/>
                  </a:cubicBezTo>
                  <a:cubicBezTo>
                    <a:pt x="33" y="8"/>
                    <a:pt x="14" y="19"/>
                    <a:pt x="9" y="49"/>
                  </a:cubicBezTo>
                  <a:cubicBezTo>
                    <a:pt x="9" y="49"/>
                    <a:pt x="9" y="49"/>
                    <a:pt x="9" y="49"/>
                  </a:cubicBezTo>
                  <a:cubicBezTo>
                    <a:pt x="8" y="52"/>
                    <a:pt x="8" y="55"/>
                    <a:pt x="8" y="58"/>
                  </a:cubicBezTo>
                  <a:cubicBezTo>
                    <a:pt x="8" y="58"/>
                    <a:pt x="8" y="58"/>
                    <a:pt x="8" y="58"/>
                  </a:cubicBezTo>
                  <a:cubicBezTo>
                    <a:pt x="8" y="58"/>
                    <a:pt x="8" y="58"/>
                    <a:pt x="8" y="58"/>
                  </a:cubicBezTo>
                  <a:cubicBezTo>
                    <a:pt x="8" y="58"/>
                    <a:pt x="8" y="58"/>
                    <a:pt x="8" y="58"/>
                  </a:cubicBezTo>
                  <a:cubicBezTo>
                    <a:pt x="8" y="58"/>
                    <a:pt x="8" y="58"/>
                    <a:pt x="8" y="58"/>
                  </a:cubicBezTo>
                  <a:cubicBezTo>
                    <a:pt x="8" y="72"/>
                    <a:pt x="13" y="88"/>
                    <a:pt x="20" y="100"/>
                  </a:cubicBezTo>
                  <a:cubicBezTo>
                    <a:pt x="20" y="100"/>
                    <a:pt x="20" y="100"/>
                    <a:pt x="20" y="100"/>
                  </a:cubicBezTo>
                  <a:cubicBezTo>
                    <a:pt x="27" y="113"/>
                    <a:pt x="36" y="120"/>
                    <a:pt x="43" y="120"/>
                  </a:cubicBezTo>
                  <a:cubicBezTo>
                    <a:pt x="43" y="120"/>
                    <a:pt x="43" y="120"/>
                    <a:pt x="43" y="120"/>
                  </a:cubicBezTo>
                  <a:cubicBezTo>
                    <a:pt x="43" y="120"/>
                    <a:pt x="43" y="120"/>
                    <a:pt x="43" y="120"/>
                  </a:cubicBezTo>
                  <a:cubicBezTo>
                    <a:pt x="43" y="120"/>
                    <a:pt x="43" y="120"/>
                    <a:pt x="43" y="120"/>
                  </a:cubicBezTo>
                  <a:cubicBezTo>
                    <a:pt x="43" y="120"/>
                    <a:pt x="43" y="120"/>
                    <a:pt x="43" y="120"/>
                  </a:cubicBezTo>
                  <a:cubicBezTo>
                    <a:pt x="43" y="120"/>
                    <a:pt x="43" y="120"/>
                    <a:pt x="43" y="120"/>
                  </a:cubicBezTo>
                  <a:cubicBezTo>
                    <a:pt x="43" y="120"/>
                    <a:pt x="43" y="120"/>
                    <a:pt x="43" y="120"/>
                  </a:cubicBezTo>
                  <a:close/>
                  <a:moveTo>
                    <a:pt x="16" y="102"/>
                  </a:moveTo>
                  <a:cubicBezTo>
                    <a:pt x="16" y="102"/>
                    <a:pt x="16" y="102"/>
                    <a:pt x="16" y="102"/>
                  </a:cubicBezTo>
                  <a:cubicBezTo>
                    <a:pt x="16" y="102"/>
                    <a:pt x="16" y="102"/>
                    <a:pt x="16" y="102"/>
                  </a:cubicBezTo>
                  <a:cubicBezTo>
                    <a:pt x="16" y="102"/>
                    <a:pt x="16" y="102"/>
                    <a:pt x="16" y="102"/>
                  </a:cubicBezTo>
                  <a:close/>
                  <a:moveTo>
                    <a:pt x="78" y="85"/>
                  </a:moveTo>
                  <a:cubicBezTo>
                    <a:pt x="78" y="85"/>
                    <a:pt x="78" y="85"/>
                    <a:pt x="78" y="84"/>
                  </a:cubicBezTo>
                  <a:cubicBezTo>
                    <a:pt x="78" y="84"/>
                    <a:pt x="78" y="84"/>
                    <a:pt x="78" y="84"/>
                  </a:cubicBezTo>
                  <a:cubicBezTo>
                    <a:pt x="78" y="85"/>
                    <a:pt x="78" y="85"/>
                    <a:pt x="78" y="85"/>
                  </a:cubicBezTo>
                  <a:close/>
                  <a:moveTo>
                    <a:pt x="78" y="84"/>
                  </a:moveTo>
                  <a:cubicBezTo>
                    <a:pt x="78" y="84"/>
                    <a:pt x="78" y="84"/>
                    <a:pt x="78" y="84"/>
                  </a:cubicBezTo>
                  <a:cubicBezTo>
                    <a:pt x="78" y="84"/>
                    <a:pt x="78" y="84"/>
                    <a:pt x="78" y="84"/>
                  </a:cubicBezTo>
                  <a:cubicBezTo>
                    <a:pt x="78" y="84"/>
                    <a:pt x="78" y="84"/>
                    <a:pt x="78" y="84"/>
                  </a:cubicBezTo>
                  <a:close/>
                  <a:moveTo>
                    <a:pt x="81" y="61"/>
                  </a:moveTo>
                  <a:cubicBezTo>
                    <a:pt x="81" y="61"/>
                    <a:pt x="81" y="61"/>
                    <a:pt x="81" y="61"/>
                  </a:cubicBezTo>
                  <a:cubicBezTo>
                    <a:pt x="81" y="61"/>
                    <a:pt x="81" y="61"/>
                    <a:pt x="81" y="61"/>
                  </a:cubicBezTo>
                  <a:cubicBezTo>
                    <a:pt x="81" y="61"/>
                    <a:pt x="81" y="61"/>
                    <a:pt x="81" y="61"/>
                  </a:cubicBezTo>
                  <a:close/>
                  <a:moveTo>
                    <a:pt x="81" y="60"/>
                  </a:moveTo>
                  <a:cubicBezTo>
                    <a:pt x="81" y="46"/>
                    <a:pt x="80" y="33"/>
                    <a:pt x="76" y="23"/>
                  </a:cubicBezTo>
                  <a:cubicBezTo>
                    <a:pt x="76" y="23"/>
                    <a:pt x="76" y="23"/>
                    <a:pt x="76" y="23"/>
                  </a:cubicBezTo>
                  <a:cubicBezTo>
                    <a:pt x="80" y="33"/>
                    <a:pt x="81" y="46"/>
                    <a:pt x="81" y="60"/>
                  </a:cubicBezTo>
                  <a:cubicBezTo>
                    <a:pt x="81" y="60"/>
                    <a:pt x="81" y="60"/>
                    <a:pt x="81" y="60"/>
                  </a:cubicBezTo>
                  <a:cubicBezTo>
                    <a:pt x="81" y="60"/>
                    <a:pt x="81" y="60"/>
                    <a:pt x="81" y="60"/>
                  </a:cubicBezTo>
                  <a:close/>
                  <a:moveTo>
                    <a:pt x="4" y="59"/>
                  </a:moveTo>
                  <a:cubicBezTo>
                    <a:pt x="4" y="59"/>
                    <a:pt x="4" y="59"/>
                    <a:pt x="4" y="59"/>
                  </a:cubicBezTo>
                  <a:cubicBezTo>
                    <a:pt x="4" y="59"/>
                    <a:pt x="4" y="59"/>
                    <a:pt x="4" y="59"/>
                  </a:cubicBezTo>
                  <a:cubicBezTo>
                    <a:pt x="4" y="59"/>
                    <a:pt x="4" y="59"/>
                    <a:pt x="4" y="59"/>
                  </a:cubicBezTo>
                  <a:close/>
                  <a:moveTo>
                    <a:pt x="4" y="58"/>
                  </a:moveTo>
                  <a:cubicBezTo>
                    <a:pt x="4" y="58"/>
                    <a:pt x="4" y="58"/>
                    <a:pt x="4" y="58"/>
                  </a:cubicBezTo>
                  <a:cubicBezTo>
                    <a:pt x="4" y="58"/>
                    <a:pt x="4" y="58"/>
                    <a:pt x="4" y="58"/>
                  </a:cubicBezTo>
                  <a:cubicBezTo>
                    <a:pt x="4" y="58"/>
                    <a:pt x="4" y="58"/>
                    <a:pt x="4" y="58"/>
                  </a:cubicBezTo>
                  <a:cubicBezTo>
                    <a:pt x="4" y="58"/>
                    <a:pt x="4" y="58"/>
                    <a:pt x="4" y="58"/>
                  </a:cubicBezTo>
                  <a:cubicBezTo>
                    <a:pt x="4" y="58"/>
                    <a:pt x="4" y="58"/>
                    <a:pt x="4" y="58"/>
                  </a:cubicBezTo>
                  <a:cubicBezTo>
                    <a:pt x="4" y="58"/>
                    <a:pt x="4" y="58"/>
                    <a:pt x="4" y="58"/>
                  </a:cubicBezTo>
                  <a:cubicBezTo>
                    <a:pt x="4" y="58"/>
                    <a:pt x="4" y="58"/>
                    <a:pt x="4" y="58"/>
                  </a:cubicBezTo>
                  <a:close/>
                  <a:moveTo>
                    <a:pt x="11" y="29"/>
                  </a:moveTo>
                  <a:cubicBezTo>
                    <a:pt x="11" y="29"/>
                    <a:pt x="11" y="29"/>
                    <a:pt x="11" y="29"/>
                  </a:cubicBezTo>
                  <a:cubicBezTo>
                    <a:pt x="11" y="29"/>
                    <a:pt x="11" y="29"/>
                    <a:pt x="11" y="29"/>
                  </a:cubicBezTo>
                  <a:cubicBezTo>
                    <a:pt x="11" y="29"/>
                    <a:pt x="11" y="29"/>
                    <a:pt x="11" y="29"/>
                  </a:cubicBezTo>
                  <a:close/>
                  <a:moveTo>
                    <a:pt x="11" y="28"/>
                  </a:moveTo>
                  <a:cubicBezTo>
                    <a:pt x="11" y="28"/>
                    <a:pt x="11" y="28"/>
                    <a:pt x="11" y="28"/>
                  </a:cubicBezTo>
                  <a:cubicBezTo>
                    <a:pt x="11" y="28"/>
                    <a:pt x="11" y="28"/>
                    <a:pt x="11" y="28"/>
                  </a:cubicBezTo>
                  <a:cubicBezTo>
                    <a:pt x="11" y="28"/>
                    <a:pt x="11" y="28"/>
                    <a:pt x="11" y="28"/>
                  </a:cubicBezTo>
                  <a:close/>
                  <a:moveTo>
                    <a:pt x="12" y="28"/>
                  </a:moveTo>
                  <a:cubicBezTo>
                    <a:pt x="12" y="28"/>
                    <a:pt x="12" y="27"/>
                    <a:pt x="12" y="27"/>
                  </a:cubicBezTo>
                  <a:cubicBezTo>
                    <a:pt x="12" y="27"/>
                    <a:pt x="12" y="27"/>
                    <a:pt x="12" y="27"/>
                  </a:cubicBezTo>
                  <a:cubicBezTo>
                    <a:pt x="12" y="27"/>
                    <a:pt x="12" y="28"/>
                    <a:pt x="12" y="28"/>
                  </a:cubicBezTo>
                  <a:close/>
                  <a:moveTo>
                    <a:pt x="12" y="27"/>
                  </a:moveTo>
                  <a:cubicBezTo>
                    <a:pt x="12" y="27"/>
                    <a:pt x="12" y="27"/>
                    <a:pt x="12" y="27"/>
                  </a:cubicBezTo>
                  <a:cubicBezTo>
                    <a:pt x="12" y="27"/>
                    <a:pt x="12" y="27"/>
                    <a:pt x="12" y="27"/>
                  </a:cubicBezTo>
                  <a:cubicBezTo>
                    <a:pt x="12" y="27"/>
                    <a:pt x="12" y="27"/>
                    <a:pt x="12" y="27"/>
                  </a:cubicBezTo>
                  <a:close/>
                  <a:moveTo>
                    <a:pt x="12" y="27"/>
                  </a:moveTo>
                  <a:cubicBezTo>
                    <a:pt x="12" y="27"/>
                    <a:pt x="12" y="26"/>
                    <a:pt x="12" y="26"/>
                  </a:cubicBezTo>
                  <a:cubicBezTo>
                    <a:pt x="12" y="26"/>
                    <a:pt x="12" y="26"/>
                    <a:pt x="12" y="26"/>
                  </a:cubicBezTo>
                  <a:cubicBezTo>
                    <a:pt x="12" y="26"/>
                    <a:pt x="12" y="27"/>
                    <a:pt x="12" y="27"/>
                  </a:cubicBezTo>
                  <a:close/>
                  <a:moveTo>
                    <a:pt x="12" y="26"/>
                  </a:moveTo>
                  <a:cubicBezTo>
                    <a:pt x="12" y="26"/>
                    <a:pt x="13" y="26"/>
                    <a:pt x="13" y="26"/>
                  </a:cubicBezTo>
                  <a:cubicBezTo>
                    <a:pt x="13" y="26"/>
                    <a:pt x="13" y="26"/>
                    <a:pt x="13" y="26"/>
                  </a:cubicBezTo>
                  <a:cubicBezTo>
                    <a:pt x="13" y="26"/>
                    <a:pt x="12" y="26"/>
                    <a:pt x="12" y="26"/>
                  </a:cubicBezTo>
                  <a:close/>
                  <a:moveTo>
                    <a:pt x="13" y="26"/>
                  </a:moveTo>
                  <a:cubicBezTo>
                    <a:pt x="22" y="10"/>
                    <a:pt x="38" y="4"/>
                    <a:pt x="53" y="4"/>
                  </a:cubicBezTo>
                  <a:cubicBezTo>
                    <a:pt x="53" y="4"/>
                    <a:pt x="53" y="4"/>
                    <a:pt x="53" y="4"/>
                  </a:cubicBezTo>
                  <a:cubicBezTo>
                    <a:pt x="58" y="4"/>
                    <a:pt x="62" y="5"/>
                    <a:pt x="65" y="8"/>
                  </a:cubicBezTo>
                  <a:cubicBezTo>
                    <a:pt x="65" y="8"/>
                    <a:pt x="65" y="8"/>
                    <a:pt x="65" y="8"/>
                  </a:cubicBezTo>
                  <a:cubicBezTo>
                    <a:pt x="62" y="5"/>
                    <a:pt x="58" y="4"/>
                    <a:pt x="53" y="4"/>
                  </a:cubicBezTo>
                  <a:cubicBezTo>
                    <a:pt x="53" y="4"/>
                    <a:pt x="53" y="4"/>
                    <a:pt x="53" y="4"/>
                  </a:cubicBezTo>
                  <a:cubicBezTo>
                    <a:pt x="53" y="4"/>
                    <a:pt x="53" y="4"/>
                    <a:pt x="53" y="4"/>
                  </a:cubicBezTo>
                  <a:cubicBezTo>
                    <a:pt x="53" y="4"/>
                    <a:pt x="53" y="4"/>
                    <a:pt x="53" y="4"/>
                  </a:cubicBezTo>
                  <a:cubicBezTo>
                    <a:pt x="53" y="4"/>
                    <a:pt x="53" y="4"/>
                    <a:pt x="53" y="4"/>
                  </a:cubicBezTo>
                  <a:cubicBezTo>
                    <a:pt x="53" y="4"/>
                    <a:pt x="53" y="4"/>
                    <a:pt x="53" y="4"/>
                  </a:cubicBezTo>
                  <a:cubicBezTo>
                    <a:pt x="38" y="4"/>
                    <a:pt x="22" y="10"/>
                    <a:pt x="13" y="26"/>
                  </a:cubicBezTo>
                  <a:close/>
                  <a:moveTo>
                    <a:pt x="66" y="8"/>
                  </a:moveTo>
                  <a:cubicBezTo>
                    <a:pt x="66" y="8"/>
                    <a:pt x="66" y="8"/>
                    <a:pt x="66" y="8"/>
                  </a:cubicBezTo>
                  <a:cubicBezTo>
                    <a:pt x="66" y="8"/>
                    <a:pt x="66" y="8"/>
                    <a:pt x="66" y="8"/>
                  </a:cubicBezTo>
                  <a:cubicBezTo>
                    <a:pt x="66" y="8"/>
                    <a:pt x="66" y="8"/>
                    <a:pt x="66" y="8"/>
                  </a:cubicBezTo>
                  <a:close/>
                  <a:moveTo>
                    <a:pt x="65" y="8"/>
                  </a:moveTo>
                  <a:cubicBezTo>
                    <a:pt x="65" y="8"/>
                    <a:pt x="65" y="8"/>
                    <a:pt x="65" y="8"/>
                  </a:cubicBezTo>
                  <a:cubicBezTo>
                    <a:pt x="65" y="8"/>
                    <a:pt x="65" y="8"/>
                    <a:pt x="65" y="8"/>
                  </a:cubicBezTo>
                  <a:cubicBezTo>
                    <a:pt x="65" y="8"/>
                    <a:pt x="65" y="8"/>
                    <a:pt x="65"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4" name="Freeform 279"/>
            <p:cNvSpPr/>
            <p:nvPr/>
          </p:nvSpPr>
          <p:spPr bwMode="auto">
            <a:xfrm>
              <a:off x="1982" y="1349"/>
              <a:ext cx="255" cy="160"/>
            </a:xfrm>
            <a:custGeom>
              <a:avLst/>
              <a:gdLst>
                <a:gd name="T0" fmla="*/ 23 w 101"/>
                <a:gd name="T1" fmla="*/ 61 h 64"/>
                <a:gd name="T2" fmla="*/ 0 w 101"/>
                <a:gd name="T3" fmla="*/ 13 h 64"/>
                <a:gd name="T4" fmla="*/ 0 w 101"/>
                <a:gd name="T5" fmla="*/ 13 h 64"/>
                <a:gd name="T6" fmla="*/ 1 w 101"/>
                <a:gd name="T7" fmla="*/ 9 h 64"/>
                <a:gd name="T8" fmla="*/ 1 w 101"/>
                <a:gd name="T9" fmla="*/ 9 h 64"/>
                <a:gd name="T10" fmla="*/ 5 w 101"/>
                <a:gd name="T11" fmla="*/ 0 h 64"/>
                <a:gd name="T12" fmla="*/ 9 w 101"/>
                <a:gd name="T13" fmla="*/ 2 h 64"/>
                <a:gd name="T14" fmla="*/ 5 w 101"/>
                <a:gd name="T15" fmla="*/ 10 h 64"/>
                <a:gd name="T16" fmla="*/ 4 w 101"/>
                <a:gd name="T17" fmla="*/ 13 h 64"/>
                <a:gd name="T18" fmla="*/ 4 w 101"/>
                <a:gd name="T19" fmla="*/ 13 h 64"/>
                <a:gd name="T20" fmla="*/ 25 w 101"/>
                <a:gd name="T21" fmla="*/ 58 h 64"/>
                <a:gd name="T22" fmla="*/ 25 w 101"/>
                <a:gd name="T23" fmla="*/ 58 h 64"/>
                <a:gd name="T24" fmla="*/ 42 w 101"/>
                <a:gd name="T25" fmla="*/ 60 h 64"/>
                <a:gd name="T26" fmla="*/ 42 w 101"/>
                <a:gd name="T27" fmla="*/ 60 h 64"/>
                <a:gd name="T28" fmla="*/ 100 w 101"/>
                <a:gd name="T29" fmla="*/ 55 h 64"/>
                <a:gd name="T30" fmla="*/ 100 w 101"/>
                <a:gd name="T31" fmla="*/ 55 h 64"/>
                <a:gd name="T32" fmla="*/ 101 w 101"/>
                <a:gd name="T33" fmla="*/ 59 h 64"/>
                <a:gd name="T34" fmla="*/ 42 w 101"/>
                <a:gd name="T35" fmla="*/ 64 h 64"/>
                <a:gd name="T36" fmla="*/ 42 w 101"/>
                <a:gd name="T37" fmla="*/ 64 h 64"/>
                <a:gd name="T38" fmla="*/ 23 w 101"/>
                <a:gd name="T39" fmla="*/ 6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1" h="64">
                  <a:moveTo>
                    <a:pt x="23" y="61"/>
                  </a:moveTo>
                  <a:cubicBezTo>
                    <a:pt x="16" y="53"/>
                    <a:pt x="1" y="26"/>
                    <a:pt x="0" y="13"/>
                  </a:cubicBezTo>
                  <a:cubicBezTo>
                    <a:pt x="0" y="13"/>
                    <a:pt x="0" y="13"/>
                    <a:pt x="0" y="13"/>
                  </a:cubicBezTo>
                  <a:cubicBezTo>
                    <a:pt x="0" y="11"/>
                    <a:pt x="1" y="10"/>
                    <a:pt x="1" y="9"/>
                  </a:cubicBezTo>
                  <a:cubicBezTo>
                    <a:pt x="1" y="9"/>
                    <a:pt x="1" y="9"/>
                    <a:pt x="1" y="9"/>
                  </a:cubicBezTo>
                  <a:cubicBezTo>
                    <a:pt x="5" y="0"/>
                    <a:pt x="5" y="0"/>
                    <a:pt x="5" y="0"/>
                  </a:cubicBezTo>
                  <a:cubicBezTo>
                    <a:pt x="9" y="2"/>
                    <a:pt x="9" y="2"/>
                    <a:pt x="9" y="2"/>
                  </a:cubicBezTo>
                  <a:cubicBezTo>
                    <a:pt x="5" y="10"/>
                    <a:pt x="5" y="10"/>
                    <a:pt x="5" y="10"/>
                  </a:cubicBezTo>
                  <a:cubicBezTo>
                    <a:pt x="5" y="11"/>
                    <a:pt x="4" y="12"/>
                    <a:pt x="4" y="13"/>
                  </a:cubicBezTo>
                  <a:cubicBezTo>
                    <a:pt x="4" y="13"/>
                    <a:pt x="4" y="13"/>
                    <a:pt x="4" y="13"/>
                  </a:cubicBezTo>
                  <a:cubicBezTo>
                    <a:pt x="4" y="23"/>
                    <a:pt x="19" y="52"/>
                    <a:pt x="25" y="58"/>
                  </a:cubicBezTo>
                  <a:cubicBezTo>
                    <a:pt x="25" y="58"/>
                    <a:pt x="25" y="58"/>
                    <a:pt x="25" y="58"/>
                  </a:cubicBezTo>
                  <a:cubicBezTo>
                    <a:pt x="26" y="59"/>
                    <a:pt x="33" y="60"/>
                    <a:pt x="42" y="60"/>
                  </a:cubicBezTo>
                  <a:cubicBezTo>
                    <a:pt x="42" y="60"/>
                    <a:pt x="42" y="60"/>
                    <a:pt x="42" y="60"/>
                  </a:cubicBezTo>
                  <a:cubicBezTo>
                    <a:pt x="65" y="60"/>
                    <a:pt x="100" y="55"/>
                    <a:pt x="100" y="55"/>
                  </a:cubicBezTo>
                  <a:cubicBezTo>
                    <a:pt x="100" y="55"/>
                    <a:pt x="100" y="55"/>
                    <a:pt x="100" y="55"/>
                  </a:cubicBezTo>
                  <a:cubicBezTo>
                    <a:pt x="101" y="59"/>
                    <a:pt x="101" y="59"/>
                    <a:pt x="101" y="59"/>
                  </a:cubicBezTo>
                  <a:cubicBezTo>
                    <a:pt x="100" y="59"/>
                    <a:pt x="65" y="64"/>
                    <a:pt x="42" y="64"/>
                  </a:cubicBezTo>
                  <a:cubicBezTo>
                    <a:pt x="42" y="64"/>
                    <a:pt x="42" y="64"/>
                    <a:pt x="42" y="64"/>
                  </a:cubicBezTo>
                  <a:cubicBezTo>
                    <a:pt x="33" y="64"/>
                    <a:pt x="26" y="63"/>
                    <a:pt x="23" y="6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5" name="Freeform 280"/>
            <p:cNvSpPr>
              <a:spLocks noEditPoints="1"/>
            </p:cNvSpPr>
            <p:nvPr/>
          </p:nvSpPr>
          <p:spPr bwMode="auto">
            <a:xfrm>
              <a:off x="1977" y="1341"/>
              <a:ext cx="265" cy="174"/>
            </a:xfrm>
            <a:custGeom>
              <a:avLst/>
              <a:gdLst>
                <a:gd name="T0" fmla="*/ 25 w 105"/>
                <a:gd name="T1" fmla="*/ 64 h 69"/>
                <a:gd name="T2" fmla="*/ 0 w 105"/>
                <a:gd name="T3" fmla="*/ 16 h 69"/>
                <a:gd name="T4" fmla="*/ 1 w 105"/>
                <a:gd name="T5" fmla="*/ 11 h 69"/>
                <a:gd name="T6" fmla="*/ 6 w 105"/>
                <a:gd name="T7" fmla="*/ 0 h 69"/>
                <a:gd name="T8" fmla="*/ 9 w 105"/>
                <a:gd name="T9" fmla="*/ 14 h 69"/>
                <a:gd name="T10" fmla="*/ 8 w 105"/>
                <a:gd name="T11" fmla="*/ 15 h 69"/>
                <a:gd name="T12" fmla="*/ 8 w 105"/>
                <a:gd name="T13" fmla="*/ 16 h 69"/>
                <a:gd name="T14" fmla="*/ 8 w 105"/>
                <a:gd name="T15" fmla="*/ 16 h 69"/>
                <a:gd name="T16" fmla="*/ 29 w 105"/>
                <a:gd name="T17" fmla="*/ 59 h 69"/>
                <a:gd name="T18" fmla="*/ 30 w 105"/>
                <a:gd name="T19" fmla="*/ 60 h 69"/>
                <a:gd name="T20" fmla="*/ 33 w 105"/>
                <a:gd name="T21" fmla="*/ 60 h 69"/>
                <a:gd name="T22" fmla="*/ 43 w 105"/>
                <a:gd name="T23" fmla="*/ 61 h 69"/>
                <a:gd name="T24" fmla="*/ 44 w 105"/>
                <a:gd name="T25" fmla="*/ 61 h 69"/>
                <a:gd name="T26" fmla="*/ 44 w 105"/>
                <a:gd name="T27" fmla="*/ 61 h 69"/>
                <a:gd name="T28" fmla="*/ 102 w 105"/>
                <a:gd name="T29" fmla="*/ 56 h 69"/>
                <a:gd name="T30" fmla="*/ 104 w 105"/>
                <a:gd name="T31" fmla="*/ 56 h 69"/>
                <a:gd name="T32" fmla="*/ 103 w 105"/>
                <a:gd name="T33" fmla="*/ 64 h 69"/>
                <a:gd name="T34" fmla="*/ 102 w 105"/>
                <a:gd name="T35" fmla="*/ 64 h 69"/>
                <a:gd name="T36" fmla="*/ 101 w 105"/>
                <a:gd name="T37" fmla="*/ 64 h 69"/>
                <a:gd name="T38" fmla="*/ 97 w 105"/>
                <a:gd name="T39" fmla="*/ 65 h 69"/>
                <a:gd name="T40" fmla="*/ 82 w 105"/>
                <a:gd name="T41" fmla="*/ 67 h 69"/>
                <a:gd name="T42" fmla="*/ 44 w 105"/>
                <a:gd name="T43" fmla="*/ 69 h 69"/>
                <a:gd name="T44" fmla="*/ 44 w 105"/>
                <a:gd name="T45" fmla="*/ 65 h 69"/>
                <a:gd name="T46" fmla="*/ 78 w 105"/>
                <a:gd name="T47" fmla="*/ 63 h 69"/>
                <a:gd name="T48" fmla="*/ 44 w 105"/>
                <a:gd name="T49" fmla="*/ 65 h 69"/>
                <a:gd name="T50" fmla="*/ 44 w 105"/>
                <a:gd name="T51" fmla="*/ 65 h 69"/>
                <a:gd name="T52" fmla="*/ 44 w 105"/>
                <a:gd name="T53" fmla="*/ 65 h 69"/>
                <a:gd name="T54" fmla="*/ 29 w 105"/>
                <a:gd name="T55" fmla="*/ 63 h 69"/>
                <a:gd name="T56" fmla="*/ 36 w 105"/>
                <a:gd name="T57" fmla="*/ 65 h 69"/>
                <a:gd name="T58" fmla="*/ 26 w 105"/>
                <a:gd name="T59" fmla="*/ 62 h 69"/>
                <a:gd name="T60" fmla="*/ 26 w 105"/>
                <a:gd name="T61" fmla="*/ 62 h 69"/>
                <a:gd name="T62" fmla="*/ 23 w 105"/>
                <a:gd name="T63" fmla="*/ 59 h 69"/>
                <a:gd name="T64" fmla="*/ 26 w 105"/>
                <a:gd name="T65" fmla="*/ 62 h 69"/>
                <a:gd name="T66" fmla="*/ 88 w 105"/>
                <a:gd name="T67" fmla="*/ 62 h 69"/>
                <a:gd name="T68" fmla="*/ 92 w 105"/>
                <a:gd name="T69" fmla="*/ 61 h 69"/>
                <a:gd name="T70" fmla="*/ 98 w 105"/>
                <a:gd name="T71" fmla="*/ 61 h 69"/>
                <a:gd name="T72" fmla="*/ 100 w 105"/>
                <a:gd name="T73" fmla="*/ 61 h 69"/>
                <a:gd name="T74" fmla="*/ 98 w 105"/>
                <a:gd name="T75" fmla="*/ 61 h 69"/>
                <a:gd name="T76" fmla="*/ 23 w 105"/>
                <a:gd name="T77" fmla="*/ 59 h 69"/>
                <a:gd name="T78" fmla="*/ 23 w 105"/>
                <a:gd name="T79" fmla="*/ 5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5" h="69">
                  <a:moveTo>
                    <a:pt x="23" y="65"/>
                  </a:moveTo>
                  <a:cubicBezTo>
                    <a:pt x="25" y="64"/>
                    <a:pt x="25" y="64"/>
                    <a:pt x="25" y="64"/>
                  </a:cubicBezTo>
                  <a:cubicBezTo>
                    <a:pt x="23" y="65"/>
                    <a:pt x="23" y="65"/>
                    <a:pt x="23" y="65"/>
                  </a:cubicBezTo>
                  <a:cubicBezTo>
                    <a:pt x="16" y="57"/>
                    <a:pt x="1" y="30"/>
                    <a:pt x="0" y="16"/>
                  </a:cubicBezTo>
                  <a:cubicBezTo>
                    <a:pt x="0" y="16"/>
                    <a:pt x="0" y="16"/>
                    <a:pt x="0" y="16"/>
                  </a:cubicBezTo>
                  <a:cubicBezTo>
                    <a:pt x="0" y="14"/>
                    <a:pt x="1" y="12"/>
                    <a:pt x="1" y="11"/>
                  </a:cubicBezTo>
                  <a:cubicBezTo>
                    <a:pt x="1" y="11"/>
                    <a:pt x="1" y="11"/>
                    <a:pt x="1" y="11"/>
                  </a:cubicBezTo>
                  <a:cubicBezTo>
                    <a:pt x="6" y="0"/>
                    <a:pt x="6" y="0"/>
                    <a:pt x="6" y="0"/>
                  </a:cubicBezTo>
                  <a:cubicBezTo>
                    <a:pt x="14" y="4"/>
                    <a:pt x="14" y="4"/>
                    <a:pt x="14" y="4"/>
                  </a:cubicBezTo>
                  <a:cubicBezTo>
                    <a:pt x="9" y="14"/>
                    <a:pt x="9" y="14"/>
                    <a:pt x="9" y="14"/>
                  </a:cubicBezTo>
                  <a:cubicBezTo>
                    <a:pt x="9" y="14"/>
                    <a:pt x="8" y="15"/>
                    <a:pt x="8" y="15"/>
                  </a:cubicBezTo>
                  <a:cubicBezTo>
                    <a:pt x="8" y="15"/>
                    <a:pt x="8" y="15"/>
                    <a:pt x="8" y="15"/>
                  </a:cubicBezTo>
                  <a:cubicBezTo>
                    <a:pt x="8" y="15"/>
                    <a:pt x="8" y="15"/>
                    <a:pt x="8" y="15"/>
                  </a:cubicBezTo>
                  <a:cubicBezTo>
                    <a:pt x="8" y="16"/>
                    <a:pt x="8" y="16"/>
                    <a:pt x="8" y="16"/>
                  </a:cubicBezTo>
                  <a:cubicBezTo>
                    <a:pt x="8" y="16"/>
                    <a:pt x="8" y="16"/>
                    <a:pt x="8" y="16"/>
                  </a:cubicBezTo>
                  <a:cubicBezTo>
                    <a:pt x="8" y="16"/>
                    <a:pt x="8" y="16"/>
                    <a:pt x="8" y="16"/>
                  </a:cubicBezTo>
                  <a:cubicBezTo>
                    <a:pt x="8" y="25"/>
                    <a:pt x="23" y="55"/>
                    <a:pt x="29" y="59"/>
                  </a:cubicBezTo>
                  <a:cubicBezTo>
                    <a:pt x="29" y="59"/>
                    <a:pt x="29" y="59"/>
                    <a:pt x="29" y="59"/>
                  </a:cubicBezTo>
                  <a:cubicBezTo>
                    <a:pt x="29" y="59"/>
                    <a:pt x="29" y="59"/>
                    <a:pt x="29" y="59"/>
                  </a:cubicBezTo>
                  <a:cubicBezTo>
                    <a:pt x="29" y="59"/>
                    <a:pt x="29" y="59"/>
                    <a:pt x="30" y="60"/>
                  </a:cubicBezTo>
                  <a:cubicBezTo>
                    <a:pt x="30" y="60"/>
                    <a:pt x="30" y="60"/>
                    <a:pt x="30" y="60"/>
                  </a:cubicBezTo>
                  <a:cubicBezTo>
                    <a:pt x="30" y="60"/>
                    <a:pt x="31" y="60"/>
                    <a:pt x="33" y="60"/>
                  </a:cubicBezTo>
                  <a:cubicBezTo>
                    <a:pt x="33" y="60"/>
                    <a:pt x="33" y="60"/>
                    <a:pt x="33" y="60"/>
                  </a:cubicBezTo>
                  <a:cubicBezTo>
                    <a:pt x="35" y="61"/>
                    <a:pt x="39" y="61"/>
                    <a:pt x="43" y="61"/>
                  </a:cubicBezTo>
                  <a:cubicBezTo>
                    <a:pt x="43" y="61"/>
                    <a:pt x="43" y="61"/>
                    <a:pt x="43" y="61"/>
                  </a:cubicBezTo>
                  <a:cubicBezTo>
                    <a:pt x="43" y="61"/>
                    <a:pt x="44" y="61"/>
                    <a:pt x="44" y="61"/>
                  </a:cubicBezTo>
                  <a:cubicBezTo>
                    <a:pt x="44" y="61"/>
                    <a:pt x="44" y="61"/>
                    <a:pt x="44" y="61"/>
                  </a:cubicBezTo>
                  <a:cubicBezTo>
                    <a:pt x="44" y="61"/>
                    <a:pt x="44" y="61"/>
                    <a:pt x="44" y="61"/>
                  </a:cubicBezTo>
                  <a:cubicBezTo>
                    <a:pt x="44" y="61"/>
                    <a:pt x="44" y="61"/>
                    <a:pt x="44" y="61"/>
                  </a:cubicBezTo>
                  <a:cubicBezTo>
                    <a:pt x="67" y="61"/>
                    <a:pt x="101" y="56"/>
                    <a:pt x="102" y="56"/>
                  </a:cubicBezTo>
                  <a:cubicBezTo>
                    <a:pt x="102" y="56"/>
                    <a:pt x="102" y="56"/>
                    <a:pt x="102" y="56"/>
                  </a:cubicBezTo>
                  <a:cubicBezTo>
                    <a:pt x="104" y="56"/>
                    <a:pt x="104" y="56"/>
                    <a:pt x="104" y="56"/>
                  </a:cubicBezTo>
                  <a:cubicBezTo>
                    <a:pt x="105" y="64"/>
                    <a:pt x="105" y="64"/>
                    <a:pt x="105" y="64"/>
                  </a:cubicBezTo>
                  <a:cubicBezTo>
                    <a:pt x="103" y="64"/>
                    <a:pt x="103" y="64"/>
                    <a:pt x="103" y="64"/>
                  </a:cubicBezTo>
                  <a:cubicBezTo>
                    <a:pt x="103" y="64"/>
                    <a:pt x="102" y="64"/>
                    <a:pt x="102" y="64"/>
                  </a:cubicBezTo>
                  <a:cubicBezTo>
                    <a:pt x="102" y="64"/>
                    <a:pt x="102" y="64"/>
                    <a:pt x="102" y="64"/>
                  </a:cubicBezTo>
                  <a:cubicBezTo>
                    <a:pt x="102" y="64"/>
                    <a:pt x="102" y="64"/>
                    <a:pt x="101" y="64"/>
                  </a:cubicBezTo>
                  <a:cubicBezTo>
                    <a:pt x="101" y="64"/>
                    <a:pt x="101" y="64"/>
                    <a:pt x="101" y="64"/>
                  </a:cubicBezTo>
                  <a:cubicBezTo>
                    <a:pt x="100" y="65"/>
                    <a:pt x="99" y="65"/>
                    <a:pt x="97" y="65"/>
                  </a:cubicBezTo>
                  <a:cubicBezTo>
                    <a:pt x="97" y="65"/>
                    <a:pt x="97" y="65"/>
                    <a:pt x="97" y="65"/>
                  </a:cubicBezTo>
                  <a:cubicBezTo>
                    <a:pt x="93" y="65"/>
                    <a:pt x="88" y="66"/>
                    <a:pt x="82" y="67"/>
                  </a:cubicBezTo>
                  <a:cubicBezTo>
                    <a:pt x="82" y="67"/>
                    <a:pt x="82" y="67"/>
                    <a:pt x="82" y="67"/>
                  </a:cubicBezTo>
                  <a:cubicBezTo>
                    <a:pt x="70" y="68"/>
                    <a:pt x="56" y="69"/>
                    <a:pt x="44" y="69"/>
                  </a:cubicBezTo>
                  <a:cubicBezTo>
                    <a:pt x="44" y="69"/>
                    <a:pt x="44" y="69"/>
                    <a:pt x="44" y="69"/>
                  </a:cubicBezTo>
                  <a:cubicBezTo>
                    <a:pt x="35" y="69"/>
                    <a:pt x="28" y="69"/>
                    <a:pt x="23" y="65"/>
                  </a:cubicBezTo>
                  <a:close/>
                  <a:moveTo>
                    <a:pt x="44" y="65"/>
                  </a:moveTo>
                  <a:cubicBezTo>
                    <a:pt x="54" y="65"/>
                    <a:pt x="67" y="64"/>
                    <a:pt x="78" y="63"/>
                  </a:cubicBezTo>
                  <a:cubicBezTo>
                    <a:pt x="78" y="63"/>
                    <a:pt x="78" y="63"/>
                    <a:pt x="78" y="63"/>
                  </a:cubicBezTo>
                  <a:cubicBezTo>
                    <a:pt x="67" y="64"/>
                    <a:pt x="54" y="65"/>
                    <a:pt x="44" y="65"/>
                  </a:cubicBezTo>
                  <a:cubicBezTo>
                    <a:pt x="44" y="65"/>
                    <a:pt x="44" y="65"/>
                    <a:pt x="44" y="65"/>
                  </a:cubicBezTo>
                  <a:cubicBezTo>
                    <a:pt x="44" y="65"/>
                    <a:pt x="44" y="65"/>
                    <a:pt x="44" y="65"/>
                  </a:cubicBezTo>
                  <a:cubicBezTo>
                    <a:pt x="44" y="65"/>
                    <a:pt x="44" y="65"/>
                    <a:pt x="44" y="65"/>
                  </a:cubicBezTo>
                  <a:cubicBezTo>
                    <a:pt x="44" y="65"/>
                    <a:pt x="44" y="65"/>
                    <a:pt x="44" y="65"/>
                  </a:cubicBezTo>
                  <a:cubicBezTo>
                    <a:pt x="44" y="65"/>
                    <a:pt x="44" y="65"/>
                    <a:pt x="44" y="65"/>
                  </a:cubicBezTo>
                  <a:close/>
                  <a:moveTo>
                    <a:pt x="36" y="65"/>
                  </a:moveTo>
                  <a:cubicBezTo>
                    <a:pt x="33" y="64"/>
                    <a:pt x="30" y="64"/>
                    <a:pt x="29" y="63"/>
                  </a:cubicBezTo>
                  <a:cubicBezTo>
                    <a:pt x="29" y="63"/>
                    <a:pt x="29" y="63"/>
                    <a:pt x="29" y="63"/>
                  </a:cubicBezTo>
                  <a:cubicBezTo>
                    <a:pt x="31" y="64"/>
                    <a:pt x="33" y="64"/>
                    <a:pt x="36" y="65"/>
                  </a:cubicBezTo>
                  <a:close/>
                  <a:moveTo>
                    <a:pt x="26" y="62"/>
                  </a:moveTo>
                  <a:cubicBezTo>
                    <a:pt x="26" y="62"/>
                    <a:pt x="26" y="62"/>
                    <a:pt x="26" y="62"/>
                  </a:cubicBezTo>
                  <a:cubicBezTo>
                    <a:pt x="26" y="62"/>
                    <a:pt x="26" y="62"/>
                    <a:pt x="26" y="62"/>
                  </a:cubicBezTo>
                  <a:cubicBezTo>
                    <a:pt x="26" y="62"/>
                    <a:pt x="26" y="62"/>
                    <a:pt x="26" y="62"/>
                  </a:cubicBezTo>
                  <a:cubicBezTo>
                    <a:pt x="25" y="61"/>
                    <a:pt x="24" y="60"/>
                    <a:pt x="23" y="59"/>
                  </a:cubicBezTo>
                  <a:cubicBezTo>
                    <a:pt x="23" y="59"/>
                    <a:pt x="23" y="59"/>
                    <a:pt x="23" y="59"/>
                  </a:cubicBezTo>
                  <a:cubicBezTo>
                    <a:pt x="24" y="60"/>
                    <a:pt x="25" y="61"/>
                    <a:pt x="26" y="62"/>
                  </a:cubicBezTo>
                  <a:cubicBezTo>
                    <a:pt x="26" y="62"/>
                    <a:pt x="26" y="62"/>
                    <a:pt x="26" y="62"/>
                  </a:cubicBezTo>
                  <a:cubicBezTo>
                    <a:pt x="26" y="62"/>
                    <a:pt x="26" y="62"/>
                    <a:pt x="26" y="62"/>
                  </a:cubicBezTo>
                  <a:close/>
                  <a:moveTo>
                    <a:pt x="88" y="62"/>
                  </a:moveTo>
                  <a:cubicBezTo>
                    <a:pt x="90" y="62"/>
                    <a:pt x="91" y="62"/>
                    <a:pt x="92" y="61"/>
                  </a:cubicBezTo>
                  <a:cubicBezTo>
                    <a:pt x="92" y="61"/>
                    <a:pt x="92" y="61"/>
                    <a:pt x="92" y="61"/>
                  </a:cubicBezTo>
                  <a:cubicBezTo>
                    <a:pt x="91" y="62"/>
                    <a:pt x="90" y="62"/>
                    <a:pt x="88" y="62"/>
                  </a:cubicBezTo>
                  <a:close/>
                  <a:moveTo>
                    <a:pt x="98" y="61"/>
                  </a:moveTo>
                  <a:cubicBezTo>
                    <a:pt x="99" y="61"/>
                    <a:pt x="100" y="61"/>
                    <a:pt x="100" y="61"/>
                  </a:cubicBezTo>
                  <a:cubicBezTo>
                    <a:pt x="100" y="61"/>
                    <a:pt x="100" y="61"/>
                    <a:pt x="100" y="61"/>
                  </a:cubicBezTo>
                  <a:cubicBezTo>
                    <a:pt x="100" y="61"/>
                    <a:pt x="100" y="61"/>
                    <a:pt x="100" y="61"/>
                  </a:cubicBezTo>
                  <a:cubicBezTo>
                    <a:pt x="100" y="61"/>
                    <a:pt x="99" y="61"/>
                    <a:pt x="98" y="61"/>
                  </a:cubicBezTo>
                  <a:close/>
                  <a:moveTo>
                    <a:pt x="23" y="59"/>
                  </a:moveTo>
                  <a:cubicBezTo>
                    <a:pt x="23" y="59"/>
                    <a:pt x="23" y="59"/>
                    <a:pt x="23" y="59"/>
                  </a:cubicBezTo>
                  <a:cubicBezTo>
                    <a:pt x="23" y="59"/>
                    <a:pt x="23" y="59"/>
                    <a:pt x="23" y="59"/>
                  </a:cubicBezTo>
                  <a:cubicBezTo>
                    <a:pt x="23" y="59"/>
                    <a:pt x="23" y="59"/>
                    <a:pt x="23" y="5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6" name="Freeform 281"/>
            <p:cNvSpPr/>
            <p:nvPr/>
          </p:nvSpPr>
          <p:spPr bwMode="auto">
            <a:xfrm>
              <a:off x="1989" y="1316"/>
              <a:ext cx="38" cy="45"/>
            </a:xfrm>
            <a:custGeom>
              <a:avLst/>
              <a:gdLst>
                <a:gd name="T0" fmla="*/ 5 w 15"/>
                <a:gd name="T1" fmla="*/ 18 h 18"/>
                <a:gd name="T2" fmla="*/ 0 w 15"/>
                <a:gd name="T3" fmla="*/ 12 h 18"/>
                <a:gd name="T4" fmla="*/ 0 w 15"/>
                <a:gd name="T5" fmla="*/ 12 h 18"/>
                <a:gd name="T6" fmla="*/ 2 w 15"/>
                <a:gd name="T7" fmla="*/ 7 h 18"/>
                <a:gd name="T8" fmla="*/ 2 w 15"/>
                <a:gd name="T9" fmla="*/ 7 h 18"/>
                <a:gd name="T10" fmla="*/ 7 w 15"/>
                <a:gd name="T11" fmla="*/ 0 h 18"/>
                <a:gd name="T12" fmla="*/ 7 w 15"/>
                <a:gd name="T13" fmla="*/ 0 h 18"/>
                <a:gd name="T14" fmla="*/ 10 w 15"/>
                <a:gd name="T15" fmla="*/ 3 h 18"/>
                <a:gd name="T16" fmla="*/ 9 w 15"/>
                <a:gd name="T17" fmla="*/ 4 h 18"/>
                <a:gd name="T18" fmla="*/ 9 w 15"/>
                <a:gd name="T19" fmla="*/ 4 h 18"/>
                <a:gd name="T20" fmla="*/ 5 w 15"/>
                <a:gd name="T21" fmla="*/ 10 h 18"/>
                <a:gd name="T22" fmla="*/ 5 w 15"/>
                <a:gd name="T23" fmla="*/ 10 h 18"/>
                <a:gd name="T24" fmla="*/ 4 w 15"/>
                <a:gd name="T25" fmla="*/ 12 h 18"/>
                <a:gd name="T26" fmla="*/ 4 w 15"/>
                <a:gd name="T27" fmla="*/ 12 h 18"/>
                <a:gd name="T28" fmla="*/ 5 w 15"/>
                <a:gd name="T29" fmla="*/ 14 h 18"/>
                <a:gd name="T30" fmla="*/ 5 w 15"/>
                <a:gd name="T31" fmla="*/ 14 h 18"/>
                <a:gd name="T32" fmla="*/ 6 w 15"/>
                <a:gd name="T33" fmla="*/ 14 h 18"/>
                <a:gd name="T34" fmla="*/ 6 w 15"/>
                <a:gd name="T35" fmla="*/ 14 h 18"/>
                <a:gd name="T36" fmla="*/ 14 w 15"/>
                <a:gd name="T37" fmla="*/ 12 h 18"/>
                <a:gd name="T38" fmla="*/ 14 w 15"/>
                <a:gd name="T39" fmla="*/ 12 h 18"/>
                <a:gd name="T40" fmla="*/ 15 w 15"/>
                <a:gd name="T41" fmla="*/ 16 h 18"/>
                <a:gd name="T42" fmla="*/ 5 w 15"/>
                <a:gd name="T43" fmla="*/ 18 h 18"/>
                <a:gd name="T44" fmla="*/ 5 w 15"/>
                <a:gd name="T45"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 h="18">
                  <a:moveTo>
                    <a:pt x="5" y="18"/>
                  </a:moveTo>
                  <a:cubicBezTo>
                    <a:pt x="4" y="18"/>
                    <a:pt x="0" y="16"/>
                    <a:pt x="0" y="12"/>
                  </a:cubicBezTo>
                  <a:cubicBezTo>
                    <a:pt x="0" y="12"/>
                    <a:pt x="0" y="12"/>
                    <a:pt x="0" y="12"/>
                  </a:cubicBezTo>
                  <a:cubicBezTo>
                    <a:pt x="0" y="10"/>
                    <a:pt x="1" y="9"/>
                    <a:pt x="2" y="7"/>
                  </a:cubicBezTo>
                  <a:cubicBezTo>
                    <a:pt x="2" y="7"/>
                    <a:pt x="2" y="7"/>
                    <a:pt x="2" y="7"/>
                  </a:cubicBezTo>
                  <a:cubicBezTo>
                    <a:pt x="5" y="2"/>
                    <a:pt x="7" y="0"/>
                    <a:pt x="7" y="0"/>
                  </a:cubicBezTo>
                  <a:cubicBezTo>
                    <a:pt x="7" y="0"/>
                    <a:pt x="7" y="0"/>
                    <a:pt x="7" y="0"/>
                  </a:cubicBezTo>
                  <a:cubicBezTo>
                    <a:pt x="10" y="3"/>
                    <a:pt x="10" y="3"/>
                    <a:pt x="10" y="3"/>
                  </a:cubicBezTo>
                  <a:cubicBezTo>
                    <a:pt x="10" y="3"/>
                    <a:pt x="10" y="3"/>
                    <a:pt x="9" y="4"/>
                  </a:cubicBezTo>
                  <a:cubicBezTo>
                    <a:pt x="9" y="4"/>
                    <a:pt x="9" y="4"/>
                    <a:pt x="9" y="4"/>
                  </a:cubicBezTo>
                  <a:cubicBezTo>
                    <a:pt x="8" y="5"/>
                    <a:pt x="7" y="7"/>
                    <a:pt x="5" y="10"/>
                  </a:cubicBezTo>
                  <a:cubicBezTo>
                    <a:pt x="5" y="10"/>
                    <a:pt x="5" y="10"/>
                    <a:pt x="5" y="10"/>
                  </a:cubicBezTo>
                  <a:cubicBezTo>
                    <a:pt x="4" y="11"/>
                    <a:pt x="4" y="11"/>
                    <a:pt x="4" y="12"/>
                  </a:cubicBezTo>
                  <a:cubicBezTo>
                    <a:pt x="4" y="12"/>
                    <a:pt x="4" y="12"/>
                    <a:pt x="4" y="12"/>
                  </a:cubicBezTo>
                  <a:cubicBezTo>
                    <a:pt x="4" y="13"/>
                    <a:pt x="5" y="13"/>
                    <a:pt x="5" y="14"/>
                  </a:cubicBezTo>
                  <a:cubicBezTo>
                    <a:pt x="5" y="14"/>
                    <a:pt x="5" y="14"/>
                    <a:pt x="5" y="14"/>
                  </a:cubicBezTo>
                  <a:cubicBezTo>
                    <a:pt x="5" y="14"/>
                    <a:pt x="6" y="14"/>
                    <a:pt x="6" y="14"/>
                  </a:cubicBezTo>
                  <a:cubicBezTo>
                    <a:pt x="6" y="14"/>
                    <a:pt x="6" y="14"/>
                    <a:pt x="6" y="14"/>
                  </a:cubicBezTo>
                  <a:cubicBezTo>
                    <a:pt x="14" y="12"/>
                    <a:pt x="14" y="12"/>
                    <a:pt x="14" y="12"/>
                  </a:cubicBezTo>
                  <a:cubicBezTo>
                    <a:pt x="14" y="12"/>
                    <a:pt x="14" y="12"/>
                    <a:pt x="14" y="12"/>
                  </a:cubicBezTo>
                  <a:cubicBezTo>
                    <a:pt x="15" y="16"/>
                    <a:pt x="15" y="16"/>
                    <a:pt x="15" y="16"/>
                  </a:cubicBezTo>
                  <a:cubicBezTo>
                    <a:pt x="5" y="18"/>
                    <a:pt x="5" y="18"/>
                    <a:pt x="5" y="18"/>
                  </a:cubicBezTo>
                  <a:cubicBezTo>
                    <a:pt x="5" y="18"/>
                    <a:pt x="5" y="18"/>
                    <a:pt x="5"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7" name="Freeform 282"/>
            <p:cNvSpPr>
              <a:spLocks noEditPoints="1"/>
            </p:cNvSpPr>
            <p:nvPr/>
          </p:nvSpPr>
          <p:spPr bwMode="auto">
            <a:xfrm>
              <a:off x="1984" y="1308"/>
              <a:ext cx="48" cy="58"/>
            </a:xfrm>
            <a:custGeom>
              <a:avLst/>
              <a:gdLst>
                <a:gd name="T0" fmla="*/ 6 w 19"/>
                <a:gd name="T1" fmla="*/ 23 h 23"/>
                <a:gd name="T2" fmla="*/ 6 w 19"/>
                <a:gd name="T3" fmla="*/ 23 h 23"/>
                <a:gd name="T4" fmla="*/ 7 w 19"/>
                <a:gd name="T5" fmla="*/ 21 h 23"/>
                <a:gd name="T6" fmla="*/ 7 w 19"/>
                <a:gd name="T7" fmla="*/ 21 h 23"/>
                <a:gd name="T8" fmla="*/ 7 w 19"/>
                <a:gd name="T9" fmla="*/ 21 h 23"/>
                <a:gd name="T10" fmla="*/ 6 w 19"/>
                <a:gd name="T11" fmla="*/ 23 h 23"/>
                <a:gd name="T12" fmla="*/ 5 w 19"/>
                <a:gd name="T13" fmla="*/ 23 h 23"/>
                <a:gd name="T14" fmla="*/ 5 w 19"/>
                <a:gd name="T15" fmla="*/ 23 h 23"/>
                <a:gd name="T16" fmla="*/ 5 w 19"/>
                <a:gd name="T17" fmla="*/ 22 h 23"/>
                <a:gd name="T18" fmla="*/ 5 w 19"/>
                <a:gd name="T19" fmla="*/ 22 h 23"/>
                <a:gd name="T20" fmla="*/ 3 w 19"/>
                <a:gd name="T21" fmla="*/ 21 h 23"/>
                <a:gd name="T22" fmla="*/ 3 w 19"/>
                <a:gd name="T23" fmla="*/ 21 h 23"/>
                <a:gd name="T24" fmla="*/ 0 w 19"/>
                <a:gd name="T25" fmla="*/ 15 h 23"/>
                <a:gd name="T26" fmla="*/ 0 w 19"/>
                <a:gd name="T27" fmla="*/ 15 h 23"/>
                <a:gd name="T28" fmla="*/ 2 w 19"/>
                <a:gd name="T29" fmla="*/ 9 h 23"/>
                <a:gd name="T30" fmla="*/ 2 w 19"/>
                <a:gd name="T31" fmla="*/ 9 h 23"/>
                <a:gd name="T32" fmla="*/ 8 w 19"/>
                <a:gd name="T33" fmla="*/ 2 h 23"/>
                <a:gd name="T34" fmla="*/ 8 w 19"/>
                <a:gd name="T35" fmla="*/ 2 h 23"/>
                <a:gd name="T36" fmla="*/ 9 w 19"/>
                <a:gd name="T37" fmla="*/ 0 h 23"/>
                <a:gd name="T38" fmla="*/ 14 w 19"/>
                <a:gd name="T39" fmla="*/ 5 h 23"/>
                <a:gd name="T40" fmla="*/ 14 w 19"/>
                <a:gd name="T41" fmla="*/ 6 h 23"/>
                <a:gd name="T42" fmla="*/ 13 w 19"/>
                <a:gd name="T43" fmla="*/ 7 h 23"/>
                <a:gd name="T44" fmla="*/ 13 w 19"/>
                <a:gd name="T45" fmla="*/ 7 h 23"/>
                <a:gd name="T46" fmla="*/ 13 w 19"/>
                <a:gd name="T47" fmla="*/ 7 h 23"/>
                <a:gd name="T48" fmla="*/ 13 w 19"/>
                <a:gd name="T49" fmla="*/ 7 h 23"/>
                <a:gd name="T50" fmla="*/ 13 w 19"/>
                <a:gd name="T51" fmla="*/ 7 h 23"/>
                <a:gd name="T52" fmla="*/ 13 w 19"/>
                <a:gd name="T53" fmla="*/ 7 h 23"/>
                <a:gd name="T54" fmla="*/ 13 w 19"/>
                <a:gd name="T55" fmla="*/ 7 h 23"/>
                <a:gd name="T56" fmla="*/ 13 w 19"/>
                <a:gd name="T57" fmla="*/ 7 h 23"/>
                <a:gd name="T58" fmla="*/ 13 w 19"/>
                <a:gd name="T59" fmla="*/ 7 h 23"/>
                <a:gd name="T60" fmla="*/ 12 w 19"/>
                <a:gd name="T61" fmla="*/ 8 h 23"/>
                <a:gd name="T62" fmla="*/ 12 w 19"/>
                <a:gd name="T63" fmla="*/ 8 h 23"/>
                <a:gd name="T64" fmla="*/ 9 w 19"/>
                <a:gd name="T65" fmla="*/ 14 h 23"/>
                <a:gd name="T66" fmla="*/ 9 w 19"/>
                <a:gd name="T67" fmla="*/ 14 h 23"/>
                <a:gd name="T68" fmla="*/ 8 w 19"/>
                <a:gd name="T69" fmla="*/ 15 h 23"/>
                <a:gd name="T70" fmla="*/ 8 w 19"/>
                <a:gd name="T71" fmla="*/ 15 h 23"/>
                <a:gd name="T72" fmla="*/ 16 w 19"/>
                <a:gd name="T73" fmla="*/ 13 h 23"/>
                <a:gd name="T74" fmla="*/ 16 w 19"/>
                <a:gd name="T75" fmla="*/ 13 h 23"/>
                <a:gd name="T76" fmla="*/ 17 w 19"/>
                <a:gd name="T77" fmla="*/ 13 h 23"/>
                <a:gd name="T78" fmla="*/ 19 w 19"/>
                <a:gd name="T79" fmla="*/ 20 h 23"/>
                <a:gd name="T80" fmla="*/ 7 w 19"/>
                <a:gd name="T81" fmla="*/ 23 h 23"/>
                <a:gd name="T82" fmla="*/ 6 w 19"/>
                <a:gd name="T83" fmla="*/ 23 h 23"/>
                <a:gd name="T84" fmla="*/ 7 w 19"/>
                <a:gd name="T85" fmla="*/ 19 h 23"/>
                <a:gd name="T86" fmla="*/ 14 w 19"/>
                <a:gd name="T87" fmla="*/ 17 h 23"/>
                <a:gd name="T88" fmla="*/ 14 w 19"/>
                <a:gd name="T89" fmla="*/ 17 h 23"/>
                <a:gd name="T90" fmla="*/ 7 w 19"/>
                <a:gd name="T91" fmla="*/ 19 h 23"/>
                <a:gd name="T92" fmla="*/ 7 w 19"/>
                <a:gd name="T93" fmla="*/ 19 h 23"/>
                <a:gd name="T94" fmla="*/ 6 w 19"/>
                <a:gd name="T95" fmla="*/ 19 h 23"/>
                <a:gd name="T96" fmla="*/ 6 w 19"/>
                <a:gd name="T97" fmla="*/ 18 h 23"/>
                <a:gd name="T98" fmla="*/ 6 w 19"/>
                <a:gd name="T99" fmla="*/ 18 h 23"/>
                <a:gd name="T100" fmla="*/ 5 w 19"/>
                <a:gd name="T101" fmla="*/ 17 h 23"/>
                <a:gd name="T102" fmla="*/ 5 w 19"/>
                <a:gd name="T103" fmla="*/ 17 h 23"/>
                <a:gd name="T104" fmla="*/ 6 w 19"/>
                <a:gd name="T105" fmla="*/ 19 h 23"/>
                <a:gd name="T106" fmla="*/ 4 w 19"/>
                <a:gd name="T107" fmla="*/ 15 h 23"/>
                <a:gd name="T108" fmla="*/ 5 w 19"/>
                <a:gd name="T109" fmla="*/ 13 h 23"/>
                <a:gd name="T110" fmla="*/ 5 w 19"/>
                <a:gd name="T111" fmla="*/ 13 h 23"/>
                <a:gd name="T112" fmla="*/ 4 w 19"/>
                <a:gd name="T113" fmla="*/ 15 h 23"/>
                <a:gd name="T114" fmla="*/ 7 w 19"/>
                <a:gd name="T115" fmla="*/ 10 h 23"/>
                <a:gd name="T116" fmla="*/ 8 w 19"/>
                <a:gd name="T117" fmla="*/ 8 h 23"/>
                <a:gd name="T118" fmla="*/ 8 w 19"/>
                <a:gd name="T119" fmla="*/ 8 h 23"/>
                <a:gd name="T120" fmla="*/ 7 w 19"/>
                <a:gd name="T121" fmla="*/ 1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 h="23">
                  <a:moveTo>
                    <a:pt x="6" y="23"/>
                  </a:moveTo>
                  <a:cubicBezTo>
                    <a:pt x="6" y="23"/>
                    <a:pt x="6" y="23"/>
                    <a:pt x="6" y="23"/>
                  </a:cubicBezTo>
                  <a:cubicBezTo>
                    <a:pt x="7" y="21"/>
                    <a:pt x="7" y="21"/>
                    <a:pt x="7" y="21"/>
                  </a:cubicBezTo>
                  <a:cubicBezTo>
                    <a:pt x="7" y="21"/>
                    <a:pt x="7" y="21"/>
                    <a:pt x="7" y="21"/>
                  </a:cubicBezTo>
                  <a:cubicBezTo>
                    <a:pt x="7" y="21"/>
                    <a:pt x="7" y="21"/>
                    <a:pt x="7" y="21"/>
                  </a:cubicBezTo>
                  <a:cubicBezTo>
                    <a:pt x="6" y="23"/>
                    <a:pt x="6" y="23"/>
                    <a:pt x="6" y="23"/>
                  </a:cubicBezTo>
                  <a:cubicBezTo>
                    <a:pt x="5" y="23"/>
                    <a:pt x="5" y="23"/>
                    <a:pt x="5" y="23"/>
                  </a:cubicBezTo>
                  <a:cubicBezTo>
                    <a:pt x="5" y="23"/>
                    <a:pt x="5" y="23"/>
                    <a:pt x="5" y="23"/>
                  </a:cubicBezTo>
                  <a:cubicBezTo>
                    <a:pt x="5" y="23"/>
                    <a:pt x="5" y="22"/>
                    <a:pt x="5" y="22"/>
                  </a:cubicBezTo>
                  <a:cubicBezTo>
                    <a:pt x="5" y="22"/>
                    <a:pt x="5" y="22"/>
                    <a:pt x="5" y="22"/>
                  </a:cubicBezTo>
                  <a:cubicBezTo>
                    <a:pt x="4" y="22"/>
                    <a:pt x="4" y="22"/>
                    <a:pt x="3" y="21"/>
                  </a:cubicBezTo>
                  <a:cubicBezTo>
                    <a:pt x="3" y="21"/>
                    <a:pt x="3" y="21"/>
                    <a:pt x="3" y="21"/>
                  </a:cubicBezTo>
                  <a:cubicBezTo>
                    <a:pt x="2" y="20"/>
                    <a:pt x="0" y="18"/>
                    <a:pt x="0" y="15"/>
                  </a:cubicBezTo>
                  <a:cubicBezTo>
                    <a:pt x="0" y="15"/>
                    <a:pt x="0" y="15"/>
                    <a:pt x="0" y="15"/>
                  </a:cubicBezTo>
                  <a:cubicBezTo>
                    <a:pt x="0" y="13"/>
                    <a:pt x="1" y="11"/>
                    <a:pt x="2" y="9"/>
                  </a:cubicBezTo>
                  <a:cubicBezTo>
                    <a:pt x="2" y="9"/>
                    <a:pt x="2" y="9"/>
                    <a:pt x="2" y="9"/>
                  </a:cubicBezTo>
                  <a:cubicBezTo>
                    <a:pt x="5" y="4"/>
                    <a:pt x="7" y="2"/>
                    <a:pt x="8" y="2"/>
                  </a:cubicBezTo>
                  <a:cubicBezTo>
                    <a:pt x="8" y="2"/>
                    <a:pt x="8" y="2"/>
                    <a:pt x="8" y="2"/>
                  </a:cubicBezTo>
                  <a:cubicBezTo>
                    <a:pt x="9" y="0"/>
                    <a:pt x="9" y="0"/>
                    <a:pt x="9" y="0"/>
                  </a:cubicBezTo>
                  <a:cubicBezTo>
                    <a:pt x="14" y="5"/>
                    <a:pt x="14" y="5"/>
                    <a:pt x="14" y="5"/>
                  </a:cubicBezTo>
                  <a:cubicBezTo>
                    <a:pt x="14" y="6"/>
                    <a:pt x="14" y="6"/>
                    <a:pt x="14" y="6"/>
                  </a:cubicBezTo>
                  <a:cubicBezTo>
                    <a:pt x="14" y="7"/>
                    <a:pt x="13" y="7"/>
                    <a:pt x="13" y="7"/>
                  </a:cubicBezTo>
                  <a:cubicBezTo>
                    <a:pt x="13" y="7"/>
                    <a:pt x="13" y="7"/>
                    <a:pt x="13" y="7"/>
                  </a:cubicBezTo>
                  <a:cubicBezTo>
                    <a:pt x="13" y="7"/>
                    <a:pt x="13" y="7"/>
                    <a:pt x="13" y="7"/>
                  </a:cubicBezTo>
                  <a:cubicBezTo>
                    <a:pt x="13" y="7"/>
                    <a:pt x="13" y="7"/>
                    <a:pt x="13" y="7"/>
                  </a:cubicBezTo>
                  <a:cubicBezTo>
                    <a:pt x="13" y="7"/>
                    <a:pt x="13" y="7"/>
                    <a:pt x="13" y="7"/>
                  </a:cubicBezTo>
                  <a:cubicBezTo>
                    <a:pt x="13" y="7"/>
                    <a:pt x="13" y="7"/>
                    <a:pt x="13" y="7"/>
                  </a:cubicBezTo>
                  <a:cubicBezTo>
                    <a:pt x="13" y="7"/>
                    <a:pt x="13" y="7"/>
                    <a:pt x="13" y="7"/>
                  </a:cubicBezTo>
                  <a:cubicBezTo>
                    <a:pt x="13" y="7"/>
                    <a:pt x="13" y="7"/>
                    <a:pt x="13" y="7"/>
                  </a:cubicBezTo>
                  <a:cubicBezTo>
                    <a:pt x="13" y="7"/>
                    <a:pt x="13" y="7"/>
                    <a:pt x="13" y="7"/>
                  </a:cubicBezTo>
                  <a:cubicBezTo>
                    <a:pt x="13" y="8"/>
                    <a:pt x="13" y="8"/>
                    <a:pt x="12" y="8"/>
                  </a:cubicBezTo>
                  <a:cubicBezTo>
                    <a:pt x="12" y="8"/>
                    <a:pt x="12" y="8"/>
                    <a:pt x="12" y="8"/>
                  </a:cubicBezTo>
                  <a:cubicBezTo>
                    <a:pt x="12" y="9"/>
                    <a:pt x="10" y="11"/>
                    <a:pt x="9" y="14"/>
                  </a:cubicBezTo>
                  <a:cubicBezTo>
                    <a:pt x="9" y="14"/>
                    <a:pt x="9" y="14"/>
                    <a:pt x="9" y="14"/>
                  </a:cubicBezTo>
                  <a:cubicBezTo>
                    <a:pt x="8" y="14"/>
                    <a:pt x="8" y="15"/>
                    <a:pt x="8" y="15"/>
                  </a:cubicBezTo>
                  <a:cubicBezTo>
                    <a:pt x="8" y="15"/>
                    <a:pt x="8" y="15"/>
                    <a:pt x="8" y="15"/>
                  </a:cubicBezTo>
                  <a:cubicBezTo>
                    <a:pt x="16" y="13"/>
                    <a:pt x="16" y="13"/>
                    <a:pt x="16" y="13"/>
                  </a:cubicBezTo>
                  <a:cubicBezTo>
                    <a:pt x="16" y="13"/>
                    <a:pt x="16" y="13"/>
                    <a:pt x="16" y="13"/>
                  </a:cubicBezTo>
                  <a:cubicBezTo>
                    <a:pt x="17" y="13"/>
                    <a:pt x="17" y="13"/>
                    <a:pt x="17" y="13"/>
                  </a:cubicBezTo>
                  <a:cubicBezTo>
                    <a:pt x="19" y="20"/>
                    <a:pt x="19" y="20"/>
                    <a:pt x="19" y="20"/>
                  </a:cubicBezTo>
                  <a:cubicBezTo>
                    <a:pt x="7" y="23"/>
                    <a:pt x="7" y="23"/>
                    <a:pt x="7" y="23"/>
                  </a:cubicBezTo>
                  <a:cubicBezTo>
                    <a:pt x="6" y="23"/>
                    <a:pt x="6" y="23"/>
                    <a:pt x="6" y="23"/>
                  </a:cubicBezTo>
                  <a:close/>
                  <a:moveTo>
                    <a:pt x="7" y="19"/>
                  </a:moveTo>
                  <a:cubicBezTo>
                    <a:pt x="14" y="17"/>
                    <a:pt x="14" y="17"/>
                    <a:pt x="14" y="17"/>
                  </a:cubicBezTo>
                  <a:cubicBezTo>
                    <a:pt x="14" y="17"/>
                    <a:pt x="14" y="17"/>
                    <a:pt x="14" y="17"/>
                  </a:cubicBezTo>
                  <a:cubicBezTo>
                    <a:pt x="7" y="19"/>
                    <a:pt x="7" y="19"/>
                    <a:pt x="7" y="19"/>
                  </a:cubicBezTo>
                  <a:cubicBezTo>
                    <a:pt x="7" y="19"/>
                    <a:pt x="7" y="19"/>
                    <a:pt x="7" y="19"/>
                  </a:cubicBezTo>
                  <a:close/>
                  <a:moveTo>
                    <a:pt x="6" y="19"/>
                  </a:moveTo>
                  <a:cubicBezTo>
                    <a:pt x="6" y="18"/>
                    <a:pt x="6" y="18"/>
                    <a:pt x="6" y="18"/>
                  </a:cubicBezTo>
                  <a:cubicBezTo>
                    <a:pt x="6" y="18"/>
                    <a:pt x="6" y="18"/>
                    <a:pt x="6" y="18"/>
                  </a:cubicBezTo>
                  <a:cubicBezTo>
                    <a:pt x="6" y="18"/>
                    <a:pt x="5" y="18"/>
                    <a:pt x="5" y="17"/>
                  </a:cubicBezTo>
                  <a:cubicBezTo>
                    <a:pt x="5" y="17"/>
                    <a:pt x="5" y="17"/>
                    <a:pt x="5" y="17"/>
                  </a:cubicBezTo>
                  <a:cubicBezTo>
                    <a:pt x="5" y="18"/>
                    <a:pt x="6" y="18"/>
                    <a:pt x="6" y="19"/>
                  </a:cubicBezTo>
                  <a:close/>
                  <a:moveTo>
                    <a:pt x="4" y="15"/>
                  </a:moveTo>
                  <a:cubicBezTo>
                    <a:pt x="4" y="14"/>
                    <a:pt x="4" y="14"/>
                    <a:pt x="5" y="13"/>
                  </a:cubicBezTo>
                  <a:cubicBezTo>
                    <a:pt x="5" y="13"/>
                    <a:pt x="5" y="13"/>
                    <a:pt x="5" y="13"/>
                  </a:cubicBezTo>
                  <a:cubicBezTo>
                    <a:pt x="4" y="14"/>
                    <a:pt x="4" y="14"/>
                    <a:pt x="4" y="15"/>
                  </a:cubicBezTo>
                  <a:close/>
                  <a:moveTo>
                    <a:pt x="7" y="10"/>
                  </a:moveTo>
                  <a:cubicBezTo>
                    <a:pt x="7" y="9"/>
                    <a:pt x="7" y="9"/>
                    <a:pt x="8" y="8"/>
                  </a:cubicBezTo>
                  <a:cubicBezTo>
                    <a:pt x="8" y="8"/>
                    <a:pt x="8" y="8"/>
                    <a:pt x="8" y="8"/>
                  </a:cubicBezTo>
                  <a:cubicBezTo>
                    <a:pt x="7" y="9"/>
                    <a:pt x="7" y="9"/>
                    <a:pt x="7"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8" name="Freeform 283"/>
            <p:cNvSpPr/>
            <p:nvPr/>
          </p:nvSpPr>
          <p:spPr bwMode="auto">
            <a:xfrm>
              <a:off x="1979" y="1326"/>
              <a:ext cx="41" cy="38"/>
            </a:xfrm>
            <a:custGeom>
              <a:avLst/>
              <a:gdLst>
                <a:gd name="T0" fmla="*/ 0 w 41"/>
                <a:gd name="T1" fmla="*/ 20 h 38"/>
                <a:gd name="T2" fmla="*/ 8 w 41"/>
                <a:gd name="T3" fmla="*/ 13 h 38"/>
                <a:gd name="T4" fmla="*/ 18 w 41"/>
                <a:gd name="T5" fmla="*/ 23 h 38"/>
                <a:gd name="T6" fmla="*/ 33 w 41"/>
                <a:gd name="T7" fmla="*/ 0 h 38"/>
                <a:gd name="T8" fmla="*/ 33 w 41"/>
                <a:gd name="T9" fmla="*/ 0 h 38"/>
                <a:gd name="T10" fmla="*/ 41 w 41"/>
                <a:gd name="T11" fmla="*/ 8 h 38"/>
                <a:gd name="T12" fmla="*/ 18 w 41"/>
                <a:gd name="T13" fmla="*/ 38 h 38"/>
                <a:gd name="T14" fmla="*/ 0 w 41"/>
                <a:gd name="T15" fmla="*/ 20 h 38"/>
                <a:gd name="T16" fmla="*/ 0 w 41"/>
                <a:gd name="T17" fmla="*/ 2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38">
                  <a:moveTo>
                    <a:pt x="0" y="20"/>
                  </a:moveTo>
                  <a:lnTo>
                    <a:pt x="8" y="13"/>
                  </a:lnTo>
                  <a:lnTo>
                    <a:pt x="18" y="23"/>
                  </a:lnTo>
                  <a:lnTo>
                    <a:pt x="33" y="0"/>
                  </a:lnTo>
                  <a:lnTo>
                    <a:pt x="33" y="0"/>
                  </a:lnTo>
                  <a:lnTo>
                    <a:pt x="41" y="8"/>
                  </a:lnTo>
                  <a:lnTo>
                    <a:pt x="18" y="38"/>
                  </a:lnTo>
                  <a:lnTo>
                    <a:pt x="0" y="20"/>
                  </a:lnTo>
                  <a:lnTo>
                    <a:pt x="0" y="2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9" name="Freeform 284"/>
            <p:cNvSpPr>
              <a:spLocks noEditPoints="1"/>
            </p:cNvSpPr>
            <p:nvPr/>
          </p:nvSpPr>
          <p:spPr bwMode="auto">
            <a:xfrm>
              <a:off x="1972" y="1321"/>
              <a:ext cx="55" cy="50"/>
            </a:xfrm>
            <a:custGeom>
              <a:avLst/>
              <a:gdLst>
                <a:gd name="T0" fmla="*/ 5 w 55"/>
                <a:gd name="T1" fmla="*/ 28 h 50"/>
                <a:gd name="T2" fmla="*/ 7 w 55"/>
                <a:gd name="T3" fmla="*/ 25 h 50"/>
                <a:gd name="T4" fmla="*/ 12 w 55"/>
                <a:gd name="T5" fmla="*/ 28 h 50"/>
                <a:gd name="T6" fmla="*/ 7 w 55"/>
                <a:gd name="T7" fmla="*/ 25 h 50"/>
                <a:gd name="T8" fmla="*/ 5 w 55"/>
                <a:gd name="T9" fmla="*/ 28 h 50"/>
                <a:gd name="T10" fmla="*/ 0 w 55"/>
                <a:gd name="T11" fmla="*/ 25 h 50"/>
                <a:gd name="T12" fmla="*/ 15 w 55"/>
                <a:gd name="T13" fmla="*/ 10 h 50"/>
                <a:gd name="T14" fmla="*/ 20 w 55"/>
                <a:gd name="T15" fmla="*/ 15 h 50"/>
                <a:gd name="T16" fmla="*/ 25 w 55"/>
                <a:gd name="T17" fmla="*/ 20 h 50"/>
                <a:gd name="T18" fmla="*/ 37 w 55"/>
                <a:gd name="T19" fmla="*/ 0 h 50"/>
                <a:gd name="T20" fmla="*/ 40 w 55"/>
                <a:gd name="T21" fmla="*/ 0 h 50"/>
                <a:gd name="T22" fmla="*/ 43 w 55"/>
                <a:gd name="T23" fmla="*/ 0 h 50"/>
                <a:gd name="T24" fmla="*/ 55 w 55"/>
                <a:gd name="T25" fmla="*/ 10 h 50"/>
                <a:gd name="T26" fmla="*/ 25 w 55"/>
                <a:gd name="T27" fmla="*/ 50 h 50"/>
                <a:gd name="T28" fmla="*/ 5 w 55"/>
                <a:gd name="T29" fmla="*/ 28 h 50"/>
                <a:gd name="T30" fmla="*/ 5 w 55"/>
                <a:gd name="T31" fmla="*/ 28 h 50"/>
                <a:gd name="T32" fmla="*/ 25 w 55"/>
                <a:gd name="T33" fmla="*/ 35 h 50"/>
                <a:gd name="T34" fmla="*/ 43 w 55"/>
                <a:gd name="T35" fmla="*/ 13 h 50"/>
                <a:gd name="T36" fmla="*/ 43 w 55"/>
                <a:gd name="T37" fmla="*/ 13 h 50"/>
                <a:gd name="T38" fmla="*/ 25 w 55"/>
                <a:gd name="T39" fmla="*/ 35 h 50"/>
                <a:gd name="T40" fmla="*/ 25 w 55"/>
                <a:gd name="T41" fmla="*/ 35 h 50"/>
                <a:gd name="T42" fmla="*/ 25 w 55"/>
                <a:gd name="T43" fmla="*/ 35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5" h="50">
                  <a:moveTo>
                    <a:pt x="5" y="28"/>
                  </a:moveTo>
                  <a:lnTo>
                    <a:pt x="7" y="25"/>
                  </a:lnTo>
                  <a:lnTo>
                    <a:pt x="12" y="28"/>
                  </a:lnTo>
                  <a:lnTo>
                    <a:pt x="7" y="25"/>
                  </a:lnTo>
                  <a:lnTo>
                    <a:pt x="5" y="28"/>
                  </a:lnTo>
                  <a:lnTo>
                    <a:pt x="0" y="25"/>
                  </a:lnTo>
                  <a:lnTo>
                    <a:pt x="15" y="10"/>
                  </a:lnTo>
                  <a:lnTo>
                    <a:pt x="20" y="15"/>
                  </a:lnTo>
                  <a:lnTo>
                    <a:pt x="25" y="20"/>
                  </a:lnTo>
                  <a:lnTo>
                    <a:pt x="37" y="0"/>
                  </a:lnTo>
                  <a:lnTo>
                    <a:pt x="40" y="0"/>
                  </a:lnTo>
                  <a:lnTo>
                    <a:pt x="43" y="0"/>
                  </a:lnTo>
                  <a:lnTo>
                    <a:pt x="55" y="10"/>
                  </a:lnTo>
                  <a:lnTo>
                    <a:pt x="25" y="50"/>
                  </a:lnTo>
                  <a:lnTo>
                    <a:pt x="5" y="28"/>
                  </a:lnTo>
                  <a:lnTo>
                    <a:pt x="5" y="28"/>
                  </a:lnTo>
                  <a:close/>
                  <a:moveTo>
                    <a:pt x="25" y="35"/>
                  </a:moveTo>
                  <a:lnTo>
                    <a:pt x="43" y="13"/>
                  </a:lnTo>
                  <a:lnTo>
                    <a:pt x="43" y="13"/>
                  </a:lnTo>
                  <a:lnTo>
                    <a:pt x="25" y="35"/>
                  </a:lnTo>
                  <a:lnTo>
                    <a:pt x="25" y="35"/>
                  </a:lnTo>
                  <a:lnTo>
                    <a:pt x="25"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0" name="Freeform 285"/>
            <p:cNvSpPr>
              <a:spLocks noEditPoints="1"/>
            </p:cNvSpPr>
            <p:nvPr/>
          </p:nvSpPr>
          <p:spPr bwMode="auto">
            <a:xfrm>
              <a:off x="2343" y="1477"/>
              <a:ext cx="240" cy="131"/>
            </a:xfrm>
            <a:custGeom>
              <a:avLst/>
              <a:gdLst>
                <a:gd name="T0" fmla="*/ 69 w 95"/>
                <a:gd name="T1" fmla="*/ 50 h 52"/>
                <a:gd name="T2" fmla="*/ 70 w 95"/>
                <a:gd name="T3" fmla="*/ 46 h 52"/>
                <a:gd name="T4" fmla="*/ 74 w 95"/>
                <a:gd name="T5" fmla="*/ 47 h 52"/>
                <a:gd name="T6" fmla="*/ 74 w 95"/>
                <a:gd name="T7" fmla="*/ 47 h 52"/>
                <a:gd name="T8" fmla="*/ 81 w 95"/>
                <a:gd name="T9" fmla="*/ 48 h 52"/>
                <a:gd name="T10" fmla="*/ 81 w 95"/>
                <a:gd name="T11" fmla="*/ 48 h 52"/>
                <a:gd name="T12" fmla="*/ 89 w 95"/>
                <a:gd name="T13" fmla="*/ 46 h 52"/>
                <a:gd name="T14" fmla="*/ 89 w 95"/>
                <a:gd name="T15" fmla="*/ 46 h 52"/>
                <a:gd name="T16" fmla="*/ 91 w 95"/>
                <a:gd name="T17" fmla="*/ 40 h 52"/>
                <a:gd name="T18" fmla="*/ 91 w 95"/>
                <a:gd name="T19" fmla="*/ 40 h 52"/>
                <a:gd name="T20" fmla="*/ 78 w 95"/>
                <a:gd name="T21" fmla="*/ 7 h 52"/>
                <a:gd name="T22" fmla="*/ 78 w 95"/>
                <a:gd name="T23" fmla="*/ 7 h 52"/>
                <a:gd name="T24" fmla="*/ 42 w 95"/>
                <a:gd name="T25" fmla="*/ 4 h 52"/>
                <a:gd name="T26" fmla="*/ 42 w 95"/>
                <a:gd name="T27" fmla="*/ 4 h 52"/>
                <a:gd name="T28" fmla="*/ 0 w 95"/>
                <a:gd name="T29" fmla="*/ 5 h 52"/>
                <a:gd name="T30" fmla="*/ 0 w 95"/>
                <a:gd name="T31" fmla="*/ 5 h 52"/>
                <a:gd name="T32" fmla="*/ 0 w 95"/>
                <a:gd name="T33" fmla="*/ 1 h 52"/>
                <a:gd name="T34" fmla="*/ 42 w 95"/>
                <a:gd name="T35" fmla="*/ 0 h 52"/>
                <a:gd name="T36" fmla="*/ 42 w 95"/>
                <a:gd name="T37" fmla="*/ 0 h 52"/>
                <a:gd name="T38" fmla="*/ 80 w 95"/>
                <a:gd name="T39" fmla="*/ 4 h 52"/>
                <a:gd name="T40" fmla="*/ 80 w 95"/>
                <a:gd name="T41" fmla="*/ 4 h 52"/>
                <a:gd name="T42" fmla="*/ 95 w 95"/>
                <a:gd name="T43" fmla="*/ 40 h 52"/>
                <a:gd name="T44" fmla="*/ 95 w 95"/>
                <a:gd name="T45" fmla="*/ 40 h 52"/>
                <a:gd name="T46" fmla="*/ 91 w 95"/>
                <a:gd name="T47" fmla="*/ 50 h 52"/>
                <a:gd name="T48" fmla="*/ 91 w 95"/>
                <a:gd name="T49" fmla="*/ 50 h 52"/>
                <a:gd name="T50" fmla="*/ 81 w 95"/>
                <a:gd name="T51" fmla="*/ 52 h 52"/>
                <a:gd name="T52" fmla="*/ 81 w 95"/>
                <a:gd name="T53" fmla="*/ 52 h 52"/>
                <a:gd name="T54" fmla="*/ 69 w 95"/>
                <a:gd name="T55" fmla="*/ 50 h 52"/>
                <a:gd name="T56" fmla="*/ 0 w 95"/>
                <a:gd name="T57" fmla="*/ 5 h 52"/>
                <a:gd name="T58" fmla="*/ 0 w 95"/>
                <a:gd name="T59" fmla="*/ 5 h 52"/>
                <a:gd name="T60" fmla="*/ 0 w 95"/>
                <a:gd name="T61" fmla="*/ 5 h 52"/>
                <a:gd name="T62" fmla="*/ 0 w 95"/>
                <a:gd name="T63" fmla="*/ 5 h 52"/>
                <a:gd name="T64" fmla="*/ 0 w 95"/>
                <a:gd name="T65" fmla="*/ 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 h="52">
                  <a:moveTo>
                    <a:pt x="69" y="50"/>
                  </a:moveTo>
                  <a:cubicBezTo>
                    <a:pt x="70" y="46"/>
                    <a:pt x="70" y="46"/>
                    <a:pt x="70" y="46"/>
                  </a:cubicBezTo>
                  <a:cubicBezTo>
                    <a:pt x="70" y="46"/>
                    <a:pt x="72" y="47"/>
                    <a:pt x="74" y="47"/>
                  </a:cubicBezTo>
                  <a:cubicBezTo>
                    <a:pt x="74" y="47"/>
                    <a:pt x="74" y="47"/>
                    <a:pt x="74" y="47"/>
                  </a:cubicBezTo>
                  <a:cubicBezTo>
                    <a:pt x="76" y="47"/>
                    <a:pt x="78" y="48"/>
                    <a:pt x="81" y="48"/>
                  </a:cubicBezTo>
                  <a:cubicBezTo>
                    <a:pt x="81" y="48"/>
                    <a:pt x="81" y="48"/>
                    <a:pt x="81" y="48"/>
                  </a:cubicBezTo>
                  <a:cubicBezTo>
                    <a:pt x="84" y="48"/>
                    <a:pt x="87" y="47"/>
                    <a:pt x="89" y="46"/>
                  </a:cubicBezTo>
                  <a:cubicBezTo>
                    <a:pt x="89" y="46"/>
                    <a:pt x="89" y="46"/>
                    <a:pt x="89" y="46"/>
                  </a:cubicBezTo>
                  <a:cubicBezTo>
                    <a:pt x="90" y="46"/>
                    <a:pt x="91" y="44"/>
                    <a:pt x="91" y="40"/>
                  </a:cubicBezTo>
                  <a:cubicBezTo>
                    <a:pt x="91" y="40"/>
                    <a:pt x="91" y="40"/>
                    <a:pt x="91" y="40"/>
                  </a:cubicBezTo>
                  <a:cubicBezTo>
                    <a:pt x="91" y="29"/>
                    <a:pt x="84" y="11"/>
                    <a:pt x="78" y="7"/>
                  </a:cubicBezTo>
                  <a:cubicBezTo>
                    <a:pt x="78" y="7"/>
                    <a:pt x="78" y="7"/>
                    <a:pt x="78" y="7"/>
                  </a:cubicBezTo>
                  <a:cubicBezTo>
                    <a:pt x="75" y="5"/>
                    <a:pt x="58" y="4"/>
                    <a:pt x="42" y="4"/>
                  </a:cubicBezTo>
                  <a:cubicBezTo>
                    <a:pt x="42" y="4"/>
                    <a:pt x="42" y="4"/>
                    <a:pt x="42" y="4"/>
                  </a:cubicBezTo>
                  <a:cubicBezTo>
                    <a:pt x="22" y="4"/>
                    <a:pt x="0" y="5"/>
                    <a:pt x="0" y="5"/>
                  </a:cubicBezTo>
                  <a:cubicBezTo>
                    <a:pt x="0" y="5"/>
                    <a:pt x="0" y="5"/>
                    <a:pt x="0" y="5"/>
                  </a:cubicBezTo>
                  <a:cubicBezTo>
                    <a:pt x="0" y="1"/>
                    <a:pt x="0" y="1"/>
                    <a:pt x="0" y="1"/>
                  </a:cubicBezTo>
                  <a:cubicBezTo>
                    <a:pt x="0" y="1"/>
                    <a:pt x="21" y="0"/>
                    <a:pt x="42" y="0"/>
                  </a:cubicBezTo>
                  <a:cubicBezTo>
                    <a:pt x="42" y="0"/>
                    <a:pt x="42" y="0"/>
                    <a:pt x="42" y="0"/>
                  </a:cubicBezTo>
                  <a:cubicBezTo>
                    <a:pt x="59" y="0"/>
                    <a:pt x="74" y="1"/>
                    <a:pt x="80" y="4"/>
                  </a:cubicBezTo>
                  <a:cubicBezTo>
                    <a:pt x="80" y="4"/>
                    <a:pt x="80" y="4"/>
                    <a:pt x="80" y="4"/>
                  </a:cubicBezTo>
                  <a:cubicBezTo>
                    <a:pt x="89" y="10"/>
                    <a:pt x="95" y="28"/>
                    <a:pt x="95" y="40"/>
                  </a:cubicBezTo>
                  <a:cubicBezTo>
                    <a:pt x="95" y="40"/>
                    <a:pt x="95" y="40"/>
                    <a:pt x="95" y="40"/>
                  </a:cubicBezTo>
                  <a:cubicBezTo>
                    <a:pt x="95" y="44"/>
                    <a:pt x="94" y="48"/>
                    <a:pt x="91" y="50"/>
                  </a:cubicBezTo>
                  <a:cubicBezTo>
                    <a:pt x="91" y="50"/>
                    <a:pt x="91" y="50"/>
                    <a:pt x="91" y="50"/>
                  </a:cubicBezTo>
                  <a:cubicBezTo>
                    <a:pt x="88" y="51"/>
                    <a:pt x="84" y="52"/>
                    <a:pt x="81" y="52"/>
                  </a:cubicBezTo>
                  <a:cubicBezTo>
                    <a:pt x="81" y="52"/>
                    <a:pt x="81" y="52"/>
                    <a:pt x="81" y="52"/>
                  </a:cubicBezTo>
                  <a:cubicBezTo>
                    <a:pt x="75" y="52"/>
                    <a:pt x="69" y="50"/>
                    <a:pt x="69" y="50"/>
                  </a:cubicBezTo>
                  <a:close/>
                  <a:moveTo>
                    <a:pt x="0" y="5"/>
                  </a:moveTo>
                  <a:cubicBezTo>
                    <a:pt x="0" y="5"/>
                    <a:pt x="0" y="5"/>
                    <a:pt x="0" y="5"/>
                  </a:cubicBezTo>
                  <a:cubicBezTo>
                    <a:pt x="0" y="5"/>
                    <a:pt x="0" y="5"/>
                    <a:pt x="0" y="5"/>
                  </a:cubicBezTo>
                  <a:cubicBezTo>
                    <a:pt x="0" y="5"/>
                    <a:pt x="0" y="5"/>
                    <a:pt x="0" y="5"/>
                  </a:cubicBezTo>
                  <a:cubicBezTo>
                    <a:pt x="0" y="5"/>
                    <a:pt x="0" y="5"/>
                    <a:pt x="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1" name="Freeform 286"/>
            <p:cNvSpPr>
              <a:spLocks noEditPoints="1"/>
            </p:cNvSpPr>
            <p:nvPr/>
          </p:nvSpPr>
          <p:spPr bwMode="auto">
            <a:xfrm>
              <a:off x="2336" y="1472"/>
              <a:ext cx="252" cy="141"/>
            </a:xfrm>
            <a:custGeom>
              <a:avLst/>
              <a:gdLst>
                <a:gd name="T0" fmla="*/ 70 w 100"/>
                <a:gd name="T1" fmla="*/ 52 h 56"/>
                <a:gd name="T2" fmla="*/ 72 w 100"/>
                <a:gd name="T3" fmla="*/ 47 h 56"/>
                <a:gd name="T4" fmla="*/ 74 w 100"/>
                <a:gd name="T5" fmla="*/ 46 h 56"/>
                <a:gd name="T6" fmla="*/ 74 w 100"/>
                <a:gd name="T7" fmla="*/ 46 h 56"/>
                <a:gd name="T8" fmla="*/ 77 w 100"/>
                <a:gd name="T9" fmla="*/ 47 h 56"/>
                <a:gd name="T10" fmla="*/ 84 w 100"/>
                <a:gd name="T11" fmla="*/ 48 h 56"/>
                <a:gd name="T12" fmla="*/ 91 w 100"/>
                <a:gd name="T13" fmla="*/ 47 h 56"/>
                <a:gd name="T14" fmla="*/ 92 w 100"/>
                <a:gd name="T15" fmla="*/ 42 h 56"/>
                <a:gd name="T16" fmla="*/ 92 w 100"/>
                <a:gd name="T17" fmla="*/ 42 h 56"/>
                <a:gd name="T18" fmla="*/ 80 w 100"/>
                <a:gd name="T19" fmla="*/ 11 h 56"/>
                <a:gd name="T20" fmla="*/ 68 w 100"/>
                <a:gd name="T21" fmla="*/ 9 h 56"/>
                <a:gd name="T22" fmla="*/ 45 w 100"/>
                <a:gd name="T23" fmla="*/ 8 h 56"/>
                <a:gd name="T24" fmla="*/ 3 w 100"/>
                <a:gd name="T25" fmla="*/ 9 h 56"/>
                <a:gd name="T26" fmla="*/ 3 w 100"/>
                <a:gd name="T27" fmla="*/ 1 h 56"/>
                <a:gd name="T28" fmla="*/ 3 w 100"/>
                <a:gd name="T29" fmla="*/ 1 h 56"/>
                <a:gd name="T30" fmla="*/ 6 w 100"/>
                <a:gd name="T31" fmla="*/ 1 h 56"/>
                <a:gd name="T32" fmla="*/ 45 w 100"/>
                <a:gd name="T33" fmla="*/ 0 h 56"/>
                <a:gd name="T34" fmla="*/ 84 w 100"/>
                <a:gd name="T35" fmla="*/ 4 h 56"/>
                <a:gd name="T36" fmla="*/ 94 w 100"/>
                <a:gd name="T37" fmla="*/ 54 h 56"/>
                <a:gd name="T38" fmla="*/ 84 w 100"/>
                <a:gd name="T39" fmla="*/ 56 h 56"/>
                <a:gd name="T40" fmla="*/ 72 w 100"/>
                <a:gd name="T41" fmla="*/ 52 h 56"/>
                <a:gd name="T42" fmla="*/ 72 w 100"/>
                <a:gd name="T43" fmla="*/ 54 h 56"/>
                <a:gd name="T44" fmla="*/ 84 w 100"/>
                <a:gd name="T45" fmla="*/ 52 h 56"/>
                <a:gd name="T46" fmla="*/ 84 w 100"/>
                <a:gd name="T47" fmla="*/ 52 h 56"/>
                <a:gd name="T48" fmla="*/ 93 w 100"/>
                <a:gd name="T49" fmla="*/ 50 h 56"/>
                <a:gd name="T50" fmla="*/ 93 w 100"/>
                <a:gd name="T51" fmla="*/ 50 h 56"/>
                <a:gd name="T52" fmla="*/ 76 w 100"/>
                <a:gd name="T53" fmla="*/ 51 h 56"/>
                <a:gd name="T54" fmla="*/ 75 w 100"/>
                <a:gd name="T55" fmla="*/ 51 h 56"/>
                <a:gd name="T56" fmla="*/ 73 w 100"/>
                <a:gd name="T57" fmla="*/ 50 h 56"/>
                <a:gd name="T58" fmla="*/ 73 w 100"/>
                <a:gd name="T59" fmla="*/ 50 h 56"/>
                <a:gd name="T60" fmla="*/ 73 w 100"/>
                <a:gd name="T61" fmla="*/ 50 h 56"/>
                <a:gd name="T62" fmla="*/ 73 w 100"/>
                <a:gd name="T63" fmla="*/ 50 h 56"/>
                <a:gd name="T64" fmla="*/ 93 w 100"/>
                <a:gd name="T65" fmla="*/ 50 h 56"/>
                <a:gd name="T66" fmla="*/ 93 w 100"/>
                <a:gd name="T67" fmla="*/ 50 h 56"/>
                <a:gd name="T68" fmla="*/ 71 w 100"/>
                <a:gd name="T69" fmla="*/ 49 h 56"/>
                <a:gd name="T70" fmla="*/ 95 w 100"/>
                <a:gd name="T71" fmla="*/ 47 h 56"/>
                <a:gd name="T72" fmla="*/ 96 w 100"/>
                <a:gd name="T73" fmla="*/ 45 h 56"/>
                <a:gd name="T74" fmla="*/ 96 w 100"/>
                <a:gd name="T75" fmla="*/ 40 h 56"/>
                <a:gd name="T76" fmla="*/ 82 w 100"/>
                <a:gd name="T77" fmla="*/ 8 h 56"/>
                <a:gd name="T78" fmla="*/ 3 w 100"/>
                <a:gd name="T79" fmla="*/ 9 h 56"/>
                <a:gd name="T80" fmla="*/ 69 w 100"/>
                <a:gd name="T81" fmla="*/ 5 h 56"/>
                <a:gd name="T82" fmla="*/ 63 w 100"/>
                <a:gd name="T83" fmla="*/ 5 h 56"/>
                <a:gd name="T84" fmla="*/ 5 w 100"/>
                <a:gd name="T85" fmla="*/ 5 h 56"/>
                <a:gd name="T86" fmla="*/ 5 w 100"/>
                <a:gd name="T87" fmla="*/ 5 h 56"/>
                <a:gd name="T88" fmla="*/ 8 w 100"/>
                <a:gd name="T89" fmla="*/ 5 h 56"/>
                <a:gd name="T90" fmla="*/ 8 w 100"/>
                <a:gd name="T91" fmla="*/ 5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0" h="56">
                  <a:moveTo>
                    <a:pt x="72" y="54"/>
                  </a:moveTo>
                  <a:cubicBezTo>
                    <a:pt x="70" y="54"/>
                    <a:pt x="70" y="54"/>
                    <a:pt x="70" y="54"/>
                  </a:cubicBezTo>
                  <a:cubicBezTo>
                    <a:pt x="70" y="52"/>
                    <a:pt x="70" y="52"/>
                    <a:pt x="70" y="52"/>
                  </a:cubicBezTo>
                  <a:cubicBezTo>
                    <a:pt x="71" y="48"/>
                    <a:pt x="71" y="48"/>
                    <a:pt x="71" y="48"/>
                  </a:cubicBezTo>
                  <a:cubicBezTo>
                    <a:pt x="71" y="48"/>
                    <a:pt x="72" y="47"/>
                    <a:pt x="72" y="47"/>
                  </a:cubicBezTo>
                  <a:cubicBezTo>
                    <a:pt x="72" y="47"/>
                    <a:pt x="72" y="47"/>
                    <a:pt x="72" y="47"/>
                  </a:cubicBezTo>
                  <a:cubicBezTo>
                    <a:pt x="72" y="47"/>
                    <a:pt x="73" y="46"/>
                    <a:pt x="73" y="46"/>
                  </a:cubicBezTo>
                  <a:cubicBezTo>
                    <a:pt x="73" y="46"/>
                    <a:pt x="73" y="46"/>
                    <a:pt x="73" y="46"/>
                  </a:cubicBezTo>
                  <a:cubicBezTo>
                    <a:pt x="73" y="46"/>
                    <a:pt x="74" y="46"/>
                    <a:pt x="74" y="46"/>
                  </a:cubicBezTo>
                  <a:cubicBezTo>
                    <a:pt x="74" y="46"/>
                    <a:pt x="74" y="46"/>
                    <a:pt x="74" y="46"/>
                  </a:cubicBezTo>
                  <a:cubicBezTo>
                    <a:pt x="74" y="46"/>
                    <a:pt x="74" y="46"/>
                    <a:pt x="74" y="46"/>
                  </a:cubicBezTo>
                  <a:cubicBezTo>
                    <a:pt x="74" y="46"/>
                    <a:pt x="74" y="46"/>
                    <a:pt x="74" y="46"/>
                  </a:cubicBezTo>
                  <a:cubicBezTo>
                    <a:pt x="74" y="47"/>
                    <a:pt x="74" y="47"/>
                    <a:pt x="75" y="47"/>
                  </a:cubicBezTo>
                  <a:cubicBezTo>
                    <a:pt x="75" y="47"/>
                    <a:pt x="75" y="47"/>
                    <a:pt x="75" y="47"/>
                  </a:cubicBezTo>
                  <a:cubicBezTo>
                    <a:pt x="75" y="47"/>
                    <a:pt x="76" y="47"/>
                    <a:pt x="77" y="47"/>
                  </a:cubicBezTo>
                  <a:cubicBezTo>
                    <a:pt x="77" y="47"/>
                    <a:pt x="77" y="47"/>
                    <a:pt x="77" y="47"/>
                  </a:cubicBezTo>
                  <a:cubicBezTo>
                    <a:pt x="79" y="47"/>
                    <a:pt x="82" y="48"/>
                    <a:pt x="84" y="48"/>
                  </a:cubicBezTo>
                  <a:cubicBezTo>
                    <a:pt x="84" y="48"/>
                    <a:pt x="84" y="48"/>
                    <a:pt x="84" y="48"/>
                  </a:cubicBezTo>
                  <a:cubicBezTo>
                    <a:pt x="84" y="48"/>
                    <a:pt x="84" y="48"/>
                    <a:pt x="84" y="48"/>
                  </a:cubicBezTo>
                  <a:cubicBezTo>
                    <a:pt x="87" y="48"/>
                    <a:pt x="89" y="47"/>
                    <a:pt x="91" y="47"/>
                  </a:cubicBezTo>
                  <a:cubicBezTo>
                    <a:pt x="91" y="47"/>
                    <a:pt x="91" y="47"/>
                    <a:pt x="91" y="47"/>
                  </a:cubicBezTo>
                  <a:cubicBezTo>
                    <a:pt x="91" y="47"/>
                    <a:pt x="91" y="46"/>
                    <a:pt x="91" y="46"/>
                  </a:cubicBezTo>
                  <a:cubicBezTo>
                    <a:pt x="91" y="46"/>
                    <a:pt x="91" y="46"/>
                    <a:pt x="91" y="46"/>
                  </a:cubicBezTo>
                  <a:cubicBezTo>
                    <a:pt x="92" y="45"/>
                    <a:pt x="92" y="44"/>
                    <a:pt x="92" y="42"/>
                  </a:cubicBezTo>
                  <a:cubicBezTo>
                    <a:pt x="92" y="42"/>
                    <a:pt x="92" y="42"/>
                    <a:pt x="92" y="42"/>
                  </a:cubicBezTo>
                  <a:cubicBezTo>
                    <a:pt x="92" y="42"/>
                    <a:pt x="92" y="42"/>
                    <a:pt x="92" y="42"/>
                  </a:cubicBezTo>
                  <a:cubicBezTo>
                    <a:pt x="92" y="42"/>
                    <a:pt x="92" y="42"/>
                    <a:pt x="92" y="42"/>
                  </a:cubicBezTo>
                  <a:cubicBezTo>
                    <a:pt x="92" y="42"/>
                    <a:pt x="92" y="42"/>
                    <a:pt x="92" y="41"/>
                  </a:cubicBezTo>
                  <a:cubicBezTo>
                    <a:pt x="92" y="41"/>
                    <a:pt x="92" y="41"/>
                    <a:pt x="92" y="41"/>
                  </a:cubicBezTo>
                  <a:cubicBezTo>
                    <a:pt x="92" y="32"/>
                    <a:pt x="85" y="13"/>
                    <a:pt x="80" y="11"/>
                  </a:cubicBezTo>
                  <a:cubicBezTo>
                    <a:pt x="80" y="11"/>
                    <a:pt x="80" y="11"/>
                    <a:pt x="80" y="11"/>
                  </a:cubicBezTo>
                  <a:cubicBezTo>
                    <a:pt x="79" y="11"/>
                    <a:pt x="74" y="9"/>
                    <a:pt x="68" y="9"/>
                  </a:cubicBezTo>
                  <a:cubicBezTo>
                    <a:pt x="68" y="9"/>
                    <a:pt x="68" y="9"/>
                    <a:pt x="68" y="9"/>
                  </a:cubicBezTo>
                  <a:cubicBezTo>
                    <a:pt x="62" y="8"/>
                    <a:pt x="55" y="8"/>
                    <a:pt x="47" y="8"/>
                  </a:cubicBezTo>
                  <a:cubicBezTo>
                    <a:pt x="47" y="8"/>
                    <a:pt x="47" y="8"/>
                    <a:pt x="47" y="8"/>
                  </a:cubicBezTo>
                  <a:cubicBezTo>
                    <a:pt x="46" y="8"/>
                    <a:pt x="46" y="8"/>
                    <a:pt x="45" y="8"/>
                  </a:cubicBezTo>
                  <a:cubicBezTo>
                    <a:pt x="45" y="8"/>
                    <a:pt x="45" y="8"/>
                    <a:pt x="45" y="8"/>
                  </a:cubicBezTo>
                  <a:cubicBezTo>
                    <a:pt x="25" y="8"/>
                    <a:pt x="3" y="9"/>
                    <a:pt x="3" y="9"/>
                  </a:cubicBezTo>
                  <a:cubicBezTo>
                    <a:pt x="3" y="9"/>
                    <a:pt x="3" y="9"/>
                    <a:pt x="3" y="9"/>
                  </a:cubicBezTo>
                  <a:cubicBezTo>
                    <a:pt x="1" y="10"/>
                    <a:pt x="1" y="10"/>
                    <a:pt x="1" y="10"/>
                  </a:cubicBezTo>
                  <a:cubicBezTo>
                    <a:pt x="0" y="1"/>
                    <a:pt x="0" y="1"/>
                    <a:pt x="0" y="1"/>
                  </a:cubicBezTo>
                  <a:cubicBezTo>
                    <a:pt x="3" y="1"/>
                    <a:pt x="3" y="1"/>
                    <a:pt x="3" y="1"/>
                  </a:cubicBezTo>
                  <a:cubicBezTo>
                    <a:pt x="3" y="1"/>
                    <a:pt x="3" y="1"/>
                    <a:pt x="3" y="1"/>
                  </a:cubicBezTo>
                  <a:cubicBezTo>
                    <a:pt x="3" y="1"/>
                    <a:pt x="3" y="1"/>
                    <a:pt x="3" y="1"/>
                  </a:cubicBezTo>
                  <a:cubicBezTo>
                    <a:pt x="3" y="1"/>
                    <a:pt x="3" y="1"/>
                    <a:pt x="3" y="1"/>
                  </a:cubicBezTo>
                  <a:cubicBezTo>
                    <a:pt x="3" y="1"/>
                    <a:pt x="3" y="1"/>
                    <a:pt x="3" y="1"/>
                  </a:cubicBezTo>
                  <a:cubicBezTo>
                    <a:pt x="4" y="1"/>
                    <a:pt x="5" y="1"/>
                    <a:pt x="6" y="1"/>
                  </a:cubicBezTo>
                  <a:cubicBezTo>
                    <a:pt x="6" y="1"/>
                    <a:pt x="6" y="1"/>
                    <a:pt x="6" y="1"/>
                  </a:cubicBezTo>
                  <a:cubicBezTo>
                    <a:pt x="9" y="1"/>
                    <a:pt x="12" y="1"/>
                    <a:pt x="16" y="1"/>
                  </a:cubicBezTo>
                  <a:cubicBezTo>
                    <a:pt x="16" y="1"/>
                    <a:pt x="16" y="1"/>
                    <a:pt x="16" y="1"/>
                  </a:cubicBezTo>
                  <a:cubicBezTo>
                    <a:pt x="24" y="1"/>
                    <a:pt x="35" y="0"/>
                    <a:pt x="45" y="0"/>
                  </a:cubicBezTo>
                  <a:cubicBezTo>
                    <a:pt x="45" y="0"/>
                    <a:pt x="45" y="0"/>
                    <a:pt x="45" y="0"/>
                  </a:cubicBezTo>
                  <a:cubicBezTo>
                    <a:pt x="62" y="0"/>
                    <a:pt x="77" y="1"/>
                    <a:pt x="84" y="4"/>
                  </a:cubicBezTo>
                  <a:cubicBezTo>
                    <a:pt x="84" y="4"/>
                    <a:pt x="84" y="4"/>
                    <a:pt x="84" y="4"/>
                  </a:cubicBezTo>
                  <a:cubicBezTo>
                    <a:pt x="94" y="11"/>
                    <a:pt x="99" y="29"/>
                    <a:pt x="100" y="42"/>
                  </a:cubicBezTo>
                  <a:cubicBezTo>
                    <a:pt x="100" y="42"/>
                    <a:pt x="100" y="42"/>
                    <a:pt x="100" y="42"/>
                  </a:cubicBezTo>
                  <a:cubicBezTo>
                    <a:pt x="100" y="46"/>
                    <a:pt x="99" y="51"/>
                    <a:pt x="94" y="54"/>
                  </a:cubicBezTo>
                  <a:cubicBezTo>
                    <a:pt x="94" y="54"/>
                    <a:pt x="94" y="54"/>
                    <a:pt x="94" y="54"/>
                  </a:cubicBezTo>
                  <a:cubicBezTo>
                    <a:pt x="91" y="55"/>
                    <a:pt x="87" y="56"/>
                    <a:pt x="84" y="56"/>
                  </a:cubicBezTo>
                  <a:cubicBezTo>
                    <a:pt x="84" y="56"/>
                    <a:pt x="84" y="56"/>
                    <a:pt x="84" y="56"/>
                  </a:cubicBezTo>
                  <a:cubicBezTo>
                    <a:pt x="78" y="56"/>
                    <a:pt x="73" y="54"/>
                    <a:pt x="72" y="54"/>
                  </a:cubicBezTo>
                  <a:close/>
                  <a:moveTo>
                    <a:pt x="72" y="54"/>
                  </a:moveTo>
                  <a:cubicBezTo>
                    <a:pt x="72" y="52"/>
                    <a:pt x="72" y="52"/>
                    <a:pt x="72" y="52"/>
                  </a:cubicBezTo>
                  <a:cubicBezTo>
                    <a:pt x="74" y="53"/>
                    <a:pt x="74" y="53"/>
                    <a:pt x="74" y="53"/>
                  </a:cubicBezTo>
                  <a:cubicBezTo>
                    <a:pt x="72" y="52"/>
                    <a:pt x="72" y="52"/>
                    <a:pt x="72" y="52"/>
                  </a:cubicBezTo>
                  <a:cubicBezTo>
                    <a:pt x="72" y="54"/>
                    <a:pt x="72" y="54"/>
                    <a:pt x="72" y="54"/>
                  </a:cubicBezTo>
                  <a:close/>
                  <a:moveTo>
                    <a:pt x="84" y="52"/>
                  </a:moveTo>
                  <a:cubicBezTo>
                    <a:pt x="84" y="52"/>
                    <a:pt x="84" y="52"/>
                    <a:pt x="84" y="52"/>
                  </a:cubicBezTo>
                  <a:cubicBezTo>
                    <a:pt x="84" y="52"/>
                    <a:pt x="84" y="52"/>
                    <a:pt x="84" y="52"/>
                  </a:cubicBezTo>
                  <a:cubicBezTo>
                    <a:pt x="84" y="52"/>
                    <a:pt x="84" y="52"/>
                    <a:pt x="84" y="52"/>
                  </a:cubicBezTo>
                  <a:cubicBezTo>
                    <a:pt x="84" y="52"/>
                    <a:pt x="84" y="52"/>
                    <a:pt x="84" y="52"/>
                  </a:cubicBezTo>
                  <a:cubicBezTo>
                    <a:pt x="84" y="52"/>
                    <a:pt x="84" y="52"/>
                    <a:pt x="84" y="52"/>
                  </a:cubicBezTo>
                  <a:close/>
                  <a:moveTo>
                    <a:pt x="84" y="52"/>
                  </a:moveTo>
                  <a:cubicBezTo>
                    <a:pt x="84" y="52"/>
                    <a:pt x="84" y="52"/>
                    <a:pt x="84" y="52"/>
                  </a:cubicBezTo>
                  <a:cubicBezTo>
                    <a:pt x="87" y="52"/>
                    <a:pt x="90" y="51"/>
                    <a:pt x="93" y="50"/>
                  </a:cubicBezTo>
                  <a:cubicBezTo>
                    <a:pt x="93" y="50"/>
                    <a:pt x="93" y="50"/>
                    <a:pt x="93" y="50"/>
                  </a:cubicBezTo>
                  <a:cubicBezTo>
                    <a:pt x="93" y="50"/>
                    <a:pt x="93" y="50"/>
                    <a:pt x="93" y="50"/>
                  </a:cubicBezTo>
                  <a:cubicBezTo>
                    <a:pt x="93" y="50"/>
                    <a:pt x="93" y="50"/>
                    <a:pt x="93" y="50"/>
                  </a:cubicBezTo>
                  <a:cubicBezTo>
                    <a:pt x="90" y="51"/>
                    <a:pt x="87" y="52"/>
                    <a:pt x="84" y="52"/>
                  </a:cubicBezTo>
                  <a:close/>
                  <a:moveTo>
                    <a:pt x="80" y="52"/>
                  </a:moveTo>
                  <a:cubicBezTo>
                    <a:pt x="79" y="51"/>
                    <a:pt x="77" y="51"/>
                    <a:pt x="76" y="51"/>
                  </a:cubicBezTo>
                  <a:cubicBezTo>
                    <a:pt x="76" y="51"/>
                    <a:pt x="76" y="51"/>
                    <a:pt x="76" y="51"/>
                  </a:cubicBezTo>
                  <a:cubicBezTo>
                    <a:pt x="76" y="51"/>
                    <a:pt x="75" y="51"/>
                    <a:pt x="75" y="51"/>
                  </a:cubicBezTo>
                  <a:cubicBezTo>
                    <a:pt x="75" y="51"/>
                    <a:pt x="75" y="51"/>
                    <a:pt x="75" y="51"/>
                  </a:cubicBezTo>
                  <a:cubicBezTo>
                    <a:pt x="75" y="51"/>
                    <a:pt x="75" y="51"/>
                    <a:pt x="75" y="51"/>
                  </a:cubicBezTo>
                  <a:cubicBezTo>
                    <a:pt x="76" y="51"/>
                    <a:pt x="78" y="51"/>
                    <a:pt x="80" y="52"/>
                  </a:cubicBezTo>
                  <a:close/>
                  <a:moveTo>
                    <a:pt x="73" y="50"/>
                  </a:move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ubicBezTo>
                    <a:pt x="73" y="50"/>
                    <a:pt x="73" y="50"/>
                    <a:pt x="73" y="50"/>
                  </a:cubicBezTo>
                  <a:close/>
                  <a:moveTo>
                    <a:pt x="93" y="50"/>
                  </a:moveTo>
                  <a:cubicBezTo>
                    <a:pt x="93" y="50"/>
                    <a:pt x="93" y="50"/>
                    <a:pt x="93" y="50"/>
                  </a:cubicBezTo>
                  <a:cubicBezTo>
                    <a:pt x="93" y="50"/>
                    <a:pt x="93" y="50"/>
                    <a:pt x="93" y="50"/>
                  </a:cubicBezTo>
                  <a:cubicBezTo>
                    <a:pt x="93" y="50"/>
                    <a:pt x="93" y="50"/>
                    <a:pt x="93" y="50"/>
                  </a:cubicBezTo>
                  <a:cubicBezTo>
                    <a:pt x="93" y="50"/>
                    <a:pt x="93" y="50"/>
                    <a:pt x="93" y="50"/>
                  </a:cubicBezTo>
                  <a:cubicBezTo>
                    <a:pt x="93" y="50"/>
                    <a:pt x="93" y="50"/>
                    <a:pt x="93" y="50"/>
                  </a:cubicBezTo>
                  <a:close/>
                  <a:moveTo>
                    <a:pt x="72" y="50"/>
                  </a:moveTo>
                  <a:cubicBezTo>
                    <a:pt x="72" y="49"/>
                    <a:pt x="71" y="49"/>
                    <a:pt x="71" y="49"/>
                  </a:cubicBezTo>
                  <a:cubicBezTo>
                    <a:pt x="71" y="49"/>
                    <a:pt x="71" y="49"/>
                    <a:pt x="71" y="49"/>
                  </a:cubicBezTo>
                  <a:cubicBezTo>
                    <a:pt x="71" y="49"/>
                    <a:pt x="72" y="49"/>
                    <a:pt x="72" y="50"/>
                  </a:cubicBezTo>
                  <a:close/>
                  <a:moveTo>
                    <a:pt x="95" y="47"/>
                  </a:moveTo>
                  <a:cubicBezTo>
                    <a:pt x="95" y="48"/>
                    <a:pt x="95" y="48"/>
                    <a:pt x="94" y="49"/>
                  </a:cubicBezTo>
                  <a:cubicBezTo>
                    <a:pt x="94" y="49"/>
                    <a:pt x="94" y="49"/>
                    <a:pt x="94" y="49"/>
                  </a:cubicBezTo>
                  <a:cubicBezTo>
                    <a:pt x="95" y="48"/>
                    <a:pt x="95" y="47"/>
                    <a:pt x="96" y="45"/>
                  </a:cubicBezTo>
                  <a:cubicBezTo>
                    <a:pt x="96" y="45"/>
                    <a:pt x="96" y="45"/>
                    <a:pt x="96" y="45"/>
                  </a:cubicBezTo>
                  <a:cubicBezTo>
                    <a:pt x="95" y="46"/>
                    <a:pt x="95" y="47"/>
                    <a:pt x="95" y="47"/>
                  </a:cubicBezTo>
                  <a:close/>
                  <a:moveTo>
                    <a:pt x="96" y="40"/>
                  </a:moveTo>
                  <a:cubicBezTo>
                    <a:pt x="95" y="29"/>
                    <a:pt x="89" y="12"/>
                    <a:pt x="82" y="8"/>
                  </a:cubicBezTo>
                  <a:cubicBezTo>
                    <a:pt x="82" y="8"/>
                    <a:pt x="82" y="8"/>
                    <a:pt x="82" y="8"/>
                  </a:cubicBezTo>
                  <a:cubicBezTo>
                    <a:pt x="82" y="8"/>
                    <a:pt x="82" y="8"/>
                    <a:pt x="82" y="8"/>
                  </a:cubicBezTo>
                  <a:cubicBezTo>
                    <a:pt x="82" y="8"/>
                    <a:pt x="82" y="8"/>
                    <a:pt x="82" y="8"/>
                  </a:cubicBezTo>
                  <a:cubicBezTo>
                    <a:pt x="89" y="12"/>
                    <a:pt x="95" y="29"/>
                    <a:pt x="96" y="40"/>
                  </a:cubicBezTo>
                  <a:close/>
                  <a:moveTo>
                    <a:pt x="3" y="9"/>
                  </a:moveTo>
                  <a:cubicBezTo>
                    <a:pt x="3" y="7"/>
                    <a:pt x="3" y="7"/>
                    <a:pt x="3" y="7"/>
                  </a:cubicBezTo>
                  <a:cubicBezTo>
                    <a:pt x="3" y="9"/>
                    <a:pt x="3" y="9"/>
                    <a:pt x="3" y="9"/>
                  </a:cubicBezTo>
                  <a:close/>
                  <a:moveTo>
                    <a:pt x="69" y="5"/>
                  </a:moveTo>
                  <a:cubicBezTo>
                    <a:pt x="71" y="5"/>
                    <a:pt x="73" y="5"/>
                    <a:pt x="75" y="6"/>
                  </a:cubicBezTo>
                  <a:cubicBezTo>
                    <a:pt x="75" y="6"/>
                    <a:pt x="75" y="6"/>
                    <a:pt x="75" y="6"/>
                  </a:cubicBezTo>
                  <a:cubicBezTo>
                    <a:pt x="72" y="5"/>
                    <a:pt x="68" y="5"/>
                    <a:pt x="63" y="5"/>
                  </a:cubicBezTo>
                  <a:cubicBezTo>
                    <a:pt x="63" y="5"/>
                    <a:pt x="63" y="5"/>
                    <a:pt x="63" y="5"/>
                  </a:cubicBezTo>
                  <a:cubicBezTo>
                    <a:pt x="65" y="5"/>
                    <a:pt x="67" y="5"/>
                    <a:pt x="69" y="5"/>
                  </a:cubicBezTo>
                  <a:close/>
                  <a:moveTo>
                    <a:pt x="5" y="5"/>
                  </a:moveTo>
                  <a:cubicBezTo>
                    <a:pt x="6" y="5"/>
                    <a:pt x="7" y="5"/>
                    <a:pt x="8" y="5"/>
                  </a:cubicBezTo>
                  <a:cubicBezTo>
                    <a:pt x="8" y="5"/>
                    <a:pt x="8" y="5"/>
                    <a:pt x="8" y="5"/>
                  </a:cubicBezTo>
                  <a:cubicBezTo>
                    <a:pt x="7" y="5"/>
                    <a:pt x="6" y="5"/>
                    <a:pt x="5" y="5"/>
                  </a:cubicBezTo>
                  <a:cubicBezTo>
                    <a:pt x="5" y="5"/>
                    <a:pt x="5" y="5"/>
                    <a:pt x="5" y="5"/>
                  </a:cubicBezTo>
                  <a:cubicBezTo>
                    <a:pt x="5" y="5"/>
                    <a:pt x="5" y="5"/>
                    <a:pt x="5" y="5"/>
                  </a:cubicBezTo>
                  <a:close/>
                  <a:moveTo>
                    <a:pt x="8" y="5"/>
                  </a:moveTo>
                  <a:cubicBezTo>
                    <a:pt x="8" y="5"/>
                    <a:pt x="9" y="5"/>
                    <a:pt x="9" y="5"/>
                  </a:cubicBezTo>
                  <a:cubicBezTo>
                    <a:pt x="9" y="5"/>
                    <a:pt x="9" y="5"/>
                    <a:pt x="9" y="5"/>
                  </a:cubicBezTo>
                  <a:cubicBezTo>
                    <a:pt x="9" y="5"/>
                    <a:pt x="8" y="5"/>
                    <a:pt x="8"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2" name="Freeform 287"/>
            <p:cNvSpPr/>
            <p:nvPr/>
          </p:nvSpPr>
          <p:spPr bwMode="auto">
            <a:xfrm>
              <a:off x="2523" y="1597"/>
              <a:ext cx="40" cy="18"/>
            </a:xfrm>
            <a:custGeom>
              <a:avLst/>
              <a:gdLst>
                <a:gd name="T0" fmla="*/ 0 w 40"/>
                <a:gd name="T1" fmla="*/ 11 h 18"/>
                <a:gd name="T2" fmla="*/ 38 w 40"/>
                <a:gd name="T3" fmla="*/ 0 h 18"/>
                <a:gd name="T4" fmla="*/ 40 w 40"/>
                <a:gd name="T5" fmla="*/ 11 h 18"/>
                <a:gd name="T6" fmla="*/ 2 w 40"/>
                <a:gd name="T7" fmla="*/ 18 h 18"/>
                <a:gd name="T8" fmla="*/ 0 w 40"/>
                <a:gd name="T9" fmla="*/ 11 h 18"/>
                <a:gd name="T10" fmla="*/ 0 w 40"/>
                <a:gd name="T11" fmla="*/ 11 h 18"/>
              </a:gdLst>
              <a:ahLst/>
              <a:cxnLst>
                <a:cxn ang="0">
                  <a:pos x="T0" y="T1"/>
                </a:cxn>
                <a:cxn ang="0">
                  <a:pos x="T2" y="T3"/>
                </a:cxn>
                <a:cxn ang="0">
                  <a:pos x="T4" y="T5"/>
                </a:cxn>
                <a:cxn ang="0">
                  <a:pos x="T6" y="T7"/>
                </a:cxn>
                <a:cxn ang="0">
                  <a:pos x="T8" y="T9"/>
                </a:cxn>
                <a:cxn ang="0">
                  <a:pos x="T10" y="T11"/>
                </a:cxn>
              </a:cxnLst>
              <a:rect l="0" t="0" r="r" b="b"/>
              <a:pathLst>
                <a:path w="40" h="18">
                  <a:moveTo>
                    <a:pt x="0" y="11"/>
                  </a:moveTo>
                  <a:lnTo>
                    <a:pt x="38" y="0"/>
                  </a:lnTo>
                  <a:lnTo>
                    <a:pt x="40" y="11"/>
                  </a:lnTo>
                  <a:lnTo>
                    <a:pt x="2" y="18"/>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3" name="Freeform 288"/>
            <p:cNvSpPr>
              <a:spLocks noEditPoints="1"/>
            </p:cNvSpPr>
            <p:nvPr/>
          </p:nvSpPr>
          <p:spPr bwMode="auto">
            <a:xfrm>
              <a:off x="2518" y="1590"/>
              <a:ext cx="50" cy="33"/>
            </a:xfrm>
            <a:custGeom>
              <a:avLst/>
              <a:gdLst>
                <a:gd name="T0" fmla="*/ 2 w 50"/>
                <a:gd name="T1" fmla="*/ 28 h 33"/>
                <a:gd name="T2" fmla="*/ 0 w 50"/>
                <a:gd name="T3" fmla="*/ 18 h 33"/>
                <a:gd name="T4" fmla="*/ 5 w 50"/>
                <a:gd name="T5" fmla="*/ 18 h 33"/>
                <a:gd name="T6" fmla="*/ 7 w 50"/>
                <a:gd name="T7" fmla="*/ 20 h 33"/>
                <a:gd name="T8" fmla="*/ 5 w 50"/>
                <a:gd name="T9" fmla="*/ 18 h 33"/>
                <a:gd name="T10" fmla="*/ 0 w 50"/>
                <a:gd name="T11" fmla="*/ 18 h 33"/>
                <a:gd name="T12" fmla="*/ 0 w 50"/>
                <a:gd name="T13" fmla="*/ 12 h 33"/>
                <a:gd name="T14" fmla="*/ 45 w 50"/>
                <a:gd name="T15" fmla="*/ 0 h 33"/>
                <a:gd name="T16" fmla="*/ 50 w 50"/>
                <a:gd name="T17" fmla="*/ 20 h 33"/>
                <a:gd name="T18" fmla="*/ 5 w 50"/>
                <a:gd name="T19" fmla="*/ 33 h 33"/>
                <a:gd name="T20" fmla="*/ 2 w 50"/>
                <a:gd name="T21" fmla="*/ 28 h 33"/>
                <a:gd name="T22" fmla="*/ 2 w 50"/>
                <a:gd name="T23" fmla="*/ 28 h 33"/>
                <a:gd name="T24" fmla="*/ 12 w 50"/>
                <a:gd name="T25" fmla="*/ 20 h 33"/>
                <a:gd name="T26" fmla="*/ 37 w 50"/>
                <a:gd name="T27" fmla="*/ 12 h 33"/>
                <a:gd name="T28" fmla="*/ 37 w 50"/>
                <a:gd name="T29" fmla="*/ 12 h 33"/>
                <a:gd name="T30" fmla="*/ 12 w 50"/>
                <a:gd name="T31" fmla="*/ 20 h 33"/>
                <a:gd name="T32" fmla="*/ 12 w 50"/>
                <a:gd name="T33" fmla="*/ 2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33">
                  <a:moveTo>
                    <a:pt x="2" y="28"/>
                  </a:moveTo>
                  <a:lnTo>
                    <a:pt x="0" y="18"/>
                  </a:lnTo>
                  <a:lnTo>
                    <a:pt x="5" y="18"/>
                  </a:lnTo>
                  <a:lnTo>
                    <a:pt x="7" y="20"/>
                  </a:lnTo>
                  <a:lnTo>
                    <a:pt x="5" y="18"/>
                  </a:lnTo>
                  <a:lnTo>
                    <a:pt x="0" y="18"/>
                  </a:lnTo>
                  <a:lnTo>
                    <a:pt x="0" y="12"/>
                  </a:lnTo>
                  <a:lnTo>
                    <a:pt x="45" y="0"/>
                  </a:lnTo>
                  <a:lnTo>
                    <a:pt x="50" y="20"/>
                  </a:lnTo>
                  <a:lnTo>
                    <a:pt x="5" y="33"/>
                  </a:lnTo>
                  <a:lnTo>
                    <a:pt x="2" y="28"/>
                  </a:lnTo>
                  <a:lnTo>
                    <a:pt x="2" y="28"/>
                  </a:lnTo>
                  <a:close/>
                  <a:moveTo>
                    <a:pt x="12" y="20"/>
                  </a:moveTo>
                  <a:lnTo>
                    <a:pt x="37" y="12"/>
                  </a:lnTo>
                  <a:lnTo>
                    <a:pt x="37" y="12"/>
                  </a:lnTo>
                  <a:lnTo>
                    <a:pt x="12" y="20"/>
                  </a:lnTo>
                  <a:lnTo>
                    <a:pt x="12" y="2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4" name="Freeform 289"/>
            <p:cNvSpPr/>
            <p:nvPr/>
          </p:nvSpPr>
          <p:spPr bwMode="auto">
            <a:xfrm>
              <a:off x="2548" y="1595"/>
              <a:ext cx="20" cy="20"/>
            </a:xfrm>
            <a:custGeom>
              <a:avLst/>
              <a:gdLst>
                <a:gd name="T0" fmla="*/ 0 w 20"/>
                <a:gd name="T1" fmla="*/ 13 h 20"/>
                <a:gd name="T2" fmla="*/ 15 w 20"/>
                <a:gd name="T3" fmla="*/ 0 h 20"/>
                <a:gd name="T4" fmla="*/ 20 w 20"/>
                <a:gd name="T5" fmla="*/ 7 h 20"/>
                <a:gd name="T6" fmla="*/ 7 w 20"/>
                <a:gd name="T7" fmla="*/ 20 h 20"/>
                <a:gd name="T8" fmla="*/ 0 w 20"/>
                <a:gd name="T9" fmla="*/ 13 h 20"/>
                <a:gd name="T10" fmla="*/ 0 w 20"/>
                <a:gd name="T11" fmla="*/ 13 h 20"/>
              </a:gdLst>
              <a:ahLst/>
              <a:cxnLst>
                <a:cxn ang="0">
                  <a:pos x="T0" y="T1"/>
                </a:cxn>
                <a:cxn ang="0">
                  <a:pos x="T2" y="T3"/>
                </a:cxn>
                <a:cxn ang="0">
                  <a:pos x="T4" y="T5"/>
                </a:cxn>
                <a:cxn ang="0">
                  <a:pos x="T6" y="T7"/>
                </a:cxn>
                <a:cxn ang="0">
                  <a:pos x="T8" y="T9"/>
                </a:cxn>
                <a:cxn ang="0">
                  <a:pos x="T10" y="T11"/>
                </a:cxn>
              </a:cxnLst>
              <a:rect l="0" t="0" r="r" b="b"/>
              <a:pathLst>
                <a:path w="20" h="20">
                  <a:moveTo>
                    <a:pt x="0" y="13"/>
                  </a:moveTo>
                  <a:lnTo>
                    <a:pt x="15" y="0"/>
                  </a:lnTo>
                  <a:lnTo>
                    <a:pt x="20" y="7"/>
                  </a:lnTo>
                  <a:lnTo>
                    <a:pt x="7" y="20"/>
                  </a:lnTo>
                  <a:lnTo>
                    <a:pt x="0" y="13"/>
                  </a:lnTo>
                  <a:lnTo>
                    <a:pt x="0" y="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5" name="Freeform 290"/>
            <p:cNvSpPr/>
            <p:nvPr/>
          </p:nvSpPr>
          <p:spPr bwMode="auto">
            <a:xfrm>
              <a:off x="2540" y="1590"/>
              <a:ext cx="36" cy="33"/>
            </a:xfrm>
            <a:custGeom>
              <a:avLst/>
              <a:gdLst>
                <a:gd name="T0" fmla="*/ 5 w 36"/>
                <a:gd name="T1" fmla="*/ 20 h 33"/>
                <a:gd name="T2" fmla="*/ 8 w 36"/>
                <a:gd name="T3" fmla="*/ 18 h 33"/>
                <a:gd name="T4" fmla="*/ 10 w 36"/>
                <a:gd name="T5" fmla="*/ 20 h 33"/>
                <a:gd name="T6" fmla="*/ 8 w 36"/>
                <a:gd name="T7" fmla="*/ 18 h 33"/>
                <a:gd name="T8" fmla="*/ 5 w 36"/>
                <a:gd name="T9" fmla="*/ 20 h 33"/>
                <a:gd name="T10" fmla="*/ 0 w 36"/>
                <a:gd name="T11" fmla="*/ 18 h 33"/>
                <a:gd name="T12" fmla="*/ 23 w 36"/>
                <a:gd name="T13" fmla="*/ 0 h 33"/>
                <a:gd name="T14" fmla="*/ 36 w 36"/>
                <a:gd name="T15" fmla="*/ 15 h 33"/>
                <a:gd name="T16" fmla="*/ 13 w 36"/>
                <a:gd name="T17" fmla="*/ 33 h 33"/>
                <a:gd name="T18" fmla="*/ 5 w 36"/>
                <a:gd name="T19" fmla="*/ 20 h 33"/>
                <a:gd name="T20" fmla="*/ 5 w 36"/>
                <a:gd name="T21" fmla="*/ 2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33">
                  <a:moveTo>
                    <a:pt x="5" y="20"/>
                  </a:moveTo>
                  <a:lnTo>
                    <a:pt x="8" y="18"/>
                  </a:lnTo>
                  <a:lnTo>
                    <a:pt x="10" y="20"/>
                  </a:lnTo>
                  <a:lnTo>
                    <a:pt x="8" y="18"/>
                  </a:lnTo>
                  <a:lnTo>
                    <a:pt x="5" y="20"/>
                  </a:lnTo>
                  <a:lnTo>
                    <a:pt x="0" y="18"/>
                  </a:lnTo>
                  <a:lnTo>
                    <a:pt x="23" y="0"/>
                  </a:lnTo>
                  <a:lnTo>
                    <a:pt x="36" y="15"/>
                  </a:lnTo>
                  <a:lnTo>
                    <a:pt x="13" y="33"/>
                  </a:lnTo>
                  <a:lnTo>
                    <a:pt x="5" y="20"/>
                  </a:lnTo>
                  <a:lnTo>
                    <a:pt x="5" y="2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6" name="Freeform 291"/>
            <p:cNvSpPr/>
            <p:nvPr/>
          </p:nvSpPr>
          <p:spPr bwMode="auto">
            <a:xfrm>
              <a:off x="2002" y="1723"/>
              <a:ext cx="237" cy="204"/>
            </a:xfrm>
            <a:custGeom>
              <a:avLst/>
              <a:gdLst>
                <a:gd name="T0" fmla="*/ 0 w 94"/>
                <a:gd name="T1" fmla="*/ 77 h 81"/>
                <a:gd name="T2" fmla="*/ 24 w 94"/>
                <a:gd name="T3" fmla="*/ 77 h 81"/>
                <a:gd name="T4" fmla="*/ 28 w 94"/>
                <a:gd name="T5" fmla="*/ 45 h 81"/>
                <a:gd name="T6" fmla="*/ 28 w 94"/>
                <a:gd name="T7" fmla="*/ 45 h 81"/>
                <a:gd name="T8" fmla="*/ 38 w 94"/>
                <a:gd name="T9" fmla="*/ 4 h 81"/>
                <a:gd name="T10" fmla="*/ 38 w 94"/>
                <a:gd name="T11" fmla="*/ 4 h 81"/>
                <a:gd name="T12" fmla="*/ 50 w 94"/>
                <a:gd name="T13" fmla="*/ 0 h 81"/>
                <a:gd name="T14" fmla="*/ 50 w 94"/>
                <a:gd name="T15" fmla="*/ 0 h 81"/>
                <a:gd name="T16" fmla="*/ 94 w 94"/>
                <a:gd name="T17" fmla="*/ 10 h 81"/>
                <a:gd name="T18" fmla="*/ 94 w 94"/>
                <a:gd name="T19" fmla="*/ 10 h 81"/>
                <a:gd name="T20" fmla="*/ 94 w 94"/>
                <a:gd name="T21" fmla="*/ 10 h 81"/>
                <a:gd name="T22" fmla="*/ 92 w 94"/>
                <a:gd name="T23" fmla="*/ 13 h 81"/>
                <a:gd name="T24" fmla="*/ 77 w 94"/>
                <a:gd name="T25" fmla="*/ 9 h 81"/>
                <a:gd name="T26" fmla="*/ 77 w 94"/>
                <a:gd name="T27" fmla="*/ 9 h 81"/>
                <a:gd name="T28" fmla="*/ 50 w 94"/>
                <a:gd name="T29" fmla="*/ 4 h 81"/>
                <a:gd name="T30" fmla="*/ 50 w 94"/>
                <a:gd name="T31" fmla="*/ 4 h 81"/>
                <a:gd name="T32" fmla="*/ 42 w 94"/>
                <a:gd name="T33" fmla="*/ 7 h 81"/>
                <a:gd name="T34" fmla="*/ 42 w 94"/>
                <a:gd name="T35" fmla="*/ 7 h 81"/>
                <a:gd name="T36" fmla="*/ 32 w 94"/>
                <a:gd name="T37" fmla="*/ 46 h 81"/>
                <a:gd name="T38" fmla="*/ 32 w 94"/>
                <a:gd name="T39" fmla="*/ 46 h 81"/>
                <a:gd name="T40" fmla="*/ 27 w 94"/>
                <a:gd name="T41" fmla="*/ 79 h 81"/>
                <a:gd name="T42" fmla="*/ 27 w 94"/>
                <a:gd name="T43" fmla="*/ 79 h 81"/>
                <a:gd name="T44" fmla="*/ 27 w 94"/>
                <a:gd name="T45" fmla="*/ 81 h 81"/>
                <a:gd name="T46" fmla="*/ 0 w 94"/>
                <a:gd name="T47" fmla="*/ 81 h 81"/>
                <a:gd name="T48" fmla="*/ 0 w 94"/>
                <a:gd name="T4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4" h="81">
                  <a:moveTo>
                    <a:pt x="0" y="77"/>
                  </a:moveTo>
                  <a:cubicBezTo>
                    <a:pt x="24" y="77"/>
                    <a:pt x="24" y="77"/>
                    <a:pt x="24" y="77"/>
                  </a:cubicBezTo>
                  <a:cubicBezTo>
                    <a:pt x="24" y="73"/>
                    <a:pt x="26" y="59"/>
                    <a:pt x="28" y="45"/>
                  </a:cubicBezTo>
                  <a:cubicBezTo>
                    <a:pt x="28" y="45"/>
                    <a:pt x="28" y="45"/>
                    <a:pt x="28" y="45"/>
                  </a:cubicBezTo>
                  <a:cubicBezTo>
                    <a:pt x="31" y="28"/>
                    <a:pt x="35" y="10"/>
                    <a:pt x="38" y="4"/>
                  </a:cubicBezTo>
                  <a:cubicBezTo>
                    <a:pt x="38" y="4"/>
                    <a:pt x="38" y="4"/>
                    <a:pt x="38" y="4"/>
                  </a:cubicBezTo>
                  <a:cubicBezTo>
                    <a:pt x="41" y="1"/>
                    <a:pt x="45" y="1"/>
                    <a:pt x="50" y="0"/>
                  </a:cubicBezTo>
                  <a:cubicBezTo>
                    <a:pt x="50" y="0"/>
                    <a:pt x="50" y="0"/>
                    <a:pt x="50" y="0"/>
                  </a:cubicBezTo>
                  <a:cubicBezTo>
                    <a:pt x="66" y="1"/>
                    <a:pt x="93" y="10"/>
                    <a:pt x="94" y="10"/>
                  </a:cubicBezTo>
                  <a:cubicBezTo>
                    <a:pt x="94" y="10"/>
                    <a:pt x="94" y="10"/>
                    <a:pt x="94" y="10"/>
                  </a:cubicBezTo>
                  <a:cubicBezTo>
                    <a:pt x="94" y="10"/>
                    <a:pt x="94" y="10"/>
                    <a:pt x="94" y="10"/>
                  </a:cubicBezTo>
                  <a:cubicBezTo>
                    <a:pt x="92" y="13"/>
                    <a:pt x="92" y="13"/>
                    <a:pt x="92" y="13"/>
                  </a:cubicBezTo>
                  <a:cubicBezTo>
                    <a:pt x="92" y="13"/>
                    <a:pt x="85" y="11"/>
                    <a:pt x="77" y="9"/>
                  </a:cubicBezTo>
                  <a:cubicBezTo>
                    <a:pt x="77" y="9"/>
                    <a:pt x="77" y="9"/>
                    <a:pt x="77" y="9"/>
                  </a:cubicBezTo>
                  <a:cubicBezTo>
                    <a:pt x="68" y="7"/>
                    <a:pt x="57" y="4"/>
                    <a:pt x="50" y="4"/>
                  </a:cubicBezTo>
                  <a:cubicBezTo>
                    <a:pt x="50" y="4"/>
                    <a:pt x="50" y="4"/>
                    <a:pt x="50" y="4"/>
                  </a:cubicBezTo>
                  <a:cubicBezTo>
                    <a:pt x="45" y="4"/>
                    <a:pt x="42" y="5"/>
                    <a:pt x="42" y="7"/>
                  </a:cubicBezTo>
                  <a:cubicBezTo>
                    <a:pt x="42" y="7"/>
                    <a:pt x="42" y="7"/>
                    <a:pt x="42" y="7"/>
                  </a:cubicBezTo>
                  <a:cubicBezTo>
                    <a:pt x="39" y="10"/>
                    <a:pt x="35" y="29"/>
                    <a:pt x="32" y="46"/>
                  </a:cubicBezTo>
                  <a:cubicBezTo>
                    <a:pt x="32" y="46"/>
                    <a:pt x="32" y="46"/>
                    <a:pt x="32" y="46"/>
                  </a:cubicBezTo>
                  <a:cubicBezTo>
                    <a:pt x="29" y="63"/>
                    <a:pt x="27" y="79"/>
                    <a:pt x="27" y="79"/>
                  </a:cubicBezTo>
                  <a:cubicBezTo>
                    <a:pt x="27" y="79"/>
                    <a:pt x="27" y="79"/>
                    <a:pt x="27" y="79"/>
                  </a:cubicBezTo>
                  <a:cubicBezTo>
                    <a:pt x="27" y="81"/>
                    <a:pt x="27" y="81"/>
                    <a:pt x="27" y="81"/>
                  </a:cubicBezTo>
                  <a:cubicBezTo>
                    <a:pt x="0" y="81"/>
                    <a:pt x="0" y="81"/>
                    <a:pt x="0" y="81"/>
                  </a:cubicBezTo>
                  <a:cubicBezTo>
                    <a:pt x="0" y="77"/>
                    <a:pt x="0" y="77"/>
                    <a:pt x="0" y="7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7" name="Freeform 292"/>
            <p:cNvSpPr>
              <a:spLocks noEditPoints="1"/>
            </p:cNvSpPr>
            <p:nvPr/>
          </p:nvSpPr>
          <p:spPr bwMode="auto">
            <a:xfrm>
              <a:off x="1997" y="1718"/>
              <a:ext cx="248" cy="214"/>
            </a:xfrm>
            <a:custGeom>
              <a:avLst/>
              <a:gdLst>
                <a:gd name="T0" fmla="*/ 0 w 98"/>
                <a:gd name="T1" fmla="*/ 79 h 85"/>
                <a:gd name="T2" fmla="*/ 24 w 98"/>
                <a:gd name="T3" fmla="*/ 77 h 85"/>
                <a:gd name="T4" fmla="*/ 28 w 98"/>
                <a:gd name="T5" fmla="*/ 47 h 85"/>
                <a:gd name="T6" fmla="*/ 39 w 98"/>
                <a:gd name="T7" fmla="*/ 5 h 85"/>
                <a:gd name="T8" fmla="*/ 52 w 98"/>
                <a:gd name="T9" fmla="*/ 0 h 85"/>
                <a:gd name="T10" fmla="*/ 96 w 98"/>
                <a:gd name="T11" fmla="*/ 10 h 85"/>
                <a:gd name="T12" fmla="*/ 98 w 98"/>
                <a:gd name="T13" fmla="*/ 12 h 85"/>
                <a:gd name="T14" fmla="*/ 96 w 98"/>
                <a:gd name="T15" fmla="*/ 17 h 85"/>
                <a:gd name="T16" fmla="*/ 94 w 98"/>
                <a:gd name="T17" fmla="*/ 17 h 85"/>
                <a:gd name="T18" fmla="*/ 94 w 98"/>
                <a:gd name="T19" fmla="*/ 17 h 85"/>
                <a:gd name="T20" fmla="*/ 94 w 98"/>
                <a:gd name="T21" fmla="*/ 17 h 85"/>
                <a:gd name="T22" fmla="*/ 93 w 98"/>
                <a:gd name="T23" fmla="*/ 17 h 85"/>
                <a:gd name="T24" fmla="*/ 93 w 98"/>
                <a:gd name="T25" fmla="*/ 17 h 85"/>
                <a:gd name="T26" fmla="*/ 89 w 98"/>
                <a:gd name="T27" fmla="*/ 16 h 85"/>
                <a:gd name="T28" fmla="*/ 78 w 98"/>
                <a:gd name="T29" fmla="*/ 13 h 85"/>
                <a:gd name="T30" fmla="*/ 52 w 98"/>
                <a:gd name="T31" fmla="*/ 8 h 85"/>
                <a:gd name="T32" fmla="*/ 52 w 98"/>
                <a:gd name="T33" fmla="*/ 8 h 85"/>
                <a:gd name="T34" fmla="*/ 51 w 98"/>
                <a:gd name="T35" fmla="*/ 8 h 85"/>
                <a:gd name="T36" fmla="*/ 45 w 98"/>
                <a:gd name="T37" fmla="*/ 10 h 85"/>
                <a:gd name="T38" fmla="*/ 45 w 98"/>
                <a:gd name="T39" fmla="*/ 10 h 85"/>
                <a:gd name="T40" fmla="*/ 41 w 98"/>
                <a:gd name="T41" fmla="*/ 24 h 85"/>
                <a:gd name="T42" fmla="*/ 36 w 98"/>
                <a:gd name="T43" fmla="*/ 48 h 85"/>
                <a:gd name="T44" fmla="*/ 31 w 98"/>
                <a:gd name="T45" fmla="*/ 82 h 85"/>
                <a:gd name="T46" fmla="*/ 0 w 98"/>
                <a:gd name="T47" fmla="*/ 85 h 85"/>
                <a:gd name="T48" fmla="*/ 28 w 98"/>
                <a:gd name="T49" fmla="*/ 79 h 85"/>
                <a:gd name="T50" fmla="*/ 27 w 98"/>
                <a:gd name="T51" fmla="*/ 81 h 85"/>
                <a:gd name="T52" fmla="*/ 27 w 98"/>
                <a:gd name="T53" fmla="*/ 81 h 85"/>
                <a:gd name="T54" fmla="*/ 27 w 98"/>
                <a:gd name="T55" fmla="*/ 80 h 85"/>
                <a:gd name="T56" fmla="*/ 28 w 98"/>
                <a:gd name="T57" fmla="*/ 78 h 85"/>
                <a:gd name="T58" fmla="*/ 29 w 98"/>
                <a:gd name="T59" fmla="*/ 71 h 85"/>
                <a:gd name="T60" fmla="*/ 30 w 98"/>
                <a:gd name="T61" fmla="*/ 62 h 85"/>
                <a:gd name="T62" fmla="*/ 36 w 98"/>
                <a:gd name="T63" fmla="*/ 27 h 85"/>
                <a:gd name="T64" fmla="*/ 37 w 98"/>
                <a:gd name="T65" fmla="*/ 23 h 85"/>
                <a:gd name="T66" fmla="*/ 39 w 98"/>
                <a:gd name="T67" fmla="*/ 14 h 85"/>
                <a:gd name="T68" fmla="*/ 79 w 98"/>
                <a:gd name="T69" fmla="*/ 9 h 85"/>
                <a:gd name="T70" fmla="*/ 93 w 98"/>
                <a:gd name="T71" fmla="*/ 13 h 85"/>
                <a:gd name="T72" fmla="*/ 90 w 98"/>
                <a:gd name="T73" fmla="*/ 12 h 85"/>
                <a:gd name="T74" fmla="*/ 79 w 98"/>
                <a:gd name="T75" fmla="*/ 9 h 85"/>
                <a:gd name="T76" fmla="*/ 66 w 98"/>
                <a:gd name="T77" fmla="*/ 6 h 85"/>
                <a:gd name="T78" fmla="*/ 79 w 98"/>
                <a:gd name="T79" fmla="*/ 9 h 85"/>
                <a:gd name="T80" fmla="*/ 42 w 98"/>
                <a:gd name="T81" fmla="*/ 8 h 85"/>
                <a:gd name="T82" fmla="*/ 42 w 98"/>
                <a:gd name="T83" fmla="*/ 7 h 85"/>
                <a:gd name="T84" fmla="*/ 42 w 98"/>
                <a:gd name="T85" fmla="*/ 7 h 85"/>
                <a:gd name="T86" fmla="*/ 44 w 98"/>
                <a:gd name="T87" fmla="*/ 6 h 85"/>
                <a:gd name="T88" fmla="*/ 47 w 98"/>
                <a:gd name="T89" fmla="*/ 5 h 85"/>
                <a:gd name="T90" fmla="*/ 51 w 98"/>
                <a:gd name="T91" fmla="*/ 4 h 85"/>
                <a:gd name="T92" fmla="*/ 52 w 98"/>
                <a:gd name="T93" fmla="*/ 4 h 85"/>
                <a:gd name="T94" fmla="*/ 55 w 98"/>
                <a:gd name="T95" fmla="*/ 5 h 85"/>
                <a:gd name="T96" fmla="*/ 52 w 98"/>
                <a:gd name="T97" fmla="*/ 4 h 85"/>
                <a:gd name="T98" fmla="*/ 52 w 98"/>
                <a:gd name="T99" fmla="*/ 4 h 85"/>
                <a:gd name="T100" fmla="*/ 52 w 98"/>
                <a:gd name="T101" fmla="*/ 4 h 85"/>
                <a:gd name="T102" fmla="*/ 52 w 98"/>
                <a:gd name="T103" fmla="*/ 4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8" h="85">
                  <a:moveTo>
                    <a:pt x="0" y="83"/>
                  </a:moveTo>
                  <a:cubicBezTo>
                    <a:pt x="0" y="79"/>
                    <a:pt x="0" y="79"/>
                    <a:pt x="0" y="79"/>
                  </a:cubicBezTo>
                  <a:cubicBezTo>
                    <a:pt x="0" y="77"/>
                    <a:pt x="0" y="77"/>
                    <a:pt x="0" y="77"/>
                  </a:cubicBezTo>
                  <a:cubicBezTo>
                    <a:pt x="24" y="77"/>
                    <a:pt x="24" y="77"/>
                    <a:pt x="24" y="77"/>
                  </a:cubicBezTo>
                  <a:cubicBezTo>
                    <a:pt x="25" y="71"/>
                    <a:pt x="26" y="60"/>
                    <a:pt x="28" y="47"/>
                  </a:cubicBezTo>
                  <a:cubicBezTo>
                    <a:pt x="28" y="47"/>
                    <a:pt x="28" y="47"/>
                    <a:pt x="28" y="47"/>
                  </a:cubicBezTo>
                  <a:cubicBezTo>
                    <a:pt x="31" y="30"/>
                    <a:pt x="35" y="12"/>
                    <a:pt x="39" y="5"/>
                  </a:cubicBezTo>
                  <a:cubicBezTo>
                    <a:pt x="39" y="5"/>
                    <a:pt x="39" y="5"/>
                    <a:pt x="39" y="5"/>
                  </a:cubicBezTo>
                  <a:cubicBezTo>
                    <a:pt x="42" y="1"/>
                    <a:pt x="47" y="1"/>
                    <a:pt x="52" y="0"/>
                  </a:cubicBezTo>
                  <a:cubicBezTo>
                    <a:pt x="52" y="0"/>
                    <a:pt x="52" y="0"/>
                    <a:pt x="52" y="0"/>
                  </a:cubicBezTo>
                  <a:cubicBezTo>
                    <a:pt x="68" y="1"/>
                    <a:pt x="94" y="9"/>
                    <a:pt x="96" y="10"/>
                  </a:cubicBezTo>
                  <a:cubicBezTo>
                    <a:pt x="96" y="10"/>
                    <a:pt x="96" y="10"/>
                    <a:pt x="96" y="10"/>
                  </a:cubicBezTo>
                  <a:cubicBezTo>
                    <a:pt x="98" y="10"/>
                    <a:pt x="98" y="10"/>
                    <a:pt x="98" y="10"/>
                  </a:cubicBezTo>
                  <a:cubicBezTo>
                    <a:pt x="98" y="12"/>
                    <a:pt x="98" y="12"/>
                    <a:pt x="98" y="12"/>
                  </a:cubicBezTo>
                  <a:cubicBezTo>
                    <a:pt x="98" y="12"/>
                    <a:pt x="98" y="12"/>
                    <a:pt x="98" y="12"/>
                  </a:cubicBezTo>
                  <a:cubicBezTo>
                    <a:pt x="96" y="17"/>
                    <a:pt x="96" y="17"/>
                    <a:pt x="96" y="17"/>
                  </a:cubicBezTo>
                  <a:cubicBezTo>
                    <a:pt x="94" y="17"/>
                    <a:pt x="94" y="17"/>
                    <a:pt x="94" y="17"/>
                  </a:cubicBezTo>
                  <a:cubicBezTo>
                    <a:pt x="94" y="17"/>
                    <a:pt x="94" y="17"/>
                    <a:pt x="94" y="17"/>
                  </a:cubicBezTo>
                  <a:cubicBezTo>
                    <a:pt x="94" y="17"/>
                    <a:pt x="94" y="17"/>
                    <a:pt x="94" y="17"/>
                  </a:cubicBezTo>
                  <a:cubicBezTo>
                    <a:pt x="94" y="17"/>
                    <a:pt x="94" y="17"/>
                    <a:pt x="94" y="17"/>
                  </a:cubicBezTo>
                  <a:cubicBezTo>
                    <a:pt x="94" y="17"/>
                    <a:pt x="94" y="17"/>
                    <a:pt x="94" y="17"/>
                  </a:cubicBezTo>
                  <a:cubicBezTo>
                    <a:pt x="94" y="17"/>
                    <a:pt x="94" y="17"/>
                    <a:pt x="94" y="17"/>
                  </a:cubicBezTo>
                  <a:cubicBezTo>
                    <a:pt x="94" y="17"/>
                    <a:pt x="94" y="17"/>
                    <a:pt x="93" y="17"/>
                  </a:cubicBezTo>
                  <a:cubicBezTo>
                    <a:pt x="93" y="17"/>
                    <a:pt x="93" y="17"/>
                    <a:pt x="93" y="17"/>
                  </a:cubicBezTo>
                  <a:cubicBezTo>
                    <a:pt x="93" y="17"/>
                    <a:pt x="93" y="17"/>
                    <a:pt x="93" y="17"/>
                  </a:cubicBezTo>
                  <a:cubicBezTo>
                    <a:pt x="93" y="17"/>
                    <a:pt x="93" y="17"/>
                    <a:pt x="93" y="17"/>
                  </a:cubicBezTo>
                  <a:cubicBezTo>
                    <a:pt x="92" y="17"/>
                    <a:pt x="91" y="16"/>
                    <a:pt x="89" y="16"/>
                  </a:cubicBezTo>
                  <a:cubicBezTo>
                    <a:pt x="89" y="16"/>
                    <a:pt x="89" y="16"/>
                    <a:pt x="89" y="16"/>
                  </a:cubicBezTo>
                  <a:cubicBezTo>
                    <a:pt x="86" y="15"/>
                    <a:pt x="83" y="14"/>
                    <a:pt x="78" y="13"/>
                  </a:cubicBezTo>
                  <a:cubicBezTo>
                    <a:pt x="78" y="13"/>
                    <a:pt x="78" y="13"/>
                    <a:pt x="78" y="13"/>
                  </a:cubicBezTo>
                  <a:cubicBezTo>
                    <a:pt x="70" y="11"/>
                    <a:pt x="59" y="8"/>
                    <a:pt x="52" y="8"/>
                  </a:cubicBezTo>
                  <a:cubicBezTo>
                    <a:pt x="52" y="8"/>
                    <a:pt x="52" y="8"/>
                    <a:pt x="52" y="8"/>
                  </a:cubicBezTo>
                  <a:cubicBezTo>
                    <a:pt x="52" y="8"/>
                    <a:pt x="52" y="8"/>
                    <a:pt x="52" y="8"/>
                  </a:cubicBezTo>
                  <a:cubicBezTo>
                    <a:pt x="52" y="8"/>
                    <a:pt x="52" y="8"/>
                    <a:pt x="52" y="8"/>
                  </a:cubicBezTo>
                  <a:cubicBezTo>
                    <a:pt x="52" y="8"/>
                    <a:pt x="52" y="8"/>
                    <a:pt x="51" y="8"/>
                  </a:cubicBezTo>
                  <a:cubicBezTo>
                    <a:pt x="51" y="8"/>
                    <a:pt x="51" y="8"/>
                    <a:pt x="51" y="8"/>
                  </a:cubicBezTo>
                  <a:cubicBezTo>
                    <a:pt x="48" y="8"/>
                    <a:pt x="46" y="9"/>
                    <a:pt x="45" y="10"/>
                  </a:cubicBezTo>
                  <a:cubicBezTo>
                    <a:pt x="45" y="10"/>
                    <a:pt x="45" y="10"/>
                    <a:pt x="45" y="10"/>
                  </a:cubicBezTo>
                  <a:cubicBezTo>
                    <a:pt x="45" y="10"/>
                    <a:pt x="45" y="10"/>
                    <a:pt x="45" y="10"/>
                  </a:cubicBezTo>
                  <a:cubicBezTo>
                    <a:pt x="45" y="10"/>
                    <a:pt x="45" y="10"/>
                    <a:pt x="45" y="10"/>
                  </a:cubicBezTo>
                  <a:cubicBezTo>
                    <a:pt x="44" y="11"/>
                    <a:pt x="43" y="17"/>
                    <a:pt x="41" y="24"/>
                  </a:cubicBezTo>
                  <a:cubicBezTo>
                    <a:pt x="41" y="24"/>
                    <a:pt x="41" y="24"/>
                    <a:pt x="41" y="24"/>
                  </a:cubicBezTo>
                  <a:cubicBezTo>
                    <a:pt x="39" y="31"/>
                    <a:pt x="38" y="40"/>
                    <a:pt x="36" y="48"/>
                  </a:cubicBezTo>
                  <a:cubicBezTo>
                    <a:pt x="36" y="48"/>
                    <a:pt x="36" y="48"/>
                    <a:pt x="36" y="48"/>
                  </a:cubicBezTo>
                  <a:cubicBezTo>
                    <a:pt x="33" y="66"/>
                    <a:pt x="31" y="81"/>
                    <a:pt x="31" y="82"/>
                  </a:cubicBezTo>
                  <a:cubicBezTo>
                    <a:pt x="31" y="82"/>
                    <a:pt x="31" y="82"/>
                    <a:pt x="31" y="82"/>
                  </a:cubicBezTo>
                  <a:cubicBezTo>
                    <a:pt x="31" y="85"/>
                    <a:pt x="31" y="85"/>
                    <a:pt x="31" y="85"/>
                  </a:cubicBezTo>
                  <a:cubicBezTo>
                    <a:pt x="0" y="85"/>
                    <a:pt x="0" y="85"/>
                    <a:pt x="0" y="85"/>
                  </a:cubicBezTo>
                  <a:cubicBezTo>
                    <a:pt x="0" y="83"/>
                    <a:pt x="0" y="83"/>
                    <a:pt x="0" y="83"/>
                  </a:cubicBezTo>
                  <a:close/>
                  <a:moveTo>
                    <a:pt x="28" y="79"/>
                  </a:moveTo>
                  <a:cubicBezTo>
                    <a:pt x="27" y="81"/>
                    <a:pt x="27" y="81"/>
                    <a:pt x="27" y="81"/>
                  </a:cubicBezTo>
                  <a:cubicBezTo>
                    <a:pt x="27" y="81"/>
                    <a:pt x="27" y="81"/>
                    <a:pt x="27" y="81"/>
                  </a:cubicBezTo>
                  <a:cubicBezTo>
                    <a:pt x="27" y="81"/>
                    <a:pt x="27" y="81"/>
                    <a:pt x="27" y="81"/>
                  </a:cubicBezTo>
                  <a:cubicBezTo>
                    <a:pt x="27" y="81"/>
                    <a:pt x="27" y="81"/>
                    <a:pt x="27" y="81"/>
                  </a:cubicBezTo>
                  <a:cubicBezTo>
                    <a:pt x="27" y="81"/>
                    <a:pt x="27" y="81"/>
                    <a:pt x="27" y="80"/>
                  </a:cubicBezTo>
                  <a:cubicBezTo>
                    <a:pt x="27" y="80"/>
                    <a:pt x="27" y="80"/>
                    <a:pt x="27" y="80"/>
                  </a:cubicBezTo>
                  <a:cubicBezTo>
                    <a:pt x="28" y="80"/>
                    <a:pt x="28" y="79"/>
                    <a:pt x="28" y="78"/>
                  </a:cubicBezTo>
                  <a:cubicBezTo>
                    <a:pt x="28" y="78"/>
                    <a:pt x="28" y="78"/>
                    <a:pt x="28" y="78"/>
                  </a:cubicBezTo>
                  <a:cubicBezTo>
                    <a:pt x="28" y="77"/>
                    <a:pt x="28" y="74"/>
                    <a:pt x="29" y="71"/>
                  </a:cubicBezTo>
                  <a:cubicBezTo>
                    <a:pt x="29" y="71"/>
                    <a:pt x="29" y="71"/>
                    <a:pt x="29" y="71"/>
                  </a:cubicBezTo>
                  <a:cubicBezTo>
                    <a:pt x="29" y="68"/>
                    <a:pt x="30" y="65"/>
                    <a:pt x="30" y="62"/>
                  </a:cubicBezTo>
                  <a:cubicBezTo>
                    <a:pt x="30" y="62"/>
                    <a:pt x="30" y="62"/>
                    <a:pt x="30" y="62"/>
                  </a:cubicBezTo>
                  <a:cubicBezTo>
                    <a:pt x="29" y="70"/>
                    <a:pt x="28" y="76"/>
                    <a:pt x="28" y="79"/>
                  </a:cubicBezTo>
                  <a:close/>
                  <a:moveTo>
                    <a:pt x="36" y="27"/>
                  </a:moveTo>
                  <a:cubicBezTo>
                    <a:pt x="36" y="26"/>
                    <a:pt x="37" y="24"/>
                    <a:pt x="37" y="23"/>
                  </a:cubicBezTo>
                  <a:cubicBezTo>
                    <a:pt x="37" y="23"/>
                    <a:pt x="37" y="23"/>
                    <a:pt x="37" y="23"/>
                  </a:cubicBezTo>
                  <a:cubicBezTo>
                    <a:pt x="38" y="19"/>
                    <a:pt x="39" y="16"/>
                    <a:pt x="39" y="14"/>
                  </a:cubicBezTo>
                  <a:cubicBezTo>
                    <a:pt x="39" y="14"/>
                    <a:pt x="39" y="14"/>
                    <a:pt x="39" y="14"/>
                  </a:cubicBezTo>
                  <a:cubicBezTo>
                    <a:pt x="38" y="17"/>
                    <a:pt x="37" y="22"/>
                    <a:pt x="36" y="27"/>
                  </a:cubicBezTo>
                  <a:close/>
                  <a:moveTo>
                    <a:pt x="79" y="9"/>
                  </a:moveTo>
                  <a:cubicBezTo>
                    <a:pt x="85" y="11"/>
                    <a:pt x="90" y="12"/>
                    <a:pt x="93" y="13"/>
                  </a:cubicBezTo>
                  <a:cubicBezTo>
                    <a:pt x="93" y="13"/>
                    <a:pt x="93" y="13"/>
                    <a:pt x="93" y="13"/>
                  </a:cubicBezTo>
                  <a:cubicBezTo>
                    <a:pt x="93" y="13"/>
                    <a:pt x="93" y="13"/>
                    <a:pt x="93" y="13"/>
                  </a:cubicBezTo>
                  <a:cubicBezTo>
                    <a:pt x="92" y="13"/>
                    <a:pt x="91" y="12"/>
                    <a:pt x="90" y="12"/>
                  </a:cubicBezTo>
                  <a:cubicBezTo>
                    <a:pt x="90" y="12"/>
                    <a:pt x="90" y="12"/>
                    <a:pt x="90" y="12"/>
                  </a:cubicBezTo>
                  <a:cubicBezTo>
                    <a:pt x="88" y="11"/>
                    <a:pt x="84" y="10"/>
                    <a:pt x="79" y="9"/>
                  </a:cubicBezTo>
                  <a:cubicBezTo>
                    <a:pt x="79" y="9"/>
                    <a:pt x="79" y="9"/>
                    <a:pt x="79" y="9"/>
                  </a:cubicBezTo>
                  <a:cubicBezTo>
                    <a:pt x="75" y="8"/>
                    <a:pt x="71" y="7"/>
                    <a:pt x="66" y="6"/>
                  </a:cubicBezTo>
                  <a:cubicBezTo>
                    <a:pt x="66" y="6"/>
                    <a:pt x="66" y="6"/>
                    <a:pt x="66" y="6"/>
                  </a:cubicBezTo>
                  <a:cubicBezTo>
                    <a:pt x="71" y="7"/>
                    <a:pt x="75" y="8"/>
                    <a:pt x="79" y="9"/>
                  </a:cubicBezTo>
                  <a:close/>
                  <a:moveTo>
                    <a:pt x="42" y="7"/>
                  </a:moveTo>
                  <a:cubicBezTo>
                    <a:pt x="42" y="8"/>
                    <a:pt x="42" y="8"/>
                    <a:pt x="42" y="8"/>
                  </a:cubicBezTo>
                  <a:cubicBezTo>
                    <a:pt x="42" y="8"/>
                    <a:pt x="42" y="8"/>
                    <a:pt x="42" y="8"/>
                  </a:cubicBezTo>
                  <a:cubicBezTo>
                    <a:pt x="42" y="8"/>
                    <a:pt x="42" y="8"/>
                    <a:pt x="42" y="7"/>
                  </a:cubicBezTo>
                  <a:cubicBezTo>
                    <a:pt x="42" y="7"/>
                    <a:pt x="42" y="7"/>
                    <a:pt x="42" y="7"/>
                  </a:cubicBezTo>
                  <a:cubicBezTo>
                    <a:pt x="42" y="7"/>
                    <a:pt x="42" y="7"/>
                    <a:pt x="42" y="7"/>
                  </a:cubicBezTo>
                  <a:cubicBezTo>
                    <a:pt x="43" y="7"/>
                    <a:pt x="43" y="6"/>
                    <a:pt x="44" y="6"/>
                  </a:cubicBezTo>
                  <a:cubicBezTo>
                    <a:pt x="44" y="6"/>
                    <a:pt x="44" y="6"/>
                    <a:pt x="44" y="6"/>
                  </a:cubicBezTo>
                  <a:cubicBezTo>
                    <a:pt x="43" y="6"/>
                    <a:pt x="43" y="7"/>
                    <a:pt x="42" y="7"/>
                  </a:cubicBezTo>
                  <a:close/>
                  <a:moveTo>
                    <a:pt x="47" y="5"/>
                  </a:moveTo>
                  <a:cubicBezTo>
                    <a:pt x="48" y="5"/>
                    <a:pt x="50" y="5"/>
                    <a:pt x="51" y="4"/>
                  </a:cubicBezTo>
                  <a:cubicBezTo>
                    <a:pt x="51" y="4"/>
                    <a:pt x="51" y="4"/>
                    <a:pt x="51" y="4"/>
                  </a:cubicBezTo>
                  <a:cubicBezTo>
                    <a:pt x="50" y="5"/>
                    <a:pt x="48" y="5"/>
                    <a:pt x="47" y="5"/>
                  </a:cubicBezTo>
                  <a:close/>
                  <a:moveTo>
                    <a:pt x="52" y="4"/>
                  </a:moveTo>
                  <a:cubicBezTo>
                    <a:pt x="53" y="4"/>
                    <a:pt x="54" y="4"/>
                    <a:pt x="55" y="5"/>
                  </a:cubicBezTo>
                  <a:cubicBezTo>
                    <a:pt x="55" y="5"/>
                    <a:pt x="55" y="5"/>
                    <a:pt x="55" y="5"/>
                  </a:cubicBezTo>
                  <a:cubicBezTo>
                    <a:pt x="54" y="4"/>
                    <a:pt x="53" y="4"/>
                    <a:pt x="52" y="4"/>
                  </a:cubicBezTo>
                  <a:cubicBezTo>
                    <a:pt x="52" y="4"/>
                    <a:pt x="52" y="4"/>
                    <a:pt x="52" y="4"/>
                  </a:cubicBezTo>
                  <a:cubicBezTo>
                    <a:pt x="52" y="4"/>
                    <a:pt x="52" y="4"/>
                    <a:pt x="52" y="4"/>
                  </a:cubicBezTo>
                  <a:close/>
                  <a:moveTo>
                    <a:pt x="52" y="4"/>
                  </a:moveTo>
                  <a:cubicBezTo>
                    <a:pt x="52" y="4"/>
                    <a:pt x="52" y="4"/>
                    <a:pt x="52" y="4"/>
                  </a:cubicBezTo>
                  <a:cubicBezTo>
                    <a:pt x="52" y="4"/>
                    <a:pt x="52" y="4"/>
                    <a:pt x="52" y="4"/>
                  </a:cubicBezTo>
                  <a:cubicBezTo>
                    <a:pt x="52" y="4"/>
                    <a:pt x="52" y="4"/>
                    <a:pt x="52" y="4"/>
                  </a:cubicBezTo>
                  <a:cubicBezTo>
                    <a:pt x="52" y="4"/>
                    <a:pt x="52" y="4"/>
                    <a:pt x="52" y="4"/>
                  </a:cubicBezTo>
                  <a:cubicBezTo>
                    <a:pt x="52" y="4"/>
                    <a:pt x="52" y="4"/>
                    <a:pt x="5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8" name="Freeform 293"/>
            <p:cNvSpPr/>
            <p:nvPr/>
          </p:nvSpPr>
          <p:spPr bwMode="auto">
            <a:xfrm>
              <a:off x="2255" y="1771"/>
              <a:ext cx="129" cy="392"/>
            </a:xfrm>
            <a:custGeom>
              <a:avLst/>
              <a:gdLst>
                <a:gd name="T0" fmla="*/ 2 w 51"/>
                <a:gd name="T1" fmla="*/ 154 h 156"/>
                <a:gd name="T2" fmla="*/ 1 w 51"/>
                <a:gd name="T3" fmla="*/ 151 h 156"/>
                <a:gd name="T4" fmla="*/ 1 w 51"/>
                <a:gd name="T5" fmla="*/ 151 h 156"/>
                <a:gd name="T6" fmla="*/ 7 w 51"/>
                <a:gd name="T7" fmla="*/ 137 h 156"/>
                <a:gd name="T8" fmla="*/ 7 w 51"/>
                <a:gd name="T9" fmla="*/ 137 h 156"/>
                <a:gd name="T10" fmla="*/ 22 w 51"/>
                <a:gd name="T11" fmla="*/ 115 h 156"/>
                <a:gd name="T12" fmla="*/ 22 w 51"/>
                <a:gd name="T13" fmla="*/ 115 h 156"/>
                <a:gd name="T14" fmla="*/ 47 w 51"/>
                <a:gd name="T15" fmla="*/ 79 h 156"/>
                <a:gd name="T16" fmla="*/ 47 w 51"/>
                <a:gd name="T17" fmla="*/ 79 h 156"/>
                <a:gd name="T18" fmla="*/ 47 w 51"/>
                <a:gd name="T19" fmla="*/ 76 h 156"/>
                <a:gd name="T20" fmla="*/ 47 w 51"/>
                <a:gd name="T21" fmla="*/ 76 h 156"/>
                <a:gd name="T22" fmla="*/ 32 w 51"/>
                <a:gd name="T23" fmla="*/ 33 h 156"/>
                <a:gd name="T24" fmla="*/ 32 w 51"/>
                <a:gd name="T25" fmla="*/ 33 h 156"/>
                <a:gd name="T26" fmla="*/ 17 w 51"/>
                <a:gd name="T27" fmla="*/ 2 h 156"/>
                <a:gd name="T28" fmla="*/ 17 w 51"/>
                <a:gd name="T29" fmla="*/ 2 h 156"/>
                <a:gd name="T30" fmla="*/ 21 w 51"/>
                <a:gd name="T31" fmla="*/ 0 h 156"/>
                <a:gd name="T32" fmla="*/ 51 w 51"/>
                <a:gd name="T33" fmla="*/ 76 h 156"/>
                <a:gd name="T34" fmla="*/ 51 w 51"/>
                <a:gd name="T35" fmla="*/ 76 h 156"/>
                <a:gd name="T36" fmla="*/ 50 w 51"/>
                <a:gd name="T37" fmla="*/ 81 h 156"/>
                <a:gd name="T38" fmla="*/ 50 w 51"/>
                <a:gd name="T39" fmla="*/ 81 h 156"/>
                <a:gd name="T40" fmla="*/ 11 w 51"/>
                <a:gd name="T41" fmla="*/ 139 h 156"/>
                <a:gd name="T42" fmla="*/ 11 w 51"/>
                <a:gd name="T43" fmla="*/ 139 h 156"/>
                <a:gd name="T44" fmla="*/ 5 w 51"/>
                <a:gd name="T45" fmla="*/ 151 h 156"/>
                <a:gd name="T46" fmla="*/ 5 w 51"/>
                <a:gd name="T47" fmla="*/ 151 h 156"/>
                <a:gd name="T48" fmla="*/ 21 w 51"/>
                <a:gd name="T49" fmla="*/ 152 h 156"/>
                <a:gd name="T50" fmla="*/ 21 w 51"/>
                <a:gd name="T51" fmla="*/ 152 h 156"/>
                <a:gd name="T52" fmla="*/ 31 w 51"/>
                <a:gd name="T53" fmla="*/ 152 h 156"/>
                <a:gd name="T54" fmla="*/ 31 w 51"/>
                <a:gd name="T55" fmla="*/ 152 h 156"/>
                <a:gd name="T56" fmla="*/ 31 w 51"/>
                <a:gd name="T57" fmla="*/ 156 h 156"/>
                <a:gd name="T58" fmla="*/ 21 w 51"/>
                <a:gd name="T59" fmla="*/ 156 h 156"/>
                <a:gd name="T60" fmla="*/ 21 w 51"/>
                <a:gd name="T61" fmla="*/ 156 h 156"/>
                <a:gd name="T62" fmla="*/ 2 w 51"/>
                <a:gd name="T63" fmla="*/ 154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1" h="156">
                  <a:moveTo>
                    <a:pt x="2" y="154"/>
                  </a:moveTo>
                  <a:cubicBezTo>
                    <a:pt x="1" y="154"/>
                    <a:pt x="0" y="152"/>
                    <a:pt x="1" y="151"/>
                  </a:cubicBezTo>
                  <a:cubicBezTo>
                    <a:pt x="1" y="151"/>
                    <a:pt x="1" y="151"/>
                    <a:pt x="1" y="151"/>
                  </a:cubicBezTo>
                  <a:cubicBezTo>
                    <a:pt x="1" y="148"/>
                    <a:pt x="3" y="144"/>
                    <a:pt x="7" y="137"/>
                  </a:cubicBezTo>
                  <a:cubicBezTo>
                    <a:pt x="7" y="137"/>
                    <a:pt x="7" y="137"/>
                    <a:pt x="7" y="137"/>
                  </a:cubicBezTo>
                  <a:cubicBezTo>
                    <a:pt x="11" y="131"/>
                    <a:pt x="16" y="123"/>
                    <a:pt x="22" y="115"/>
                  </a:cubicBezTo>
                  <a:cubicBezTo>
                    <a:pt x="22" y="115"/>
                    <a:pt x="22" y="115"/>
                    <a:pt x="22" y="115"/>
                  </a:cubicBezTo>
                  <a:cubicBezTo>
                    <a:pt x="32" y="100"/>
                    <a:pt x="44" y="84"/>
                    <a:pt x="47" y="79"/>
                  </a:cubicBezTo>
                  <a:cubicBezTo>
                    <a:pt x="47" y="79"/>
                    <a:pt x="47" y="79"/>
                    <a:pt x="47" y="79"/>
                  </a:cubicBezTo>
                  <a:cubicBezTo>
                    <a:pt x="47" y="78"/>
                    <a:pt x="47" y="78"/>
                    <a:pt x="47" y="76"/>
                  </a:cubicBezTo>
                  <a:cubicBezTo>
                    <a:pt x="47" y="76"/>
                    <a:pt x="47" y="76"/>
                    <a:pt x="47" y="76"/>
                  </a:cubicBezTo>
                  <a:cubicBezTo>
                    <a:pt x="47" y="68"/>
                    <a:pt x="40" y="49"/>
                    <a:pt x="32" y="33"/>
                  </a:cubicBezTo>
                  <a:cubicBezTo>
                    <a:pt x="32" y="33"/>
                    <a:pt x="32" y="33"/>
                    <a:pt x="32" y="33"/>
                  </a:cubicBezTo>
                  <a:cubicBezTo>
                    <a:pt x="25" y="16"/>
                    <a:pt x="17" y="2"/>
                    <a:pt x="17" y="2"/>
                  </a:cubicBezTo>
                  <a:cubicBezTo>
                    <a:pt x="17" y="2"/>
                    <a:pt x="17" y="2"/>
                    <a:pt x="17" y="2"/>
                  </a:cubicBezTo>
                  <a:cubicBezTo>
                    <a:pt x="21" y="0"/>
                    <a:pt x="21" y="0"/>
                    <a:pt x="21" y="0"/>
                  </a:cubicBezTo>
                  <a:cubicBezTo>
                    <a:pt x="21" y="0"/>
                    <a:pt x="51" y="58"/>
                    <a:pt x="51" y="76"/>
                  </a:cubicBezTo>
                  <a:cubicBezTo>
                    <a:pt x="51" y="76"/>
                    <a:pt x="51" y="76"/>
                    <a:pt x="51" y="76"/>
                  </a:cubicBezTo>
                  <a:cubicBezTo>
                    <a:pt x="51" y="78"/>
                    <a:pt x="51" y="79"/>
                    <a:pt x="50" y="81"/>
                  </a:cubicBezTo>
                  <a:cubicBezTo>
                    <a:pt x="50" y="81"/>
                    <a:pt x="50" y="81"/>
                    <a:pt x="50" y="81"/>
                  </a:cubicBezTo>
                  <a:cubicBezTo>
                    <a:pt x="46" y="89"/>
                    <a:pt x="22" y="120"/>
                    <a:pt x="11" y="139"/>
                  </a:cubicBezTo>
                  <a:cubicBezTo>
                    <a:pt x="11" y="139"/>
                    <a:pt x="11" y="139"/>
                    <a:pt x="11" y="139"/>
                  </a:cubicBezTo>
                  <a:cubicBezTo>
                    <a:pt x="7" y="145"/>
                    <a:pt x="5" y="149"/>
                    <a:pt x="5" y="151"/>
                  </a:cubicBezTo>
                  <a:cubicBezTo>
                    <a:pt x="5" y="151"/>
                    <a:pt x="5" y="151"/>
                    <a:pt x="5" y="151"/>
                  </a:cubicBezTo>
                  <a:cubicBezTo>
                    <a:pt x="8" y="152"/>
                    <a:pt x="15" y="152"/>
                    <a:pt x="21" y="152"/>
                  </a:cubicBezTo>
                  <a:cubicBezTo>
                    <a:pt x="21" y="152"/>
                    <a:pt x="21" y="152"/>
                    <a:pt x="21" y="152"/>
                  </a:cubicBezTo>
                  <a:cubicBezTo>
                    <a:pt x="26" y="152"/>
                    <a:pt x="31" y="152"/>
                    <a:pt x="31" y="152"/>
                  </a:cubicBezTo>
                  <a:cubicBezTo>
                    <a:pt x="31" y="152"/>
                    <a:pt x="31" y="152"/>
                    <a:pt x="31" y="152"/>
                  </a:cubicBezTo>
                  <a:cubicBezTo>
                    <a:pt x="31" y="156"/>
                    <a:pt x="31" y="156"/>
                    <a:pt x="31" y="156"/>
                  </a:cubicBezTo>
                  <a:cubicBezTo>
                    <a:pt x="31" y="156"/>
                    <a:pt x="26" y="156"/>
                    <a:pt x="21" y="156"/>
                  </a:cubicBezTo>
                  <a:cubicBezTo>
                    <a:pt x="21" y="156"/>
                    <a:pt x="21" y="156"/>
                    <a:pt x="21" y="156"/>
                  </a:cubicBezTo>
                  <a:cubicBezTo>
                    <a:pt x="14" y="156"/>
                    <a:pt x="6" y="156"/>
                    <a:pt x="2" y="15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9" name="Freeform 294"/>
            <p:cNvSpPr>
              <a:spLocks noEditPoints="1"/>
            </p:cNvSpPr>
            <p:nvPr/>
          </p:nvSpPr>
          <p:spPr bwMode="auto">
            <a:xfrm>
              <a:off x="2252" y="1763"/>
              <a:ext cx="137" cy="405"/>
            </a:xfrm>
            <a:custGeom>
              <a:avLst/>
              <a:gdLst>
                <a:gd name="T0" fmla="*/ 3 w 54"/>
                <a:gd name="T1" fmla="*/ 157 h 161"/>
                <a:gd name="T2" fmla="*/ 0 w 54"/>
                <a:gd name="T3" fmla="*/ 155 h 161"/>
                <a:gd name="T4" fmla="*/ 0 w 54"/>
                <a:gd name="T5" fmla="*/ 154 h 161"/>
                <a:gd name="T6" fmla="*/ 7 w 54"/>
                <a:gd name="T7" fmla="*/ 139 h 161"/>
                <a:gd name="T8" fmla="*/ 21 w 54"/>
                <a:gd name="T9" fmla="*/ 117 h 161"/>
                <a:gd name="T10" fmla="*/ 46 w 54"/>
                <a:gd name="T11" fmla="*/ 81 h 161"/>
                <a:gd name="T12" fmla="*/ 46 w 54"/>
                <a:gd name="T13" fmla="*/ 79 h 161"/>
                <a:gd name="T14" fmla="*/ 46 w 54"/>
                <a:gd name="T15" fmla="*/ 79 h 161"/>
                <a:gd name="T16" fmla="*/ 46 w 54"/>
                <a:gd name="T17" fmla="*/ 79 h 161"/>
                <a:gd name="T18" fmla="*/ 46 w 54"/>
                <a:gd name="T19" fmla="*/ 79 h 161"/>
                <a:gd name="T20" fmla="*/ 31 w 54"/>
                <a:gd name="T21" fmla="*/ 37 h 161"/>
                <a:gd name="T22" fmla="*/ 17 w 54"/>
                <a:gd name="T23" fmla="*/ 6 h 161"/>
                <a:gd name="T24" fmla="*/ 17 w 54"/>
                <a:gd name="T25" fmla="*/ 6 h 161"/>
                <a:gd name="T26" fmla="*/ 24 w 54"/>
                <a:gd name="T27" fmla="*/ 0 h 161"/>
                <a:gd name="T28" fmla="*/ 24 w 54"/>
                <a:gd name="T29" fmla="*/ 3 h 161"/>
                <a:gd name="T30" fmla="*/ 25 w 54"/>
                <a:gd name="T31" fmla="*/ 5 h 161"/>
                <a:gd name="T32" fmla="*/ 28 w 54"/>
                <a:gd name="T33" fmla="*/ 12 h 161"/>
                <a:gd name="T34" fmla="*/ 39 w 54"/>
                <a:gd name="T35" fmla="*/ 34 h 161"/>
                <a:gd name="T36" fmla="*/ 54 w 54"/>
                <a:gd name="T37" fmla="*/ 79 h 161"/>
                <a:gd name="T38" fmla="*/ 53 w 54"/>
                <a:gd name="T39" fmla="*/ 85 h 161"/>
                <a:gd name="T40" fmla="*/ 13 w 54"/>
                <a:gd name="T41" fmla="*/ 143 h 161"/>
                <a:gd name="T42" fmla="*/ 8 w 54"/>
                <a:gd name="T43" fmla="*/ 152 h 161"/>
                <a:gd name="T44" fmla="*/ 21 w 54"/>
                <a:gd name="T45" fmla="*/ 153 h 161"/>
                <a:gd name="T46" fmla="*/ 22 w 54"/>
                <a:gd name="T47" fmla="*/ 153 h 161"/>
                <a:gd name="T48" fmla="*/ 32 w 54"/>
                <a:gd name="T49" fmla="*/ 153 h 161"/>
                <a:gd name="T50" fmla="*/ 34 w 54"/>
                <a:gd name="T51" fmla="*/ 153 h 161"/>
                <a:gd name="T52" fmla="*/ 32 w 54"/>
                <a:gd name="T53" fmla="*/ 161 h 161"/>
                <a:gd name="T54" fmla="*/ 22 w 54"/>
                <a:gd name="T55" fmla="*/ 161 h 161"/>
                <a:gd name="T56" fmla="*/ 22 w 54"/>
                <a:gd name="T57" fmla="*/ 157 h 161"/>
                <a:gd name="T58" fmla="*/ 30 w 54"/>
                <a:gd name="T59" fmla="*/ 157 h 161"/>
                <a:gd name="T60" fmla="*/ 22 w 54"/>
                <a:gd name="T61" fmla="*/ 157 h 161"/>
                <a:gd name="T62" fmla="*/ 22 w 54"/>
                <a:gd name="T63" fmla="*/ 157 h 161"/>
                <a:gd name="T64" fmla="*/ 7 w 54"/>
                <a:gd name="T65" fmla="*/ 156 h 161"/>
                <a:gd name="T66" fmla="*/ 17 w 54"/>
                <a:gd name="T67" fmla="*/ 157 h 161"/>
                <a:gd name="T68" fmla="*/ 6 w 54"/>
                <a:gd name="T69" fmla="*/ 148 h 161"/>
                <a:gd name="T70" fmla="*/ 4 w 54"/>
                <a:gd name="T71" fmla="*/ 152 h 161"/>
                <a:gd name="T72" fmla="*/ 10 w 54"/>
                <a:gd name="T73" fmla="*/ 141 h 161"/>
                <a:gd name="T74" fmla="*/ 10 w 54"/>
                <a:gd name="T75" fmla="*/ 141 h 161"/>
                <a:gd name="T76" fmla="*/ 17 w 54"/>
                <a:gd name="T77" fmla="*/ 130 h 161"/>
                <a:gd name="T78" fmla="*/ 10 w 54"/>
                <a:gd name="T79" fmla="*/ 141 h 161"/>
                <a:gd name="T80" fmla="*/ 18 w 54"/>
                <a:gd name="T81" fmla="*/ 129 h 161"/>
                <a:gd name="T82" fmla="*/ 17 w 54"/>
                <a:gd name="T83" fmla="*/ 130 h 161"/>
                <a:gd name="T84" fmla="*/ 20 w 54"/>
                <a:gd name="T85" fmla="*/ 125 h 161"/>
                <a:gd name="T86" fmla="*/ 20 w 54"/>
                <a:gd name="T87" fmla="*/ 125 h 161"/>
                <a:gd name="T88" fmla="*/ 24 w 54"/>
                <a:gd name="T89" fmla="*/ 119 h 161"/>
                <a:gd name="T90" fmla="*/ 21 w 54"/>
                <a:gd name="T91" fmla="*/ 125 h 161"/>
                <a:gd name="T92" fmla="*/ 49 w 54"/>
                <a:gd name="T93" fmla="*/ 83 h 161"/>
                <a:gd name="T94" fmla="*/ 50 w 54"/>
                <a:gd name="T95" fmla="*/ 80 h 161"/>
                <a:gd name="T96" fmla="*/ 50 w 54"/>
                <a:gd name="T97" fmla="*/ 80 h 161"/>
                <a:gd name="T98" fmla="*/ 35 w 54"/>
                <a:gd name="T99" fmla="*/ 35 h 161"/>
                <a:gd name="T100" fmla="*/ 50 w 54"/>
                <a:gd name="T101" fmla="*/ 79 h 161"/>
                <a:gd name="T102" fmla="*/ 50 w 54"/>
                <a:gd name="T103" fmla="*/ 79 h 161"/>
                <a:gd name="T104" fmla="*/ 33 w 54"/>
                <a:gd name="T105" fmla="*/ 3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4" h="161">
                  <a:moveTo>
                    <a:pt x="3" y="159"/>
                  </a:moveTo>
                  <a:cubicBezTo>
                    <a:pt x="3" y="157"/>
                    <a:pt x="3" y="157"/>
                    <a:pt x="3" y="157"/>
                  </a:cubicBezTo>
                  <a:cubicBezTo>
                    <a:pt x="3" y="159"/>
                    <a:pt x="3" y="159"/>
                    <a:pt x="3" y="159"/>
                  </a:cubicBezTo>
                  <a:cubicBezTo>
                    <a:pt x="0" y="158"/>
                    <a:pt x="0" y="156"/>
                    <a:pt x="0" y="155"/>
                  </a:cubicBezTo>
                  <a:cubicBezTo>
                    <a:pt x="0" y="155"/>
                    <a:pt x="0" y="155"/>
                    <a:pt x="0" y="155"/>
                  </a:cubicBezTo>
                  <a:cubicBezTo>
                    <a:pt x="0" y="155"/>
                    <a:pt x="0" y="155"/>
                    <a:pt x="0" y="154"/>
                  </a:cubicBezTo>
                  <a:cubicBezTo>
                    <a:pt x="0" y="154"/>
                    <a:pt x="0" y="154"/>
                    <a:pt x="0" y="154"/>
                  </a:cubicBezTo>
                  <a:cubicBezTo>
                    <a:pt x="0" y="150"/>
                    <a:pt x="3" y="146"/>
                    <a:pt x="7" y="139"/>
                  </a:cubicBezTo>
                  <a:cubicBezTo>
                    <a:pt x="7" y="139"/>
                    <a:pt x="7" y="139"/>
                    <a:pt x="7" y="139"/>
                  </a:cubicBezTo>
                  <a:cubicBezTo>
                    <a:pt x="10" y="133"/>
                    <a:pt x="16" y="125"/>
                    <a:pt x="21" y="117"/>
                  </a:cubicBezTo>
                  <a:cubicBezTo>
                    <a:pt x="21" y="117"/>
                    <a:pt x="21" y="117"/>
                    <a:pt x="21" y="117"/>
                  </a:cubicBezTo>
                  <a:cubicBezTo>
                    <a:pt x="32" y="101"/>
                    <a:pt x="43" y="85"/>
                    <a:pt x="46" y="81"/>
                  </a:cubicBezTo>
                  <a:cubicBezTo>
                    <a:pt x="46" y="81"/>
                    <a:pt x="46" y="81"/>
                    <a:pt x="46" y="81"/>
                  </a:cubicBezTo>
                  <a:cubicBezTo>
                    <a:pt x="46" y="81"/>
                    <a:pt x="46" y="80"/>
                    <a:pt x="46" y="79"/>
                  </a:cubicBezTo>
                  <a:cubicBezTo>
                    <a:pt x="46" y="79"/>
                    <a:pt x="46" y="79"/>
                    <a:pt x="46" y="79"/>
                  </a:cubicBezTo>
                  <a:cubicBezTo>
                    <a:pt x="46" y="79"/>
                    <a:pt x="46" y="79"/>
                    <a:pt x="46" y="79"/>
                  </a:cubicBezTo>
                  <a:cubicBezTo>
                    <a:pt x="46" y="79"/>
                    <a:pt x="46" y="79"/>
                    <a:pt x="46" y="79"/>
                  </a:cubicBezTo>
                  <a:cubicBezTo>
                    <a:pt x="46" y="79"/>
                    <a:pt x="46" y="79"/>
                    <a:pt x="46" y="79"/>
                  </a:cubicBezTo>
                  <a:cubicBezTo>
                    <a:pt x="46" y="79"/>
                    <a:pt x="46" y="79"/>
                    <a:pt x="46" y="79"/>
                  </a:cubicBezTo>
                  <a:cubicBezTo>
                    <a:pt x="46" y="79"/>
                    <a:pt x="46" y="79"/>
                    <a:pt x="46" y="79"/>
                  </a:cubicBezTo>
                  <a:cubicBezTo>
                    <a:pt x="46" y="72"/>
                    <a:pt x="39" y="53"/>
                    <a:pt x="31" y="37"/>
                  </a:cubicBezTo>
                  <a:cubicBezTo>
                    <a:pt x="31" y="37"/>
                    <a:pt x="31" y="37"/>
                    <a:pt x="31" y="37"/>
                  </a:cubicBezTo>
                  <a:cubicBezTo>
                    <a:pt x="24" y="21"/>
                    <a:pt x="17" y="8"/>
                    <a:pt x="17" y="6"/>
                  </a:cubicBezTo>
                  <a:cubicBezTo>
                    <a:pt x="17" y="6"/>
                    <a:pt x="17" y="6"/>
                    <a:pt x="17" y="6"/>
                  </a:cubicBezTo>
                  <a:cubicBezTo>
                    <a:pt x="17" y="6"/>
                    <a:pt x="17" y="6"/>
                    <a:pt x="17" y="6"/>
                  </a:cubicBezTo>
                  <a:cubicBezTo>
                    <a:pt x="17" y="6"/>
                    <a:pt x="17" y="6"/>
                    <a:pt x="17" y="6"/>
                  </a:cubicBezTo>
                  <a:cubicBezTo>
                    <a:pt x="16" y="4"/>
                    <a:pt x="16" y="4"/>
                    <a:pt x="16" y="4"/>
                  </a:cubicBezTo>
                  <a:cubicBezTo>
                    <a:pt x="24" y="0"/>
                    <a:pt x="24" y="0"/>
                    <a:pt x="24" y="0"/>
                  </a:cubicBezTo>
                  <a:cubicBezTo>
                    <a:pt x="24" y="3"/>
                    <a:pt x="24" y="3"/>
                    <a:pt x="24" y="3"/>
                  </a:cubicBezTo>
                  <a:cubicBezTo>
                    <a:pt x="24" y="3"/>
                    <a:pt x="24" y="3"/>
                    <a:pt x="24" y="3"/>
                  </a:cubicBezTo>
                  <a:cubicBezTo>
                    <a:pt x="24" y="3"/>
                    <a:pt x="24" y="3"/>
                    <a:pt x="24" y="3"/>
                  </a:cubicBezTo>
                  <a:cubicBezTo>
                    <a:pt x="24" y="3"/>
                    <a:pt x="25" y="4"/>
                    <a:pt x="25" y="5"/>
                  </a:cubicBezTo>
                  <a:cubicBezTo>
                    <a:pt x="25" y="5"/>
                    <a:pt x="25" y="5"/>
                    <a:pt x="25" y="5"/>
                  </a:cubicBezTo>
                  <a:cubicBezTo>
                    <a:pt x="26" y="7"/>
                    <a:pt x="27" y="9"/>
                    <a:pt x="28" y="12"/>
                  </a:cubicBezTo>
                  <a:cubicBezTo>
                    <a:pt x="28" y="12"/>
                    <a:pt x="28" y="12"/>
                    <a:pt x="28" y="12"/>
                  </a:cubicBezTo>
                  <a:cubicBezTo>
                    <a:pt x="31" y="17"/>
                    <a:pt x="35" y="25"/>
                    <a:pt x="39" y="34"/>
                  </a:cubicBezTo>
                  <a:cubicBezTo>
                    <a:pt x="39" y="34"/>
                    <a:pt x="39" y="34"/>
                    <a:pt x="39" y="34"/>
                  </a:cubicBezTo>
                  <a:cubicBezTo>
                    <a:pt x="46" y="50"/>
                    <a:pt x="54" y="69"/>
                    <a:pt x="54" y="79"/>
                  </a:cubicBezTo>
                  <a:cubicBezTo>
                    <a:pt x="54" y="79"/>
                    <a:pt x="54" y="79"/>
                    <a:pt x="54" y="79"/>
                  </a:cubicBezTo>
                  <a:cubicBezTo>
                    <a:pt x="54" y="81"/>
                    <a:pt x="54" y="83"/>
                    <a:pt x="53" y="85"/>
                  </a:cubicBezTo>
                  <a:cubicBezTo>
                    <a:pt x="53" y="85"/>
                    <a:pt x="53" y="85"/>
                    <a:pt x="53" y="85"/>
                  </a:cubicBezTo>
                  <a:cubicBezTo>
                    <a:pt x="48" y="93"/>
                    <a:pt x="25" y="125"/>
                    <a:pt x="13" y="143"/>
                  </a:cubicBezTo>
                  <a:cubicBezTo>
                    <a:pt x="13" y="143"/>
                    <a:pt x="13" y="143"/>
                    <a:pt x="13" y="143"/>
                  </a:cubicBezTo>
                  <a:cubicBezTo>
                    <a:pt x="11" y="147"/>
                    <a:pt x="9" y="150"/>
                    <a:pt x="8" y="152"/>
                  </a:cubicBezTo>
                  <a:cubicBezTo>
                    <a:pt x="8" y="152"/>
                    <a:pt x="8" y="152"/>
                    <a:pt x="8" y="152"/>
                  </a:cubicBezTo>
                  <a:cubicBezTo>
                    <a:pt x="11" y="153"/>
                    <a:pt x="17" y="153"/>
                    <a:pt x="21" y="153"/>
                  </a:cubicBezTo>
                  <a:cubicBezTo>
                    <a:pt x="21" y="153"/>
                    <a:pt x="21" y="153"/>
                    <a:pt x="21" y="153"/>
                  </a:cubicBezTo>
                  <a:cubicBezTo>
                    <a:pt x="21" y="153"/>
                    <a:pt x="21" y="153"/>
                    <a:pt x="22" y="153"/>
                  </a:cubicBezTo>
                  <a:cubicBezTo>
                    <a:pt x="22" y="153"/>
                    <a:pt x="22" y="153"/>
                    <a:pt x="22" y="153"/>
                  </a:cubicBezTo>
                  <a:cubicBezTo>
                    <a:pt x="27" y="153"/>
                    <a:pt x="32" y="153"/>
                    <a:pt x="32" y="153"/>
                  </a:cubicBezTo>
                  <a:cubicBezTo>
                    <a:pt x="32" y="153"/>
                    <a:pt x="32" y="153"/>
                    <a:pt x="32" y="153"/>
                  </a:cubicBezTo>
                  <a:cubicBezTo>
                    <a:pt x="34" y="153"/>
                    <a:pt x="34" y="153"/>
                    <a:pt x="34" y="153"/>
                  </a:cubicBezTo>
                  <a:cubicBezTo>
                    <a:pt x="34" y="161"/>
                    <a:pt x="34" y="161"/>
                    <a:pt x="34" y="161"/>
                  </a:cubicBezTo>
                  <a:cubicBezTo>
                    <a:pt x="32" y="161"/>
                    <a:pt x="32" y="161"/>
                    <a:pt x="32" y="161"/>
                  </a:cubicBezTo>
                  <a:cubicBezTo>
                    <a:pt x="32" y="161"/>
                    <a:pt x="27" y="161"/>
                    <a:pt x="22" y="161"/>
                  </a:cubicBezTo>
                  <a:cubicBezTo>
                    <a:pt x="22" y="161"/>
                    <a:pt x="22" y="161"/>
                    <a:pt x="22" y="161"/>
                  </a:cubicBezTo>
                  <a:cubicBezTo>
                    <a:pt x="15" y="161"/>
                    <a:pt x="7" y="161"/>
                    <a:pt x="3" y="159"/>
                  </a:cubicBezTo>
                  <a:close/>
                  <a:moveTo>
                    <a:pt x="22" y="157"/>
                  </a:moveTo>
                  <a:cubicBezTo>
                    <a:pt x="25" y="157"/>
                    <a:pt x="28" y="157"/>
                    <a:pt x="30" y="157"/>
                  </a:cubicBezTo>
                  <a:cubicBezTo>
                    <a:pt x="30" y="157"/>
                    <a:pt x="30" y="157"/>
                    <a:pt x="30" y="157"/>
                  </a:cubicBezTo>
                  <a:cubicBezTo>
                    <a:pt x="30" y="157"/>
                    <a:pt x="30" y="157"/>
                    <a:pt x="30" y="157"/>
                  </a:cubicBezTo>
                  <a:cubicBezTo>
                    <a:pt x="28" y="157"/>
                    <a:pt x="25" y="157"/>
                    <a:pt x="22" y="157"/>
                  </a:cubicBezTo>
                  <a:cubicBezTo>
                    <a:pt x="22" y="157"/>
                    <a:pt x="22" y="157"/>
                    <a:pt x="22" y="157"/>
                  </a:cubicBezTo>
                  <a:cubicBezTo>
                    <a:pt x="22" y="157"/>
                    <a:pt x="22" y="157"/>
                    <a:pt x="22" y="157"/>
                  </a:cubicBezTo>
                  <a:close/>
                  <a:moveTo>
                    <a:pt x="17" y="157"/>
                  </a:moveTo>
                  <a:cubicBezTo>
                    <a:pt x="13" y="157"/>
                    <a:pt x="9" y="157"/>
                    <a:pt x="7" y="156"/>
                  </a:cubicBezTo>
                  <a:cubicBezTo>
                    <a:pt x="7" y="156"/>
                    <a:pt x="7" y="156"/>
                    <a:pt x="7" y="156"/>
                  </a:cubicBezTo>
                  <a:cubicBezTo>
                    <a:pt x="9" y="157"/>
                    <a:pt x="13" y="157"/>
                    <a:pt x="17" y="157"/>
                  </a:cubicBezTo>
                  <a:close/>
                  <a:moveTo>
                    <a:pt x="4" y="152"/>
                  </a:moveTo>
                  <a:cubicBezTo>
                    <a:pt x="4" y="151"/>
                    <a:pt x="5" y="150"/>
                    <a:pt x="6" y="148"/>
                  </a:cubicBezTo>
                  <a:cubicBezTo>
                    <a:pt x="6" y="148"/>
                    <a:pt x="6" y="148"/>
                    <a:pt x="6" y="148"/>
                  </a:cubicBezTo>
                  <a:cubicBezTo>
                    <a:pt x="5" y="150"/>
                    <a:pt x="4" y="151"/>
                    <a:pt x="4" y="152"/>
                  </a:cubicBezTo>
                  <a:close/>
                  <a:moveTo>
                    <a:pt x="10" y="141"/>
                  </a:moveTo>
                  <a:cubicBezTo>
                    <a:pt x="10" y="141"/>
                    <a:pt x="10" y="141"/>
                    <a:pt x="10" y="141"/>
                  </a:cubicBezTo>
                  <a:cubicBezTo>
                    <a:pt x="10" y="141"/>
                    <a:pt x="10" y="141"/>
                    <a:pt x="10" y="141"/>
                  </a:cubicBezTo>
                  <a:cubicBezTo>
                    <a:pt x="10" y="141"/>
                    <a:pt x="10" y="141"/>
                    <a:pt x="10" y="141"/>
                  </a:cubicBezTo>
                  <a:cubicBezTo>
                    <a:pt x="10" y="141"/>
                    <a:pt x="10" y="141"/>
                    <a:pt x="10" y="141"/>
                  </a:cubicBezTo>
                  <a:cubicBezTo>
                    <a:pt x="12" y="138"/>
                    <a:pt x="15" y="134"/>
                    <a:pt x="17" y="130"/>
                  </a:cubicBezTo>
                  <a:cubicBezTo>
                    <a:pt x="17" y="130"/>
                    <a:pt x="17" y="130"/>
                    <a:pt x="17" y="130"/>
                  </a:cubicBezTo>
                  <a:cubicBezTo>
                    <a:pt x="15" y="134"/>
                    <a:pt x="12" y="138"/>
                    <a:pt x="10" y="141"/>
                  </a:cubicBezTo>
                  <a:close/>
                  <a:moveTo>
                    <a:pt x="17" y="130"/>
                  </a:moveTo>
                  <a:cubicBezTo>
                    <a:pt x="17" y="130"/>
                    <a:pt x="18" y="129"/>
                    <a:pt x="18" y="129"/>
                  </a:cubicBezTo>
                  <a:cubicBezTo>
                    <a:pt x="18" y="129"/>
                    <a:pt x="18" y="129"/>
                    <a:pt x="18" y="129"/>
                  </a:cubicBezTo>
                  <a:cubicBezTo>
                    <a:pt x="18" y="129"/>
                    <a:pt x="17" y="130"/>
                    <a:pt x="17" y="130"/>
                  </a:cubicBezTo>
                  <a:close/>
                  <a:moveTo>
                    <a:pt x="20" y="125"/>
                  </a:moveTo>
                  <a:cubicBezTo>
                    <a:pt x="20" y="125"/>
                    <a:pt x="20" y="125"/>
                    <a:pt x="20" y="125"/>
                  </a:cubicBezTo>
                  <a:cubicBezTo>
                    <a:pt x="20" y="125"/>
                    <a:pt x="20" y="125"/>
                    <a:pt x="20" y="125"/>
                  </a:cubicBezTo>
                  <a:cubicBezTo>
                    <a:pt x="20" y="125"/>
                    <a:pt x="20" y="125"/>
                    <a:pt x="20" y="125"/>
                  </a:cubicBezTo>
                  <a:close/>
                  <a:moveTo>
                    <a:pt x="49" y="83"/>
                  </a:moveTo>
                  <a:cubicBezTo>
                    <a:pt x="47" y="88"/>
                    <a:pt x="35" y="104"/>
                    <a:pt x="24" y="119"/>
                  </a:cubicBezTo>
                  <a:cubicBezTo>
                    <a:pt x="24" y="119"/>
                    <a:pt x="24" y="119"/>
                    <a:pt x="24" y="119"/>
                  </a:cubicBezTo>
                  <a:cubicBezTo>
                    <a:pt x="23" y="121"/>
                    <a:pt x="22" y="123"/>
                    <a:pt x="21" y="125"/>
                  </a:cubicBezTo>
                  <a:cubicBezTo>
                    <a:pt x="21" y="125"/>
                    <a:pt x="21" y="125"/>
                    <a:pt x="21" y="125"/>
                  </a:cubicBezTo>
                  <a:cubicBezTo>
                    <a:pt x="32" y="108"/>
                    <a:pt x="46" y="88"/>
                    <a:pt x="49" y="83"/>
                  </a:cubicBezTo>
                  <a:cubicBezTo>
                    <a:pt x="49" y="83"/>
                    <a:pt x="49" y="83"/>
                    <a:pt x="49" y="83"/>
                  </a:cubicBezTo>
                  <a:cubicBezTo>
                    <a:pt x="50" y="82"/>
                    <a:pt x="50" y="81"/>
                    <a:pt x="50" y="80"/>
                  </a:cubicBezTo>
                  <a:cubicBezTo>
                    <a:pt x="50" y="80"/>
                    <a:pt x="50" y="80"/>
                    <a:pt x="50" y="80"/>
                  </a:cubicBezTo>
                  <a:cubicBezTo>
                    <a:pt x="50" y="80"/>
                    <a:pt x="50" y="80"/>
                    <a:pt x="50" y="80"/>
                  </a:cubicBezTo>
                  <a:cubicBezTo>
                    <a:pt x="50" y="81"/>
                    <a:pt x="50" y="82"/>
                    <a:pt x="49" y="83"/>
                  </a:cubicBezTo>
                  <a:close/>
                  <a:moveTo>
                    <a:pt x="35" y="35"/>
                  </a:moveTo>
                  <a:cubicBezTo>
                    <a:pt x="43" y="52"/>
                    <a:pt x="50" y="70"/>
                    <a:pt x="50" y="79"/>
                  </a:cubicBezTo>
                  <a:cubicBezTo>
                    <a:pt x="50" y="79"/>
                    <a:pt x="50" y="79"/>
                    <a:pt x="50" y="79"/>
                  </a:cubicBezTo>
                  <a:cubicBezTo>
                    <a:pt x="50" y="79"/>
                    <a:pt x="50" y="79"/>
                    <a:pt x="50" y="79"/>
                  </a:cubicBezTo>
                  <a:cubicBezTo>
                    <a:pt x="50" y="79"/>
                    <a:pt x="50" y="79"/>
                    <a:pt x="50" y="79"/>
                  </a:cubicBezTo>
                  <a:cubicBezTo>
                    <a:pt x="50" y="70"/>
                    <a:pt x="41" y="49"/>
                    <a:pt x="33" y="32"/>
                  </a:cubicBezTo>
                  <a:cubicBezTo>
                    <a:pt x="33" y="32"/>
                    <a:pt x="33" y="32"/>
                    <a:pt x="33" y="32"/>
                  </a:cubicBezTo>
                  <a:cubicBezTo>
                    <a:pt x="34" y="33"/>
                    <a:pt x="35" y="34"/>
                    <a:pt x="35" y="3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cxnSp>
        <p:nvCxnSpPr>
          <p:cNvPr id="301" name="直接连接符 300"/>
          <p:cNvCxnSpPr/>
          <p:nvPr/>
        </p:nvCxnSpPr>
        <p:spPr>
          <a:xfrm>
            <a:off x="2929934" y="2941555"/>
            <a:ext cx="6733678" cy="0"/>
          </a:xfrm>
          <a:prstGeom prst="line">
            <a:avLst/>
          </a:prstGeom>
          <a:ln w="349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6" name="Freeform 26"/>
          <p:cNvSpPr>
            <a:spLocks noEditPoints="1"/>
          </p:cNvSpPr>
          <p:nvPr/>
        </p:nvSpPr>
        <p:spPr bwMode="auto">
          <a:xfrm rot="21063611">
            <a:off x="690933" y="571197"/>
            <a:ext cx="1320487" cy="645185"/>
          </a:xfrm>
          <a:custGeom>
            <a:avLst/>
            <a:gdLst>
              <a:gd name="T0" fmla="*/ 612 w 703"/>
              <a:gd name="T1" fmla="*/ 61 h 344"/>
              <a:gd name="T2" fmla="*/ 465 w 703"/>
              <a:gd name="T3" fmla="*/ 68 h 344"/>
              <a:gd name="T4" fmla="*/ 468 w 703"/>
              <a:gd name="T5" fmla="*/ 92 h 344"/>
              <a:gd name="T6" fmla="*/ 576 w 703"/>
              <a:gd name="T7" fmla="*/ 87 h 344"/>
              <a:gd name="T8" fmla="*/ 631 w 703"/>
              <a:gd name="T9" fmla="*/ 99 h 344"/>
              <a:gd name="T10" fmla="*/ 605 w 703"/>
              <a:gd name="T11" fmla="*/ 154 h 344"/>
              <a:gd name="T12" fmla="*/ 503 w 703"/>
              <a:gd name="T13" fmla="*/ 193 h 344"/>
              <a:gd name="T14" fmla="*/ 500 w 703"/>
              <a:gd name="T15" fmla="*/ 158 h 344"/>
              <a:gd name="T16" fmla="*/ 403 w 703"/>
              <a:gd name="T17" fmla="*/ 55 h 344"/>
              <a:gd name="T18" fmla="*/ 392 w 703"/>
              <a:gd name="T19" fmla="*/ 73 h 344"/>
              <a:gd name="T20" fmla="*/ 470 w 703"/>
              <a:gd name="T21" fmla="*/ 158 h 344"/>
              <a:gd name="T22" fmla="*/ 474 w 703"/>
              <a:gd name="T23" fmla="*/ 201 h 344"/>
              <a:gd name="T24" fmla="*/ 310 w 703"/>
              <a:gd name="T25" fmla="*/ 235 h 344"/>
              <a:gd name="T26" fmla="*/ 250 w 703"/>
              <a:gd name="T27" fmla="*/ 249 h 344"/>
              <a:gd name="T28" fmla="*/ 264 w 703"/>
              <a:gd name="T29" fmla="*/ 105 h 344"/>
              <a:gd name="T30" fmla="*/ 366 w 703"/>
              <a:gd name="T31" fmla="*/ 62 h 344"/>
              <a:gd name="T32" fmla="*/ 378 w 703"/>
              <a:gd name="T33" fmla="*/ 54 h 344"/>
              <a:gd name="T34" fmla="*/ 247 w 703"/>
              <a:gd name="T35" fmla="*/ 80 h 344"/>
              <a:gd name="T36" fmla="*/ 220 w 703"/>
              <a:gd name="T37" fmla="*/ 255 h 344"/>
              <a:gd name="T38" fmla="*/ 99 w 703"/>
              <a:gd name="T39" fmla="*/ 255 h 344"/>
              <a:gd name="T40" fmla="*/ 89 w 703"/>
              <a:gd name="T41" fmla="*/ 189 h 344"/>
              <a:gd name="T42" fmla="*/ 190 w 703"/>
              <a:gd name="T43" fmla="*/ 148 h 344"/>
              <a:gd name="T44" fmla="*/ 197 w 703"/>
              <a:gd name="T45" fmla="*/ 132 h 344"/>
              <a:gd name="T46" fmla="*/ 46 w 703"/>
              <a:gd name="T47" fmla="*/ 257 h 344"/>
              <a:gd name="T48" fmla="*/ 154 w 703"/>
              <a:gd name="T49" fmla="*/ 291 h 344"/>
              <a:gd name="T50" fmla="*/ 240 w 703"/>
              <a:gd name="T51" fmla="*/ 282 h 344"/>
              <a:gd name="T52" fmla="*/ 460 w 703"/>
              <a:gd name="T53" fmla="*/ 283 h 344"/>
              <a:gd name="T54" fmla="*/ 496 w 703"/>
              <a:gd name="T55" fmla="*/ 228 h 344"/>
              <a:gd name="T56" fmla="*/ 661 w 703"/>
              <a:gd name="T57" fmla="*/ 154 h 344"/>
              <a:gd name="T58" fmla="*/ 612 w 703"/>
              <a:gd name="T59" fmla="*/ 61 h 344"/>
              <a:gd name="T60" fmla="*/ 278 w 703"/>
              <a:gd name="T61" fmla="*/ 275 h 344"/>
              <a:gd name="T62" fmla="*/ 304 w 703"/>
              <a:gd name="T63" fmla="*/ 269 h 344"/>
              <a:gd name="T64" fmla="*/ 460 w 703"/>
              <a:gd name="T65" fmla="*/ 236 h 344"/>
              <a:gd name="T66" fmla="*/ 439 w 703"/>
              <a:gd name="T67" fmla="*/ 262 h 344"/>
              <a:gd name="T68" fmla="*/ 278 w 703"/>
              <a:gd name="T69" fmla="*/ 275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03" h="344">
                <a:moveTo>
                  <a:pt x="612" y="61"/>
                </a:moveTo>
                <a:cubicBezTo>
                  <a:pt x="565" y="51"/>
                  <a:pt x="511" y="58"/>
                  <a:pt x="465" y="68"/>
                </a:cubicBezTo>
                <a:cubicBezTo>
                  <a:pt x="451" y="71"/>
                  <a:pt x="455" y="91"/>
                  <a:pt x="468" y="92"/>
                </a:cubicBezTo>
                <a:cubicBezTo>
                  <a:pt x="504" y="94"/>
                  <a:pt x="540" y="86"/>
                  <a:pt x="576" y="87"/>
                </a:cubicBezTo>
                <a:cubicBezTo>
                  <a:pt x="595" y="87"/>
                  <a:pt x="615" y="89"/>
                  <a:pt x="631" y="99"/>
                </a:cubicBezTo>
                <a:cubicBezTo>
                  <a:pt x="665" y="120"/>
                  <a:pt x="623" y="145"/>
                  <a:pt x="605" y="154"/>
                </a:cubicBezTo>
                <a:cubicBezTo>
                  <a:pt x="572" y="171"/>
                  <a:pt x="538" y="183"/>
                  <a:pt x="503" y="193"/>
                </a:cubicBezTo>
                <a:cubicBezTo>
                  <a:pt x="504" y="181"/>
                  <a:pt x="503" y="169"/>
                  <a:pt x="500" y="158"/>
                </a:cubicBezTo>
                <a:cubicBezTo>
                  <a:pt x="490" y="115"/>
                  <a:pt x="444" y="68"/>
                  <a:pt x="403" y="55"/>
                </a:cubicBezTo>
                <a:cubicBezTo>
                  <a:pt x="392" y="52"/>
                  <a:pt x="386" y="66"/>
                  <a:pt x="392" y="73"/>
                </a:cubicBezTo>
                <a:cubicBezTo>
                  <a:pt x="419" y="103"/>
                  <a:pt x="454" y="119"/>
                  <a:pt x="470" y="158"/>
                </a:cubicBezTo>
                <a:cubicBezTo>
                  <a:pt x="475" y="173"/>
                  <a:pt x="476" y="187"/>
                  <a:pt x="474" y="201"/>
                </a:cubicBezTo>
                <a:cubicBezTo>
                  <a:pt x="420" y="214"/>
                  <a:pt x="364" y="223"/>
                  <a:pt x="310" y="235"/>
                </a:cubicBezTo>
                <a:cubicBezTo>
                  <a:pt x="291" y="240"/>
                  <a:pt x="271" y="244"/>
                  <a:pt x="250" y="249"/>
                </a:cubicBezTo>
                <a:cubicBezTo>
                  <a:pt x="216" y="205"/>
                  <a:pt x="234" y="145"/>
                  <a:pt x="264" y="105"/>
                </a:cubicBezTo>
                <a:cubicBezTo>
                  <a:pt x="284" y="80"/>
                  <a:pt x="333" y="33"/>
                  <a:pt x="366" y="62"/>
                </a:cubicBezTo>
                <a:cubicBezTo>
                  <a:pt x="372" y="68"/>
                  <a:pt x="382" y="61"/>
                  <a:pt x="378" y="54"/>
                </a:cubicBezTo>
                <a:cubicBezTo>
                  <a:pt x="345" y="0"/>
                  <a:pt x="276" y="47"/>
                  <a:pt x="247" y="80"/>
                </a:cubicBezTo>
                <a:cubicBezTo>
                  <a:pt x="204" y="130"/>
                  <a:pt x="189" y="198"/>
                  <a:pt x="220" y="255"/>
                </a:cubicBezTo>
                <a:cubicBezTo>
                  <a:pt x="179" y="262"/>
                  <a:pt x="137" y="265"/>
                  <a:pt x="99" y="255"/>
                </a:cubicBezTo>
                <a:cubicBezTo>
                  <a:pt x="61" y="245"/>
                  <a:pt x="65" y="212"/>
                  <a:pt x="89" y="189"/>
                </a:cubicBezTo>
                <a:cubicBezTo>
                  <a:pt x="111" y="167"/>
                  <a:pt x="158" y="143"/>
                  <a:pt x="190" y="148"/>
                </a:cubicBezTo>
                <a:cubicBezTo>
                  <a:pt x="199" y="149"/>
                  <a:pt x="207" y="136"/>
                  <a:pt x="197" y="132"/>
                </a:cubicBezTo>
                <a:cubicBezTo>
                  <a:pt x="134" y="104"/>
                  <a:pt x="0" y="180"/>
                  <a:pt x="46" y="257"/>
                </a:cubicBezTo>
                <a:cubicBezTo>
                  <a:pt x="67" y="291"/>
                  <a:pt x="119" y="292"/>
                  <a:pt x="154" y="291"/>
                </a:cubicBezTo>
                <a:cubicBezTo>
                  <a:pt x="183" y="291"/>
                  <a:pt x="212" y="287"/>
                  <a:pt x="240" y="282"/>
                </a:cubicBezTo>
                <a:cubicBezTo>
                  <a:pt x="299" y="344"/>
                  <a:pt x="398" y="338"/>
                  <a:pt x="460" y="283"/>
                </a:cubicBezTo>
                <a:cubicBezTo>
                  <a:pt x="477" y="268"/>
                  <a:pt x="489" y="249"/>
                  <a:pt x="496" y="228"/>
                </a:cubicBezTo>
                <a:cubicBezTo>
                  <a:pt x="554" y="215"/>
                  <a:pt x="619" y="195"/>
                  <a:pt x="661" y="154"/>
                </a:cubicBezTo>
                <a:cubicBezTo>
                  <a:pt x="703" y="113"/>
                  <a:pt x="652" y="69"/>
                  <a:pt x="612" y="61"/>
                </a:cubicBezTo>
                <a:moveTo>
                  <a:pt x="278" y="275"/>
                </a:moveTo>
                <a:cubicBezTo>
                  <a:pt x="287" y="273"/>
                  <a:pt x="296" y="271"/>
                  <a:pt x="304" y="269"/>
                </a:cubicBezTo>
                <a:cubicBezTo>
                  <a:pt x="356" y="258"/>
                  <a:pt x="408" y="248"/>
                  <a:pt x="460" y="236"/>
                </a:cubicBezTo>
                <a:cubicBezTo>
                  <a:pt x="454" y="246"/>
                  <a:pt x="447" y="255"/>
                  <a:pt x="439" y="262"/>
                </a:cubicBezTo>
                <a:cubicBezTo>
                  <a:pt x="394" y="306"/>
                  <a:pt x="327" y="307"/>
                  <a:pt x="278" y="275"/>
                </a:cubicBezTo>
              </a:path>
            </a:pathLst>
          </a:custGeom>
          <a:solidFill>
            <a:srgbClr val="FF3E3E"/>
          </a:solidFill>
          <a:ln>
            <a:noFill/>
          </a:ln>
        </p:spPr>
        <p:txBody>
          <a:bodyPr vert="horz" wrap="square" lIns="91440" tIns="45720" rIns="91440" bIns="45720" numCol="1" anchor="t" anchorCtr="0" compatLnSpc="1"/>
          <a:lstStyle/>
          <a:p>
            <a:endParaRPr lang="zh-CN" altLang="en-US"/>
          </a:p>
        </p:txBody>
      </p:sp>
      <p:sp>
        <p:nvSpPr>
          <p:cNvPr id="307" name="Freeform 30"/>
          <p:cNvSpPr>
            <a:spLocks noEditPoints="1"/>
          </p:cNvSpPr>
          <p:nvPr/>
        </p:nvSpPr>
        <p:spPr bwMode="auto">
          <a:xfrm>
            <a:off x="10831888" y="624466"/>
            <a:ext cx="665610" cy="644411"/>
          </a:xfrm>
          <a:custGeom>
            <a:avLst/>
            <a:gdLst>
              <a:gd name="T0" fmla="*/ 10 w 31"/>
              <a:gd name="T1" fmla="*/ 19 h 30"/>
              <a:gd name="T2" fmla="*/ 11 w 31"/>
              <a:gd name="T3" fmla="*/ 0 h 30"/>
              <a:gd name="T4" fmla="*/ 28 w 31"/>
              <a:gd name="T5" fmla="*/ 8 h 30"/>
              <a:gd name="T6" fmla="*/ 26 w 31"/>
              <a:gd name="T7" fmla="*/ 27 h 30"/>
              <a:gd name="T8" fmla="*/ 23 w 31"/>
              <a:gd name="T9" fmla="*/ 25 h 30"/>
              <a:gd name="T10" fmla="*/ 22 w 31"/>
              <a:gd name="T11" fmla="*/ 21 h 30"/>
              <a:gd name="T12" fmla="*/ 29 w 31"/>
              <a:gd name="T13" fmla="*/ 9 h 30"/>
              <a:gd name="T14" fmla="*/ 22 w 31"/>
              <a:gd name="T15" fmla="*/ 24 h 30"/>
              <a:gd name="T16" fmla="*/ 21 w 31"/>
              <a:gd name="T17" fmla="*/ 22 h 30"/>
              <a:gd name="T18" fmla="*/ 28 w 31"/>
              <a:gd name="T19" fmla="*/ 10 h 30"/>
              <a:gd name="T20" fmla="*/ 24 w 31"/>
              <a:gd name="T21" fmla="*/ 14 h 30"/>
              <a:gd name="T22" fmla="*/ 21 w 31"/>
              <a:gd name="T23" fmla="*/ 18 h 30"/>
              <a:gd name="T24" fmla="*/ 24 w 31"/>
              <a:gd name="T25" fmla="*/ 14 h 30"/>
              <a:gd name="T26" fmla="*/ 20 w 31"/>
              <a:gd name="T27" fmla="*/ 19 h 30"/>
              <a:gd name="T28" fmla="*/ 19 w 31"/>
              <a:gd name="T29" fmla="*/ 20 h 30"/>
              <a:gd name="T30" fmla="*/ 22 w 31"/>
              <a:gd name="T31" fmla="*/ 14 h 30"/>
              <a:gd name="T32" fmla="*/ 23 w 31"/>
              <a:gd name="T33" fmla="*/ 10 h 30"/>
              <a:gd name="T34" fmla="*/ 17 w 31"/>
              <a:gd name="T35" fmla="*/ 22 h 30"/>
              <a:gd name="T36" fmla="*/ 20 w 31"/>
              <a:gd name="T37" fmla="*/ 16 h 30"/>
              <a:gd name="T38" fmla="*/ 16 w 31"/>
              <a:gd name="T39" fmla="*/ 19 h 30"/>
              <a:gd name="T40" fmla="*/ 19 w 31"/>
              <a:gd name="T41" fmla="*/ 12 h 30"/>
              <a:gd name="T42" fmla="*/ 17 w 31"/>
              <a:gd name="T43" fmla="*/ 18 h 30"/>
              <a:gd name="T44" fmla="*/ 21 w 31"/>
              <a:gd name="T45" fmla="*/ 11 h 30"/>
              <a:gd name="T46" fmla="*/ 21 w 31"/>
              <a:gd name="T47" fmla="*/ 10 h 30"/>
              <a:gd name="T48" fmla="*/ 15 w 31"/>
              <a:gd name="T49" fmla="*/ 23 h 30"/>
              <a:gd name="T50" fmla="*/ 16 w 31"/>
              <a:gd name="T51" fmla="*/ 20 h 30"/>
              <a:gd name="T52" fmla="*/ 15 w 31"/>
              <a:gd name="T53" fmla="*/ 13 h 30"/>
              <a:gd name="T54" fmla="*/ 11 w 31"/>
              <a:gd name="T55" fmla="*/ 28 h 30"/>
              <a:gd name="T56" fmla="*/ 17 w 31"/>
              <a:gd name="T57" fmla="*/ 13 h 30"/>
              <a:gd name="T58" fmla="*/ 17 w 31"/>
              <a:gd name="T59" fmla="*/ 17 h 30"/>
              <a:gd name="T60" fmla="*/ 14 w 31"/>
              <a:gd name="T61" fmla="*/ 23 h 30"/>
              <a:gd name="T62" fmla="*/ 19 w 31"/>
              <a:gd name="T63" fmla="*/ 11 h 30"/>
              <a:gd name="T64" fmla="*/ 12 w 31"/>
              <a:gd name="T65" fmla="*/ 26 h 30"/>
              <a:gd name="T66" fmla="*/ 11 w 31"/>
              <a:gd name="T67" fmla="*/ 27 h 30"/>
              <a:gd name="T68" fmla="*/ 11 w 31"/>
              <a:gd name="T69" fmla="*/ 23 h 30"/>
              <a:gd name="T70" fmla="*/ 12 w 31"/>
              <a:gd name="T71" fmla="*/ 20 h 30"/>
              <a:gd name="T72" fmla="*/ 17 w 31"/>
              <a:gd name="T73" fmla="*/ 10 h 30"/>
              <a:gd name="T74" fmla="*/ 11 w 31"/>
              <a:gd name="T75" fmla="*/ 13 h 30"/>
              <a:gd name="T76" fmla="*/ 15 w 31"/>
              <a:gd name="T77" fmla="*/ 8 h 30"/>
              <a:gd name="T78" fmla="*/ 11 w 31"/>
              <a:gd name="T79" fmla="*/ 16 h 30"/>
              <a:gd name="T80" fmla="*/ 11 w 31"/>
              <a:gd name="T81" fmla="*/ 15 h 30"/>
              <a:gd name="T82" fmla="*/ 11 w 31"/>
              <a:gd name="T83" fmla="*/ 11 h 30"/>
              <a:gd name="T84" fmla="*/ 10 w 31"/>
              <a:gd name="T85" fmla="*/ 18 h 30"/>
              <a:gd name="T86" fmla="*/ 14 w 31"/>
              <a:gd name="T87" fmla="*/ 9 h 30"/>
              <a:gd name="T88" fmla="*/ 11 w 31"/>
              <a:gd name="T89" fmla="*/ 12 h 30"/>
              <a:gd name="T90" fmla="*/ 12 w 31"/>
              <a:gd name="T91" fmla="*/ 7 h 30"/>
              <a:gd name="T92" fmla="*/ 12 w 31"/>
              <a:gd name="T93" fmla="*/ 4 h 30"/>
              <a:gd name="T94" fmla="*/ 10 w 31"/>
              <a:gd name="T95" fmla="*/ 14 h 30"/>
              <a:gd name="T96" fmla="*/ 10 w 31"/>
              <a:gd name="T97" fmla="*/ 15 h 30"/>
              <a:gd name="T98" fmla="*/ 10 w 31"/>
              <a:gd name="T99" fmla="*/ 12 h 30"/>
              <a:gd name="T100" fmla="*/ 12 w 31"/>
              <a:gd name="T101" fmla="*/ 7 h 30"/>
              <a:gd name="T102" fmla="*/ 9 w 31"/>
              <a:gd name="T103" fmla="*/ 11 h 30"/>
              <a:gd name="T104" fmla="*/ 5 w 31"/>
              <a:gd name="T105" fmla="*/ 11 h 30"/>
              <a:gd name="T106" fmla="*/ 12 w 31"/>
              <a:gd name="T107" fmla="*/ 2 h 30"/>
              <a:gd name="T108" fmla="*/ 1 w 31"/>
              <a:gd name="T109" fmla="*/ 1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1" h="30">
                <a:moveTo>
                  <a:pt x="16" y="23"/>
                </a:moveTo>
                <a:cubicBezTo>
                  <a:pt x="14" y="25"/>
                  <a:pt x="13" y="27"/>
                  <a:pt x="11" y="30"/>
                </a:cubicBezTo>
                <a:cubicBezTo>
                  <a:pt x="10" y="30"/>
                  <a:pt x="10" y="28"/>
                  <a:pt x="10" y="28"/>
                </a:cubicBezTo>
                <a:cubicBezTo>
                  <a:pt x="10" y="25"/>
                  <a:pt x="10" y="22"/>
                  <a:pt x="10" y="19"/>
                </a:cubicBezTo>
                <a:cubicBezTo>
                  <a:pt x="8" y="18"/>
                  <a:pt x="6" y="17"/>
                  <a:pt x="5" y="15"/>
                </a:cubicBezTo>
                <a:cubicBezTo>
                  <a:pt x="3" y="14"/>
                  <a:pt x="1" y="13"/>
                  <a:pt x="0" y="11"/>
                </a:cubicBezTo>
                <a:cubicBezTo>
                  <a:pt x="3" y="10"/>
                  <a:pt x="7" y="10"/>
                  <a:pt x="11" y="10"/>
                </a:cubicBezTo>
                <a:cubicBezTo>
                  <a:pt x="11" y="7"/>
                  <a:pt x="11" y="4"/>
                  <a:pt x="11" y="0"/>
                </a:cubicBezTo>
                <a:cubicBezTo>
                  <a:pt x="12" y="1"/>
                  <a:pt x="13" y="2"/>
                  <a:pt x="13" y="3"/>
                </a:cubicBezTo>
                <a:cubicBezTo>
                  <a:pt x="14" y="4"/>
                  <a:pt x="15" y="6"/>
                  <a:pt x="16" y="7"/>
                </a:cubicBezTo>
                <a:cubicBezTo>
                  <a:pt x="16" y="8"/>
                  <a:pt x="17" y="8"/>
                  <a:pt x="17" y="9"/>
                </a:cubicBezTo>
                <a:cubicBezTo>
                  <a:pt x="21" y="9"/>
                  <a:pt x="24" y="9"/>
                  <a:pt x="28" y="8"/>
                </a:cubicBezTo>
                <a:cubicBezTo>
                  <a:pt x="29" y="8"/>
                  <a:pt x="30" y="8"/>
                  <a:pt x="31" y="8"/>
                </a:cubicBezTo>
                <a:cubicBezTo>
                  <a:pt x="30" y="10"/>
                  <a:pt x="28" y="12"/>
                  <a:pt x="27" y="13"/>
                </a:cubicBezTo>
                <a:cubicBezTo>
                  <a:pt x="25" y="14"/>
                  <a:pt x="23" y="16"/>
                  <a:pt x="22" y="17"/>
                </a:cubicBezTo>
                <a:cubicBezTo>
                  <a:pt x="23" y="20"/>
                  <a:pt x="25" y="23"/>
                  <a:pt x="26" y="27"/>
                </a:cubicBezTo>
                <a:cubicBezTo>
                  <a:pt x="26" y="27"/>
                  <a:pt x="25" y="27"/>
                  <a:pt x="24" y="26"/>
                </a:cubicBezTo>
                <a:cubicBezTo>
                  <a:pt x="22" y="25"/>
                  <a:pt x="19" y="25"/>
                  <a:pt x="16" y="23"/>
                </a:cubicBezTo>
                <a:close/>
                <a:moveTo>
                  <a:pt x="24" y="25"/>
                </a:moveTo>
                <a:cubicBezTo>
                  <a:pt x="24" y="25"/>
                  <a:pt x="23" y="25"/>
                  <a:pt x="23" y="25"/>
                </a:cubicBezTo>
                <a:cubicBezTo>
                  <a:pt x="23" y="26"/>
                  <a:pt x="24" y="25"/>
                  <a:pt x="25" y="26"/>
                </a:cubicBezTo>
                <a:lnTo>
                  <a:pt x="24" y="25"/>
                </a:lnTo>
                <a:close/>
                <a:moveTo>
                  <a:pt x="22" y="20"/>
                </a:moveTo>
                <a:cubicBezTo>
                  <a:pt x="22" y="21"/>
                  <a:pt x="22" y="21"/>
                  <a:pt x="22" y="21"/>
                </a:cubicBezTo>
                <a:cubicBezTo>
                  <a:pt x="23" y="22"/>
                  <a:pt x="23" y="23"/>
                  <a:pt x="24" y="24"/>
                </a:cubicBezTo>
                <a:cubicBezTo>
                  <a:pt x="23" y="23"/>
                  <a:pt x="23" y="21"/>
                  <a:pt x="22" y="20"/>
                </a:cubicBezTo>
                <a:close/>
                <a:moveTo>
                  <a:pt x="29" y="9"/>
                </a:moveTo>
                <a:cubicBezTo>
                  <a:pt x="29" y="9"/>
                  <a:pt x="29" y="9"/>
                  <a:pt x="29" y="9"/>
                </a:cubicBezTo>
                <a:cubicBezTo>
                  <a:pt x="29" y="9"/>
                  <a:pt x="30" y="9"/>
                  <a:pt x="30" y="9"/>
                </a:cubicBezTo>
                <a:cubicBezTo>
                  <a:pt x="29" y="9"/>
                  <a:pt x="29" y="9"/>
                  <a:pt x="29" y="9"/>
                </a:cubicBezTo>
                <a:close/>
                <a:moveTo>
                  <a:pt x="18" y="22"/>
                </a:moveTo>
                <a:cubicBezTo>
                  <a:pt x="19" y="22"/>
                  <a:pt x="21" y="24"/>
                  <a:pt x="22" y="24"/>
                </a:cubicBezTo>
                <a:cubicBezTo>
                  <a:pt x="21" y="23"/>
                  <a:pt x="19" y="22"/>
                  <a:pt x="18" y="22"/>
                </a:cubicBezTo>
                <a:close/>
                <a:moveTo>
                  <a:pt x="21" y="22"/>
                </a:moveTo>
                <a:cubicBezTo>
                  <a:pt x="21" y="22"/>
                  <a:pt x="21" y="23"/>
                  <a:pt x="22" y="23"/>
                </a:cubicBezTo>
                <a:cubicBezTo>
                  <a:pt x="22" y="22"/>
                  <a:pt x="22" y="22"/>
                  <a:pt x="21" y="22"/>
                </a:cubicBezTo>
                <a:close/>
                <a:moveTo>
                  <a:pt x="27" y="9"/>
                </a:moveTo>
                <a:cubicBezTo>
                  <a:pt x="27" y="9"/>
                  <a:pt x="27" y="9"/>
                  <a:pt x="27" y="9"/>
                </a:cubicBezTo>
                <a:cubicBezTo>
                  <a:pt x="27" y="10"/>
                  <a:pt x="27" y="10"/>
                  <a:pt x="27" y="11"/>
                </a:cubicBezTo>
                <a:cubicBezTo>
                  <a:pt x="27" y="11"/>
                  <a:pt x="28" y="11"/>
                  <a:pt x="28" y="10"/>
                </a:cubicBezTo>
                <a:cubicBezTo>
                  <a:pt x="27" y="10"/>
                  <a:pt x="28" y="10"/>
                  <a:pt x="27" y="9"/>
                </a:cubicBezTo>
                <a:close/>
                <a:moveTo>
                  <a:pt x="24" y="14"/>
                </a:moveTo>
                <a:cubicBezTo>
                  <a:pt x="24" y="13"/>
                  <a:pt x="25" y="13"/>
                  <a:pt x="25" y="13"/>
                </a:cubicBezTo>
                <a:cubicBezTo>
                  <a:pt x="25" y="12"/>
                  <a:pt x="24" y="13"/>
                  <a:pt x="24" y="14"/>
                </a:cubicBezTo>
                <a:close/>
                <a:moveTo>
                  <a:pt x="26" y="10"/>
                </a:moveTo>
                <a:cubicBezTo>
                  <a:pt x="26" y="10"/>
                  <a:pt x="26" y="10"/>
                  <a:pt x="26" y="10"/>
                </a:cubicBezTo>
                <a:cubicBezTo>
                  <a:pt x="26" y="9"/>
                  <a:pt x="26" y="10"/>
                  <a:pt x="26" y="10"/>
                </a:cubicBezTo>
                <a:close/>
                <a:moveTo>
                  <a:pt x="21" y="18"/>
                </a:moveTo>
                <a:cubicBezTo>
                  <a:pt x="21" y="18"/>
                  <a:pt x="21" y="19"/>
                  <a:pt x="21" y="19"/>
                </a:cubicBezTo>
                <a:cubicBezTo>
                  <a:pt x="21" y="18"/>
                  <a:pt x="21" y="18"/>
                  <a:pt x="21" y="18"/>
                </a:cubicBezTo>
                <a:close/>
                <a:moveTo>
                  <a:pt x="23" y="14"/>
                </a:moveTo>
                <a:cubicBezTo>
                  <a:pt x="23" y="15"/>
                  <a:pt x="23" y="14"/>
                  <a:pt x="24" y="14"/>
                </a:cubicBezTo>
                <a:cubicBezTo>
                  <a:pt x="23" y="14"/>
                  <a:pt x="23" y="14"/>
                  <a:pt x="23" y="14"/>
                </a:cubicBezTo>
                <a:close/>
                <a:moveTo>
                  <a:pt x="20" y="19"/>
                </a:moveTo>
                <a:cubicBezTo>
                  <a:pt x="21" y="20"/>
                  <a:pt x="21" y="20"/>
                  <a:pt x="21" y="20"/>
                </a:cubicBezTo>
                <a:lnTo>
                  <a:pt x="20" y="19"/>
                </a:lnTo>
                <a:close/>
                <a:moveTo>
                  <a:pt x="19" y="20"/>
                </a:moveTo>
                <a:cubicBezTo>
                  <a:pt x="19" y="20"/>
                  <a:pt x="19" y="20"/>
                  <a:pt x="18" y="20"/>
                </a:cubicBezTo>
                <a:cubicBezTo>
                  <a:pt x="19" y="20"/>
                  <a:pt x="20" y="21"/>
                  <a:pt x="20" y="20"/>
                </a:cubicBezTo>
                <a:lnTo>
                  <a:pt x="19" y="20"/>
                </a:lnTo>
                <a:close/>
                <a:moveTo>
                  <a:pt x="22" y="14"/>
                </a:moveTo>
                <a:cubicBezTo>
                  <a:pt x="22" y="14"/>
                  <a:pt x="21" y="13"/>
                  <a:pt x="21" y="14"/>
                </a:cubicBezTo>
                <a:cubicBezTo>
                  <a:pt x="21" y="14"/>
                  <a:pt x="22" y="15"/>
                  <a:pt x="22" y="14"/>
                </a:cubicBezTo>
                <a:cubicBezTo>
                  <a:pt x="22" y="14"/>
                  <a:pt x="22" y="14"/>
                  <a:pt x="22" y="14"/>
                </a:cubicBezTo>
                <a:close/>
                <a:moveTo>
                  <a:pt x="22" y="12"/>
                </a:moveTo>
                <a:cubicBezTo>
                  <a:pt x="22" y="13"/>
                  <a:pt x="23" y="13"/>
                  <a:pt x="23" y="12"/>
                </a:cubicBezTo>
                <a:cubicBezTo>
                  <a:pt x="23" y="12"/>
                  <a:pt x="22" y="12"/>
                  <a:pt x="22" y="12"/>
                </a:cubicBezTo>
                <a:close/>
                <a:moveTo>
                  <a:pt x="23" y="10"/>
                </a:moveTo>
                <a:cubicBezTo>
                  <a:pt x="23" y="10"/>
                  <a:pt x="24" y="10"/>
                  <a:pt x="24" y="10"/>
                </a:cubicBezTo>
                <a:cubicBezTo>
                  <a:pt x="24" y="9"/>
                  <a:pt x="24" y="9"/>
                  <a:pt x="24" y="9"/>
                </a:cubicBezTo>
                <a:cubicBezTo>
                  <a:pt x="24" y="10"/>
                  <a:pt x="23" y="9"/>
                  <a:pt x="23" y="10"/>
                </a:cubicBezTo>
                <a:close/>
                <a:moveTo>
                  <a:pt x="17" y="22"/>
                </a:moveTo>
                <a:cubicBezTo>
                  <a:pt x="18" y="23"/>
                  <a:pt x="18" y="23"/>
                  <a:pt x="18" y="23"/>
                </a:cubicBezTo>
                <a:cubicBezTo>
                  <a:pt x="18" y="22"/>
                  <a:pt x="18" y="22"/>
                  <a:pt x="18" y="22"/>
                </a:cubicBezTo>
                <a:cubicBezTo>
                  <a:pt x="17" y="22"/>
                  <a:pt x="17" y="22"/>
                  <a:pt x="17" y="22"/>
                </a:cubicBezTo>
                <a:close/>
                <a:moveTo>
                  <a:pt x="20" y="16"/>
                </a:moveTo>
                <a:cubicBezTo>
                  <a:pt x="19" y="16"/>
                  <a:pt x="19" y="16"/>
                  <a:pt x="19" y="16"/>
                </a:cubicBezTo>
                <a:cubicBezTo>
                  <a:pt x="19" y="16"/>
                  <a:pt x="20" y="17"/>
                  <a:pt x="20" y="17"/>
                </a:cubicBezTo>
                <a:cubicBezTo>
                  <a:pt x="20" y="16"/>
                  <a:pt x="20" y="16"/>
                  <a:pt x="20" y="16"/>
                </a:cubicBezTo>
                <a:close/>
                <a:moveTo>
                  <a:pt x="16" y="19"/>
                </a:moveTo>
                <a:cubicBezTo>
                  <a:pt x="17" y="19"/>
                  <a:pt x="17" y="19"/>
                  <a:pt x="18" y="19"/>
                </a:cubicBezTo>
                <a:cubicBezTo>
                  <a:pt x="18" y="19"/>
                  <a:pt x="18" y="19"/>
                  <a:pt x="18" y="19"/>
                </a:cubicBezTo>
                <a:cubicBezTo>
                  <a:pt x="18" y="18"/>
                  <a:pt x="16" y="18"/>
                  <a:pt x="16" y="19"/>
                </a:cubicBezTo>
                <a:close/>
                <a:moveTo>
                  <a:pt x="19" y="12"/>
                </a:moveTo>
                <a:cubicBezTo>
                  <a:pt x="20" y="13"/>
                  <a:pt x="20" y="13"/>
                  <a:pt x="21" y="13"/>
                </a:cubicBezTo>
                <a:cubicBezTo>
                  <a:pt x="20" y="12"/>
                  <a:pt x="20" y="12"/>
                  <a:pt x="19" y="12"/>
                </a:cubicBezTo>
                <a:close/>
                <a:moveTo>
                  <a:pt x="17" y="17"/>
                </a:moveTo>
                <a:cubicBezTo>
                  <a:pt x="17" y="18"/>
                  <a:pt x="17" y="18"/>
                  <a:pt x="17" y="18"/>
                </a:cubicBezTo>
                <a:cubicBezTo>
                  <a:pt x="17" y="18"/>
                  <a:pt x="18" y="18"/>
                  <a:pt x="18" y="18"/>
                </a:cubicBezTo>
                <a:lnTo>
                  <a:pt x="17" y="17"/>
                </a:lnTo>
                <a:close/>
                <a:moveTo>
                  <a:pt x="20" y="11"/>
                </a:moveTo>
                <a:cubicBezTo>
                  <a:pt x="21" y="11"/>
                  <a:pt x="21" y="11"/>
                  <a:pt x="21" y="11"/>
                </a:cubicBezTo>
                <a:cubicBezTo>
                  <a:pt x="21" y="11"/>
                  <a:pt x="21" y="11"/>
                  <a:pt x="21" y="11"/>
                </a:cubicBezTo>
                <a:cubicBezTo>
                  <a:pt x="21" y="11"/>
                  <a:pt x="20" y="11"/>
                  <a:pt x="20" y="11"/>
                </a:cubicBezTo>
                <a:close/>
                <a:moveTo>
                  <a:pt x="21" y="10"/>
                </a:moveTo>
                <a:cubicBezTo>
                  <a:pt x="21" y="10"/>
                  <a:pt x="21" y="10"/>
                  <a:pt x="21" y="10"/>
                </a:cubicBezTo>
                <a:cubicBezTo>
                  <a:pt x="22" y="10"/>
                  <a:pt x="22" y="10"/>
                  <a:pt x="22" y="10"/>
                </a:cubicBezTo>
                <a:lnTo>
                  <a:pt x="21" y="10"/>
                </a:lnTo>
                <a:close/>
                <a:moveTo>
                  <a:pt x="15" y="22"/>
                </a:moveTo>
                <a:cubicBezTo>
                  <a:pt x="15" y="22"/>
                  <a:pt x="14" y="23"/>
                  <a:pt x="15" y="23"/>
                </a:cubicBezTo>
                <a:cubicBezTo>
                  <a:pt x="15" y="23"/>
                  <a:pt x="15" y="22"/>
                  <a:pt x="15" y="22"/>
                </a:cubicBezTo>
                <a:cubicBezTo>
                  <a:pt x="15" y="22"/>
                  <a:pt x="15" y="22"/>
                  <a:pt x="15" y="22"/>
                </a:cubicBezTo>
                <a:close/>
                <a:moveTo>
                  <a:pt x="12" y="18"/>
                </a:moveTo>
                <a:cubicBezTo>
                  <a:pt x="13" y="20"/>
                  <a:pt x="15" y="20"/>
                  <a:pt x="16" y="20"/>
                </a:cubicBezTo>
                <a:cubicBezTo>
                  <a:pt x="15" y="19"/>
                  <a:pt x="13" y="17"/>
                  <a:pt x="12" y="18"/>
                </a:cubicBezTo>
                <a:close/>
                <a:moveTo>
                  <a:pt x="15" y="13"/>
                </a:moveTo>
                <a:cubicBezTo>
                  <a:pt x="16" y="14"/>
                  <a:pt x="18" y="15"/>
                  <a:pt x="19" y="15"/>
                </a:cubicBezTo>
                <a:cubicBezTo>
                  <a:pt x="18" y="14"/>
                  <a:pt x="16" y="13"/>
                  <a:pt x="15" y="13"/>
                </a:cubicBezTo>
                <a:close/>
                <a:moveTo>
                  <a:pt x="13" y="25"/>
                </a:moveTo>
                <a:cubicBezTo>
                  <a:pt x="13" y="26"/>
                  <a:pt x="13" y="26"/>
                  <a:pt x="13" y="26"/>
                </a:cubicBezTo>
                <a:cubicBezTo>
                  <a:pt x="12" y="26"/>
                  <a:pt x="12" y="26"/>
                  <a:pt x="12" y="26"/>
                </a:cubicBezTo>
                <a:cubicBezTo>
                  <a:pt x="12" y="27"/>
                  <a:pt x="10" y="27"/>
                  <a:pt x="11" y="28"/>
                </a:cubicBezTo>
                <a:cubicBezTo>
                  <a:pt x="11" y="27"/>
                  <a:pt x="13" y="26"/>
                  <a:pt x="13" y="25"/>
                </a:cubicBezTo>
                <a:close/>
                <a:moveTo>
                  <a:pt x="17" y="13"/>
                </a:moveTo>
                <a:cubicBezTo>
                  <a:pt x="18" y="13"/>
                  <a:pt x="18" y="14"/>
                  <a:pt x="19" y="14"/>
                </a:cubicBezTo>
                <a:cubicBezTo>
                  <a:pt x="18" y="14"/>
                  <a:pt x="18" y="13"/>
                  <a:pt x="17" y="13"/>
                </a:cubicBezTo>
                <a:close/>
                <a:moveTo>
                  <a:pt x="14" y="16"/>
                </a:moveTo>
                <a:cubicBezTo>
                  <a:pt x="14" y="16"/>
                  <a:pt x="13" y="16"/>
                  <a:pt x="14" y="17"/>
                </a:cubicBezTo>
                <a:cubicBezTo>
                  <a:pt x="14" y="17"/>
                  <a:pt x="15" y="17"/>
                  <a:pt x="16" y="17"/>
                </a:cubicBezTo>
                <a:cubicBezTo>
                  <a:pt x="17" y="17"/>
                  <a:pt x="17" y="17"/>
                  <a:pt x="17" y="17"/>
                </a:cubicBezTo>
                <a:cubicBezTo>
                  <a:pt x="16" y="17"/>
                  <a:pt x="15" y="16"/>
                  <a:pt x="14" y="16"/>
                </a:cubicBezTo>
                <a:close/>
                <a:moveTo>
                  <a:pt x="12" y="22"/>
                </a:moveTo>
                <a:cubicBezTo>
                  <a:pt x="12" y="23"/>
                  <a:pt x="13" y="23"/>
                  <a:pt x="13" y="23"/>
                </a:cubicBezTo>
                <a:cubicBezTo>
                  <a:pt x="14" y="23"/>
                  <a:pt x="14" y="23"/>
                  <a:pt x="14" y="23"/>
                </a:cubicBezTo>
                <a:cubicBezTo>
                  <a:pt x="13" y="23"/>
                  <a:pt x="13" y="23"/>
                  <a:pt x="12" y="22"/>
                </a:cubicBezTo>
                <a:close/>
                <a:moveTo>
                  <a:pt x="19" y="10"/>
                </a:moveTo>
                <a:cubicBezTo>
                  <a:pt x="18" y="10"/>
                  <a:pt x="18" y="10"/>
                  <a:pt x="18" y="10"/>
                </a:cubicBezTo>
                <a:cubicBezTo>
                  <a:pt x="18" y="11"/>
                  <a:pt x="19" y="11"/>
                  <a:pt x="19" y="11"/>
                </a:cubicBezTo>
                <a:cubicBezTo>
                  <a:pt x="19" y="11"/>
                  <a:pt x="19" y="10"/>
                  <a:pt x="19" y="10"/>
                </a:cubicBezTo>
                <a:close/>
                <a:moveTo>
                  <a:pt x="11" y="24"/>
                </a:moveTo>
                <a:cubicBezTo>
                  <a:pt x="10" y="25"/>
                  <a:pt x="11" y="25"/>
                  <a:pt x="11" y="25"/>
                </a:cubicBezTo>
                <a:cubicBezTo>
                  <a:pt x="11" y="25"/>
                  <a:pt x="11" y="25"/>
                  <a:pt x="12" y="26"/>
                </a:cubicBezTo>
                <a:cubicBezTo>
                  <a:pt x="12" y="25"/>
                  <a:pt x="12" y="25"/>
                  <a:pt x="12" y="25"/>
                </a:cubicBezTo>
                <a:cubicBezTo>
                  <a:pt x="11" y="25"/>
                  <a:pt x="11" y="24"/>
                  <a:pt x="11" y="24"/>
                </a:cubicBezTo>
                <a:close/>
                <a:moveTo>
                  <a:pt x="11" y="26"/>
                </a:moveTo>
                <a:cubicBezTo>
                  <a:pt x="11" y="27"/>
                  <a:pt x="11" y="27"/>
                  <a:pt x="11" y="27"/>
                </a:cubicBezTo>
                <a:lnTo>
                  <a:pt x="11" y="26"/>
                </a:lnTo>
                <a:close/>
                <a:moveTo>
                  <a:pt x="11" y="22"/>
                </a:moveTo>
                <a:cubicBezTo>
                  <a:pt x="11" y="23"/>
                  <a:pt x="10" y="23"/>
                  <a:pt x="11" y="23"/>
                </a:cubicBezTo>
                <a:cubicBezTo>
                  <a:pt x="11" y="23"/>
                  <a:pt x="11" y="23"/>
                  <a:pt x="11" y="23"/>
                </a:cubicBezTo>
                <a:cubicBezTo>
                  <a:pt x="11" y="23"/>
                  <a:pt x="11" y="22"/>
                  <a:pt x="11" y="22"/>
                </a:cubicBezTo>
                <a:close/>
                <a:moveTo>
                  <a:pt x="11" y="20"/>
                </a:moveTo>
                <a:cubicBezTo>
                  <a:pt x="11" y="21"/>
                  <a:pt x="11" y="21"/>
                  <a:pt x="11" y="21"/>
                </a:cubicBezTo>
                <a:cubicBezTo>
                  <a:pt x="11" y="21"/>
                  <a:pt x="12" y="21"/>
                  <a:pt x="12" y="20"/>
                </a:cubicBezTo>
                <a:cubicBezTo>
                  <a:pt x="12" y="20"/>
                  <a:pt x="11" y="20"/>
                  <a:pt x="11" y="20"/>
                </a:cubicBezTo>
                <a:close/>
                <a:moveTo>
                  <a:pt x="16" y="10"/>
                </a:moveTo>
                <a:cubicBezTo>
                  <a:pt x="16" y="11"/>
                  <a:pt x="16" y="11"/>
                  <a:pt x="16" y="11"/>
                </a:cubicBezTo>
                <a:cubicBezTo>
                  <a:pt x="17" y="10"/>
                  <a:pt x="17" y="10"/>
                  <a:pt x="17" y="10"/>
                </a:cubicBezTo>
                <a:cubicBezTo>
                  <a:pt x="16" y="10"/>
                  <a:pt x="16" y="10"/>
                  <a:pt x="16" y="10"/>
                </a:cubicBezTo>
                <a:close/>
                <a:moveTo>
                  <a:pt x="11" y="13"/>
                </a:moveTo>
                <a:cubicBezTo>
                  <a:pt x="12" y="14"/>
                  <a:pt x="14" y="15"/>
                  <a:pt x="15" y="14"/>
                </a:cubicBezTo>
                <a:cubicBezTo>
                  <a:pt x="13" y="14"/>
                  <a:pt x="12" y="13"/>
                  <a:pt x="11" y="13"/>
                </a:cubicBezTo>
                <a:close/>
                <a:moveTo>
                  <a:pt x="11" y="18"/>
                </a:moveTo>
                <a:cubicBezTo>
                  <a:pt x="10" y="19"/>
                  <a:pt x="11" y="19"/>
                  <a:pt x="12" y="19"/>
                </a:cubicBezTo>
                <a:cubicBezTo>
                  <a:pt x="11" y="19"/>
                  <a:pt x="11" y="18"/>
                  <a:pt x="11" y="18"/>
                </a:cubicBezTo>
                <a:close/>
                <a:moveTo>
                  <a:pt x="15" y="8"/>
                </a:moveTo>
                <a:cubicBezTo>
                  <a:pt x="15" y="8"/>
                  <a:pt x="16" y="9"/>
                  <a:pt x="15" y="10"/>
                </a:cubicBezTo>
                <a:cubicBezTo>
                  <a:pt x="15" y="10"/>
                  <a:pt x="16" y="10"/>
                  <a:pt x="16" y="9"/>
                </a:cubicBezTo>
                <a:cubicBezTo>
                  <a:pt x="16" y="9"/>
                  <a:pt x="16" y="8"/>
                  <a:pt x="15" y="8"/>
                </a:cubicBezTo>
                <a:close/>
                <a:moveTo>
                  <a:pt x="11" y="16"/>
                </a:moveTo>
                <a:cubicBezTo>
                  <a:pt x="11" y="17"/>
                  <a:pt x="12" y="18"/>
                  <a:pt x="12" y="17"/>
                </a:cubicBezTo>
                <a:cubicBezTo>
                  <a:pt x="12" y="17"/>
                  <a:pt x="11" y="16"/>
                  <a:pt x="11" y="16"/>
                </a:cubicBezTo>
                <a:close/>
                <a:moveTo>
                  <a:pt x="11" y="14"/>
                </a:moveTo>
                <a:cubicBezTo>
                  <a:pt x="11" y="15"/>
                  <a:pt x="11" y="15"/>
                  <a:pt x="11" y="15"/>
                </a:cubicBezTo>
                <a:cubicBezTo>
                  <a:pt x="12" y="16"/>
                  <a:pt x="12" y="16"/>
                  <a:pt x="13" y="16"/>
                </a:cubicBezTo>
                <a:cubicBezTo>
                  <a:pt x="12" y="15"/>
                  <a:pt x="12" y="14"/>
                  <a:pt x="11" y="14"/>
                </a:cubicBezTo>
                <a:close/>
                <a:moveTo>
                  <a:pt x="13" y="11"/>
                </a:moveTo>
                <a:cubicBezTo>
                  <a:pt x="12" y="11"/>
                  <a:pt x="12" y="11"/>
                  <a:pt x="11" y="11"/>
                </a:cubicBezTo>
                <a:cubicBezTo>
                  <a:pt x="12" y="12"/>
                  <a:pt x="14" y="13"/>
                  <a:pt x="14" y="12"/>
                </a:cubicBezTo>
                <a:cubicBezTo>
                  <a:pt x="14" y="12"/>
                  <a:pt x="13" y="11"/>
                  <a:pt x="13" y="11"/>
                </a:cubicBezTo>
                <a:close/>
                <a:moveTo>
                  <a:pt x="8" y="17"/>
                </a:moveTo>
                <a:cubicBezTo>
                  <a:pt x="8" y="17"/>
                  <a:pt x="10" y="18"/>
                  <a:pt x="10" y="18"/>
                </a:cubicBezTo>
                <a:cubicBezTo>
                  <a:pt x="9" y="18"/>
                  <a:pt x="9" y="17"/>
                  <a:pt x="8" y="17"/>
                </a:cubicBezTo>
                <a:close/>
                <a:moveTo>
                  <a:pt x="14" y="9"/>
                </a:moveTo>
                <a:cubicBezTo>
                  <a:pt x="14" y="10"/>
                  <a:pt x="14" y="10"/>
                  <a:pt x="14" y="10"/>
                </a:cubicBezTo>
                <a:cubicBezTo>
                  <a:pt x="14" y="9"/>
                  <a:pt x="14" y="9"/>
                  <a:pt x="14" y="9"/>
                </a:cubicBezTo>
                <a:close/>
                <a:moveTo>
                  <a:pt x="14" y="8"/>
                </a:moveTo>
                <a:cubicBezTo>
                  <a:pt x="14" y="8"/>
                  <a:pt x="14" y="8"/>
                  <a:pt x="14" y="8"/>
                </a:cubicBezTo>
                <a:cubicBezTo>
                  <a:pt x="14" y="8"/>
                  <a:pt x="14" y="8"/>
                  <a:pt x="14" y="8"/>
                </a:cubicBezTo>
                <a:close/>
                <a:moveTo>
                  <a:pt x="11" y="12"/>
                </a:moveTo>
                <a:cubicBezTo>
                  <a:pt x="11" y="12"/>
                  <a:pt x="11" y="12"/>
                  <a:pt x="11" y="12"/>
                </a:cubicBezTo>
                <a:cubicBezTo>
                  <a:pt x="12" y="13"/>
                  <a:pt x="12" y="13"/>
                  <a:pt x="12" y="13"/>
                </a:cubicBezTo>
                <a:lnTo>
                  <a:pt x="11" y="12"/>
                </a:lnTo>
                <a:close/>
                <a:moveTo>
                  <a:pt x="12" y="7"/>
                </a:moveTo>
                <a:cubicBezTo>
                  <a:pt x="11" y="8"/>
                  <a:pt x="12" y="8"/>
                  <a:pt x="11" y="9"/>
                </a:cubicBezTo>
                <a:cubicBezTo>
                  <a:pt x="12" y="9"/>
                  <a:pt x="12" y="9"/>
                  <a:pt x="13" y="9"/>
                </a:cubicBezTo>
                <a:cubicBezTo>
                  <a:pt x="13" y="9"/>
                  <a:pt x="13" y="8"/>
                  <a:pt x="12" y="7"/>
                </a:cubicBezTo>
                <a:close/>
                <a:moveTo>
                  <a:pt x="12" y="4"/>
                </a:moveTo>
                <a:cubicBezTo>
                  <a:pt x="11" y="5"/>
                  <a:pt x="13" y="6"/>
                  <a:pt x="14" y="7"/>
                </a:cubicBezTo>
                <a:cubicBezTo>
                  <a:pt x="14" y="6"/>
                  <a:pt x="13" y="5"/>
                  <a:pt x="12" y="4"/>
                </a:cubicBezTo>
                <a:close/>
                <a:moveTo>
                  <a:pt x="8" y="13"/>
                </a:moveTo>
                <a:cubicBezTo>
                  <a:pt x="9" y="13"/>
                  <a:pt x="9" y="14"/>
                  <a:pt x="10" y="14"/>
                </a:cubicBezTo>
                <a:cubicBezTo>
                  <a:pt x="10" y="14"/>
                  <a:pt x="10" y="14"/>
                  <a:pt x="10" y="14"/>
                </a:cubicBezTo>
                <a:cubicBezTo>
                  <a:pt x="10" y="13"/>
                  <a:pt x="9" y="13"/>
                  <a:pt x="8" y="13"/>
                </a:cubicBezTo>
                <a:close/>
                <a:moveTo>
                  <a:pt x="8" y="14"/>
                </a:moveTo>
                <a:cubicBezTo>
                  <a:pt x="8" y="14"/>
                  <a:pt x="9" y="15"/>
                  <a:pt x="10" y="15"/>
                </a:cubicBezTo>
                <a:cubicBezTo>
                  <a:pt x="9" y="14"/>
                  <a:pt x="9" y="13"/>
                  <a:pt x="8" y="14"/>
                </a:cubicBezTo>
                <a:close/>
                <a:moveTo>
                  <a:pt x="10" y="11"/>
                </a:moveTo>
                <a:cubicBezTo>
                  <a:pt x="10" y="11"/>
                  <a:pt x="10" y="11"/>
                  <a:pt x="9" y="12"/>
                </a:cubicBezTo>
                <a:cubicBezTo>
                  <a:pt x="10" y="12"/>
                  <a:pt x="10" y="12"/>
                  <a:pt x="10" y="12"/>
                </a:cubicBezTo>
                <a:cubicBezTo>
                  <a:pt x="11" y="12"/>
                  <a:pt x="11" y="11"/>
                  <a:pt x="10" y="11"/>
                </a:cubicBezTo>
                <a:close/>
                <a:moveTo>
                  <a:pt x="12" y="6"/>
                </a:moveTo>
                <a:cubicBezTo>
                  <a:pt x="12" y="7"/>
                  <a:pt x="12" y="7"/>
                  <a:pt x="12" y="7"/>
                </a:cubicBezTo>
                <a:cubicBezTo>
                  <a:pt x="12" y="7"/>
                  <a:pt x="12" y="7"/>
                  <a:pt x="12" y="7"/>
                </a:cubicBezTo>
                <a:cubicBezTo>
                  <a:pt x="12" y="7"/>
                  <a:pt x="12" y="6"/>
                  <a:pt x="12" y="6"/>
                </a:cubicBezTo>
                <a:close/>
                <a:moveTo>
                  <a:pt x="8" y="11"/>
                </a:moveTo>
                <a:cubicBezTo>
                  <a:pt x="8" y="11"/>
                  <a:pt x="8" y="11"/>
                  <a:pt x="9" y="12"/>
                </a:cubicBezTo>
                <a:cubicBezTo>
                  <a:pt x="9" y="11"/>
                  <a:pt x="9" y="11"/>
                  <a:pt x="9" y="11"/>
                </a:cubicBezTo>
                <a:cubicBezTo>
                  <a:pt x="9" y="11"/>
                  <a:pt x="8" y="11"/>
                  <a:pt x="8" y="11"/>
                </a:cubicBezTo>
                <a:close/>
                <a:moveTo>
                  <a:pt x="5" y="11"/>
                </a:moveTo>
                <a:cubicBezTo>
                  <a:pt x="6" y="12"/>
                  <a:pt x="7" y="13"/>
                  <a:pt x="8" y="12"/>
                </a:cubicBezTo>
                <a:cubicBezTo>
                  <a:pt x="7" y="12"/>
                  <a:pt x="5" y="11"/>
                  <a:pt x="5" y="11"/>
                </a:cubicBezTo>
                <a:close/>
                <a:moveTo>
                  <a:pt x="12" y="2"/>
                </a:moveTo>
                <a:cubicBezTo>
                  <a:pt x="12" y="3"/>
                  <a:pt x="12" y="3"/>
                  <a:pt x="12" y="3"/>
                </a:cubicBezTo>
                <a:cubicBezTo>
                  <a:pt x="12" y="3"/>
                  <a:pt x="12" y="3"/>
                  <a:pt x="12" y="3"/>
                </a:cubicBezTo>
                <a:lnTo>
                  <a:pt x="12" y="2"/>
                </a:lnTo>
                <a:close/>
                <a:moveTo>
                  <a:pt x="3" y="12"/>
                </a:moveTo>
                <a:cubicBezTo>
                  <a:pt x="4" y="13"/>
                  <a:pt x="4" y="13"/>
                  <a:pt x="4" y="13"/>
                </a:cubicBezTo>
                <a:lnTo>
                  <a:pt x="3" y="12"/>
                </a:lnTo>
                <a:close/>
                <a:moveTo>
                  <a:pt x="1" y="12"/>
                </a:moveTo>
                <a:cubicBezTo>
                  <a:pt x="2" y="12"/>
                  <a:pt x="2" y="12"/>
                  <a:pt x="2" y="12"/>
                </a:cubicBezTo>
                <a:cubicBezTo>
                  <a:pt x="2" y="11"/>
                  <a:pt x="2" y="11"/>
                  <a:pt x="2" y="11"/>
                </a:cubicBezTo>
                <a:cubicBezTo>
                  <a:pt x="2" y="11"/>
                  <a:pt x="2" y="11"/>
                  <a:pt x="1" y="12"/>
                </a:cubicBezTo>
                <a:close/>
              </a:path>
            </a:pathLst>
          </a:custGeom>
          <a:solidFill>
            <a:srgbClr val="76AADB"/>
          </a:solidFill>
          <a:ln>
            <a:noFill/>
          </a:ln>
        </p:spPr>
        <p:txBody>
          <a:bodyPr vert="horz" wrap="square" lIns="91440" tIns="45720" rIns="91440" bIns="45720" numCol="1" anchor="t" anchorCtr="0" compatLnSpc="1"/>
          <a:lstStyle/>
          <a:p>
            <a:endParaRPr lang="zh-CN" altLang="en-US"/>
          </a:p>
        </p:txBody>
      </p:sp>
      <p:sp>
        <p:nvSpPr>
          <p:cNvPr id="313" name="Freeform 298"/>
          <p:cNvSpPr>
            <a:spLocks noEditPoints="1"/>
          </p:cNvSpPr>
          <p:nvPr/>
        </p:nvSpPr>
        <p:spPr bwMode="auto">
          <a:xfrm>
            <a:off x="7881625" y="605143"/>
            <a:ext cx="401939" cy="403919"/>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70AD47"/>
          </a:solidFill>
          <a:ln>
            <a:noFill/>
          </a:ln>
        </p:spPr>
        <p:txBody>
          <a:bodyPr vert="horz" wrap="square" lIns="91440" tIns="45720" rIns="91440" bIns="45720" numCol="1" anchor="t" anchorCtr="0" compatLnSpc="1"/>
          <a:lstStyle/>
          <a:p>
            <a:endParaRPr lang="zh-CN" altLang="en-US"/>
          </a:p>
        </p:txBody>
      </p:sp>
      <p:sp>
        <p:nvSpPr>
          <p:cNvPr id="157" name="椭圆 156"/>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8" name="椭圆 157"/>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9" name="椭圆 158"/>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0" name="椭圆 159"/>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1" name="文本框 5"/>
          <p:cNvSpPr txBox="1">
            <a:spLocks noChangeArrowheads="1"/>
          </p:cNvSpPr>
          <p:nvPr/>
        </p:nvSpPr>
        <p:spPr bwMode="auto">
          <a:xfrm>
            <a:off x="4972393" y="3078609"/>
            <a:ext cx="223651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ctr" defTabSz="514350" fontAlgn="base">
              <a:spcBef>
                <a:spcPct val="0"/>
              </a:spcBef>
              <a:spcAft>
                <a:spcPct val="0"/>
              </a:spcAft>
              <a:defRPr/>
            </a:pPr>
            <a:r>
              <a:rPr lang="zh-TW" altLang="en-US" sz="8000" b="1" dirty="0" smtClean="0">
                <a:solidFill>
                  <a:srgbClr val="2E2E2E"/>
                </a:solidFill>
                <a:latin typeface="微軟正黑體" panose="020B0604030504040204" pitchFamily="34" charset="-120"/>
                <a:ea typeface="微軟正黑體" panose="020B0604030504040204" pitchFamily="34" charset="-120"/>
              </a:rPr>
              <a:t>主題</a:t>
            </a:r>
            <a:endParaRPr lang="zh-CN" altLang="en-US" sz="8000" b="1" dirty="0">
              <a:solidFill>
                <a:srgbClr val="2E2E2E"/>
              </a:solidFill>
              <a:latin typeface="微軟正黑體" panose="020B0604030504040204" pitchFamily="34" charset="-120"/>
              <a:ea typeface="微軟正黑體" panose="020B0604030504040204" pitchFamily="34" charset="-120"/>
            </a:endParaRPr>
          </a:p>
        </p:txBody>
      </p:sp>
      <p:cxnSp>
        <p:nvCxnSpPr>
          <p:cNvPr id="162" name="直接连接符 161"/>
          <p:cNvCxnSpPr/>
          <p:nvPr/>
        </p:nvCxnSpPr>
        <p:spPr>
          <a:xfrm>
            <a:off x="4139953" y="4402048"/>
            <a:ext cx="3994337" cy="0"/>
          </a:xfrm>
          <a:prstGeom prst="line">
            <a:avLst/>
          </a:prstGeom>
          <a:noFill/>
          <a:ln w="38100" cap="flat" cmpd="sng" algn="ctr">
            <a:solidFill>
              <a:srgbClr val="2E2E2E"/>
            </a:solidFill>
            <a:prstDash val="solid"/>
            <a:miter lim="800000"/>
          </a:ln>
          <a:effectLst/>
        </p:spPr>
      </p:cxnSp>
      <p:sp>
        <p:nvSpPr>
          <p:cNvPr id="163" name="文本框 5"/>
          <p:cNvSpPr txBox="1">
            <a:spLocks noChangeArrowheads="1"/>
          </p:cNvSpPr>
          <p:nvPr/>
        </p:nvSpPr>
        <p:spPr bwMode="auto">
          <a:xfrm>
            <a:off x="4346257" y="4670058"/>
            <a:ext cx="332901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ctr" defTabSz="514350" fontAlgn="base">
              <a:spcBef>
                <a:spcPct val="0"/>
              </a:spcBef>
              <a:spcAft>
                <a:spcPct val="0"/>
              </a:spcAft>
              <a:defRPr/>
            </a:pPr>
            <a:r>
              <a:rPr lang="zh-TW" altLang="en-US" sz="2800" b="1" dirty="0" smtClean="0">
                <a:solidFill>
                  <a:srgbClr val="2E2E2E"/>
                </a:solidFill>
                <a:latin typeface="微軟正黑體" panose="020B0604030504040204" pitchFamily="34" charset="-120"/>
                <a:ea typeface="微軟正黑體" panose="020B0604030504040204" pitchFamily="34" charset="-120"/>
              </a:rPr>
              <a:t>報告人</a:t>
            </a:r>
            <a:r>
              <a:rPr lang="zh-CN" altLang="en-US" sz="2800" b="1" dirty="0" smtClean="0">
                <a:solidFill>
                  <a:srgbClr val="2E2E2E"/>
                </a:solidFill>
                <a:latin typeface="微軟正黑體" panose="020B0604030504040204" pitchFamily="34" charset="-120"/>
                <a:ea typeface="微軟正黑體" panose="020B0604030504040204" pitchFamily="34" charset="-120"/>
              </a:rPr>
              <a:t>：</a:t>
            </a:r>
            <a:r>
              <a:rPr lang="en-US" altLang="zh-CN" sz="2800" b="1" dirty="0" smtClean="0">
                <a:solidFill>
                  <a:srgbClr val="2E2E2E"/>
                </a:solidFill>
                <a:latin typeface="微軟正黑體" panose="020B0604030504040204" pitchFamily="34" charset="-120"/>
                <a:ea typeface="微軟正黑體" panose="020B0604030504040204" pitchFamily="34" charset="-120"/>
              </a:rPr>
              <a:t>×××</a:t>
            </a:r>
            <a:endParaRPr lang="zh-CN" altLang="en-US" sz="2800" b="1" dirty="0">
              <a:solidFill>
                <a:srgbClr val="2E2E2E"/>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40184430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组合 30"/>
          <p:cNvGrpSpPr/>
          <p:nvPr/>
        </p:nvGrpSpPr>
        <p:grpSpPr>
          <a:xfrm>
            <a:off x="7051966" y="2594233"/>
            <a:ext cx="1007305" cy="228560"/>
            <a:chOff x="769454" y="1679275"/>
            <a:chExt cx="1352299" cy="306840"/>
          </a:xfrm>
          <a:solidFill>
            <a:schemeClr val="bg1">
              <a:lumMod val="50000"/>
            </a:schemeClr>
          </a:solidFill>
        </p:grpSpPr>
        <p:sp>
          <p:nvSpPr>
            <p:cNvPr id="32" name="Freeform 871"/>
            <p:cNvSpPr>
              <a:spLocks/>
            </p:cNvSpPr>
            <p:nvPr/>
          </p:nvSpPr>
          <p:spPr bwMode="auto">
            <a:xfrm rot="844219">
              <a:off x="769454" y="1679275"/>
              <a:ext cx="1204482" cy="306840"/>
            </a:xfrm>
            <a:custGeom>
              <a:avLst/>
              <a:gdLst>
                <a:gd name="T0" fmla="*/ 74 w 75"/>
                <a:gd name="T1" fmla="*/ 0 h 19"/>
                <a:gd name="T2" fmla="*/ 37 w 75"/>
                <a:gd name="T3" fmla="*/ 8 h 19"/>
                <a:gd name="T4" fmla="*/ 19 w 75"/>
                <a:gd name="T5" fmla="*/ 13 h 19"/>
                <a:gd name="T6" fmla="*/ 10 w 75"/>
                <a:gd name="T7" fmla="*/ 15 h 19"/>
                <a:gd name="T8" fmla="*/ 6 w 75"/>
                <a:gd name="T9" fmla="*/ 16 h 19"/>
                <a:gd name="T10" fmla="*/ 2 w 75"/>
                <a:gd name="T11" fmla="*/ 17 h 19"/>
                <a:gd name="T12" fmla="*/ 1 w 75"/>
                <a:gd name="T13" fmla="*/ 17 h 19"/>
                <a:gd name="T14" fmla="*/ 1 w 75"/>
                <a:gd name="T15" fmla="*/ 19 h 19"/>
                <a:gd name="T16" fmla="*/ 10 w 75"/>
                <a:gd name="T17" fmla="*/ 17 h 19"/>
                <a:gd name="T18" fmla="*/ 19 w 75"/>
                <a:gd name="T19" fmla="*/ 14 h 19"/>
                <a:gd name="T20" fmla="*/ 38 w 75"/>
                <a:gd name="T21" fmla="*/ 9 h 19"/>
                <a:gd name="T22" fmla="*/ 74 w 75"/>
                <a:gd name="T23" fmla="*/ 1 h 19"/>
                <a:gd name="T24" fmla="*/ 74 w 75"/>
                <a:gd name="T25" fmla="*/ 0 h 19"/>
                <a:gd name="T26" fmla="*/ 74 w 75"/>
                <a:gd name="T2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9">
                  <a:moveTo>
                    <a:pt x="74" y="0"/>
                  </a:moveTo>
                  <a:cubicBezTo>
                    <a:pt x="61" y="2"/>
                    <a:pt x="49" y="5"/>
                    <a:pt x="37" y="8"/>
                  </a:cubicBezTo>
                  <a:cubicBezTo>
                    <a:pt x="31" y="10"/>
                    <a:pt x="25" y="11"/>
                    <a:pt x="19" y="13"/>
                  </a:cubicBezTo>
                  <a:cubicBezTo>
                    <a:pt x="16" y="13"/>
                    <a:pt x="13" y="14"/>
                    <a:pt x="10" y="15"/>
                  </a:cubicBezTo>
                  <a:cubicBezTo>
                    <a:pt x="9" y="15"/>
                    <a:pt x="8" y="15"/>
                    <a:pt x="6" y="16"/>
                  </a:cubicBezTo>
                  <a:cubicBezTo>
                    <a:pt x="5" y="16"/>
                    <a:pt x="4" y="17"/>
                    <a:pt x="2" y="17"/>
                  </a:cubicBezTo>
                  <a:cubicBezTo>
                    <a:pt x="2" y="17"/>
                    <a:pt x="1" y="17"/>
                    <a:pt x="1" y="17"/>
                  </a:cubicBezTo>
                  <a:cubicBezTo>
                    <a:pt x="0" y="17"/>
                    <a:pt x="0" y="19"/>
                    <a:pt x="1" y="19"/>
                  </a:cubicBezTo>
                  <a:cubicBezTo>
                    <a:pt x="4" y="18"/>
                    <a:pt x="7" y="17"/>
                    <a:pt x="10" y="17"/>
                  </a:cubicBezTo>
                  <a:cubicBezTo>
                    <a:pt x="13" y="16"/>
                    <a:pt x="16" y="15"/>
                    <a:pt x="19" y="14"/>
                  </a:cubicBezTo>
                  <a:cubicBezTo>
                    <a:pt x="25" y="12"/>
                    <a:pt x="32" y="11"/>
                    <a:pt x="38" y="9"/>
                  </a:cubicBezTo>
                  <a:cubicBezTo>
                    <a:pt x="50" y="7"/>
                    <a:pt x="62" y="3"/>
                    <a:pt x="74" y="1"/>
                  </a:cubicBezTo>
                  <a:cubicBezTo>
                    <a:pt x="75" y="1"/>
                    <a:pt x="75" y="0"/>
                    <a:pt x="74" y="0"/>
                  </a:cubicBezTo>
                  <a:cubicBezTo>
                    <a:pt x="74" y="0"/>
                    <a:pt x="74" y="0"/>
                    <a:pt x="7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3" name="Freeform 872"/>
            <p:cNvSpPr>
              <a:spLocks/>
            </p:cNvSpPr>
            <p:nvPr/>
          </p:nvSpPr>
          <p:spPr bwMode="auto">
            <a:xfrm rot="844219">
              <a:off x="1849590" y="1767970"/>
              <a:ext cx="272163" cy="192115"/>
            </a:xfrm>
            <a:custGeom>
              <a:avLst/>
              <a:gdLst>
                <a:gd name="T0" fmla="*/ 1 w 10"/>
                <a:gd name="T1" fmla="*/ 2 h 7"/>
                <a:gd name="T2" fmla="*/ 6 w 10"/>
                <a:gd name="T3" fmla="*/ 2 h 7"/>
                <a:gd name="T4" fmla="*/ 6 w 10"/>
                <a:gd name="T5" fmla="*/ 2 h 7"/>
                <a:gd name="T6" fmla="*/ 5 w 10"/>
                <a:gd name="T7" fmla="*/ 3 h 7"/>
                <a:gd name="T8" fmla="*/ 2 w 10"/>
                <a:gd name="T9" fmla="*/ 5 h 7"/>
                <a:gd name="T10" fmla="*/ 2 w 10"/>
                <a:gd name="T11" fmla="*/ 5 h 7"/>
                <a:gd name="T12" fmla="*/ 2 w 10"/>
                <a:gd name="T13" fmla="*/ 6 h 7"/>
                <a:gd name="T14" fmla="*/ 9 w 10"/>
                <a:gd name="T15" fmla="*/ 2 h 7"/>
                <a:gd name="T16" fmla="*/ 9 w 10"/>
                <a:gd name="T17" fmla="*/ 0 h 7"/>
                <a:gd name="T18" fmla="*/ 6 w 10"/>
                <a:gd name="T19" fmla="*/ 0 h 7"/>
                <a:gd name="T20" fmla="*/ 1 w 10"/>
                <a:gd name="T21" fmla="*/ 0 h 7"/>
                <a:gd name="T22" fmla="*/ 1 w 10"/>
                <a:gd name="T23" fmla="*/ 0 h 7"/>
                <a:gd name="T24" fmla="*/ 1 w 10"/>
                <a:gd name="T25"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7">
                  <a:moveTo>
                    <a:pt x="1" y="2"/>
                  </a:moveTo>
                  <a:cubicBezTo>
                    <a:pt x="3" y="2"/>
                    <a:pt x="4" y="2"/>
                    <a:pt x="6" y="2"/>
                  </a:cubicBezTo>
                  <a:cubicBezTo>
                    <a:pt x="6" y="2"/>
                    <a:pt x="6" y="2"/>
                    <a:pt x="6" y="2"/>
                  </a:cubicBezTo>
                  <a:cubicBezTo>
                    <a:pt x="6" y="2"/>
                    <a:pt x="5" y="3"/>
                    <a:pt x="5" y="3"/>
                  </a:cubicBezTo>
                  <a:cubicBezTo>
                    <a:pt x="4" y="4"/>
                    <a:pt x="3" y="4"/>
                    <a:pt x="2" y="5"/>
                  </a:cubicBezTo>
                  <a:cubicBezTo>
                    <a:pt x="2" y="5"/>
                    <a:pt x="2" y="5"/>
                    <a:pt x="2" y="5"/>
                  </a:cubicBezTo>
                  <a:cubicBezTo>
                    <a:pt x="1" y="5"/>
                    <a:pt x="1" y="7"/>
                    <a:pt x="2" y="6"/>
                  </a:cubicBezTo>
                  <a:cubicBezTo>
                    <a:pt x="5" y="6"/>
                    <a:pt x="7" y="3"/>
                    <a:pt x="9" y="2"/>
                  </a:cubicBezTo>
                  <a:cubicBezTo>
                    <a:pt x="10" y="1"/>
                    <a:pt x="9" y="0"/>
                    <a:pt x="9" y="0"/>
                  </a:cubicBezTo>
                  <a:cubicBezTo>
                    <a:pt x="8" y="0"/>
                    <a:pt x="7" y="0"/>
                    <a:pt x="6" y="0"/>
                  </a:cubicBezTo>
                  <a:cubicBezTo>
                    <a:pt x="4" y="0"/>
                    <a:pt x="3" y="0"/>
                    <a:pt x="1" y="0"/>
                  </a:cubicBezTo>
                  <a:cubicBezTo>
                    <a:pt x="1" y="0"/>
                    <a:pt x="1" y="0"/>
                    <a:pt x="1" y="0"/>
                  </a:cubicBezTo>
                  <a:cubicBezTo>
                    <a:pt x="0" y="0"/>
                    <a:pt x="0" y="2"/>
                    <a:pt x="1"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34" name="组合 33"/>
          <p:cNvGrpSpPr/>
          <p:nvPr/>
        </p:nvGrpSpPr>
        <p:grpSpPr>
          <a:xfrm rot="2700000">
            <a:off x="6762291" y="3539897"/>
            <a:ext cx="1007305" cy="228560"/>
            <a:chOff x="769454" y="1679275"/>
            <a:chExt cx="1352299" cy="306840"/>
          </a:xfrm>
          <a:solidFill>
            <a:schemeClr val="bg1">
              <a:lumMod val="50000"/>
            </a:schemeClr>
          </a:solidFill>
        </p:grpSpPr>
        <p:sp>
          <p:nvSpPr>
            <p:cNvPr id="35" name="Freeform 871"/>
            <p:cNvSpPr>
              <a:spLocks/>
            </p:cNvSpPr>
            <p:nvPr/>
          </p:nvSpPr>
          <p:spPr bwMode="auto">
            <a:xfrm rot="844219">
              <a:off x="769454" y="1679275"/>
              <a:ext cx="1204482" cy="306840"/>
            </a:xfrm>
            <a:custGeom>
              <a:avLst/>
              <a:gdLst>
                <a:gd name="T0" fmla="*/ 74 w 75"/>
                <a:gd name="T1" fmla="*/ 0 h 19"/>
                <a:gd name="T2" fmla="*/ 37 w 75"/>
                <a:gd name="T3" fmla="*/ 8 h 19"/>
                <a:gd name="T4" fmla="*/ 19 w 75"/>
                <a:gd name="T5" fmla="*/ 13 h 19"/>
                <a:gd name="T6" fmla="*/ 10 w 75"/>
                <a:gd name="T7" fmla="*/ 15 h 19"/>
                <a:gd name="T8" fmla="*/ 6 w 75"/>
                <a:gd name="T9" fmla="*/ 16 h 19"/>
                <a:gd name="T10" fmla="*/ 2 w 75"/>
                <a:gd name="T11" fmla="*/ 17 h 19"/>
                <a:gd name="T12" fmla="*/ 1 w 75"/>
                <a:gd name="T13" fmla="*/ 17 h 19"/>
                <a:gd name="T14" fmla="*/ 1 w 75"/>
                <a:gd name="T15" fmla="*/ 19 h 19"/>
                <a:gd name="T16" fmla="*/ 10 w 75"/>
                <a:gd name="T17" fmla="*/ 17 h 19"/>
                <a:gd name="T18" fmla="*/ 19 w 75"/>
                <a:gd name="T19" fmla="*/ 14 h 19"/>
                <a:gd name="T20" fmla="*/ 38 w 75"/>
                <a:gd name="T21" fmla="*/ 9 h 19"/>
                <a:gd name="T22" fmla="*/ 74 w 75"/>
                <a:gd name="T23" fmla="*/ 1 h 19"/>
                <a:gd name="T24" fmla="*/ 74 w 75"/>
                <a:gd name="T25" fmla="*/ 0 h 19"/>
                <a:gd name="T26" fmla="*/ 74 w 75"/>
                <a:gd name="T2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9">
                  <a:moveTo>
                    <a:pt x="74" y="0"/>
                  </a:moveTo>
                  <a:cubicBezTo>
                    <a:pt x="61" y="2"/>
                    <a:pt x="49" y="5"/>
                    <a:pt x="37" y="8"/>
                  </a:cubicBezTo>
                  <a:cubicBezTo>
                    <a:pt x="31" y="10"/>
                    <a:pt x="25" y="11"/>
                    <a:pt x="19" y="13"/>
                  </a:cubicBezTo>
                  <a:cubicBezTo>
                    <a:pt x="16" y="13"/>
                    <a:pt x="13" y="14"/>
                    <a:pt x="10" y="15"/>
                  </a:cubicBezTo>
                  <a:cubicBezTo>
                    <a:pt x="9" y="15"/>
                    <a:pt x="8" y="15"/>
                    <a:pt x="6" y="16"/>
                  </a:cubicBezTo>
                  <a:cubicBezTo>
                    <a:pt x="5" y="16"/>
                    <a:pt x="4" y="17"/>
                    <a:pt x="2" y="17"/>
                  </a:cubicBezTo>
                  <a:cubicBezTo>
                    <a:pt x="2" y="17"/>
                    <a:pt x="1" y="17"/>
                    <a:pt x="1" y="17"/>
                  </a:cubicBezTo>
                  <a:cubicBezTo>
                    <a:pt x="0" y="17"/>
                    <a:pt x="0" y="19"/>
                    <a:pt x="1" y="19"/>
                  </a:cubicBezTo>
                  <a:cubicBezTo>
                    <a:pt x="4" y="18"/>
                    <a:pt x="7" y="17"/>
                    <a:pt x="10" y="17"/>
                  </a:cubicBezTo>
                  <a:cubicBezTo>
                    <a:pt x="13" y="16"/>
                    <a:pt x="16" y="15"/>
                    <a:pt x="19" y="14"/>
                  </a:cubicBezTo>
                  <a:cubicBezTo>
                    <a:pt x="25" y="12"/>
                    <a:pt x="32" y="11"/>
                    <a:pt x="38" y="9"/>
                  </a:cubicBezTo>
                  <a:cubicBezTo>
                    <a:pt x="50" y="7"/>
                    <a:pt x="62" y="3"/>
                    <a:pt x="74" y="1"/>
                  </a:cubicBezTo>
                  <a:cubicBezTo>
                    <a:pt x="75" y="1"/>
                    <a:pt x="75" y="0"/>
                    <a:pt x="74" y="0"/>
                  </a:cubicBezTo>
                  <a:cubicBezTo>
                    <a:pt x="74" y="0"/>
                    <a:pt x="74" y="0"/>
                    <a:pt x="7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6" name="Freeform 872"/>
            <p:cNvSpPr>
              <a:spLocks/>
            </p:cNvSpPr>
            <p:nvPr/>
          </p:nvSpPr>
          <p:spPr bwMode="auto">
            <a:xfrm rot="844219">
              <a:off x="1849590" y="1767970"/>
              <a:ext cx="272163" cy="192115"/>
            </a:xfrm>
            <a:custGeom>
              <a:avLst/>
              <a:gdLst>
                <a:gd name="T0" fmla="*/ 1 w 10"/>
                <a:gd name="T1" fmla="*/ 2 h 7"/>
                <a:gd name="T2" fmla="*/ 6 w 10"/>
                <a:gd name="T3" fmla="*/ 2 h 7"/>
                <a:gd name="T4" fmla="*/ 6 w 10"/>
                <a:gd name="T5" fmla="*/ 2 h 7"/>
                <a:gd name="T6" fmla="*/ 5 w 10"/>
                <a:gd name="T7" fmla="*/ 3 h 7"/>
                <a:gd name="T8" fmla="*/ 2 w 10"/>
                <a:gd name="T9" fmla="*/ 5 h 7"/>
                <a:gd name="T10" fmla="*/ 2 w 10"/>
                <a:gd name="T11" fmla="*/ 5 h 7"/>
                <a:gd name="T12" fmla="*/ 2 w 10"/>
                <a:gd name="T13" fmla="*/ 6 h 7"/>
                <a:gd name="T14" fmla="*/ 9 w 10"/>
                <a:gd name="T15" fmla="*/ 2 h 7"/>
                <a:gd name="T16" fmla="*/ 9 w 10"/>
                <a:gd name="T17" fmla="*/ 0 h 7"/>
                <a:gd name="T18" fmla="*/ 6 w 10"/>
                <a:gd name="T19" fmla="*/ 0 h 7"/>
                <a:gd name="T20" fmla="*/ 1 w 10"/>
                <a:gd name="T21" fmla="*/ 0 h 7"/>
                <a:gd name="T22" fmla="*/ 1 w 10"/>
                <a:gd name="T23" fmla="*/ 0 h 7"/>
                <a:gd name="T24" fmla="*/ 1 w 10"/>
                <a:gd name="T25"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7">
                  <a:moveTo>
                    <a:pt x="1" y="2"/>
                  </a:moveTo>
                  <a:cubicBezTo>
                    <a:pt x="3" y="2"/>
                    <a:pt x="4" y="2"/>
                    <a:pt x="6" y="2"/>
                  </a:cubicBezTo>
                  <a:cubicBezTo>
                    <a:pt x="6" y="2"/>
                    <a:pt x="6" y="2"/>
                    <a:pt x="6" y="2"/>
                  </a:cubicBezTo>
                  <a:cubicBezTo>
                    <a:pt x="6" y="2"/>
                    <a:pt x="5" y="3"/>
                    <a:pt x="5" y="3"/>
                  </a:cubicBezTo>
                  <a:cubicBezTo>
                    <a:pt x="4" y="4"/>
                    <a:pt x="3" y="4"/>
                    <a:pt x="2" y="5"/>
                  </a:cubicBezTo>
                  <a:cubicBezTo>
                    <a:pt x="2" y="5"/>
                    <a:pt x="2" y="5"/>
                    <a:pt x="2" y="5"/>
                  </a:cubicBezTo>
                  <a:cubicBezTo>
                    <a:pt x="1" y="5"/>
                    <a:pt x="1" y="7"/>
                    <a:pt x="2" y="6"/>
                  </a:cubicBezTo>
                  <a:cubicBezTo>
                    <a:pt x="5" y="6"/>
                    <a:pt x="7" y="3"/>
                    <a:pt x="9" y="2"/>
                  </a:cubicBezTo>
                  <a:cubicBezTo>
                    <a:pt x="10" y="1"/>
                    <a:pt x="9" y="0"/>
                    <a:pt x="9" y="0"/>
                  </a:cubicBezTo>
                  <a:cubicBezTo>
                    <a:pt x="8" y="0"/>
                    <a:pt x="7" y="0"/>
                    <a:pt x="6" y="0"/>
                  </a:cubicBezTo>
                  <a:cubicBezTo>
                    <a:pt x="4" y="0"/>
                    <a:pt x="3" y="0"/>
                    <a:pt x="1" y="0"/>
                  </a:cubicBezTo>
                  <a:cubicBezTo>
                    <a:pt x="1" y="0"/>
                    <a:pt x="1" y="0"/>
                    <a:pt x="1" y="0"/>
                  </a:cubicBezTo>
                  <a:cubicBezTo>
                    <a:pt x="0" y="0"/>
                    <a:pt x="0" y="2"/>
                    <a:pt x="1"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37" name="组合 36"/>
          <p:cNvGrpSpPr/>
          <p:nvPr/>
        </p:nvGrpSpPr>
        <p:grpSpPr>
          <a:xfrm rot="5400000">
            <a:off x="5598344" y="4044087"/>
            <a:ext cx="1007305" cy="228560"/>
            <a:chOff x="769454" y="1679275"/>
            <a:chExt cx="1352299" cy="306840"/>
          </a:xfrm>
          <a:solidFill>
            <a:schemeClr val="bg1">
              <a:lumMod val="50000"/>
            </a:schemeClr>
          </a:solidFill>
        </p:grpSpPr>
        <p:sp>
          <p:nvSpPr>
            <p:cNvPr id="38" name="Freeform 871"/>
            <p:cNvSpPr>
              <a:spLocks/>
            </p:cNvSpPr>
            <p:nvPr/>
          </p:nvSpPr>
          <p:spPr bwMode="auto">
            <a:xfrm rot="844219">
              <a:off x="769454" y="1679275"/>
              <a:ext cx="1204482" cy="306840"/>
            </a:xfrm>
            <a:custGeom>
              <a:avLst/>
              <a:gdLst>
                <a:gd name="T0" fmla="*/ 74 w 75"/>
                <a:gd name="T1" fmla="*/ 0 h 19"/>
                <a:gd name="T2" fmla="*/ 37 w 75"/>
                <a:gd name="T3" fmla="*/ 8 h 19"/>
                <a:gd name="T4" fmla="*/ 19 w 75"/>
                <a:gd name="T5" fmla="*/ 13 h 19"/>
                <a:gd name="T6" fmla="*/ 10 w 75"/>
                <a:gd name="T7" fmla="*/ 15 h 19"/>
                <a:gd name="T8" fmla="*/ 6 w 75"/>
                <a:gd name="T9" fmla="*/ 16 h 19"/>
                <a:gd name="T10" fmla="*/ 2 w 75"/>
                <a:gd name="T11" fmla="*/ 17 h 19"/>
                <a:gd name="T12" fmla="*/ 1 w 75"/>
                <a:gd name="T13" fmla="*/ 17 h 19"/>
                <a:gd name="T14" fmla="*/ 1 w 75"/>
                <a:gd name="T15" fmla="*/ 19 h 19"/>
                <a:gd name="T16" fmla="*/ 10 w 75"/>
                <a:gd name="T17" fmla="*/ 17 h 19"/>
                <a:gd name="T18" fmla="*/ 19 w 75"/>
                <a:gd name="T19" fmla="*/ 14 h 19"/>
                <a:gd name="T20" fmla="*/ 38 w 75"/>
                <a:gd name="T21" fmla="*/ 9 h 19"/>
                <a:gd name="T22" fmla="*/ 74 w 75"/>
                <a:gd name="T23" fmla="*/ 1 h 19"/>
                <a:gd name="T24" fmla="*/ 74 w 75"/>
                <a:gd name="T25" fmla="*/ 0 h 19"/>
                <a:gd name="T26" fmla="*/ 74 w 75"/>
                <a:gd name="T2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9">
                  <a:moveTo>
                    <a:pt x="74" y="0"/>
                  </a:moveTo>
                  <a:cubicBezTo>
                    <a:pt x="61" y="2"/>
                    <a:pt x="49" y="5"/>
                    <a:pt x="37" y="8"/>
                  </a:cubicBezTo>
                  <a:cubicBezTo>
                    <a:pt x="31" y="10"/>
                    <a:pt x="25" y="11"/>
                    <a:pt x="19" y="13"/>
                  </a:cubicBezTo>
                  <a:cubicBezTo>
                    <a:pt x="16" y="13"/>
                    <a:pt x="13" y="14"/>
                    <a:pt x="10" y="15"/>
                  </a:cubicBezTo>
                  <a:cubicBezTo>
                    <a:pt x="9" y="15"/>
                    <a:pt x="8" y="15"/>
                    <a:pt x="6" y="16"/>
                  </a:cubicBezTo>
                  <a:cubicBezTo>
                    <a:pt x="5" y="16"/>
                    <a:pt x="4" y="17"/>
                    <a:pt x="2" y="17"/>
                  </a:cubicBezTo>
                  <a:cubicBezTo>
                    <a:pt x="2" y="17"/>
                    <a:pt x="1" y="17"/>
                    <a:pt x="1" y="17"/>
                  </a:cubicBezTo>
                  <a:cubicBezTo>
                    <a:pt x="0" y="17"/>
                    <a:pt x="0" y="19"/>
                    <a:pt x="1" y="19"/>
                  </a:cubicBezTo>
                  <a:cubicBezTo>
                    <a:pt x="4" y="18"/>
                    <a:pt x="7" y="17"/>
                    <a:pt x="10" y="17"/>
                  </a:cubicBezTo>
                  <a:cubicBezTo>
                    <a:pt x="13" y="16"/>
                    <a:pt x="16" y="15"/>
                    <a:pt x="19" y="14"/>
                  </a:cubicBezTo>
                  <a:cubicBezTo>
                    <a:pt x="25" y="12"/>
                    <a:pt x="32" y="11"/>
                    <a:pt x="38" y="9"/>
                  </a:cubicBezTo>
                  <a:cubicBezTo>
                    <a:pt x="50" y="7"/>
                    <a:pt x="62" y="3"/>
                    <a:pt x="74" y="1"/>
                  </a:cubicBezTo>
                  <a:cubicBezTo>
                    <a:pt x="75" y="1"/>
                    <a:pt x="75" y="0"/>
                    <a:pt x="74" y="0"/>
                  </a:cubicBezTo>
                  <a:cubicBezTo>
                    <a:pt x="74" y="0"/>
                    <a:pt x="74" y="0"/>
                    <a:pt x="7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9" name="Freeform 872"/>
            <p:cNvSpPr>
              <a:spLocks/>
            </p:cNvSpPr>
            <p:nvPr/>
          </p:nvSpPr>
          <p:spPr bwMode="auto">
            <a:xfrm rot="844219">
              <a:off x="1849590" y="1767970"/>
              <a:ext cx="272163" cy="192115"/>
            </a:xfrm>
            <a:custGeom>
              <a:avLst/>
              <a:gdLst>
                <a:gd name="T0" fmla="*/ 1 w 10"/>
                <a:gd name="T1" fmla="*/ 2 h 7"/>
                <a:gd name="T2" fmla="*/ 6 w 10"/>
                <a:gd name="T3" fmla="*/ 2 h 7"/>
                <a:gd name="T4" fmla="*/ 6 w 10"/>
                <a:gd name="T5" fmla="*/ 2 h 7"/>
                <a:gd name="T6" fmla="*/ 5 w 10"/>
                <a:gd name="T7" fmla="*/ 3 h 7"/>
                <a:gd name="T8" fmla="*/ 2 w 10"/>
                <a:gd name="T9" fmla="*/ 5 h 7"/>
                <a:gd name="T10" fmla="*/ 2 w 10"/>
                <a:gd name="T11" fmla="*/ 5 h 7"/>
                <a:gd name="T12" fmla="*/ 2 w 10"/>
                <a:gd name="T13" fmla="*/ 6 h 7"/>
                <a:gd name="T14" fmla="*/ 9 w 10"/>
                <a:gd name="T15" fmla="*/ 2 h 7"/>
                <a:gd name="T16" fmla="*/ 9 w 10"/>
                <a:gd name="T17" fmla="*/ 0 h 7"/>
                <a:gd name="T18" fmla="*/ 6 w 10"/>
                <a:gd name="T19" fmla="*/ 0 h 7"/>
                <a:gd name="T20" fmla="*/ 1 w 10"/>
                <a:gd name="T21" fmla="*/ 0 h 7"/>
                <a:gd name="T22" fmla="*/ 1 w 10"/>
                <a:gd name="T23" fmla="*/ 0 h 7"/>
                <a:gd name="T24" fmla="*/ 1 w 10"/>
                <a:gd name="T25"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7">
                  <a:moveTo>
                    <a:pt x="1" y="2"/>
                  </a:moveTo>
                  <a:cubicBezTo>
                    <a:pt x="3" y="2"/>
                    <a:pt x="4" y="2"/>
                    <a:pt x="6" y="2"/>
                  </a:cubicBezTo>
                  <a:cubicBezTo>
                    <a:pt x="6" y="2"/>
                    <a:pt x="6" y="2"/>
                    <a:pt x="6" y="2"/>
                  </a:cubicBezTo>
                  <a:cubicBezTo>
                    <a:pt x="6" y="2"/>
                    <a:pt x="5" y="3"/>
                    <a:pt x="5" y="3"/>
                  </a:cubicBezTo>
                  <a:cubicBezTo>
                    <a:pt x="4" y="4"/>
                    <a:pt x="3" y="4"/>
                    <a:pt x="2" y="5"/>
                  </a:cubicBezTo>
                  <a:cubicBezTo>
                    <a:pt x="2" y="5"/>
                    <a:pt x="2" y="5"/>
                    <a:pt x="2" y="5"/>
                  </a:cubicBezTo>
                  <a:cubicBezTo>
                    <a:pt x="1" y="5"/>
                    <a:pt x="1" y="7"/>
                    <a:pt x="2" y="6"/>
                  </a:cubicBezTo>
                  <a:cubicBezTo>
                    <a:pt x="5" y="6"/>
                    <a:pt x="7" y="3"/>
                    <a:pt x="9" y="2"/>
                  </a:cubicBezTo>
                  <a:cubicBezTo>
                    <a:pt x="10" y="1"/>
                    <a:pt x="9" y="0"/>
                    <a:pt x="9" y="0"/>
                  </a:cubicBezTo>
                  <a:cubicBezTo>
                    <a:pt x="8" y="0"/>
                    <a:pt x="7" y="0"/>
                    <a:pt x="6" y="0"/>
                  </a:cubicBezTo>
                  <a:cubicBezTo>
                    <a:pt x="4" y="0"/>
                    <a:pt x="3" y="0"/>
                    <a:pt x="1" y="0"/>
                  </a:cubicBezTo>
                  <a:cubicBezTo>
                    <a:pt x="1" y="0"/>
                    <a:pt x="1" y="0"/>
                    <a:pt x="1" y="0"/>
                  </a:cubicBezTo>
                  <a:cubicBezTo>
                    <a:pt x="0" y="0"/>
                    <a:pt x="0" y="2"/>
                    <a:pt x="1"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40" name="组合 39"/>
          <p:cNvGrpSpPr/>
          <p:nvPr/>
        </p:nvGrpSpPr>
        <p:grpSpPr>
          <a:xfrm rot="18900000" flipH="1">
            <a:off x="4451300" y="3599094"/>
            <a:ext cx="1007306" cy="228560"/>
            <a:chOff x="769454" y="1679275"/>
            <a:chExt cx="1352299" cy="306840"/>
          </a:xfrm>
          <a:solidFill>
            <a:schemeClr val="bg1">
              <a:lumMod val="50000"/>
            </a:schemeClr>
          </a:solidFill>
        </p:grpSpPr>
        <p:sp>
          <p:nvSpPr>
            <p:cNvPr id="41" name="Freeform 871"/>
            <p:cNvSpPr>
              <a:spLocks/>
            </p:cNvSpPr>
            <p:nvPr/>
          </p:nvSpPr>
          <p:spPr bwMode="auto">
            <a:xfrm rot="844219">
              <a:off x="769454" y="1679275"/>
              <a:ext cx="1204482" cy="306840"/>
            </a:xfrm>
            <a:custGeom>
              <a:avLst/>
              <a:gdLst>
                <a:gd name="T0" fmla="*/ 74 w 75"/>
                <a:gd name="T1" fmla="*/ 0 h 19"/>
                <a:gd name="T2" fmla="*/ 37 w 75"/>
                <a:gd name="T3" fmla="*/ 8 h 19"/>
                <a:gd name="T4" fmla="*/ 19 w 75"/>
                <a:gd name="T5" fmla="*/ 13 h 19"/>
                <a:gd name="T6" fmla="*/ 10 w 75"/>
                <a:gd name="T7" fmla="*/ 15 h 19"/>
                <a:gd name="T8" fmla="*/ 6 w 75"/>
                <a:gd name="T9" fmla="*/ 16 h 19"/>
                <a:gd name="T10" fmla="*/ 2 w 75"/>
                <a:gd name="T11" fmla="*/ 17 h 19"/>
                <a:gd name="T12" fmla="*/ 1 w 75"/>
                <a:gd name="T13" fmla="*/ 17 h 19"/>
                <a:gd name="T14" fmla="*/ 1 w 75"/>
                <a:gd name="T15" fmla="*/ 19 h 19"/>
                <a:gd name="T16" fmla="*/ 10 w 75"/>
                <a:gd name="T17" fmla="*/ 17 h 19"/>
                <a:gd name="T18" fmla="*/ 19 w 75"/>
                <a:gd name="T19" fmla="*/ 14 h 19"/>
                <a:gd name="T20" fmla="*/ 38 w 75"/>
                <a:gd name="T21" fmla="*/ 9 h 19"/>
                <a:gd name="T22" fmla="*/ 74 w 75"/>
                <a:gd name="T23" fmla="*/ 1 h 19"/>
                <a:gd name="T24" fmla="*/ 74 w 75"/>
                <a:gd name="T25" fmla="*/ 0 h 19"/>
                <a:gd name="T26" fmla="*/ 74 w 75"/>
                <a:gd name="T2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9">
                  <a:moveTo>
                    <a:pt x="74" y="0"/>
                  </a:moveTo>
                  <a:cubicBezTo>
                    <a:pt x="61" y="2"/>
                    <a:pt x="49" y="5"/>
                    <a:pt x="37" y="8"/>
                  </a:cubicBezTo>
                  <a:cubicBezTo>
                    <a:pt x="31" y="10"/>
                    <a:pt x="25" y="11"/>
                    <a:pt x="19" y="13"/>
                  </a:cubicBezTo>
                  <a:cubicBezTo>
                    <a:pt x="16" y="13"/>
                    <a:pt x="13" y="14"/>
                    <a:pt x="10" y="15"/>
                  </a:cubicBezTo>
                  <a:cubicBezTo>
                    <a:pt x="9" y="15"/>
                    <a:pt x="8" y="15"/>
                    <a:pt x="6" y="16"/>
                  </a:cubicBezTo>
                  <a:cubicBezTo>
                    <a:pt x="5" y="16"/>
                    <a:pt x="4" y="17"/>
                    <a:pt x="2" y="17"/>
                  </a:cubicBezTo>
                  <a:cubicBezTo>
                    <a:pt x="2" y="17"/>
                    <a:pt x="1" y="17"/>
                    <a:pt x="1" y="17"/>
                  </a:cubicBezTo>
                  <a:cubicBezTo>
                    <a:pt x="0" y="17"/>
                    <a:pt x="0" y="19"/>
                    <a:pt x="1" y="19"/>
                  </a:cubicBezTo>
                  <a:cubicBezTo>
                    <a:pt x="4" y="18"/>
                    <a:pt x="7" y="17"/>
                    <a:pt x="10" y="17"/>
                  </a:cubicBezTo>
                  <a:cubicBezTo>
                    <a:pt x="13" y="16"/>
                    <a:pt x="16" y="15"/>
                    <a:pt x="19" y="14"/>
                  </a:cubicBezTo>
                  <a:cubicBezTo>
                    <a:pt x="25" y="12"/>
                    <a:pt x="32" y="11"/>
                    <a:pt x="38" y="9"/>
                  </a:cubicBezTo>
                  <a:cubicBezTo>
                    <a:pt x="50" y="7"/>
                    <a:pt x="62" y="3"/>
                    <a:pt x="74" y="1"/>
                  </a:cubicBezTo>
                  <a:cubicBezTo>
                    <a:pt x="75" y="1"/>
                    <a:pt x="75" y="0"/>
                    <a:pt x="74" y="0"/>
                  </a:cubicBezTo>
                  <a:cubicBezTo>
                    <a:pt x="74" y="0"/>
                    <a:pt x="74" y="0"/>
                    <a:pt x="7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2" name="Freeform 872"/>
            <p:cNvSpPr>
              <a:spLocks/>
            </p:cNvSpPr>
            <p:nvPr/>
          </p:nvSpPr>
          <p:spPr bwMode="auto">
            <a:xfrm rot="844219">
              <a:off x="1849590" y="1767970"/>
              <a:ext cx="272163" cy="192115"/>
            </a:xfrm>
            <a:custGeom>
              <a:avLst/>
              <a:gdLst>
                <a:gd name="T0" fmla="*/ 1 w 10"/>
                <a:gd name="T1" fmla="*/ 2 h 7"/>
                <a:gd name="T2" fmla="*/ 6 w 10"/>
                <a:gd name="T3" fmla="*/ 2 h 7"/>
                <a:gd name="T4" fmla="*/ 6 w 10"/>
                <a:gd name="T5" fmla="*/ 2 h 7"/>
                <a:gd name="T6" fmla="*/ 5 w 10"/>
                <a:gd name="T7" fmla="*/ 3 h 7"/>
                <a:gd name="T8" fmla="*/ 2 w 10"/>
                <a:gd name="T9" fmla="*/ 5 h 7"/>
                <a:gd name="T10" fmla="*/ 2 w 10"/>
                <a:gd name="T11" fmla="*/ 5 h 7"/>
                <a:gd name="T12" fmla="*/ 2 w 10"/>
                <a:gd name="T13" fmla="*/ 6 h 7"/>
                <a:gd name="T14" fmla="*/ 9 w 10"/>
                <a:gd name="T15" fmla="*/ 2 h 7"/>
                <a:gd name="T16" fmla="*/ 9 w 10"/>
                <a:gd name="T17" fmla="*/ 0 h 7"/>
                <a:gd name="T18" fmla="*/ 6 w 10"/>
                <a:gd name="T19" fmla="*/ 0 h 7"/>
                <a:gd name="T20" fmla="*/ 1 w 10"/>
                <a:gd name="T21" fmla="*/ 0 h 7"/>
                <a:gd name="T22" fmla="*/ 1 w 10"/>
                <a:gd name="T23" fmla="*/ 0 h 7"/>
                <a:gd name="T24" fmla="*/ 1 w 10"/>
                <a:gd name="T25"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7">
                  <a:moveTo>
                    <a:pt x="1" y="2"/>
                  </a:moveTo>
                  <a:cubicBezTo>
                    <a:pt x="3" y="2"/>
                    <a:pt x="4" y="2"/>
                    <a:pt x="6" y="2"/>
                  </a:cubicBezTo>
                  <a:cubicBezTo>
                    <a:pt x="6" y="2"/>
                    <a:pt x="6" y="2"/>
                    <a:pt x="6" y="2"/>
                  </a:cubicBezTo>
                  <a:cubicBezTo>
                    <a:pt x="6" y="2"/>
                    <a:pt x="5" y="3"/>
                    <a:pt x="5" y="3"/>
                  </a:cubicBezTo>
                  <a:cubicBezTo>
                    <a:pt x="4" y="4"/>
                    <a:pt x="3" y="4"/>
                    <a:pt x="2" y="5"/>
                  </a:cubicBezTo>
                  <a:cubicBezTo>
                    <a:pt x="2" y="5"/>
                    <a:pt x="2" y="5"/>
                    <a:pt x="2" y="5"/>
                  </a:cubicBezTo>
                  <a:cubicBezTo>
                    <a:pt x="1" y="5"/>
                    <a:pt x="1" y="7"/>
                    <a:pt x="2" y="6"/>
                  </a:cubicBezTo>
                  <a:cubicBezTo>
                    <a:pt x="5" y="6"/>
                    <a:pt x="7" y="3"/>
                    <a:pt x="9" y="2"/>
                  </a:cubicBezTo>
                  <a:cubicBezTo>
                    <a:pt x="10" y="1"/>
                    <a:pt x="9" y="0"/>
                    <a:pt x="9" y="0"/>
                  </a:cubicBezTo>
                  <a:cubicBezTo>
                    <a:pt x="8" y="0"/>
                    <a:pt x="7" y="0"/>
                    <a:pt x="6" y="0"/>
                  </a:cubicBezTo>
                  <a:cubicBezTo>
                    <a:pt x="4" y="0"/>
                    <a:pt x="3" y="0"/>
                    <a:pt x="1" y="0"/>
                  </a:cubicBezTo>
                  <a:cubicBezTo>
                    <a:pt x="1" y="0"/>
                    <a:pt x="1" y="0"/>
                    <a:pt x="1" y="0"/>
                  </a:cubicBezTo>
                  <a:cubicBezTo>
                    <a:pt x="0" y="0"/>
                    <a:pt x="0" y="2"/>
                    <a:pt x="1"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43" name="组合 42"/>
          <p:cNvGrpSpPr/>
          <p:nvPr/>
        </p:nvGrpSpPr>
        <p:grpSpPr>
          <a:xfrm flipH="1">
            <a:off x="4101977" y="2617571"/>
            <a:ext cx="1007305" cy="228560"/>
            <a:chOff x="769454" y="1679275"/>
            <a:chExt cx="1352299" cy="306840"/>
          </a:xfrm>
          <a:solidFill>
            <a:schemeClr val="bg1">
              <a:lumMod val="50000"/>
            </a:schemeClr>
          </a:solidFill>
        </p:grpSpPr>
        <p:sp>
          <p:nvSpPr>
            <p:cNvPr id="44" name="Freeform 871"/>
            <p:cNvSpPr>
              <a:spLocks/>
            </p:cNvSpPr>
            <p:nvPr/>
          </p:nvSpPr>
          <p:spPr bwMode="auto">
            <a:xfrm rot="844219">
              <a:off x="769454" y="1679275"/>
              <a:ext cx="1204482" cy="306840"/>
            </a:xfrm>
            <a:custGeom>
              <a:avLst/>
              <a:gdLst>
                <a:gd name="T0" fmla="*/ 74 w 75"/>
                <a:gd name="T1" fmla="*/ 0 h 19"/>
                <a:gd name="T2" fmla="*/ 37 w 75"/>
                <a:gd name="T3" fmla="*/ 8 h 19"/>
                <a:gd name="T4" fmla="*/ 19 w 75"/>
                <a:gd name="T5" fmla="*/ 13 h 19"/>
                <a:gd name="T6" fmla="*/ 10 w 75"/>
                <a:gd name="T7" fmla="*/ 15 h 19"/>
                <a:gd name="T8" fmla="*/ 6 w 75"/>
                <a:gd name="T9" fmla="*/ 16 h 19"/>
                <a:gd name="T10" fmla="*/ 2 w 75"/>
                <a:gd name="T11" fmla="*/ 17 h 19"/>
                <a:gd name="T12" fmla="*/ 1 w 75"/>
                <a:gd name="T13" fmla="*/ 17 h 19"/>
                <a:gd name="T14" fmla="*/ 1 w 75"/>
                <a:gd name="T15" fmla="*/ 19 h 19"/>
                <a:gd name="T16" fmla="*/ 10 w 75"/>
                <a:gd name="T17" fmla="*/ 17 h 19"/>
                <a:gd name="T18" fmla="*/ 19 w 75"/>
                <a:gd name="T19" fmla="*/ 14 h 19"/>
                <a:gd name="T20" fmla="*/ 38 w 75"/>
                <a:gd name="T21" fmla="*/ 9 h 19"/>
                <a:gd name="T22" fmla="*/ 74 w 75"/>
                <a:gd name="T23" fmla="*/ 1 h 19"/>
                <a:gd name="T24" fmla="*/ 74 w 75"/>
                <a:gd name="T25" fmla="*/ 0 h 19"/>
                <a:gd name="T26" fmla="*/ 74 w 75"/>
                <a:gd name="T2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9">
                  <a:moveTo>
                    <a:pt x="74" y="0"/>
                  </a:moveTo>
                  <a:cubicBezTo>
                    <a:pt x="61" y="2"/>
                    <a:pt x="49" y="5"/>
                    <a:pt x="37" y="8"/>
                  </a:cubicBezTo>
                  <a:cubicBezTo>
                    <a:pt x="31" y="10"/>
                    <a:pt x="25" y="11"/>
                    <a:pt x="19" y="13"/>
                  </a:cubicBezTo>
                  <a:cubicBezTo>
                    <a:pt x="16" y="13"/>
                    <a:pt x="13" y="14"/>
                    <a:pt x="10" y="15"/>
                  </a:cubicBezTo>
                  <a:cubicBezTo>
                    <a:pt x="9" y="15"/>
                    <a:pt x="8" y="15"/>
                    <a:pt x="6" y="16"/>
                  </a:cubicBezTo>
                  <a:cubicBezTo>
                    <a:pt x="5" y="16"/>
                    <a:pt x="4" y="17"/>
                    <a:pt x="2" y="17"/>
                  </a:cubicBezTo>
                  <a:cubicBezTo>
                    <a:pt x="2" y="17"/>
                    <a:pt x="1" y="17"/>
                    <a:pt x="1" y="17"/>
                  </a:cubicBezTo>
                  <a:cubicBezTo>
                    <a:pt x="0" y="17"/>
                    <a:pt x="0" y="19"/>
                    <a:pt x="1" y="19"/>
                  </a:cubicBezTo>
                  <a:cubicBezTo>
                    <a:pt x="4" y="18"/>
                    <a:pt x="7" y="17"/>
                    <a:pt x="10" y="17"/>
                  </a:cubicBezTo>
                  <a:cubicBezTo>
                    <a:pt x="13" y="16"/>
                    <a:pt x="16" y="15"/>
                    <a:pt x="19" y="14"/>
                  </a:cubicBezTo>
                  <a:cubicBezTo>
                    <a:pt x="25" y="12"/>
                    <a:pt x="32" y="11"/>
                    <a:pt x="38" y="9"/>
                  </a:cubicBezTo>
                  <a:cubicBezTo>
                    <a:pt x="50" y="7"/>
                    <a:pt x="62" y="3"/>
                    <a:pt x="74" y="1"/>
                  </a:cubicBezTo>
                  <a:cubicBezTo>
                    <a:pt x="75" y="1"/>
                    <a:pt x="75" y="0"/>
                    <a:pt x="74" y="0"/>
                  </a:cubicBezTo>
                  <a:cubicBezTo>
                    <a:pt x="74" y="0"/>
                    <a:pt x="74" y="0"/>
                    <a:pt x="7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5" name="Freeform 872"/>
            <p:cNvSpPr>
              <a:spLocks/>
            </p:cNvSpPr>
            <p:nvPr/>
          </p:nvSpPr>
          <p:spPr bwMode="auto">
            <a:xfrm rot="844219">
              <a:off x="1849590" y="1767970"/>
              <a:ext cx="272163" cy="192115"/>
            </a:xfrm>
            <a:custGeom>
              <a:avLst/>
              <a:gdLst>
                <a:gd name="T0" fmla="*/ 1 w 10"/>
                <a:gd name="T1" fmla="*/ 2 h 7"/>
                <a:gd name="T2" fmla="*/ 6 w 10"/>
                <a:gd name="T3" fmla="*/ 2 h 7"/>
                <a:gd name="T4" fmla="*/ 6 w 10"/>
                <a:gd name="T5" fmla="*/ 2 h 7"/>
                <a:gd name="T6" fmla="*/ 5 w 10"/>
                <a:gd name="T7" fmla="*/ 3 h 7"/>
                <a:gd name="T8" fmla="*/ 2 w 10"/>
                <a:gd name="T9" fmla="*/ 5 h 7"/>
                <a:gd name="T10" fmla="*/ 2 w 10"/>
                <a:gd name="T11" fmla="*/ 5 h 7"/>
                <a:gd name="T12" fmla="*/ 2 w 10"/>
                <a:gd name="T13" fmla="*/ 6 h 7"/>
                <a:gd name="T14" fmla="*/ 9 w 10"/>
                <a:gd name="T15" fmla="*/ 2 h 7"/>
                <a:gd name="T16" fmla="*/ 9 w 10"/>
                <a:gd name="T17" fmla="*/ 0 h 7"/>
                <a:gd name="T18" fmla="*/ 6 w 10"/>
                <a:gd name="T19" fmla="*/ 0 h 7"/>
                <a:gd name="T20" fmla="*/ 1 w 10"/>
                <a:gd name="T21" fmla="*/ 0 h 7"/>
                <a:gd name="T22" fmla="*/ 1 w 10"/>
                <a:gd name="T23" fmla="*/ 0 h 7"/>
                <a:gd name="T24" fmla="*/ 1 w 10"/>
                <a:gd name="T25"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7">
                  <a:moveTo>
                    <a:pt x="1" y="2"/>
                  </a:moveTo>
                  <a:cubicBezTo>
                    <a:pt x="3" y="2"/>
                    <a:pt x="4" y="2"/>
                    <a:pt x="6" y="2"/>
                  </a:cubicBezTo>
                  <a:cubicBezTo>
                    <a:pt x="6" y="2"/>
                    <a:pt x="6" y="2"/>
                    <a:pt x="6" y="2"/>
                  </a:cubicBezTo>
                  <a:cubicBezTo>
                    <a:pt x="6" y="2"/>
                    <a:pt x="5" y="3"/>
                    <a:pt x="5" y="3"/>
                  </a:cubicBezTo>
                  <a:cubicBezTo>
                    <a:pt x="4" y="4"/>
                    <a:pt x="3" y="4"/>
                    <a:pt x="2" y="5"/>
                  </a:cubicBezTo>
                  <a:cubicBezTo>
                    <a:pt x="2" y="5"/>
                    <a:pt x="2" y="5"/>
                    <a:pt x="2" y="5"/>
                  </a:cubicBezTo>
                  <a:cubicBezTo>
                    <a:pt x="1" y="5"/>
                    <a:pt x="1" y="7"/>
                    <a:pt x="2" y="6"/>
                  </a:cubicBezTo>
                  <a:cubicBezTo>
                    <a:pt x="5" y="6"/>
                    <a:pt x="7" y="3"/>
                    <a:pt x="9" y="2"/>
                  </a:cubicBezTo>
                  <a:cubicBezTo>
                    <a:pt x="10" y="1"/>
                    <a:pt x="9" y="0"/>
                    <a:pt x="9" y="0"/>
                  </a:cubicBezTo>
                  <a:cubicBezTo>
                    <a:pt x="8" y="0"/>
                    <a:pt x="7" y="0"/>
                    <a:pt x="6" y="0"/>
                  </a:cubicBezTo>
                  <a:cubicBezTo>
                    <a:pt x="4" y="0"/>
                    <a:pt x="3" y="0"/>
                    <a:pt x="1" y="0"/>
                  </a:cubicBezTo>
                  <a:cubicBezTo>
                    <a:pt x="1" y="0"/>
                    <a:pt x="1" y="0"/>
                    <a:pt x="1" y="0"/>
                  </a:cubicBezTo>
                  <a:cubicBezTo>
                    <a:pt x="0" y="0"/>
                    <a:pt x="0" y="2"/>
                    <a:pt x="1"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46" name="组合 45"/>
          <p:cNvGrpSpPr/>
          <p:nvPr/>
        </p:nvGrpSpPr>
        <p:grpSpPr>
          <a:xfrm>
            <a:off x="2393497" y="1890802"/>
            <a:ext cx="1836000" cy="1623044"/>
            <a:chOff x="2393497" y="1890802"/>
            <a:chExt cx="1836000" cy="1623044"/>
          </a:xfrm>
        </p:grpSpPr>
        <p:sp>
          <p:nvSpPr>
            <p:cNvPr id="47" name="Freeform 14"/>
            <p:cNvSpPr>
              <a:spLocks noChangeAspect="1"/>
            </p:cNvSpPr>
            <p:nvPr/>
          </p:nvSpPr>
          <p:spPr bwMode="auto">
            <a:xfrm>
              <a:off x="2393497" y="1890802"/>
              <a:ext cx="1836000" cy="1623044"/>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rgbClr val="F7B63E"/>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nvGrpSpPr>
            <p:cNvPr id="48" name="组合 77"/>
            <p:cNvGrpSpPr>
              <a:grpSpLocks/>
            </p:cNvGrpSpPr>
            <p:nvPr/>
          </p:nvGrpSpPr>
          <p:grpSpPr bwMode="auto">
            <a:xfrm>
              <a:off x="2944167" y="2474665"/>
              <a:ext cx="476325" cy="754669"/>
              <a:chOff x="5844088" y="2600655"/>
              <a:chExt cx="385904" cy="611158"/>
            </a:xfrm>
            <a:noFill/>
          </p:grpSpPr>
          <p:grpSp>
            <p:nvGrpSpPr>
              <p:cNvPr id="49" name="组合 78"/>
              <p:cNvGrpSpPr>
                <a:grpSpLocks/>
              </p:cNvGrpSpPr>
              <p:nvPr/>
            </p:nvGrpSpPr>
            <p:grpSpPr bwMode="auto">
              <a:xfrm rot="8489641">
                <a:off x="6013992" y="2653092"/>
                <a:ext cx="216000" cy="558721"/>
                <a:chOff x="6011031" y="2540000"/>
                <a:chExt cx="242182" cy="626447"/>
              </a:xfrm>
              <a:grpFill/>
            </p:grpSpPr>
            <p:sp>
              <p:nvSpPr>
                <p:cNvPr id="51" name="任意多边形 50"/>
                <p:cNvSpPr/>
                <p:nvPr/>
              </p:nvSpPr>
              <p:spPr>
                <a:xfrm>
                  <a:off x="6019303" y="2543519"/>
                  <a:ext cx="217230" cy="201123"/>
                </a:xfrm>
                <a:custGeom>
                  <a:avLst/>
                  <a:gdLst>
                    <a:gd name="connsiteX0" fmla="*/ 114300 w 217195"/>
                    <a:gd name="connsiteY0" fmla="*/ 0 h 201788"/>
                    <a:gd name="connsiteX1" fmla="*/ 215900 w 217195"/>
                    <a:gd name="connsiteY1" fmla="*/ 190500 h 201788"/>
                    <a:gd name="connsiteX2" fmla="*/ 0 w 217195"/>
                    <a:gd name="connsiteY2" fmla="*/ 190500 h 201788"/>
                    <a:gd name="connsiteX3" fmla="*/ 114300 w 217195"/>
                    <a:gd name="connsiteY3" fmla="*/ 0 h 201788"/>
                  </a:gdLst>
                  <a:ahLst/>
                  <a:cxnLst>
                    <a:cxn ang="0">
                      <a:pos x="connsiteX0" y="connsiteY0"/>
                    </a:cxn>
                    <a:cxn ang="0">
                      <a:pos x="connsiteX1" y="connsiteY1"/>
                    </a:cxn>
                    <a:cxn ang="0">
                      <a:pos x="connsiteX2" y="connsiteY2"/>
                    </a:cxn>
                    <a:cxn ang="0">
                      <a:pos x="connsiteX3" y="connsiteY3"/>
                    </a:cxn>
                  </a:cxnLst>
                  <a:rect l="l" t="t" r="r" b="b"/>
                  <a:pathLst>
                    <a:path w="217195" h="201788">
                      <a:moveTo>
                        <a:pt x="114300" y="0"/>
                      </a:moveTo>
                      <a:cubicBezTo>
                        <a:pt x="170391" y="82550"/>
                        <a:pt x="226483" y="165100"/>
                        <a:pt x="215900" y="190500"/>
                      </a:cubicBezTo>
                      <a:cubicBezTo>
                        <a:pt x="143933" y="190500"/>
                        <a:pt x="19050" y="215900"/>
                        <a:pt x="0" y="190500"/>
                      </a:cubicBezTo>
                      <a:lnTo>
                        <a:pt x="114300" y="0"/>
                      </a:lnTo>
                      <a:close/>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76" name="任意多边形 75"/>
                <p:cNvSpPr/>
                <p:nvPr/>
              </p:nvSpPr>
              <p:spPr>
                <a:xfrm>
                  <a:off x="6011261" y="2721930"/>
                  <a:ext cx="242158" cy="444961"/>
                </a:xfrm>
                <a:custGeom>
                  <a:avLst/>
                  <a:gdLst>
                    <a:gd name="connsiteX0" fmla="*/ 12700 w 215900"/>
                    <a:gd name="connsiteY0" fmla="*/ 12700 h 444500"/>
                    <a:gd name="connsiteX1" fmla="*/ 0 w 215900"/>
                    <a:gd name="connsiteY1" fmla="*/ 444500 h 444500"/>
                    <a:gd name="connsiteX2" fmla="*/ 215900 w 215900"/>
                    <a:gd name="connsiteY2" fmla="*/ 419100 h 444500"/>
                    <a:gd name="connsiteX3" fmla="*/ 215900 w 215900"/>
                    <a:gd name="connsiteY3" fmla="*/ 0 h 444500"/>
                    <a:gd name="connsiteX4" fmla="*/ 215900 w 215900"/>
                    <a:gd name="connsiteY4" fmla="*/ 0 h 444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900" h="444500">
                      <a:moveTo>
                        <a:pt x="12700" y="12700"/>
                      </a:moveTo>
                      <a:lnTo>
                        <a:pt x="0" y="444500"/>
                      </a:lnTo>
                      <a:lnTo>
                        <a:pt x="215900" y="419100"/>
                      </a:lnTo>
                      <a:lnTo>
                        <a:pt x="215900" y="0"/>
                      </a:lnTo>
                      <a:lnTo>
                        <a:pt x="215900" y="0"/>
                      </a:lnTo>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80" name="任意多边形 79"/>
                <p:cNvSpPr/>
                <p:nvPr/>
              </p:nvSpPr>
              <p:spPr>
                <a:xfrm>
                  <a:off x="6100765" y="2573366"/>
                  <a:ext cx="64101" cy="60515"/>
                </a:xfrm>
                <a:custGeom>
                  <a:avLst/>
                  <a:gdLst>
                    <a:gd name="connsiteX0" fmla="*/ 114300 w 217195"/>
                    <a:gd name="connsiteY0" fmla="*/ 0 h 201788"/>
                    <a:gd name="connsiteX1" fmla="*/ 215900 w 217195"/>
                    <a:gd name="connsiteY1" fmla="*/ 190500 h 201788"/>
                    <a:gd name="connsiteX2" fmla="*/ 0 w 217195"/>
                    <a:gd name="connsiteY2" fmla="*/ 190500 h 201788"/>
                    <a:gd name="connsiteX3" fmla="*/ 114300 w 217195"/>
                    <a:gd name="connsiteY3" fmla="*/ 0 h 201788"/>
                  </a:gdLst>
                  <a:ahLst/>
                  <a:cxnLst>
                    <a:cxn ang="0">
                      <a:pos x="connsiteX0" y="connsiteY0"/>
                    </a:cxn>
                    <a:cxn ang="0">
                      <a:pos x="connsiteX1" y="connsiteY1"/>
                    </a:cxn>
                    <a:cxn ang="0">
                      <a:pos x="connsiteX2" y="connsiteY2"/>
                    </a:cxn>
                    <a:cxn ang="0">
                      <a:pos x="connsiteX3" y="connsiteY3"/>
                    </a:cxn>
                  </a:cxnLst>
                  <a:rect l="l" t="t" r="r" b="b"/>
                  <a:pathLst>
                    <a:path w="217195" h="201788">
                      <a:moveTo>
                        <a:pt x="114300" y="0"/>
                      </a:moveTo>
                      <a:cubicBezTo>
                        <a:pt x="170391" y="82550"/>
                        <a:pt x="226483" y="165100"/>
                        <a:pt x="215900" y="190500"/>
                      </a:cubicBezTo>
                      <a:cubicBezTo>
                        <a:pt x="143933" y="190500"/>
                        <a:pt x="19050" y="215900"/>
                        <a:pt x="0" y="190500"/>
                      </a:cubicBezTo>
                      <a:lnTo>
                        <a:pt x="114300" y="0"/>
                      </a:lnTo>
                      <a:close/>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sp>
            <p:nvSpPr>
              <p:cNvPr id="50" name="任意多边形 49"/>
              <p:cNvSpPr/>
              <p:nvPr/>
            </p:nvSpPr>
            <p:spPr>
              <a:xfrm>
                <a:off x="5844088" y="2600655"/>
                <a:ext cx="182630" cy="195253"/>
              </a:xfrm>
              <a:custGeom>
                <a:avLst/>
                <a:gdLst>
                  <a:gd name="connsiteX0" fmla="*/ 43090 w 153621"/>
                  <a:gd name="connsiteY0" fmla="*/ 162601 h 162601"/>
                  <a:gd name="connsiteX1" fmla="*/ 2896 w 153621"/>
                  <a:gd name="connsiteY1" fmla="*/ 102311 h 162601"/>
                  <a:gd name="connsiteX2" fmla="*/ 113428 w 153621"/>
                  <a:gd name="connsiteY2" fmla="*/ 1828 h 162601"/>
                  <a:gd name="connsiteX3" fmla="*/ 153621 w 153621"/>
                  <a:gd name="connsiteY3" fmla="*/ 47045 h 162601"/>
                  <a:gd name="connsiteX0-1" fmla="*/ 41489 w 152020"/>
                  <a:gd name="connsiteY0-2" fmla="*/ 158991 h 158991"/>
                  <a:gd name="connsiteX1-3" fmla="*/ 1295 w 152020"/>
                  <a:gd name="connsiteY1-4" fmla="*/ 98701 h 158991"/>
                  <a:gd name="connsiteX2-5" fmla="*/ 82359 w 152020"/>
                  <a:gd name="connsiteY2-6" fmla="*/ 2042 h 158991"/>
                  <a:gd name="connsiteX3-7" fmla="*/ 152020 w 152020"/>
                  <a:gd name="connsiteY3-8" fmla="*/ 43435 h 158991"/>
                  <a:gd name="connsiteX0-9" fmla="*/ 41916 w 152447"/>
                  <a:gd name="connsiteY0-10" fmla="*/ 148552 h 148552"/>
                  <a:gd name="connsiteX1-11" fmla="*/ 1722 w 152447"/>
                  <a:gd name="connsiteY1-12" fmla="*/ 88262 h 148552"/>
                  <a:gd name="connsiteX2-13" fmla="*/ 91205 w 152447"/>
                  <a:gd name="connsiteY2-14" fmla="*/ 3075 h 148552"/>
                  <a:gd name="connsiteX3-15" fmla="*/ 152447 w 152447"/>
                  <a:gd name="connsiteY3-16" fmla="*/ 32996 h 148552"/>
                </a:gdLst>
                <a:ahLst/>
                <a:cxnLst>
                  <a:cxn ang="0">
                    <a:pos x="connsiteX0-9" y="connsiteY0-10"/>
                  </a:cxn>
                  <a:cxn ang="0">
                    <a:pos x="connsiteX1-11" y="connsiteY1-12"/>
                  </a:cxn>
                  <a:cxn ang="0">
                    <a:pos x="connsiteX2-13" y="connsiteY2-14"/>
                  </a:cxn>
                  <a:cxn ang="0">
                    <a:pos x="connsiteX3-15" y="connsiteY3-16"/>
                  </a:cxn>
                </a:cxnLst>
                <a:rect l="l" t="t" r="r" b="b"/>
                <a:pathLst>
                  <a:path w="152447" h="148552">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grpSp>
      <p:grpSp>
        <p:nvGrpSpPr>
          <p:cNvPr id="81" name="组合 80"/>
          <p:cNvGrpSpPr/>
          <p:nvPr/>
        </p:nvGrpSpPr>
        <p:grpSpPr>
          <a:xfrm>
            <a:off x="3204362" y="3685192"/>
            <a:ext cx="1836000" cy="1623044"/>
            <a:chOff x="3204362" y="3685192"/>
            <a:chExt cx="1836000" cy="1623044"/>
          </a:xfrm>
        </p:grpSpPr>
        <p:sp>
          <p:nvSpPr>
            <p:cNvPr id="82" name="Freeform 14"/>
            <p:cNvSpPr>
              <a:spLocks noChangeAspect="1"/>
            </p:cNvSpPr>
            <p:nvPr/>
          </p:nvSpPr>
          <p:spPr bwMode="auto">
            <a:xfrm>
              <a:off x="3204362" y="3685192"/>
              <a:ext cx="1836000" cy="1623044"/>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rgbClr val="FF3E3E"/>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nvGrpSpPr>
            <p:cNvPr id="83" name="组合 82"/>
            <p:cNvGrpSpPr/>
            <p:nvPr/>
          </p:nvGrpSpPr>
          <p:grpSpPr>
            <a:xfrm>
              <a:off x="3763136" y="4247275"/>
              <a:ext cx="639019" cy="746829"/>
              <a:chOff x="4741863" y="766763"/>
              <a:chExt cx="517525" cy="604838"/>
            </a:xfrm>
            <a:noFill/>
          </p:grpSpPr>
          <p:sp>
            <p:nvSpPr>
              <p:cNvPr id="84" name="Freeform 23"/>
              <p:cNvSpPr>
                <a:spLocks noEditPoints="1"/>
              </p:cNvSpPr>
              <p:nvPr/>
            </p:nvSpPr>
            <p:spPr bwMode="auto">
              <a:xfrm>
                <a:off x="4741863" y="766763"/>
                <a:ext cx="517525" cy="604838"/>
              </a:xfrm>
              <a:custGeom>
                <a:avLst/>
                <a:gdLst>
                  <a:gd name="T0" fmla="*/ 113 w 175"/>
                  <a:gd name="T1" fmla="*/ 0 h 205"/>
                  <a:gd name="T2" fmla="*/ 111 w 175"/>
                  <a:gd name="T3" fmla="*/ 2 h 205"/>
                  <a:gd name="T4" fmla="*/ 11 w 175"/>
                  <a:gd name="T5" fmla="*/ 62 h 205"/>
                  <a:gd name="T6" fmla="*/ 69 w 175"/>
                  <a:gd name="T7" fmla="*/ 200 h 205"/>
                  <a:gd name="T8" fmla="*/ 121 w 175"/>
                  <a:gd name="T9" fmla="*/ 187 h 205"/>
                  <a:gd name="T10" fmla="*/ 173 w 175"/>
                  <a:gd name="T11" fmla="*/ 157 h 205"/>
                  <a:gd name="T12" fmla="*/ 153 w 175"/>
                  <a:gd name="T13" fmla="*/ 91 h 205"/>
                  <a:gd name="T14" fmla="*/ 108 w 175"/>
                  <a:gd name="T15" fmla="*/ 9 h 205"/>
                  <a:gd name="T16" fmla="*/ 98 w 175"/>
                  <a:gd name="T17" fmla="*/ 13 h 205"/>
                  <a:gd name="T18" fmla="*/ 24 w 175"/>
                  <a:gd name="T19" fmla="*/ 45 h 205"/>
                  <a:gd name="T20" fmla="*/ 41 w 175"/>
                  <a:gd name="T21" fmla="*/ 38 h 205"/>
                  <a:gd name="T22" fmla="*/ 34 w 175"/>
                  <a:gd name="T23" fmla="*/ 42 h 205"/>
                  <a:gd name="T24" fmla="*/ 107 w 175"/>
                  <a:gd name="T25" fmla="*/ 15 h 205"/>
                  <a:gd name="T26" fmla="*/ 28 w 175"/>
                  <a:gd name="T27" fmla="*/ 48 h 205"/>
                  <a:gd name="T28" fmla="*/ 107 w 175"/>
                  <a:gd name="T29" fmla="*/ 20 h 205"/>
                  <a:gd name="T30" fmla="*/ 67 w 175"/>
                  <a:gd name="T31" fmla="*/ 41 h 205"/>
                  <a:gd name="T32" fmla="*/ 15 w 175"/>
                  <a:gd name="T33" fmla="*/ 58 h 205"/>
                  <a:gd name="T34" fmla="*/ 117 w 175"/>
                  <a:gd name="T35" fmla="*/ 38 h 205"/>
                  <a:gd name="T36" fmla="*/ 166 w 175"/>
                  <a:gd name="T37" fmla="*/ 158 h 205"/>
                  <a:gd name="T38" fmla="*/ 94 w 175"/>
                  <a:gd name="T39" fmla="*/ 192 h 205"/>
                  <a:gd name="T40" fmla="*/ 69 w 175"/>
                  <a:gd name="T41" fmla="*/ 200 h 205"/>
                  <a:gd name="T42" fmla="*/ 15 w 175"/>
                  <a:gd name="T43" fmla="*/ 62 h 205"/>
                  <a:gd name="T44" fmla="*/ 15 w 175"/>
                  <a:gd name="T45" fmla="*/ 62 h 205"/>
                  <a:gd name="T46" fmla="*/ 16 w 175"/>
                  <a:gd name="T47" fmla="*/ 62 h 205"/>
                  <a:gd name="T48" fmla="*/ 29 w 175"/>
                  <a:gd name="T49" fmla="*/ 59 h 205"/>
                  <a:gd name="T50" fmla="*/ 112 w 175"/>
                  <a:gd name="T51" fmla="*/ 27 h 205"/>
                  <a:gd name="T52" fmla="*/ 113 w 175"/>
                  <a:gd name="T53" fmla="*/ 27 h 205"/>
                  <a:gd name="T54" fmla="*/ 169 w 175"/>
                  <a:gd name="T55" fmla="*/ 153 h 205"/>
                  <a:gd name="T56" fmla="*/ 130 w 175"/>
                  <a:gd name="T57" fmla="*/ 56 h 205"/>
                  <a:gd name="T58" fmla="*/ 117 w 175"/>
                  <a:gd name="T59" fmla="*/ 22 h 205"/>
                  <a:gd name="T60" fmla="*/ 114 w 175"/>
                  <a:gd name="T61" fmla="*/ 21 h 205"/>
                  <a:gd name="T62" fmla="*/ 113 w 175"/>
                  <a:gd name="T63" fmla="*/ 7 h 205"/>
                  <a:gd name="T64" fmla="*/ 158 w 175"/>
                  <a:gd name="T65" fmla="*/ 11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5" h="205">
                    <a:moveTo>
                      <a:pt x="115" y="2"/>
                    </a:moveTo>
                    <a:cubicBezTo>
                      <a:pt x="115" y="1"/>
                      <a:pt x="114" y="0"/>
                      <a:pt x="113" y="0"/>
                    </a:cubicBezTo>
                    <a:cubicBezTo>
                      <a:pt x="112" y="0"/>
                      <a:pt x="112" y="1"/>
                      <a:pt x="112" y="1"/>
                    </a:cubicBezTo>
                    <a:cubicBezTo>
                      <a:pt x="111" y="1"/>
                      <a:pt x="111" y="2"/>
                      <a:pt x="111" y="2"/>
                    </a:cubicBezTo>
                    <a:cubicBezTo>
                      <a:pt x="82" y="12"/>
                      <a:pt x="54" y="25"/>
                      <a:pt x="26" y="38"/>
                    </a:cubicBezTo>
                    <a:cubicBezTo>
                      <a:pt x="20" y="40"/>
                      <a:pt x="0" y="55"/>
                      <a:pt x="11" y="62"/>
                    </a:cubicBezTo>
                    <a:cubicBezTo>
                      <a:pt x="27" y="109"/>
                      <a:pt x="46" y="155"/>
                      <a:pt x="65" y="201"/>
                    </a:cubicBezTo>
                    <a:cubicBezTo>
                      <a:pt x="66" y="203"/>
                      <a:pt x="69" y="202"/>
                      <a:pt x="69" y="200"/>
                    </a:cubicBezTo>
                    <a:cubicBezTo>
                      <a:pt x="69" y="200"/>
                      <a:pt x="69" y="200"/>
                      <a:pt x="69" y="200"/>
                    </a:cubicBezTo>
                    <a:cubicBezTo>
                      <a:pt x="85" y="205"/>
                      <a:pt x="106" y="193"/>
                      <a:pt x="121" y="187"/>
                    </a:cubicBezTo>
                    <a:cubicBezTo>
                      <a:pt x="138" y="180"/>
                      <a:pt x="159" y="174"/>
                      <a:pt x="172" y="160"/>
                    </a:cubicBezTo>
                    <a:cubicBezTo>
                      <a:pt x="174" y="159"/>
                      <a:pt x="173" y="158"/>
                      <a:pt x="173" y="157"/>
                    </a:cubicBezTo>
                    <a:cubicBezTo>
                      <a:pt x="175" y="149"/>
                      <a:pt x="174" y="142"/>
                      <a:pt x="171" y="134"/>
                    </a:cubicBezTo>
                    <a:cubicBezTo>
                      <a:pt x="166" y="120"/>
                      <a:pt x="159" y="106"/>
                      <a:pt x="153" y="91"/>
                    </a:cubicBezTo>
                    <a:cubicBezTo>
                      <a:pt x="141" y="62"/>
                      <a:pt x="130" y="31"/>
                      <a:pt x="115" y="2"/>
                    </a:cubicBezTo>
                    <a:close/>
                    <a:moveTo>
                      <a:pt x="108" y="9"/>
                    </a:moveTo>
                    <a:cubicBezTo>
                      <a:pt x="107" y="10"/>
                      <a:pt x="107" y="11"/>
                      <a:pt x="107" y="11"/>
                    </a:cubicBezTo>
                    <a:cubicBezTo>
                      <a:pt x="104" y="12"/>
                      <a:pt x="101" y="13"/>
                      <a:pt x="98" y="13"/>
                    </a:cubicBezTo>
                    <a:cubicBezTo>
                      <a:pt x="101" y="12"/>
                      <a:pt x="104" y="11"/>
                      <a:pt x="108" y="9"/>
                    </a:cubicBezTo>
                    <a:close/>
                    <a:moveTo>
                      <a:pt x="24" y="45"/>
                    </a:moveTo>
                    <a:cubicBezTo>
                      <a:pt x="26" y="44"/>
                      <a:pt x="28" y="43"/>
                      <a:pt x="31" y="42"/>
                    </a:cubicBezTo>
                    <a:cubicBezTo>
                      <a:pt x="34" y="41"/>
                      <a:pt x="37" y="39"/>
                      <a:pt x="41" y="38"/>
                    </a:cubicBezTo>
                    <a:cubicBezTo>
                      <a:pt x="41" y="38"/>
                      <a:pt x="41" y="37"/>
                      <a:pt x="42" y="37"/>
                    </a:cubicBezTo>
                    <a:cubicBezTo>
                      <a:pt x="39" y="39"/>
                      <a:pt x="37" y="40"/>
                      <a:pt x="34" y="42"/>
                    </a:cubicBezTo>
                    <a:cubicBezTo>
                      <a:pt x="33" y="42"/>
                      <a:pt x="34" y="44"/>
                      <a:pt x="35" y="43"/>
                    </a:cubicBezTo>
                    <a:cubicBezTo>
                      <a:pt x="58" y="32"/>
                      <a:pt x="82" y="24"/>
                      <a:pt x="107" y="15"/>
                    </a:cubicBezTo>
                    <a:cubicBezTo>
                      <a:pt x="107" y="16"/>
                      <a:pt x="107" y="17"/>
                      <a:pt x="107" y="18"/>
                    </a:cubicBezTo>
                    <a:cubicBezTo>
                      <a:pt x="80" y="27"/>
                      <a:pt x="54" y="38"/>
                      <a:pt x="28" y="48"/>
                    </a:cubicBezTo>
                    <a:cubicBezTo>
                      <a:pt x="27" y="49"/>
                      <a:pt x="27" y="51"/>
                      <a:pt x="29" y="50"/>
                    </a:cubicBezTo>
                    <a:cubicBezTo>
                      <a:pt x="55" y="42"/>
                      <a:pt x="82" y="32"/>
                      <a:pt x="107" y="20"/>
                    </a:cubicBezTo>
                    <a:cubicBezTo>
                      <a:pt x="108" y="21"/>
                      <a:pt x="108" y="22"/>
                      <a:pt x="108" y="23"/>
                    </a:cubicBezTo>
                    <a:cubicBezTo>
                      <a:pt x="94" y="28"/>
                      <a:pt x="81" y="36"/>
                      <a:pt x="67" y="41"/>
                    </a:cubicBezTo>
                    <a:cubicBezTo>
                      <a:pt x="50" y="47"/>
                      <a:pt x="33" y="53"/>
                      <a:pt x="16" y="58"/>
                    </a:cubicBezTo>
                    <a:cubicBezTo>
                      <a:pt x="16" y="58"/>
                      <a:pt x="15" y="58"/>
                      <a:pt x="15" y="58"/>
                    </a:cubicBezTo>
                    <a:cubicBezTo>
                      <a:pt x="18" y="54"/>
                      <a:pt x="21" y="49"/>
                      <a:pt x="24" y="45"/>
                    </a:cubicBezTo>
                    <a:close/>
                    <a:moveTo>
                      <a:pt x="117" y="38"/>
                    </a:moveTo>
                    <a:cubicBezTo>
                      <a:pt x="122" y="52"/>
                      <a:pt x="127" y="65"/>
                      <a:pt x="133" y="78"/>
                    </a:cubicBezTo>
                    <a:cubicBezTo>
                      <a:pt x="144" y="105"/>
                      <a:pt x="155" y="131"/>
                      <a:pt x="166" y="158"/>
                    </a:cubicBezTo>
                    <a:cubicBezTo>
                      <a:pt x="154" y="170"/>
                      <a:pt x="132" y="176"/>
                      <a:pt x="116" y="182"/>
                    </a:cubicBezTo>
                    <a:cubicBezTo>
                      <a:pt x="109" y="185"/>
                      <a:pt x="101" y="189"/>
                      <a:pt x="94" y="192"/>
                    </a:cubicBezTo>
                    <a:cubicBezTo>
                      <a:pt x="85" y="195"/>
                      <a:pt x="76" y="196"/>
                      <a:pt x="69" y="200"/>
                    </a:cubicBezTo>
                    <a:cubicBezTo>
                      <a:pt x="69" y="200"/>
                      <a:pt x="69" y="200"/>
                      <a:pt x="69" y="200"/>
                    </a:cubicBezTo>
                    <a:cubicBezTo>
                      <a:pt x="69" y="200"/>
                      <a:pt x="69" y="200"/>
                      <a:pt x="69" y="200"/>
                    </a:cubicBezTo>
                    <a:cubicBezTo>
                      <a:pt x="52" y="153"/>
                      <a:pt x="34" y="107"/>
                      <a:pt x="15" y="62"/>
                    </a:cubicBezTo>
                    <a:cubicBezTo>
                      <a:pt x="15" y="62"/>
                      <a:pt x="15" y="62"/>
                      <a:pt x="15" y="62"/>
                    </a:cubicBezTo>
                    <a:cubicBezTo>
                      <a:pt x="15" y="62"/>
                      <a:pt x="15" y="62"/>
                      <a:pt x="15" y="62"/>
                    </a:cubicBezTo>
                    <a:cubicBezTo>
                      <a:pt x="15" y="62"/>
                      <a:pt x="16" y="62"/>
                      <a:pt x="16" y="62"/>
                    </a:cubicBezTo>
                    <a:cubicBezTo>
                      <a:pt x="16" y="62"/>
                      <a:pt x="16" y="62"/>
                      <a:pt x="16" y="62"/>
                    </a:cubicBezTo>
                    <a:cubicBezTo>
                      <a:pt x="18" y="62"/>
                      <a:pt x="19" y="62"/>
                      <a:pt x="20" y="62"/>
                    </a:cubicBezTo>
                    <a:cubicBezTo>
                      <a:pt x="23" y="62"/>
                      <a:pt x="27" y="61"/>
                      <a:pt x="29" y="59"/>
                    </a:cubicBezTo>
                    <a:cubicBezTo>
                      <a:pt x="42" y="56"/>
                      <a:pt x="54" y="52"/>
                      <a:pt x="67" y="48"/>
                    </a:cubicBezTo>
                    <a:cubicBezTo>
                      <a:pt x="82" y="42"/>
                      <a:pt x="99" y="36"/>
                      <a:pt x="112" y="27"/>
                    </a:cubicBezTo>
                    <a:cubicBezTo>
                      <a:pt x="112" y="27"/>
                      <a:pt x="112" y="27"/>
                      <a:pt x="112" y="27"/>
                    </a:cubicBezTo>
                    <a:cubicBezTo>
                      <a:pt x="113" y="27"/>
                      <a:pt x="113" y="27"/>
                      <a:pt x="113" y="27"/>
                    </a:cubicBezTo>
                    <a:cubicBezTo>
                      <a:pt x="113" y="31"/>
                      <a:pt x="115" y="35"/>
                      <a:pt x="117" y="38"/>
                    </a:cubicBezTo>
                    <a:close/>
                    <a:moveTo>
                      <a:pt x="169" y="153"/>
                    </a:moveTo>
                    <a:cubicBezTo>
                      <a:pt x="160" y="132"/>
                      <a:pt x="152" y="110"/>
                      <a:pt x="143" y="89"/>
                    </a:cubicBezTo>
                    <a:cubicBezTo>
                      <a:pt x="139" y="78"/>
                      <a:pt x="135" y="67"/>
                      <a:pt x="130" y="56"/>
                    </a:cubicBezTo>
                    <a:cubicBezTo>
                      <a:pt x="128" y="51"/>
                      <a:pt x="126" y="46"/>
                      <a:pt x="124" y="41"/>
                    </a:cubicBezTo>
                    <a:cubicBezTo>
                      <a:pt x="122" y="36"/>
                      <a:pt x="116" y="27"/>
                      <a:pt x="117" y="22"/>
                    </a:cubicBezTo>
                    <a:cubicBezTo>
                      <a:pt x="117" y="21"/>
                      <a:pt x="115" y="19"/>
                      <a:pt x="114" y="21"/>
                    </a:cubicBezTo>
                    <a:cubicBezTo>
                      <a:pt x="114" y="21"/>
                      <a:pt x="114" y="21"/>
                      <a:pt x="114" y="21"/>
                    </a:cubicBezTo>
                    <a:cubicBezTo>
                      <a:pt x="113" y="19"/>
                      <a:pt x="112" y="17"/>
                      <a:pt x="112" y="15"/>
                    </a:cubicBezTo>
                    <a:cubicBezTo>
                      <a:pt x="112" y="12"/>
                      <a:pt x="112" y="9"/>
                      <a:pt x="113" y="7"/>
                    </a:cubicBezTo>
                    <a:cubicBezTo>
                      <a:pt x="121" y="31"/>
                      <a:pt x="133" y="54"/>
                      <a:pt x="143" y="78"/>
                    </a:cubicBezTo>
                    <a:cubicBezTo>
                      <a:pt x="148" y="90"/>
                      <a:pt x="153" y="101"/>
                      <a:pt x="158" y="113"/>
                    </a:cubicBezTo>
                    <a:cubicBezTo>
                      <a:pt x="163" y="126"/>
                      <a:pt x="171" y="139"/>
                      <a:pt x="169" y="153"/>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85" name="Freeform 24"/>
              <p:cNvSpPr/>
              <p:nvPr/>
            </p:nvSpPr>
            <p:spPr bwMode="auto">
              <a:xfrm>
                <a:off x="4837113" y="996951"/>
                <a:ext cx="76200" cy="150813"/>
              </a:xfrm>
              <a:custGeom>
                <a:avLst/>
                <a:gdLst>
                  <a:gd name="T0" fmla="*/ 4 w 26"/>
                  <a:gd name="T1" fmla="*/ 1 h 51"/>
                  <a:gd name="T2" fmla="*/ 1 w 26"/>
                  <a:gd name="T3" fmla="*/ 3 h 51"/>
                  <a:gd name="T4" fmla="*/ 18 w 26"/>
                  <a:gd name="T5" fmla="*/ 47 h 51"/>
                  <a:gd name="T6" fmla="*/ 25 w 26"/>
                  <a:gd name="T7" fmla="*/ 45 h 51"/>
                  <a:gd name="T8" fmla="*/ 4 w 26"/>
                  <a:gd name="T9" fmla="*/ 1 h 51"/>
                </a:gdLst>
                <a:ahLst/>
                <a:cxnLst>
                  <a:cxn ang="0">
                    <a:pos x="T0" y="T1"/>
                  </a:cxn>
                  <a:cxn ang="0">
                    <a:pos x="T2" y="T3"/>
                  </a:cxn>
                  <a:cxn ang="0">
                    <a:pos x="T4" y="T5"/>
                  </a:cxn>
                  <a:cxn ang="0">
                    <a:pos x="T6" y="T7"/>
                  </a:cxn>
                  <a:cxn ang="0">
                    <a:pos x="T8" y="T9"/>
                  </a:cxn>
                </a:cxnLst>
                <a:rect l="0" t="0" r="r" b="b"/>
                <a:pathLst>
                  <a:path w="26" h="51">
                    <a:moveTo>
                      <a:pt x="4" y="1"/>
                    </a:moveTo>
                    <a:cubicBezTo>
                      <a:pt x="3" y="0"/>
                      <a:pt x="0" y="1"/>
                      <a:pt x="1" y="3"/>
                    </a:cubicBezTo>
                    <a:cubicBezTo>
                      <a:pt x="6" y="18"/>
                      <a:pt x="13" y="32"/>
                      <a:pt x="18" y="47"/>
                    </a:cubicBezTo>
                    <a:cubicBezTo>
                      <a:pt x="20" y="51"/>
                      <a:pt x="26" y="49"/>
                      <a:pt x="25" y="45"/>
                    </a:cubicBezTo>
                    <a:cubicBezTo>
                      <a:pt x="19" y="30"/>
                      <a:pt x="13" y="15"/>
                      <a:pt x="4"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88" name="Freeform 25"/>
              <p:cNvSpPr/>
              <p:nvPr/>
            </p:nvSpPr>
            <p:spPr bwMode="auto">
              <a:xfrm>
                <a:off x="4848225" y="904876"/>
                <a:ext cx="284163" cy="249238"/>
              </a:xfrm>
              <a:custGeom>
                <a:avLst/>
                <a:gdLst>
                  <a:gd name="T0" fmla="*/ 76 w 96"/>
                  <a:gd name="T1" fmla="*/ 4 h 84"/>
                  <a:gd name="T2" fmla="*/ 75 w 96"/>
                  <a:gd name="T3" fmla="*/ 4 h 84"/>
                  <a:gd name="T4" fmla="*/ 72 w 96"/>
                  <a:gd name="T5" fmla="*/ 1 h 84"/>
                  <a:gd name="T6" fmla="*/ 2 w 96"/>
                  <a:gd name="T7" fmla="*/ 32 h 84"/>
                  <a:gd name="T8" fmla="*/ 3 w 96"/>
                  <a:gd name="T9" fmla="*/ 34 h 84"/>
                  <a:gd name="T10" fmla="*/ 73 w 96"/>
                  <a:gd name="T11" fmla="*/ 6 h 84"/>
                  <a:gd name="T12" fmla="*/ 89 w 96"/>
                  <a:gd name="T13" fmla="*/ 48 h 84"/>
                  <a:gd name="T14" fmla="*/ 89 w 96"/>
                  <a:gd name="T15" fmla="*/ 48 h 84"/>
                  <a:gd name="T16" fmla="*/ 21 w 96"/>
                  <a:gd name="T17" fmla="*/ 78 h 84"/>
                  <a:gd name="T18" fmla="*/ 23 w 96"/>
                  <a:gd name="T19" fmla="*/ 83 h 84"/>
                  <a:gd name="T20" fmla="*/ 92 w 96"/>
                  <a:gd name="T21" fmla="*/ 53 h 84"/>
                  <a:gd name="T22" fmla="*/ 93 w 96"/>
                  <a:gd name="T23" fmla="*/ 52 h 84"/>
                  <a:gd name="T24" fmla="*/ 95 w 96"/>
                  <a:gd name="T25" fmla="*/ 49 h 84"/>
                  <a:gd name="T26" fmla="*/ 76 w 96"/>
                  <a:gd name="T27"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84">
                    <a:moveTo>
                      <a:pt x="76" y="4"/>
                    </a:moveTo>
                    <a:cubicBezTo>
                      <a:pt x="76" y="4"/>
                      <a:pt x="76" y="4"/>
                      <a:pt x="75" y="4"/>
                    </a:cubicBezTo>
                    <a:cubicBezTo>
                      <a:pt x="76" y="2"/>
                      <a:pt x="74" y="0"/>
                      <a:pt x="72" y="1"/>
                    </a:cubicBezTo>
                    <a:cubicBezTo>
                      <a:pt x="48" y="9"/>
                      <a:pt x="24" y="20"/>
                      <a:pt x="2" y="32"/>
                    </a:cubicBezTo>
                    <a:cubicBezTo>
                      <a:pt x="0" y="33"/>
                      <a:pt x="1" y="35"/>
                      <a:pt x="3" y="34"/>
                    </a:cubicBezTo>
                    <a:cubicBezTo>
                      <a:pt x="26" y="26"/>
                      <a:pt x="50" y="17"/>
                      <a:pt x="73" y="6"/>
                    </a:cubicBezTo>
                    <a:cubicBezTo>
                      <a:pt x="75" y="21"/>
                      <a:pt x="82" y="35"/>
                      <a:pt x="89" y="48"/>
                    </a:cubicBezTo>
                    <a:cubicBezTo>
                      <a:pt x="89" y="48"/>
                      <a:pt x="89" y="48"/>
                      <a:pt x="89" y="48"/>
                    </a:cubicBezTo>
                    <a:cubicBezTo>
                      <a:pt x="66" y="55"/>
                      <a:pt x="43" y="68"/>
                      <a:pt x="21" y="78"/>
                    </a:cubicBezTo>
                    <a:cubicBezTo>
                      <a:pt x="18" y="80"/>
                      <a:pt x="20" y="84"/>
                      <a:pt x="23" y="83"/>
                    </a:cubicBezTo>
                    <a:cubicBezTo>
                      <a:pt x="46" y="74"/>
                      <a:pt x="71" y="65"/>
                      <a:pt x="92" y="53"/>
                    </a:cubicBezTo>
                    <a:cubicBezTo>
                      <a:pt x="92" y="52"/>
                      <a:pt x="93" y="52"/>
                      <a:pt x="93" y="52"/>
                    </a:cubicBezTo>
                    <a:cubicBezTo>
                      <a:pt x="94" y="52"/>
                      <a:pt x="96" y="51"/>
                      <a:pt x="95" y="49"/>
                    </a:cubicBezTo>
                    <a:cubicBezTo>
                      <a:pt x="90" y="34"/>
                      <a:pt x="85" y="17"/>
                      <a:pt x="76" y="4"/>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89" name="Freeform 26"/>
              <p:cNvSpPr/>
              <p:nvPr/>
            </p:nvSpPr>
            <p:spPr bwMode="auto">
              <a:xfrm>
                <a:off x="4891088" y="962026"/>
                <a:ext cx="169863" cy="79375"/>
              </a:xfrm>
              <a:custGeom>
                <a:avLst/>
                <a:gdLst>
                  <a:gd name="T0" fmla="*/ 53 w 58"/>
                  <a:gd name="T1" fmla="*/ 1 h 27"/>
                  <a:gd name="T2" fmla="*/ 2 w 58"/>
                  <a:gd name="T3" fmla="*/ 22 h 27"/>
                  <a:gd name="T4" fmla="*/ 4 w 58"/>
                  <a:gd name="T5" fmla="*/ 26 h 27"/>
                  <a:gd name="T6" fmla="*/ 55 w 58"/>
                  <a:gd name="T7" fmla="*/ 7 h 27"/>
                  <a:gd name="T8" fmla="*/ 53 w 58"/>
                  <a:gd name="T9" fmla="*/ 1 h 27"/>
                </a:gdLst>
                <a:ahLst/>
                <a:cxnLst>
                  <a:cxn ang="0">
                    <a:pos x="T0" y="T1"/>
                  </a:cxn>
                  <a:cxn ang="0">
                    <a:pos x="T2" y="T3"/>
                  </a:cxn>
                  <a:cxn ang="0">
                    <a:pos x="T4" y="T5"/>
                  </a:cxn>
                  <a:cxn ang="0">
                    <a:pos x="T6" y="T7"/>
                  </a:cxn>
                  <a:cxn ang="0">
                    <a:pos x="T8" y="T9"/>
                  </a:cxn>
                </a:cxnLst>
                <a:rect l="0" t="0" r="r" b="b"/>
                <a:pathLst>
                  <a:path w="58" h="27">
                    <a:moveTo>
                      <a:pt x="53" y="1"/>
                    </a:moveTo>
                    <a:cubicBezTo>
                      <a:pt x="36" y="5"/>
                      <a:pt x="18" y="13"/>
                      <a:pt x="2" y="22"/>
                    </a:cubicBezTo>
                    <a:cubicBezTo>
                      <a:pt x="0" y="23"/>
                      <a:pt x="1" y="27"/>
                      <a:pt x="4" y="26"/>
                    </a:cubicBezTo>
                    <a:cubicBezTo>
                      <a:pt x="21" y="20"/>
                      <a:pt x="39" y="14"/>
                      <a:pt x="55" y="7"/>
                    </a:cubicBezTo>
                    <a:cubicBezTo>
                      <a:pt x="58" y="5"/>
                      <a:pt x="57" y="0"/>
                      <a:pt x="53"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90" name="Freeform 27"/>
              <p:cNvSpPr/>
              <p:nvPr/>
            </p:nvSpPr>
            <p:spPr bwMode="auto">
              <a:xfrm>
                <a:off x="4922838" y="1009651"/>
                <a:ext cx="150813" cy="73025"/>
              </a:xfrm>
              <a:custGeom>
                <a:avLst/>
                <a:gdLst>
                  <a:gd name="T0" fmla="*/ 44 w 51"/>
                  <a:gd name="T1" fmla="*/ 1 h 25"/>
                  <a:gd name="T2" fmla="*/ 2 w 51"/>
                  <a:gd name="T3" fmla="*/ 21 h 25"/>
                  <a:gd name="T4" fmla="*/ 3 w 51"/>
                  <a:gd name="T5" fmla="*/ 24 h 25"/>
                  <a:gd name="T6" fmla="*/ 47 w 51"/>
                  <a:gd name="T7" fmla="*/ 8 h 25"/>
                  <a:gd name="T8" fmla="*/ 44 w 51"/>
                  <a:gd name="T9" fmla="*/ 1 h 25"/>
                </a:gdLst>
                <a:ahLst/>
                <a:cxnLst>
                  <a:cxn ang="0">
                    <a:pos x="T0" y="T1"/>
                  </a:cxn>
                  <a:cxn ang="0">
                    <a:pos x="T2" y="T3"/>
                  </a:cxn>
                  <a:cxn ang="0">
                    <a:pos x="T4" y="T5"/>
                  </a:cxn>
                  <a:cxn ang="0">
                    <a:pos x="T6" y="T7"/>
                  </a:cxn>
                  <a:cxn ang="0">
                    <a:pos x="T8" y="T9"/>
                  </a:cxn>
                </a:cxnLst>
                <a:rect l="0" t="0" r="r" b="b"/>
                <a:pathLst>
                  <a:path w="51" h="25">
                    <a:moveTo>
                      <a:pt x="44" y="1"/>
                    </a:moveTo>
                    <a:cubicBezTo>
                      <a:pt x="30" y="6"/>
                      <a:pt x="16" y="14"/>
                      <a:pt x="2" y="21"/>
                    </a:cubicBezTo>
                    <a:cubicBezTo>
                      <a:pt x="0" y="22"/>
                      <a:pt x="1" y="25"/>
                      <a:pt x="3" y="24"/>
                    </a:cubicBezTo>
                    <a:cubicBezTo>
                      <a:pt x="18" y="19"/>
                      <a:pt x="33" y="14"/>
                      <a:pt x="47" y="8"/>
                    </a:cubicBezTo>
                    <a:cubicBezTo>
                      <a:pt x="51" y="6"/>
                      <a:pt x="48" y="0"/>
                      <a:pt x="44"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grpSp>
      <p:grpSp>
        <p:nvGrpSpPr>
          <p:cNvPr id="91" name="组合 90"/>
          <p:cNvGrpSpPr/>
          <p:nvPr/>
        </p:nvGrpSpPr>
        <p:grpSpPr>
          <a:xfrm>
            <a:off x="7355792" y="3595607"/>
            <a:ext cx="1836000" cy="1623044"/>
            <a:chOff x="7355792" y="3595607"/>
            <a:chExt cx="1836000" cy="1623044"/>
          </a:xfrm>
        </p:grpSpPr>
        <p:sp>
          <p:nvSpPr>
            <p:cNvPr id="92" name="Freeform 14"/>
            <p:cNvSpPr>
              <a:spLocks noChangeAspect="1"/>
            </p:cNvSpPr>
            <p:nvPr/>
          </p:nvSpPr>
          <p:spPr bwMode="auto">
            <a:xfrm>
              <a:off x="7355792" y="3595607"/>
              <a:ext cx="1836000" cy="1623044"/>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rgbClr val="76AADB"/>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93" name="Freeform 41"/>
            <p:cNvSpPr>
              <a:spLocks noEditPoints="1" noChangeArrowheads="1"/>
            </p:cNvSpPr>
            <p:nvPr/>
          </p:nvSpPr>
          <p:spPr bwMode="auto">
            <a:xfrm>
              <a:off x="7957906" y="4189451"/>
              <a:ext cx="537090" cy="684102"/>
            </a:xfrm>
            <a:custGeom>
              <a:avLst/>
              <a:gdLst>
                <a:gd name="T0" fmla="*/ 91 w 107"/>
                <a:gd name="T1" fmla="*/ 25 h 136"/>
                <a:gd name="T2" fmla="*/ 52 w 107"/>
                <a:gd name="T3" fmla="*/ 38 h 136"/>
                <a:gd name="T4" fmla="*/ 54 w 107"/>
                <a:gd name="T5" fmla="*/ 24 h 136"/>
                <a:gd name="T6" fmla="*/ 55 w 107"/>
                <a:gd name="T7" fmla="*/ 10 h 136"/>
                <a:gd name="T8" fmla="*/ 46 w 107"/>
                <a:gd name="T9" fmla="*/ 0 h 136"/>
                <a:gd name="T10" fmla="*/ 40 w 107"/>
                <a:gd name="T11" fmla="*/ 40 h 136"/>
                <a:gd name="T12" fmla="*/ 13 w 107"/>
                <a:gd name="T13" fmla="*/ 40 h 136"/>
                <a:gd name="T14" fmla="*/ 3 w 107"/>
                <a:gd name="T15" fmla="*/ 78 h 136"/>
                <a:gd name="T16" fmla="*/ 27 w 107"/>
                <a:gd name="T17" fmla="*/ 127 h 136"/>
                <a:gd name="T18" fmla="*/ 54 w 107"/>
                <a:gd name="T19" fmla="*/ 114 h 136"/>
                <a:gd name="T20" fmla="*/ 87 w 107"/>
                <a:gd name="T21" fmla="*/ 123 h 136"/>
                <a:gd name="T22" fmla="*/ 104 w 107"/>
                <a:gd name="T23" fmla="*/ 66 h 136"/>
                <a:gd name="T24" fmla="*/ 91 w 107"/>
                <a:gd name="T25" fmla="*/ 25 h 136"/>
                <a:gd name="T26" fmla="*/ 50 w 107"/>
                <a:gd name="T27" fmla="*/ 17 h 136"/>
                <a:gd name="T28" fmla="*/ 49 w 107"/>
                <a:gd name="T29" fmla="*/ 13 h 136"/>
                <a:gd name="T30" fmla="*/ 48 w 107"/>
                <a:gd name="T31" fmla="*/ 12 h 136"/>
                <a:gd name="T32" fmla="*/ 48 w 107"/>
                <a:gd name="T33" fmla="*/ 11 h 136"/>
                <a:gd name="T34" fmla="*/ 50 w 107"/>
                <a:gd name="T35" fmla="*/ 17 h 136"/>
                <a:gd name="T36" fmla="*/ 96 w 107"/>
                <a:gd name="T37" fmla="*/ 81 h 136"/>
                <a:gd name="T38" fmla="*/ 85 w 107"/>
                <a:gd name="T39" fmla="*/ 116 h 136"/>
                <a:gd name="T40" fmla="*/ 56 w 107"/>
                <a:gd name="T41" fmla="*/ 111 h 136"/>
                <a:gd name="T42" fmla="*/ 53 w 107"/>
                <a:gd name="T43" fmla="*/ 108 h 136"/>
                <a:gd name="T44" fmla="*/ 48 w 107"/>
                <a:gd name="T45" fmla="*/ 112 h 136"/>
                <a:gd name="T46" fmla="*/ 36 w 107"/>
                <a:gd name="T47" fmla="*/ 120 h 136"/>
                <a:gd name="T48" fmla="*/ 20 w 107"/>
                <a:gd name="T49" fmla="*/ 107 h 136"/>
                <a:gd name="T50" fmla="*/ 12 w 107"/>
                <a:gd name="T51" fmla="*/ 88 h 136"/>
                <a:gd name="T52" fmla="*/ 10 w 107"/>
                <a:gd name="T53" fmla="*/ 52 h 136"/>
                <a:gd name="T54" fmla="*/ 43 w 107"/>
                <a:gd name="T55" fmla="*/ 46 h 136"/>
                <a:gd name="T56" fmla="*/ 43 w 107"/>
                <a:gd name="T57" fmla="*/ 47 h 136"/>
                <a:gd name="T58" fmla="*/ 52 w 107"/>
                <a:gd name="T59" fmla="*/ 52 h 136"/>
                <a:gd name="T60" fmla="*/ 53 w 107"/>
                <a:gd name="T61" fmla="*/ 50 h 136"/>
                <a:gd name="T62" fmla="*/ 48 w 107"/>
                <a:gd name="T63" fmla="*/ 45 h 136"/>
                <a:gd name="T64" fmla="*/ 48 w 107"/>
                <a:gd name="T65" fmla="*/ 45 h 136"/>
                <a:gd name="T66" fmla="*/ 51 w 107"/>
                <a:gd name="T67" fmla="*/ 45 h 136"/>
                <a:gd name="T68" fmla="*/ 94 w 107"/>
                <a:gd name="T69" fmla="*/ 32 h 136"/>
                <a:gd name="T70" fmla="*/ 96 w 107"/>
                <a:gd name="T71" fmla="*/ 81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7" h="136">
                  <a:moveTo>
                    <a:pt x="91" y="25"/>
                  </a:moveTo>
                  <a:cubicBezTo>
                    <a:pt x="76" y="19"/>
                    <a:pt x="62" y="28"/>
                    <a:pt x="52" y="38"/>
                  </a:cubicBezTo>
                  <a:cubicBezTo>
                    <a:pt x="53" y="33"/>
                    <a:pt x="53" y="28"/>
                    <a:pt x="54" y="24"/>
                  </a:cubicBezTo>
                  <a:cubicBezTo>
                    <a:pt x="55" y="19"/>
                    <a:pt x="56" y="14"/>
                    <a:pt x="55" y="10"/>
                  </a:cubicBezTo>
                  <a:cubicBezTo>
                    <a:pt x="55" y="5"/>
                    <a:pt x="52" y="0"/>
                    <a:pt x="46" y="0"/>
                  </a:cubicBezTo>
                  <a:cubicBezTo>
                    <a:pt x="31" y="2"/>
                    <a:pt x="35" y="27"/>
                    <a:pt x="40" y="40"/>
                  </a:cubicBezTo>
                  <a:cubicBezTo>
                    <a:pt x="31" y="36"/>
                    <a:pt x="21" y="35"/>
                    <a:pt x="13" y="40"/>
                  </a:cubicBezTo>
                  <a:cubicBezTo>
                    <a:pt x="1" y="49"/>
                    <a:pt x="0" y="65"/>
                    <a:pt x="3" y="78"/>
                  </a:cubicBezTo>
                  <a:cubicBezTo>
                    <a:pt x="6" y="93"/>
                    <a:pt x="14" y="118"/>
                    <a:pt x="27" y="127"/>
                  </a:cubicBezTo>
                  <a:cubicBezTo>
                    <a:pt x="41" y="136"/>
                    <a:pt x="47" y="123"/>
                    <a:pt x="54" y="114"/>
                  </a:cubicBezTo>
                  <a:cubicBezTo>
                    <a:pt x="65" y="119"/>
                    <a:pt x="74" y="136"/>
                    <a:pt x="87" y="123"/>
                  </a:cubicBezTo>
                  <a:cubicBezTo>
                    <a:pt x="100" y="109"/>
                    <a:pt x="102" y="83"/>
                    <a:pt x="104" y="66"/>
                  </a:cubicBezTo>
                  <a:cubicBezTo>
                    <a:pt x="105" y="52"/>
                    <a:pt x="107" y="32"/>
                    <a:pt x="91" y="25"/>
                  </a:cubicBezTo>
                  <a:close/>
                  <a:moveTo>
                    <a:pt x="50" y="17"/>
                  </a:moveTo>
                  <a:cubicBezTo>
                    <a:pt x="50" y="16"/>
                    <a:pt x="50" y="14"/>
                    <a:pt x="49" y="13"/>
                  </a:cubicBezTo>
                  <a:cubicBezTo>
                    <a:pt x="49" y="13"/>
                    <a:pt x="48" y="12"/>
                    <a:pt x="48" y="12"/>
                  </a:cubicBezTo>
                  <a:cubicBezTo>
                    <a:pt x="48" y="12"/>
                    <a:pt x="48" y="11"/>
                    <a:pt x="48" y="11"/>
                  </a:cubicBezTo>
                  <a:cubicBezTo>
                    <a:pt x="52" y="11"/>
                    <a:pt x="51" y="13"/>
                    <a:pt x="50" y="17"/>
                  </a:cubicBezTo>
                  <a:close/>
                  <a:moveTo>
                    <a:pt x="96" y="81"/>
                  </a:moveTo>
                  <a:cubicBezTo>
                    <a:pt x="95" y="90"/>
                    <a:pt x="92" y="109"/>
                    <a:pt x="85" y="116"/>
                  </a:cubicBezTo>
                  <a:cubicBezTo>
                    <a:pt x="73" y="128"/>
                    <a:pt x="66" y="114"/>
                    <a:pt x="56" y="111"/>
                  </a:cubicBezTo>
                  <a:cubicBezTo>
                    <a:pt x="57" y="109"/>
                    <a:pt x="55" y="107"/>
                    <a:pt x="53" y="108"/>
                  </a:cubicBezTo>
                  <a:cubicBezTo>
                    <a:pt x="50" y="110"/>
                    <a:pt x="50" y="110"/>
                    <a:pt x="48" y="112"/>
                  </a:cubicBezTo>
                  <a:cubicBezTo>
                    <a:pt x="42" y="118"/>
                    <a:pt x="48" y="119"/>
                    <a:pt x="36" y="120"/>
                  </a:cubicBezTo>
                  <a:cubicBezTo>
                    <a:pt x="25" y="120"/>
                    <a:pt x="24" y="116"/>
                    <a:pt x="20" y="107"/>
                  </a:cubicBezTo>
                  <a:cubicBezTo>
                    <a:pt x="17" y="101"/>
                    <a:pt x="14" y="95"/>
                    <a:pt x="12" y="88"/>
                  </a:cubicBezTo>
                  <a:cubicBezTo>
                    <a:pt x="7" y="77"/>
                    <a:pt x="3" y="63"/>
                    <a:pt x="10" y="52"/>
                  </a:cubicBezTo>
                  <a:cubicBezTo>
                    <a:pt x="17" y="38"/>
                    <a:pt x="31" y="41"/>
                    <a:pt x="43" y="46"/>
                  </a:cubicBezTo>
                  <a:cubicBezTo>
                    <a:pt x="43" y="47"/>
                    <a:pt x="43" y="47"/>
                    <a:pt x="43" y="47"/>
                  </a:cubicBezTo>
                  <a:cubicBezTo>
                    <a:pt x="46" y="48"/>
                    <a:pt x="49" y="50"/>
                    <a:pt x="52" y="52"/>
                  </a:cubicBezTo>
                  <a:cubicBezTo>
                    <a:pt x="53" y="52"/>
                    <a:pt x="53" y="51"/>
                    <a:pt x="53" y="50"/>
                  </a:cubicBezTo>
                  <a:cubicBezTo>
                    <a:pt x="51" y="49"/>
                    <a:pt x="50" y="47"/>
                    <a:pt x="48" y="45"/>
                  </a:cubicBezTo>
                  <a:cubicBezTo>
                    <a:pt x="48" y="45"/>
                    <a:pt x="48" y="45"/>
                    <a:pt x="48" y="45"/>
                  </a:cubicBezTo>
                  <a:cubicBezTo>
                    <a:pt x="49" y="46"/>
                    <a:pt x="50" y="46"/>
                    <a:pt x="51" y="45"/>
                  </a:cubicBezTo>
                  <a:cubicBezTo>
                    <a:pt x="62" y="35"/>
                    <a:pt x="80" y="19"/>
                    <a:pt x="94" y="32"/>
                  </a:cubicBezTo>
                  <a:cubicBezTo>
                    <a:pt x="104" y="42"/>
                    <a:pt x="99" y="70"/>
                    <a:pt x="96" y="81"/>
                  </a:cubicBezTo>
                  <a:close/>
                </a:path>
              </a:pathLst>
            </a:custGeom>
            <a:noFill/>
            <a:ln w="9525">
              <a:solidFill>
                <a:srgbClr val="76AADB"/>
              </a:solidFill>
              <a:round/>
              <a:headEnd/>
              <a:tailEnd/>
            </a:ln>
          </p:spPr>
          <p:txBody>
            <a:bodyPr/>
            <a:lstStyle/>
            <a:p>
              <a:endParaRPr lang="zh-CN" altLang="en-US" sz="1400">
                <a:solidFill>
                  <a:srgbClr val="595959"/>
                </a:solidFill>
                <a:latin typeface="微軟正黑體" panose="020B0604030504040204" pitchFamily="34" charset="-120"/>
                <a:ea typeface="微軟正黑體" panose="020B0604030504040204" pitchFamily="34" charset="-120"/>
              </a:endParaRPr>
            </a:p>
          </p:txBody>
        </p:sp>
      </p:grpSp>
      <p:grpSp>
        <p:nvGrpSpPr>
          <p:cNvPr id="94" name="组合 93"/>
          <p:cNvGrpSpPr/>
          <p:nvPr/>
        </p:nvGrpSpPr>
        <p:grpSpPr>
          <a:xfrm>
            <a:off x="5238606" y="4512315"/>
            <a:ext cx="1836000" cy="1623044"/>
            <a:chOff x="5238606" y="4512315"/>
            <a:chExt cx="1836000" cy="1623044"/>
          </a:xfrm>
        </p:grpSpPr>
        <p:sp>
          <p:nvSpPr>
            <p:cNvPr id="95" name="Freeform 14"/>
            <p:cNvSpPr>
              <a:spLocks noChangeAspect="1"/>
            </p:cNvSpPr>
            <p:nvPr/>
          </p:nvSpPr>
          <p:spPr bwMode="auto">
            <a:xfrm>
              <a:off x="5238606" y="4512315"/>
              <a:ext cx="1836000" cy="1623044"/>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rgbClr val="A6A6A6"/>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nvGrpSpPr>
            <p:cNvPr id="96" name="组合 94"/>
            <p:cNvGrpSpPr>
              <a:grpSpLocks/>
            </p:cNvGrpSpPr>
            <p:nvPr/>
          </p:nvGrpSpPr>
          <p:grpSpPr bwMode="auto">
            <a:xfrm>
              <a:off x="5757984" y="5130414"/>
              <a:ext cx="688023" cy="615497"/>
              <a:chOff x="4577745" y="4336117"/>
              <a:chExt cx="557229" cy="497597"/>
            </a:xfrm>
            <a:noFill/>
          </p:grpSpPr>
          <p:sp>
            <p:nvSpPr>
              <p:cNvPr id="97" name="任意多边形 96"/>
              <p:cNvSpPr/>
              <p:nvPr/>
            </p:nvSpPr>
            <p:spPr>
              <a:xfrm>
                <a:off x="4577745" y="4393166"/>
                <a:ext cx="557229" cy="440548"/>
              </a:xfrm>
              <a:custGeom>
                <a:avLst/>
                <a:gdLst>
                  <a:gd name="connsiteX0" fmla="*/ 14510 w 533941"/>
                  <a:gd name="connsiteY0" fmla="*/ 334613 h 439545"/>
                  <a:gd name="connsiteX1" fmla="*/ 33171 w 533941"/>
                  <a:gd name="connsiteY1" fmla="*/ 415479 h 439545"/>
                  <a:gd name="connsiteX2" fmla="*/ 219783 w 533941"/>
                  <a:gd name="connsiteY2" fmla="*/ 415479 h 439545"/>
                  <a:gd name="connsiteX3" fmla="*/ 505922 w 533941"/>
                  <a:gd name="connsiteY3" fmla="*/ 135560 h 439545"/>
                  <a:gd name="connsiteX4" fmla="*/ 487261 w 533941"/>
                  <a:gd name="connsiteY4" fmla="*/ 4932 h 439545"/>
                  <a:gd name="connsiteX5" fmla="*/ 188681 w 533941"/>
                  <a:gd name="connsiteY5" fmla="*/ 297291 h 439545"/>
                  <a:gd name="connsiteX6" fmla="*/ 14510 w 533941"/>
                  <a:gd name="connsiteY6" fmla="*/ 334613 h 439545"/>
                  <a:gd name="connsiteX0-1" fmla="*/ 11897 w 542181"/>
                  <a:gd name="connsiteY0-2" fmla="*/ 307480 h 440817"/>
                  <a:gd name="connsiteX1-3" fmla="*/ 41411 w 542181"/>
                  <a:gd name="connsiteY1-4" fmla="*/ 415479 h 440817"/>
                  <a:gd name="connsiteX2-5" fmla="*/ 228023 w 542181"/>
                  <a:gd name="connsiteY2-6" fmla="*/ 415479 h 440817"/>
                  <a:gd name="connsiteX3-7" fmla="*/ 514162 w 542181"/>
                  <a:gd name="connsiteY3-8" fmla="*/ 135560 h 440817"/>
                  <a:gd name="connsiteX4-9" fmla="*/ 495501 w 542181"/>
                  <a:gd name="connsiteY4-10" fmla="*/ 4932 h 440817"/>
                  <a:gd name="connsiteX5-11" fmla="*/ 196921 w 542181"/>
                  <a:gd name="connsiteY5-12" fmla="*/ 297291 h 440817"/>
                  <a:gd name="connsiteX6-13" fmla="*/ 11897 w 542181"/>
                  <a:gd name="connsiteY6-14" fmla="*/ 307480 h 440817"/>
                  <a:gd name="connsiteX0-15" fmla="*/ 26945 w 557229"/>
                  <a:gd name="connsiteY0-16" fmla="*/ 307480 h 440817"/>
                  <a:gd name="connsiteX1-17" fmla="*/ 23898 w 557229"/>
                  <a:gd name="connsiteY1-18" fmla="*/ 415479 h 440817"/>
                  <a:gd name="connsiteX2-19" fmla="*/ 243071 w 557229"/>
                  <a:gd name="connsiteY2-20" fmla="*/ 415479 h 440817"/>
                  <a:gd name="connsiteX3-21" fmla="*/ 529210 w 557229"/>
                  <a:gd name="connsiteY3-22" fmla="*/ 135560 h 440817"/>
                  <a:gd name="connsiteX4-23" fmla="*/ 510549 w 557229"/>
                  <a:gd name="connsiteY4-24" fmla="*/ 4932 h 440817"/>
                  <a:gd name="connsiteX5-25" fmla="*/ 211969 w 557229"/>
                  <a:gd name="connsiteY5-26" fmla="*/ 297291 h 440817"/>
                  <a:gd name="connsiteX6-27" fmla="*/ 26945 w 557229"/>
                  <a:gd name="connsiteY6-28" fmla="*/ 307480 h 440817"/>
                </a:gdLst>
                <a:ahLst/>
                <a:cxnLst>
                  <a:cxn ang="0">
                    <a:pos x="connsiteX0-15" y="connsiteY0-16"/>
                  </a:cxn>
                  <a:cxn ang="0">
                    <a:pos x="connsiteX1-17" y="connsiteY1-18"/>
                  </a:cxn>
                  <a:cxn ang="0">
                    <a:pos x="connsiteX2-19" y="connsiteY2-20"/>
                  </a:cxn>
                  <a:cxn ang="0">
                    <a:pos x="connsiteX3-21" y="connsiteY3-22"/>
                  </a:cxn>
                  <a:cxn ang="0">
                    <a:pos x="connsiteX4-23" y="connsiteY4-24"/>
                  </a:cxn>
                  <a:cxn ang="0">
                    <a:pos x="connsiteX5-25" y="connsiteY5-26"/>
                  </a:cxn>
                  <a:cxn ang="0">
                    <a:pos x="connsiteX6-27" y="connsiteY6-28"/>
                  </a:cxn>
                </a:cxnLst>
                <a:rect l="l" t="t" r="r" b="b"/>
                <a:pathLst>
                  <a:path w="557229" h="440817">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grpFill/>
              <a:ln w="25400" cap="rnd">
                <a:solidFill>
                  <a:srgbClr val="A6A6A6"/>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98" name="任意多边形 97"/>
              <p:cNvSpPr/>
              <p:nvPr/>
            </p:nvSpPr>
            <p:spPr>
              <a:xfrm>
                <a:off x="4611083" y="4336117"/>
                <a:ext cx="514366" cy="483334"/>
              </a:xfrm>
              <a:custGeom>
                <a:avLst/>
                <a:gdLst>
                  <a:gd name="connsiteX0" fmla="*/ 198035 w 502835"/>
                  <a:gd name="connsiteY0" fmla="*/ 493056 h 493056"/>
                  <a:gd name="connsiteX1" fmla="*/ 123390 w 502835"/>
                  <a:gd name="connsiteY1" fmla="*/ 368648 h 493056"/>
                  <a:gd name="connsiteX2" fmla="*/ 5203 w 502835"/>
                  <a:gd name="connsiteY2" fmla="*/ 393529 h 493056"/>
                  <a:gd name="connsiteX3" fmla="*/ 310003 w 502835"/>
                  <a:gd name="connsiteY3" fmla="*/ 32746 h 493056"/>
                  <a:gd name="connsiteX4" fmla="*/ 502835 w 502835"/>
                  <a:gd name="connsiteY4" fmla="*/ 38966 h 493056"/>
                  <a:gd name="connsiteX0-1" fmla="*/ 205934 w 510734"/>
                  <a:gd name="connsiteY0-2" fmla="*/ 491889 h 491889"/>
                  <a:gd name="connsiteX1-3" fmla="*/ 131289 w 510734"/>
                  <a:gd name="connsiteY1-4" fmla="*/ 367481 h 491889"/>
                  <a:gd name="connsiteX2-5" fmla="*/ 4962 w 510734"/>
                  <a:gd name="connsiteY2-6" fmla="*/ 376082 h 491889"/>
                  <a:gd name="connsiteX3-7" fmla="*/ 317902 w 510734"/>
                  <a:gd name="connsiteY3-8" fmla="*/ 31579 h 491889"/>
                  <a:gd name="connsiteX4-9" fmla="*/ 510734 w 510734"/>
                  <a:gd name="connsiteY4-10" fmla="*/ 37799 h 491889"/>
                  <a:gd name="connsiteX0-11" fmla="*/ 205532 w 510332"/>
                  <a:gd name="connsiteY0-12" fmla="*/ 491889 h 491889"/>
                  <a:gd name="connsiteX1-13" fmla="*/ 136314 w 510332"/>
                  <a:gd name="connsiteY1-14" fmla="*/ 383761 h 491889"/>
                  <a:gd name="connsiteX2-15" fmla="*/ 4560 w 510332"/>
                  <a:gd name="connsiteY2-16" fmla="*/ 376082 h 491889"/>
                  <a:gd name="connsiteX3-17" fmla="*/ 317500 w 510332"/>
                  <a:gd name="connsiteY3-18" fmla="*/ 31579 h 491889"/>
                  <a:gd name="connsiteX4-19" fmla="*/ 510332 w 510332"/>
                  <a:gd name="connsiteY4-20" fmla="*/ 37799 h 491889"/>
                  <a:gd name="connsiteX0-21" fmla="*/ 159192 w 510119"/>
                  <a:gd name="connsiteY0-22" fmla="*/ 489175 h 489175"/>
                  <a:gd name="connsiteX1-23" fmla="*/ 136101 w 510119"/>
                  <a:gd name="connsiteY1-24" fmla="*/ 383761 h 489175"/>
                  <a:gd name="connsiteX2-25" fmla="*/ 4347 w 510119"/>
                  <a:gd name="connsiteY2-26" fmla="*/ 376082 h 489175"/>
                  <a:gd name="connsiteX3-27" fmla="*/ 317287 w 510119"/>
                  <a:gd name="connsiteY3-28" fmla="*/ 31579 h 489175"/>
                  <a:gd name="connsiteX4-29" fmla="*/ 510119 w 510119"/>
                  <a:gd name="connsiteY4-30" fmla="*/ 37799 h 489175"/>
                  <a:gd name="connsiteX0-31" fmla="*/ 159192 w 510119"/>
                  <a:gd name="connsiteY0-32" fmla="*/ 489175 h 489175"/>
                  <a:gd name="connsiteX1-33" fmla="*/ 136101 w 510119"/>
                  <a:gd name="connsiteY1-34" fmla="*/ 383761 h 489175"/>
                  <a:gd name="connsiteX2-35" fmla="*/ 4347 w 510119"/>
                  <a:gd name="connsiteY2-36" fmla="*/ 376082 h 489175"/>
                  <a:gd name="connsiteX3-37" fmla="*/ 317287 w 510119"/>
                  <a:gd name="connsiteY3-38" fmla="*/ 31579 h 489175"/>
                  <a:gd name="connsiteX4-39" fmla="*/ 510119 w 510119"/>
                  <a:gd name="connsiteY4-40" fmla="*/ 37799 h 489175"/>
                  <a:gd name="connsiteX0-41" fmla="*/ 151016 w 510083"/>
                  <a:gd name="connsiteY0-42" fmla="*/ 483748 h 483748"/>
                  <a:gd name="connsiteX1-43" fmla="*/ 136065 w 510083"/>
                  <a:gd name="connsiteY1-44" fmla="*/ 383761 h 483748"/>
                  <a:gd name="connsiteX2-45" fmla="*/ 4311 w 510083"/>
                  <a:gd name="connsiteY2-46" fmla="*/ 376082 h 483748"/>
                  <a:gd name="connsiteX3-47" fmla="*/ 317251 w 510083"/>
                  <a:gd name="connsiteY3-48" fmla="*/ 31579 h 483748"/>
                  <a:gd name="connsiteX4-49" fmla="*/ 510083 w 510083"/>
                  <a:gd name="connsiteY4-50" fmla="*/ 37799 h 483748"/>
                  <a:gd name="connsiteX0-51" fmla="*/ 150514 w 509581"/>
                  <a:gd name="connsiteY0-52" fmla="*/ 483748 h 483748"/>
                  <a:gd name="connsiteX1-53" fmla="*/ 135563 w 509581"/>
                  <a:gd name="connsiteY1-54" fmla="*/ 383761 h 483748"/>
                  <a:gd name="connsiteX2-55" fmla="*/ 3809 w 509581"/>
                  <a:gd name="connsiteY2-56" fmla="*/ 376082 h 483748"/>
                  <a:gd name="connsiteX3-57" fmla="*/ 316749 w 509581"/>
                  <a:gd name="connsiteY3-58" fmla="*/ 31579 h 483748"/>
                  <a:gd name="connsiteX4-59" fmla="*/ 509581 w 509581"/>
                  <a:gd name="connsiteY4-60" fmla="*/ 37799 h 483748"/>
                  <a:gd name="connsiteX0-61" fmla="*/ 146758 w 505825"/>
                  <a:gd name="connsiteY0-62" fmla="*/ 483748 h 483748"/>
                  <a:gd name="connsiteX1-63" fmla="*/ 131807 w 505825"/>
                  <a:gd name="connsiteY1-64" fmla="*/ 383761 h 483748"/>
                  <a:gd name="connsiteX2-65" fmla="*/ 53 w 505825"/>
                  <a:gd name="connsiteY2-66" fmla="*/ 376082 h 483748"/>
                  <a:gd name="connsiteX3-67" fmla="*/ 312993 w 505825"/>
                  <a:gd name="connsiteY3-68" fmla="*/ 31579 h 483748"/>
                  <a:gd name="connsiteX4-69" fmla="*/ 505825 w 505825"/>
                  <a:gd name="connsiteY4-70" fmla="*/ 37799 h 483748"/>
                  <a:gd name="connsiteX0-71" fmla="*/ 154904 w 513971"/>
                  <a:gd name="connsiteY0-72" fmla="*/ 482779 h 482779"/>
                  <a:gd name="connsiteX1-73" fmla="*/ 139953 w 513971"/>
                  <a:gd name="connsiteY1-74" fmla="*/ 382792 h 482779"/>
                  <a:gd name="connsiteX2-75" fmla="*/ 59 w 513971"/>
                  <a:gd name="connsiteY2-76" fmla="*/ 361546 h 482779"/>
                  <a:gd name="connsiteX3-77" fmla="*/ 321139 w 513971"/>
                  <a:gd name="connsiteY3-78" fmla="*/ 30610 h 482779"/>
                  <a:gd name="connsiteX4-79" fmla="*/ 513971 w 513971"/>
                  <a:gd name="connsiteY4-80" fmla="*/ 36830 h 482779"/>
                  <a:gd name="connsiteX0-81" fmla="*/ 154895 w 513962"/>
                  <a:gd name="connsiteY0-82" fmla="*/ 482779 h 482779"/>
                  <a:gd name="connsiteX1-83" fmla="*/ 139944 w 513962"/>
                  <a:gd name="connsiteY1-84" fmla="*/ 382792 h 482779"/>
                  <a:gd name="connsiteX2-85" fmla="*/ 50 w 513962"/>
                  <a:gd name="connsiteY2-86" fmla="*/ 361546 h 482779"/>
                  <a:gd name="connsiteX3-87" fmla="*/ 321130 w 513962"/>
                  <a:gd name="connsiteY3-88" fmla="*/ 30610 h 482779"/>
                  <a:gd name="connsiteX4-89" fmla="*/ 513962 w 513962"/>
                  <a:gd name="connsiteY4-90" fmla="*/ 36830 h 482779"/>
                </a:gdLst>
                <a:ahLst/>
                <a:cxnLst>
                  <a:cxn ang="0">
                    <a:pos x="connsiteX0-81" y="connsiteY0-82"/>
                  </a:cxn>
                  <a:cxn ang="0">
                    <a:pos x="connsiteX1-83" y="connsiteY1-84"/>
                  </a:cxn>
                  <a:cxn ang="0">
                    <a:pos x="connsiteX2-85" y="connsiteY2-86"/>
                  </a:cxn>
                  <a:cxn ang="0">
                    <a:pos x="connsiteX3-87" y="connsiteY3-88"/>
                  </a:cxn>
                  <a:cxn ang="0">
                    <a:pos x="connsiteX4-89" y="connsiteY4-90"/>
                  </a:cxn>
                </a:cxnLst>
                <a:rect l="l" t="t" r="r" b="b"/>
                <a:pathLst>
                  <a:path w="513962" h="482779">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grpFill/>
              <a:ln w="25400" cap="rnd">
                <a:solidFill>
                  <a:srgbClr val="A6A6A6"/>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grpSp>
      <p:grpSp>
        <p:nvGrpSpPr>
          <p:cNvPr id="99" name="组合 98"/>
          <p:cNvGrpSpPr/>
          <p:nvPr/>
        </p:nvGrpSpPr>
        <p:grpSpPr>
          <a:xfrm>
            <a:off x="7965572" y="1849619"/>
            <a:ext cx="1836000" cy="1623044"/>
            <a:chOff x="7965572" y="1849619"/>
            <a:chExt cx="1836000" cy="1623044"/>
          </a:xfrm>
        </p:grpSpPr>
        <p:sp>
          <p:nvSpPr>
            <p:cNvPr id="100" name="Freeform 14"/>
            <p:cNvSpPr>
              <a:spLocks noChangeAspect="1"/>
            </p:cNvSpPr>
            <p:nvPr/>
          </p:nvSpPr>
          <p:spPr bwMode="auto">
            <a:xfrm>
              <a:off x="7965572" y="1849619"/>
              <a:ext cx="1836000" cy="1623044"/>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rgbClr val="70AD47"/>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101" name="Freeform 184"/>
            <p:cNvSpPr>
              <a:spLocks noEditPoints="1"/>
            </p:cNvSpPr>
            <p:nvPr/>
          </p:nvSpPr>
          <p:spPr bwMode="auto">
            <a:xfrm>
              <a:off x="8483578" y="2400601"/>
              <a:ext cx="669037" cy="630331"/>
            </a:xfrm>
            <a:custGeom>
              <a:avLst/>
              <a:gdLst>
                <a:gd name="T0" fmla="*/ 44 w 121"/>
                <a:gd name="T1" fmla="*/ 12 h 114"/>
                <a:gd name="T2" fmla="*/ 42 w 121"/>
                <a:gd name="T3" fmla="*/ 15 h 114"/>
                <a:gd name="T4" fmla="*/ 42 w 121"/>
                <a:gd name="T5" fmla="*/ 38 h 114"/>
                <a:gd name="T6" fmla="*/ 47 w 121"/>
                <a:gd name="T7" fmla="*/ 53 h 114"/>
                <a:gd name="T8" fmla="*/ 52 w 121"/>
                <a:gd name="T9" fmla="*/ 59 h 114"/>
                <a:gd name="T10" fmla="*/ 76 w 121"/>
                <a:gd name="T11" fmla="*/ 54 h 114"/>
                <a:gd name="T12" fmla="*/ 80 w 121"/>
                <a:gd name="T13" fmla="*/ 30 h 114"/>
                <a:gd name="T14" fmla="*/ 73 w 121"/>
                <a:gd name="T15" fmla="*/ 16 h 114"/>
                <a:gd name="T16" fmla="*/ 64 w 121"/>
                <a:gd name="T17" fmla="*/ 8 h 114"/>
                <a:gd name="T18" fmla="*/ 54 w 121"/>
                <a:gd name="T19" fmla="*/ 7 h 114"/>
                <a:gd name="T20" fmla="*/ 46 w 121"/>
                <a:gd name="T21" fmla="*/ 10 h 114"/>
                <a:gd name="T22" fmla="*/ 47 w 121"/>
                <a:gd name="T23" fmla="*/ 6 h 114"/>
                <a:gd name="T24" fmla="*/ 48 w 121"/>
                <a:gd name="T25" fmla="*/ 0 h 114"/>
                <a:gd name="T26" fmla="*/ 62 w 121"/>
                <a:gd name="T27" fmla="*/ 3 h 114"/>
                <a:gd name="T28" fmla="*/ 81 w 121"/>
                <a:gd name="T29" fmla="*/ 23 h 114"/>
                <a:gd name="T30" fmla="*/ 84 w 121"/>
                <a:gd name="T31" fmla="*/ 32 h 114"/>
                <a:gd name="T32" fmla="*/ 85 w 121"/>
                <a:gd name="T33" fmla="*/ 41 h 114"/>
                <a:gd name="T34" fmla="*/ 88 w 121"/>
                <a:gd name="T35" fmla="*/ 60 h 114"/>
                <a:gd name="T36" fmla="*/ 112 w 121"/>
                <a:gd name="T37" fmla="*/ 65 h 114"/>
                <a:gd name="T38" fmla="*/ 121 w 121"/>
                <a:gd name="T39" fmla="*/ 92 h 114"/>
                <a:gd name="T40" fmla="*/ 117 w 121"/>
                <a:gd name="T41" fmla="*/ 104 h 114"/>
                <a:gd name="T42" fmla="*/ 116 w 121"/>
                <a:gd name="T43" fmla="*/ 87 h 114"/>
                <a:gd name="T44" fmla="*/ 103 w 121"/>
                <a:gd name="T45" fmla="*/ 66 h 114"/>
                <a:gd name="T46" fmla="*/ 80 w 121"/>
                <a:gd name="T47" fmla="*/ 63 h 114"/>
                <a:gd name="T48" fmla="*/ 55 w 121"/>
                <a:gd name="T49" fmla="*/ 65 h 114"/>
                <a:gd name="T50" fmla="*/ 44 w 121"/>
                <a:gd name="T51" fmla="*/ 65 h 114"/>
                <a:gd name="T52" fmla="*/ 30 w 121"/>
                <a:gd name="T53" fmla="*/ 67 h 114"/>
                <a:gd name="T54" fmla="*/ 10 w 121"/>
                <a:gd name="T55" fmla="*/ 80 h 114"/>
                <a:gd name="T56" fmla="*/ 7 w 121"/>
                <a:gd name="T57" fmla="*/ 88 h 114"/>
                <a:gd name="T58" fmla="*/ 6 w 121"/>
                <a:gd name="T59" fmla="*/ 92 h 114"/>
                <a:gd name="T60" fmla="*/ 18 w 121"/>
                <a:gd name="T61" fmla="*/ 108 h 114"/>
                <a:gd name="T62" fmla="*/ 43 w 121"/>
                <a:gd name="T63" fmla="*/ 106 h 114"/>
                <a:gd name="T64" fmla="*/ 58 w 121"/>
                <a:gd name="T65" fmla="*/ 103 h 114"/>
                <a:gd name="T66" fmla="*/ 69 w 121"/>
                <a:gd name="T67" fmla="*/ 102 h 114"/>
                <a:gd name="T68" fmla="*/ 97 w 121"/>
                <a:gd name="T69" fmla="*/ 103 h 114"/>
                <a:gd name="T70" fmla="*/ 106 w 121"/>
                <a:gd name="T71" fmla="*/ 103 h 114"/>
                <a:gd name="T72" fmla="*/ 111 w 121"/>
                <a:gd name="T73" fmla="*/ 107 h 114"/>
                <a:gd name="T74" fmla="*/ 108 w 121"/>
                <a:gd name="T75" fmla="*/ 110 h 114"/>
                <a:gd name="T76" fmla="*/ 102 w 121"/>
                <a:gd name="T77" fmla="*/ 109 h 114"/>
                <a:gd name="T78" fmla="*/ 87 w 121"/>
                <a:gd name="T79" fmla="*/ 107 h 114"/>
                <a:gd name="T80" fmla="*/ 61 w 121"/>
                <a:gd name="T81" fmla="*/ 108 h 114"/>
                <a:gd name="T82" fmla="*/ 46 w 121"/>
                <a:gd name="T83" fmla="*/ 109 h 114"/>
                <a:gd name="T84" fmla="*/ 34 w 121"/>
                <a:gd name="T85" fmla="*/ 112 h 114"/>
                <a:gd name="T86" fmla="*/ 25 w 121"/>
                <a:gd name="T87" fmla="*/ 111 h 114"/>
                <a:gd name="T88" fmla="*/ 1 w 121"/>
                <a:gd name="T89" fmla="*/ 113 h 114"/>
                <a:gd name="T90" fmla="*/ 1 w 121"/>
                <a:gd name="T91" fmla="*/ 111 h 114"/>
                <a:gd name="T92" fmla="*/ 1 w 121"/>
                <a:gd name="T93" fmla="*/ 101 h 114"/>
                <a:gd name="T94" fmla="*/ 6 w 121"/>
                <a:gd name="T95" fmla="*/ 77 h 114"/>
                <a:gd name="T96" fmla="*/ 45 w 121"/>
                <a:gd name="T97" fmla="*/ 60 h 114"/>
                <a:gd name="T98" fmla="*/ 37 w 121"/>
                <a:gd name="T99" fmla="*/ 44 h 114"/>
                <a:gd name="T100" fmla="*/ 39 w 121"/>
                <a:gd name="T101" fmla="*/ 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21" h="114">
                  <a:moveTo>
                    <a:pt x="46" y="6"/>
                  </a:moveTo>
                  <a:lnTo>
                    <a:pt x="45" y="8"/>
                  </a:lnTo>
                  <a:lnTo>
                    <a:pt x="44" y="12"/>
                  </a:lnTo>
                  <a:lnTo>
                    <a:pt x="44" y="15"/>
                  </a:lnTo>
                  <a:lnTo>
                    <a:pt x="43" y="15"/>
                  </a:lnTo>
                  <a:lnTo>
                    <a:pt x="42" y="15"/>
                  </a:lnTo>
                  <a:lnTo>
                    <a:pt x="42" y="14"/>
                  </a:lnTo>
                  <a:lnTo>
                    <a:pt x="42" y="27"/>
                  </a:lnTo>
                  <a:lnTo>
                    <a:pt x="42" y="38"/>
                  </a:lnTo>
                  <a:lnTo>
                    <a:pt x="44" y="49"/>
                  </a:lnTo>
                  <a:lnTo>
                    <a:pt x="46" y="51"/>
                  </a:lnTo>
                  <a:lnTo>
                    <a:pt x="47" y="53"/>
                  </a:lnTo>
                  <a:lnTo>
                    <a:pt x="49" y="55"/>
                  </a:lnTo>
                  <a:lnTo>
                    <a:pt x="50" y="58"/>
                  </a:lnTo>
                  <a:lnTo>
                    <a:pt x="52" y="59"/>
                  </a:lnTo>
                  <a:lnTo>
                    <a:pt x="61" y="60"/>
                  </a:lnTo>
                  <a:lnTo>
                    <a:pt x="70" y="58"/>
                  </a:lnTo>
                  <a:lnTo>
                    <a:pt x="76" y="54"/>
                  </a:lnTo>
                  <a:lnTo>
                    <a:pt x="80" y="48"/>
                  </a:lnTo>
                  <a:lnTo>
                    <a:pt x="81" y="39"/>
                  </a:lnTo>
                  <a:lnTo>
                    <a:pt x="80" y="30"/>
                  </a:lnTo>
                  <a:lnTo>
                    <a:pt x="78" y="22"/>
                  </a:lnTo>
                  <a:lnTo>
                    <a:pt x="75" y="19"/>
                  </a:lnTo>
                  <a:lnTo>
                    <a:pt x="73" y="16"/>
                  </a:lnTo>
                  <a:lnTo>
                    <a:pt x="70" y="14"/>
                  </a:lnTo>
                  <a:lnTo>
                    <a:pt x="68" y="11"/>
                  </a:lnTo>
                  <a:lnTo>
                    <a:pt x="64" y="8"/>
                  </a:lnTo>
                  <a:lnTo>
                    <a:pt x="61" y="7"/>
                  </a:lnTo>
                  <a:lnTo>
                    <a:pt x="58" y="7"/>
                  </a:lnTo>
                  <a:lnTo>
                    <a:pt x="54" y="7"/>
                  </a:lnTo>
                  <a:lnTo>
                    <a:pt x="50" y="8"/>
                  </a:lnTo>
                  <a:lnTo>
                    <a:pt x="46" y="11"/>
                  </a:lnTo>
                  <a:lnTo>
                    <a:pt x="46" y="10"/>
                  </a:lnTo>
                  <a:lnTo>
                    <a:pt x="46" y="8"/>
                  </a:lnTo>
                  <a:lnTo>
                    <a:pt x="46" y="7"/>
                  </a:lnTo>
                  <a:lnTo>
                    <a:pt x="47" y="6"/>
                  </a:lnTo>
                  <a:lnTo>
                    <a:pt x="47" y="6"/>
                  </a:lnTo>
                  <a:lnTo>
                    <a:pt x="46" y="6"/>
                  </a:lnTo>
                  <a:close/>
                  <a:moveTo>
                    <a:pt x="48" y="0"/>
                  </a:moveTo>
                  <a:lnTo>
                    <a:pt x="50" y="1"/>
                  </a:lnTo>
                  <a:lnTo>
                    <a:pt x="52" y="2"/>
                  </a:lnTo>
                  <a:lnTo>
                    <a:pt x="62" y="3"/>
                  </a:lnTo>
                  <a:lnTo>
                    <a:pt x="71" y="7"/>
                  </a:lnTo>
                  <a:lnTo>
                    <a:pt x="76" y="14"/>
                  </a:lnTo>
                  <a:lnTo>
                    <a:pt x="81" y="23"/>
                  </a:lnTo>
                  <a:lnTo>
                    <a:pt x="84" y="30"/>
                  </a:lnTo>
                  <a:lnTo>
                    <a:pt x="84" y="31"/>
                  </a:lnTo>
                  <a:lnTo>
                    <a:pt x="84" y="32"/>
                  </a:lnTo>
                  <a:lnTo>
                    <a:pt x="84" y="34"/>
                  </a:lnTo>
                  <a:lnTo>
                    <a:pt x="83" y="34"/>
                  </a:lnTo>
                  <a:lnTo>
                    <a:pt x="85" y="41"/>
                  </a:lnTo>
                  <a:lnTo>
                    <a:pt x="84" y="50"/>
                  </a:lnTo>
                  <a:lnTo>
                    <a:pt x="81" y="58"/>
                  </a:lnTo>
                  <a:lnTo>
                    <a:pt x="88" y="60"/>
                  </a:lnTo>
                  <a:lnTo>
                    <a:pt x="97" y="61"/>
                  </a:lnTo>
                  <a:lnTo>
                    <a:pt x="105" y="62"/>
                  </a:lnTo>
                  <a:lnTo>
                    <a:pt x="112" y="65"/>
                  </a:lnTo>
                  <a:lnTo>
                    <a:pt x="118" y="73"/>
                  </a:lnTo>
                  <a:lnTo>
                    <a:pt x="120" y="83"/>
                  </a:lnTo>
                  <a:lnTo>
                    <a:pt x="121" y="92"/>
                  </a:lnTo>
                  <a:lnTo>
                    <a:pt x="121" y="103"/>
                  </a:lnTo>
                  <a:lnTo>
                    <a:pt x="119" y="104"/>
                  </a:lnTo>
                  <a:lnTo>
                    <a:pt x="117" y="104"/>
                  </a:lnTo>
                  <a:lnTo>
                    <a:pt x="115" y="106"/>
                  </a:lnTo>
                  <a:lnTo>
                    <a:pt x="116" y="96"/>
                  </a:lnTo>
                  <a:lnTo>
                    <a:pt x="116" y="87"/>
                  </a:lnTo>
                  <a:lnTo>
                    <a:pt x="114" y="78"/>
                  </a:lnTo>
                  <a:lnTo>
                    <a:pt x="109" y="71"/>
                  </a:lnTo>
                  <a:lnTo>
                    <a:pt x="103" y="66"/>
                  </a:lnTo>
                  <a:lnTo>
                    <a:pt x="95" y="66"/>
                  </a:lnTo>
                  <a:lnTo>
                    <a:pt x="87" y="64"/>
                  </a:lnTo>
                  <a:lnTo>
                    <a:pt x="80" y="63"/>
                  </a:lnTo>
                  <a:lnTo>
                    <a:pt x="71" y="63"/>
                  </a:lnTo>
                  <a:lnTo>
                    <a:pt x="63" y="65"/>
                  </a:lnTo>
                  <a:lnTo>
                    <a:pt x="55" y="65"/>
                  </a:lnTo>
                  <a:lnTo>
                    <a:pt x="48" y="63"/>
                  </a:lnTo>
                  <a:lnTo>
                    <a:pt x="46" y="64"/>
                  </a:lnTo>
                  <a:lnTo>
                    <a:pt x="44" y="65"/>
                  </a:lnTo>
                  <a:lnTo>
                    <a:pt x="40" y="65"/>
                  </a:lnTo>
                  <a:lnTo>
                    <a:pt x="38" y="65"/>
                  </a:lnTo>
                  <a:lnTo>
                    <a:pt x="30" y="67"/>
                  </a:lnTo>
                  <a:lnTo>
                    <a:pt x="22" y="71"/>
                  </a:lnTo>
                  <a:lnTo>
                    <a:pt x="15" y="75"/>
                  </a:lnTo>
                  <a:lnTo>
                    <a:pt x="10" y="80"/>
                  </a:lnTo>
                  <a:lnTo>
                    <a:pt x="7" y="89"/>
                  </a:lnTo>
                  <a:lnTo>
                    <a:pt x="7" y="89"/>
                  </a:lnTo>
                  <a:lnTo>
                    <a:pt x="7" y="88"/>
                  </a:lnTo>
                  <a:lnTo>
                    <a:pt x="6" y="88"/>
                  </a:lnTo>
                  <a:lnTo>
                    <a:pt x="6" y="87"/>
                  </a:lnTo>
                  <a:lnTo>
                    <a:pt x="6" y="92"/>
                  </a:lnTo>
                  <a:lnTo>
                    <a:pt x="7" y="99"/>
                  </a:lnTo>
                  <a:lnTo>
                    <a:pt x="7" y="108"/>
                  </a:lnTo>
                  <a:lnTo>
                    <a:pt x="18" y="108"/>
                  </a:lnTo>
                  <a:lnTo>
                    <a:pt x="28" y="108"/>
                  </a:lnTo>
                  <a:lnTo>
                    <a:pt x="36" y="108"/>
                  </a:lnTo>
                  <a:lnTo>
                    <a:pt x="43" y="106"/>
                  </a:lnTo>
                  <a:lnTo>
                    <a:pt x="49" y="103"/>
                  </a:lnTo>
                  <a:lnTo>
                    <a:pt x="54" y="103"/>
                  </a:lnTo>
                  <a:lnTo>
                    <a:pt x="58" y="103"/>
                  </a:lnTo>
                  <a:lnTo>
                    <a:pt x="62" y="103"/>
                  </a:lnTo>
                  <a:lnTo>
                    <a:pt x="66" y="103"/>
                  </a:lnTo>
                  <a:lnTo>
                    <a:pt x="69" y="102"/>
                  </a:lnTo>
                  <a:lnTo>
                    <a:pt x="73" y="102"/>
                  </a:lnTo>
                  <a:lnTo>
                    <a:pt x="85" y="102"/>
                  </a:lnTo>
                  <a:lnTo>
                    <a:pt x="97" y="103"/>
                  </a:lnTo>
                  <a:lnTo>
                    <a:pt x="100" y="103"/>
                  </a:lnTo>
                  <a:lnTo>
                    <a:pt x="103" y="103"/>
                  </a:lnTo>
                  <a:lnTo>
                    <a:pt x="106" y="103"/>
                  </a:lnTo>
                  <a:lnTo>
                    <a:pt x="109" y="103"/>
                  </a:lnTo>
                  <a:lnTo>
                    <a:pt x="111" y="104"/>
                  </a:lnTo>
                  <a:lnTo>
                    <a:pt x="111" y="107"/>
                  </a:lnTo>
                  <a:lnTo>
                    <a:pt x="110" y="108"/>
                  </a:lnTo>
                  <a:lnTo>
                    <a:pt x="109" y="109"/>
                  </a:lnTo>
                  <a:lnTo>
                    <a:pt x="108" y="110"/>
                  </a:lnTo>
                  <a:lnTo>
                    <a:pt x="107" y="109"/>
                  </a:lnTo>
                  <a:lnTo>
                    <a:pt x="105" y="109"/>
                  </a:lnTo>
                  <a:lnTo>
                    <a:pt x="102" y="109"/>
                  </a:lnTo>
                  <a:lnTo>
                    <a:pt x="99" y="108"/>
                  </a:lnTo>
                  <a:lnTo>
                    <a:pt x="98" y="107"/>
                  </a:lnTo>
                  <a:lnTo>
                    <a:pt x="87" y="107"/>
                  </a:lnTo>
                  <a:lnTo>
                    <a:pt x="76" y="107"/>
                  </a:lnTo>
                  <a:lnTo>
                    <a:pt x="67" y="107"/>
                  </a:lnTo>
                  <a:lnTo>
                    <a:pt x="61" y="108"/>
                  </a:lnTo>
                  <a:lnTo>
                    <a:pt x="56" y="108"/>
                  </a:lnTo>
                  <a:lnTo>
                    <a:pt x="50" y="108"/>
                  </a:lnTo>
                  <a:lnTo>
                    <a:pt x="46" y="109"/>
                  </a:lnTo>
                  <a:lnTo>
                    <a:pt x="43" y="110"/>
                  </a:lnTo>
                  <a:lnTo>
                    <a:pt x="38" y="111"/>
                  </a:lnTo>
                  <a:lnTo>
                    <a:pt x="34" y="112"/>
                  </a:lnTo>
                  <a:lnTo>
                    <a:pt x="31" y="112"/>
                  </a:lnTo>
                  <a:lnTo>
                    <a:pt x="27" y="112"/>
                  </a:lnTo>
                  <a:lnTo>
                    <a:pt x="25" y="111"/>
                  </a:lnTo>
                  <a:lnTo>
                    <a:pt x="13" y="112"/>
                  </a:lnTo>
                  <a:lnTo>
                    <a:pt x="1" y="114"/>
                  </a:lnTo>
                  <a:lnTo>
                    <a:pt x="1" y="113"/>
                  </a:lnTo>
                  <a:lnTo>
                    <a:pt x="1" y="113"/>
                  </a:lnTo>
                  <a:lnTo>
                    <a:pt x="1" y="112"/>
                  </a:lnTo>
                  <a:lnTo>
                    <a:pt x="1" y="111"/>
                  </a:lnTo>
                  <a:lnTo>
                    <a:pt x="0" y="110"/>
                  </a:lnTo>
                  <a:lnTo>
                    <a:pt x="0" y="109"/>
                  </a:lnTo>
                  <a:lnTo>
                    <a:pt x="1" y="101"/>
                  </a:lnTo>
                  <a:lnTo>
                    <a:pt x="2" y="92"/>
                  </a:lnTo>
                  <a:lnTo>
                    <a:pt x="3" y="84"/>
                  </a:lnTo>
                  <a:lnTo>
                    <a:pt x="6" y="77"/>
                  </a:lnTo>
                  <a:lnTo>
                    <a:pt x="18" y="68"/>
                  </a:lnTo>
                  <a:lnTo>
                    <a:pt x="31" y="63"/>
                  </a:lnTo>
                  <a:lnTo>
                    <a:pt x="45" y="60"/>
                  </a:lnTo>
                  <a:lnTo>
                    <a:pt x="43" y="55"/>
                  </a:lnTo>
                  <a:lnTo>
                    <a:pt x="40" y="50"/>
                  </a:lnTo>
                  <a:lnTo>
                    <a:pt x="37" y="44"/>
                  </a:lnTo>
                  <a:lnTo>
                    <a:pt x="37" y="35"/>
                  </a:lnTo>
                  <a:lnTo>
                    <a:pt x="37" y="24"/>
                  </a:lnTo>
                  <a:lnTo>
                    <a:pt x="39" y="14"/>
                  </a:lnTo>
                  <a:lnTo>
                    <a:pt x="42" y="6"/>
                  </a:lnTo>
                  <a:lnTo>
                    <a:pt x="48" y="0"/>
                  </a:lnTo>
                  <a:close/>
                </a:path>
              </a:pathLst>
            </a:custGeom>
            <a:solidFill>
              <a:srgbClr val="70AD47"/>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sp>
        <p:nvSpPr>
          <p:cNvPr id="102" name="文本框 101"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801029" y="2466033"/>
            <a:ext cx="1574470" cy="646331"/>
          </a:xfrm>
          <a:prstGeom prst="rect">
            <a:avLst/>
          </a:prstGeom>
          <a:noFill/>
          <a:effectLst/>
        </p:spPr>
        <p:txBody>
          <a:bodyPr wrap="none" rtlCol="0">
            <a:spAutoFit/>
          </a:bodyPr>
          <a:lstStyle/>
          <a:p>
            <a:r>
              <a:rPr lang="zh-CN" altLang="en-US" sz="3600" b="1" dirty="0" smtClean="0">
                <a:solidFill>
                  <a:srgbClr val="F7B63E"/>
                </a:solidFill>
                <a:latin typeface="微軟正黑體" panose="020B0604030504040204" pitchFamily="34" charset="-120"/>
                <a:ea typeface="微軟正黑體" panose="020B0604030504040204" pitchFamily="34" charset="-120"/>
                <a:cs typeface="Kartika" panose="02020503030404060203" pitchFamily="18" charset="0"/>
              </a:rPr>
              <a:t>标题一</a:t>
            </a:r>
            <a:endParaRPr lang="en-US" altLang="zh-CN" sz="3600" b="1" dirty="0">
              <a:solidFill>
                <a:srgbClr val="F7B63E"/>
              </a:solidFill>
              <a:latin typeface="微軟正黑體" panose="020B0604030504040204" pitchFamily="34" charset="-120"/>
              <a:ea typeface="微軟正黑體" panose="020B0604030504040204" pitchFamily="34" charset="-120"/>
              <a:cs typeface="Kartika" panose="02020503030404060203" pitchFamily="18" charset="0"/>
            </a:endParaRPr>
          </a:p>
        </p:txBody>
      </p:sp>
      <p:sp>
        <p:nvSpPr>
          <p:cNvPr id="103" name="文本框 102"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9670621" y="2400601"/>
            <a:ext cx="1574470" cy="646331"/>
          </a:xfrm>
          <a:prstGeom prst="rect">
            <a:avLst/>
          </a:prstGeom>
          <a:noFill/>
          <a:effectLst/>
        </p:spPr>
        <p:txBody>
          <a:bodyPr wrap="none" rtlCol="0">
            <a:spAutoFit/>
          </a:bodyPr>
          <a:lstStyle/>
          <a:p>
            <a:r>
              <a:rPr lang="zh-CN" altLang="en-US" sz="3600" b="1" dirty="0" smtClean="0">
                <a:solidFill>
                  <a:srgbClr val="70AD47"/>
                </a:solidFill>
                <a:latin typeface="微軟正黑體" panose="020B0604030504040204" pitchFamily="34" charset="-120"/>
                <a:ea typeface="微軟正黑體" panose="020B0604030504040204" pitchFamily="34" charset="-120"/>
                <a:cs typeface="Kartika" panose="02020503030404060203" pitchFamily="18" charset="0"/>
              </a:rPr>
              <a:t>标题五</a:t>
            </a:r>
            <a:endParaRPr lang="en-US" altLang="zh-CN" sz="3600" b="1" dirty="0">
              <a:solidFill>
                <a:srgbClr val="70AD47"/>
              </a:solidFill>
              <a:latin typeface="微軟正黑體" panose="020B0604030504040204" pitchFamily="34" charset="-120"/>
              <a:ea typeface="微軟正黑體" panose="020B0604030504040204" pitchFamily="34" charset="-120"/>
              <a:cs typeface="Kartika" panose="02020503030404060203" pitchFamily="18" charset="0"/>
            </a:endParaRPr>
          </a:p>
        </p:txBody>
      </p:sp>
      <p:sp>
        <p:nvSpPr>
          <p:cNvPr id="104" name="文本框 103"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8883572" y="4550387"/>
            <a:ext cx="1574470" cy="646331"/>
          </a:xfrm>
          <a:prstGeom prst="rect">
            <a:avLst/>
          </a:prstGeom>
          <a:noFill/>
          <a:effectLst/>
        </p:spPr>
        <p:txBody>
          <a:bodyPr wrap="none" rtlCol="0">
            <a:spAutoFit/>
          </a:bodyPr>
          <a:lstStyle/>
          <a:p>
            <a:r>
              <a:rPr lang="zh-CN" altLang="en-US" sz="3600" b="1" dirty="0" smtClean="0">
                <a:solidFill>
                  <a:srgbClr val="76AADB"/>
                </a:solidFill>
                <a:latin typeface="微軟正黑體" panose="020B0604030504040204" pitchFamily="34" charset="-120"/>
                <a:ea typeface="微軟正黑體" panose="020B0604030504040204" pitchFamily="34" charset="-120"/>
                <a:cs typeface="Kartika" panose="02020503030404060203" pitchFamily="18" charset="0"/>
              </a:rPr>
              <a:t>标题四</a:t>
            </a:r>
            <a:endParaRPr lang="en-US" altLang="zh-CN" sz="3600" b="1" dirty="0">
              <a:solidFill>
                <a:srgbClr val="76AADB"/>
              </a:solidFill>
              <a:latin typeface="微軟正黑體" panose="020B0604030504040204" pitchFamily="34" charset="-120"/>
              <a:ea typeface="微軟正黑體" panose="020B0604030504040204" pitchFamily="34" charset="-120"/>
              <a:cs typeface="Kartika" panose="02020503030404060203" pitchFamily="18" charset="0"/>
            </a:endParaRPr>
          </a:p>
        </p:txBody>
      </p:sp>
      <p:sp>
        <p:nvSpPr>
          <p:cNvPr id="105" name="文本框 104"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1745488" y="4532076"/>
            <a:ext cx="1574470" cy="646331"/>
          </a:xfrm>
          <a:prstGeom prst="rect">
            <a:avLst/>
          </a:prstGeom>
          <a:noFill/>
          <a:effectLst/>
        </p:spPr>
        <p:txBody>
          <a:bodyPr wrap="none" rtlCol="0">
            <a:spAutoFit/>
          </a:bodyPr>
          <a:lstStyle/>
          <a:p>
            <a:r>
              <a:rPr lang="zh-CN" altLang="en-US" sz="3600" b="1" dirty="0" smtClean="0">
                <a:solidFill>
                  <a:srgbClr val="FF3E3E"/>
                </a:solidFill>
                <a:latin typeface="微軟正黑體" panose="020B0604030504040204" pitchFamily="34" charset="-120"/>
                <a:ea typeface="微軟正黑體" panose="020B0604030504040204" pitchFamily="34" charset="-120"/>
                <a:cs typeface="Kartika" panose="02020503030404060203" pitchFamily="18" charset="0"/>
              </a:rPr>
              <a:t>标题二</a:t>
            </a:r>
            <a:endParaRPr lang="en-US" altLang="zh-CN" sz="3600" b="1" dirty="0">
              <a:solidFill>
                <a:srgbClr val="FF3E3E"/>
              </a:solidFill>
              <a:latin typeface="微軟正黑體" panose="020B0604030504040204" pitchFamily="34" charset="-120"/>
              <a:ea typeface="微軟正黑體" panose="020B0604030504040204" pitchFamily="34" charset="-120"/>
              <a:cs typeface="Kartika" panose="02020503030404060203" pitchFamily="18" charset="0"/>
            </a:endParaRPr>
          </a:p>
        </p:txBody>
      </p:sp>
      <p:sp>
        <p:nvSpPr>
          <p:cNvPr id="106" name="文本框 105"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5385471" y="6114211"/>
            <a:ext cx="1574470" cy="646331"/>
          </a:xfrm>
          <a:prstGeom prst="rect">
            <a:avLst/>
          </a:prstGeom>
          <a:noFill/>
          <a:effectLst/>
        </p:spPr>
        <p:txBody>
          <a:bodyPr wrap="none" rtlCol="0">
            <a:spAutoFit/>
          </a:bodyPr>
          <a:lstStyle/>
          <a:p>
            <a:r>
              <a:rPr lang="zh-CN" altLang="en-US" sz="3600" b="1" dirty="0" smtClean="0">
                <a:solidFill>
                  <a:srgbClr val="A6A6A6"/>
                </a:solidFill>
                <a:latin typeface="微軟正黑體" panose="020B0604030504040204" pitchFamily="34" charset="-120"/>
                <a:ea typeface="微軟正黑體" panose="020B0604030504040204" pitchFamily="34" charset="-120"/>
                <a:cs typeface="Kartika" panose="02020503030404060203" pitchFamily="18" charset="0"/>
              </a:rPr>
              <a:t>标题三</a:t>
            </a:r>
            <a:endParaRPr lang="en-US" altLang="zh-CN" sz="3600" b="1" dirty="0">
              <a:solidFill>
                <a:srgbClr val="A6A6A6"/>
              </a:solidFill>
              <a:latin typeface="微軟正黑體" panose="020B0604030504040204" pitchFamily="34" charset="-120"/>
              <a:ea typeface="微軟正黑體" panose="020B0604030504040204" pitchFamily="34" charset="-120"/>
              <a:cs typeface="Kartika" panose="02020503030404060203" pitchFamily="18" charset="0"/>
            </a:endParaRPr>
          </a:p>
        </p:txBody>
      </p:sp>
      <p:grpSp>
        <p:nvGrpSpPr>
          <p:cNvPr id="107" name="组合 106"/>
          <p:cNvGrpSpPr/>
          <p:nvPr/>
        </p:nvGrpSpPr>
        <p:grpSpPr>
          <a:xfrm>
            <a:off x="5009916" y="1568236"/>
            <a:ext cx="2293380" cy="2027371"/>
            <a:chOff x="5009916" y="1568236"/>
            <a:chExt cx="2293380" cy="2027371"/>
          </a:xfrm>
        </p:grpSpPr>
        <p:sp>
          <p:nvSpPr>
            <p:cNvPr id="108" name="Freeform 14"/>
            <p:cNvSpPr>
              <a:spLocks/>
            </p:cNvSpPr>
            <p:nvPr/>
          </p:nvSpPr>
          <p:spPr bwMode="auto">
            <a:xfrm>
              <a:off x="5009916" y="1568236"/>
              <a:ext cx="2293380" cy="2027371"/>
            </a:xfrm>
            <a:custGeom>
              <a:avLst/>
              <a:gdLst>
                <a:gd name="T0" fmla="*/ 29 w 103"/>
                <a:gd name="T1" fmla="*/ 22 h 91"/>
                <a:gd name="T2" fmla="*/ 27 w 103"/>
                <a:gd name="T3" fmla="*/ 78 h 91"/>
                <a:gd name="T4" fmla="*/ 76 w 103"/>
                <a:gd name="T5" fmla="*/ 72 h 91"/>
                <a:gd name="T6" fmla="*/ 25 w 103"/>
                <a:gd name="T7" fmla="*/ 25 h 91"/>
                <a:gd name="T8" fmla="*/ 23 w 103"/>
                <a:gd name="T9" fmla="*/ 75 h 91"/>
                <a:gd name="T10" fmla="*/ 71 w 103"/>
                <a:gd name="T11" fmla="*/ 80 h 91"/>
                <a:gd name="T12" fmla="*/ 42 w 103"/>
                <a:gd name="T13" fmla="*/ 17 h 91"/>
                <a:gd name="T14" fmla="*/ 31 w 103"/>
                <a:gd name="T15" fmla="*/ 83 h 91"/>
                <a:gd name="T16" fmla="*/ 85 w 103"/>
                <a:gd name="T17" fmla="*/ 45 h 91"/>
                <a:gd name="T18" fmla="*/ 17 w 103"/>
                <a:gd name="T19" fmla="*/ 32 h 91"/>
                <a:gd name="T20" fmla="*/ 23 w 103"/>
                <a:gd name="T21" fmla="*/ 77 h 91"/>
                <a:gd name="T22" fmla="*/ 76 w 103"/>
                <a:gd name="T23" fmla="*/ 76 h 91"/>
                <a:gd name="T24" fmla="*/ 35 w 103"/>
                <a:gd name="T25" fmla="*/ 21 h 91"/>
                <a:gd name="T26" fmla="*/ 27 w 103"/>
                <a:gd name="T27" fmla="*/ 2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91">
                  <a:moveTo>
                    <a:pt x="29" y="22"/>
                  </a:moveTo>
                  <a:cubicBezTo>
                    <a:pt x="12" y="36"/>
                    <a:pt x="9" y="63"/>
                    <a:pt x="27" y="78"/>
                  </a:cubicBezTo>
                  <a:cubicBezTo>
                    <a:pt x="42" y="91"/>
                    <a:pt x="64" y="87"/>
                    <a:pt x="76" y="72"/>
                  </a:cubicBezTo>
                  <a:cubicBezTo>
                    <a:pt x="100" y="42"/>
                    <a:pt x="52" y="0"/>
                    <a:pt x="25" y="25"/>
                  </a:cubicBezTo>
                  <a:cubicBezTo>
                    <a:pt x="11" y="39"/>
                    <a:pt x="13" y="60"/>
                    <a:pt x="23" y="75"/>
                  </a:cubicBezTo>
                  <a:cubicBezTo>
                    <a:pt x="33" y="90"/>
                    <a:pt x="57" y="91"/>
                    <a:pt x="71" y="80"/>
                  </a:cubicBezTo>
                  <a:cubicBezTo>
                    <a:pt x="101" y="59"/>
                    <a:pt x="76" y="12"/>
                    <a:pt x="42" y="17"/>
                  </a:cubicBezTo>
                  <a:cubicBezTo>
                    <a:pt x="13" y="22"/>
                    <a:pt x="0" y="72"/>
                    <a:pt x="31" y="83"/>
                  </a:cubicBezTo>
                  <a:cubicBezTo>
                    <a:pt x="55" y="91"/>
                    <a:pt x="95" y="75"/>
                    <a:pt x="85" y="45"/>
                  </a:cubicBezTo>
                  <a:cubicBezTo>
                    <a:pt x="75" y="16"/>
                    <a:pt x="33" y="4"/>
                    <a:pt x="17" y="32"/>
                  </a:cubicBezTo>
                  <a:cubicBezTo>
                    <a:pt x="9" y="45"/>
                    <a:pt x="10" y="67"/>
                    <a:pt x="23" y="77"/>
                  </a:cubicBezTo>
                  <a:cubicBezTo>
                    <a:pt x="37" y="88"/>
                    <a:pt x="62" y="90"/>
                    <a:pt x="76" y="76"/>
                  </a:cubicBezTo>
                  <a:cubicBezTo>
                    <a:pt x="103" y="50"/>
                    <a:pt x="67" y="8"/>
                    <a:pt x="35" y="21"/>
                  </a:cubicBezTo>
                  <a:cubicBezTo>
                    <a:pt x="32" y="22"/>
                    <a:pt x="29" y="24"/>
                    <a:pt x="27" y="26"/>
                  </a:cubicBezTo>
                </a:path>
              </a:pathLst>
            </a:custGeom>
            <a:noFill/>
            <a:ln w="23813" cap="rnd">
              <a:solidFill>
                <a:schemeClr val="tx1">
                  <a:lumMod val="75000"/>
                  <a:lumOff val="25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109" name="文本框 108" descr="e7d195523061f1c0deeec63e560781cfd59afb0ea006f2a87ABB68BF51EA6619813959095094C18C62A12F549504892A4AAA8C1554C6663626E05CA27F281A14E6983772AFC3FB97135759321DEA3D704CB8FFD9D2544D20ADDCB4FC824F904E0D83D989474D2C72C21C19999FBBACD7FA81DBC650697183C998B58960BA5FD542E56B4FBC2C958F"/>
            <p:cNvSpPr txBox="1"/>
            <p:nvPr/>
          </p:nvSpPr>
          <p:spPr>
            <a:xfrm>
              <a:off x="5354482" y="2339046"/>
              <a:ext cx="1338828" cy="707886"/>
            </a:xfrm>
            <a:prstGeom prst="rect">
              <a:avLst/>
            </a:prstGeom>
            <a:noFill/>
            <a:effectLst/>
          </p:spPr>
          <p:txBody>
            <a:bodyPr wrap="none" rtlCol="0">
              <a:spAutoFit/>
            </a:bodyPr>
            <a:lstStyle/>
            <a:p>
              <a:r>
                <a:rPr lang="zh-CN" altLang="en-US" sz="4000" b="1" dirty="0" smtClean="0">
                  <a:solidFill>
                    <a:schemeClr val="tx1">
                      <a:lumMod val="85000"/>
                      <a:lumOff val="15000"/>
                    </a:schemeClr>
                  </a:solidFill>
                  <a:latin typeface="微軟正黑體" panose="020B0604030504040204" pitchFamily="34" charset="-120"/>
                  <a:ea typeface="微軟正黑體" panose="020B0604030504040204" pitchFamily="34" charset="-120"/>
                  <a:cs typeface="Kartika" panose="02020503030404060203" pitchFamily="18" charset="0"/>
                </a:rPr>
                <a:t>标 题</a:t>
              </a:r>
              <a:endParaRPr lang="en-US" altLang="zh-CN" sz="4000" b="1" dirty="0">
                <a:solidFill>
                  <a:schemeClr val="tx1">
                    <a:lumMod val="85000"/>
                    <a:lumOff val="15000"/>
                  </a:schemeClr>
                </a:solidFill>
                <a:latin typeface="微軟正黑體" panose="020B0604030504040204" pitchFamily="34" charset="-120"/>
                <a:ea typeface="微軟正黑體" panose="020B0604030504040204" pitchFamily="34" charset="-120"/>
                <a:cs typeface="Kartika" panose="02020503030404060203" pitchFamily="18" charset="0"/>
              </a:endParaRPr>
            </a:p>
          </p:txBody>
        </p:sp>
      </p:grpSp>
    </p:spTree>
    <p:extLst>
      <p:ext uri="{BB962C8B-B14F-4D97-AF65-F5344CB8AC3E}">
        <p14:creationId xmlns:p14="http://schemas.microsoft.com/office/powerpoint/2010/main" val="2773985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1" name="Freeform 9"/>
          <p:cNvSpPr>
            <a:spLocks noEditPoints="1"/>
          </p:cNvSpPr>
          <p:nvPr/>
        </p:nvSpPr>
        <p:spPr bwMode="auto">
          <a:xfrm>
            <a:off x="1238223" y="2680510"/>
            <a:ext cx="3363401" cy="3093078"/>
          </a:xfrm>
          <a:custGeom>
            <a:avLst/>
            <a:gdLst>
              <a:gd name="T0" fmla="*/ 5 w 497"/>
              <a:gd name="T1" fmla="*/ 269 h 457"/>
              <a:gd name="T2" fmla="*/ 116 w 497"/>
              <a:gd name="T3" fmla="*/ 364 h 457"/>
              <a:gd name="T4" fmla="*/ 193 w 497"/>
              <a:gd name="T5" fmla="*/ 265 h 457"/>
              <a:gd name="T6" fmla="*/ 303 w 497"/>
              <a:gd name="T7" fmla="*/ 142 h 457"/>
              <a:gd name="T8" fmla="*/ 163 w 497"/>
              <a:gd name="T9" fmla="*/ 131 h 457"/>
              <a:gd name="T10" fmla="*/ 263 w 497"/>
              <a:gd name="T11" fmla="*/ 62 h 457"/>
              <a:gd name="T12" fmla="*/ 409 w 497"/>
              <a:gd name="T13" fmla="*/ 133 h 457"/>
              <a:gd name="T14" fmla="*/ 418 w 497"/>
              <a:gd name="T15" fmla="*/ 180 h 457"/>
              <a:gd name="T16" fmla="*/ 218 w 497"/>
              <a:gd name="T17" fmla="*/ 358 h 457"/>
              <a:gd name="T18" fmla="*/ 195 w 497"/>
              <a:gd name="T19" fmla="*/ 397 h 457"/>
              <a:gd name="T20" fmla="*/ 234 w 497"/>
              <a:gd name="T21" fmla="*/ 343 h 457"/>
              <a:gd name="T22" fmla="*/ 209 w 497"/>
              <a:gd name="T23" fmla="*/ 310 h 457"/>
              <a:gd name="T24" fmla="*/ 235 w 497"/>
              <a:gd name="T25" fmla="*/ 161 h 457"/>
              <a:gd name="T26" fmla="*/ 163 w 497"/>
              <a:gd name="T27" fmla="*/ 150 h 457"/>
              <a:gd name="T28" fmla="*/ 171 w 497"/>
              <a:gd name="T29" fmla="*/ 165 h 457"/>
              <a:gd name="T30" fmla="*/ 63 w 497"/>
              <a:gd name="T31" fmla="*/ 248 h 457"/>
              <a:gd name="T32" fmla="*/ 38 w 497"/>
              <a:gd name="T33" fmla="*/ 272 h 457"/>
              <a:gd name="T34" fmla="*/ 224 w 497"/>
              <a:gd name="T35" fmla="*/ 152 h 457"/>
              <a:gd name="T36" fmla="*/ 208 w 497"/>
              <a:gd name="T37" fmla="*/ 166 h 457"/>
              <a:gd name="T38" fmla="*/ 104 w 497"/>
              <a:gd name="T39" fmla="*/ 262 h 457"/>
              <a:gd name="T40" fmla="*/ 136 w 497"/>
              <a:gd name="T41" fmla="*/ 249 h 457"/>
              <a:gd name="T42" fmla="*/ 129 w 497"/>
              <a:gd name="T43" fmla="*/ 275 h 457"/>
              <a:gd name="T44" fmla="*/ 60 w 497"/>
              <a:gd name="T45" fmla="*/ 328 h 457"/>
              <a:gd name="T46" fmla="*/ 103 w 497"/>
              <a:gd name="T47" fmla="*/ 304 h 457"/>
              <a:gd name="T48" fmla="*/ 178 w 497"/>
              <a:gd name="T49" fmla="*/ 250 h 457"/>
              <a:gd name="T50" fmla="*/ 175 w 497"/>
              <a:gd name="T51" fmla="*/ 357 h 457"/>
              <a:gd name="T52" fmla="*/ 199 w 497"/>
              <a:gd name="T53" fmla="*/ 335 h 457"/>
              <a:gd name="T54" fmla="*/ 166 w 497"/>
              <a:gd name="T55" fmla="*/ 390 h 457"/>
              <a:gd name="T56" fmla="*/ 164 w 497"/>
              <a:gd name="T57" fmla="*/ 433 h 457"/>
              <a:gd name="T58" fmla="*/ 222 w 497"/>
              <a:gd name="T59" fmla="*/ 405 h 457"/>
              <a:gd name="T60" fmla="*/ 213 w 497"/>
              <a:gd name="T61" fmla="*/ 440 h 457"/>
              <a:gd name="T62" fmla="*/ 354 w 497"/>
              <a:gd name="T63" fmla="*/ 318 h 457"/>
              <a:gd name="T64" fmla="*/ 354 w 497"/>
              <a:gd name="T65" fmla="*/ 374 h 457"/>
              <a:gd name="T66" fmla="*/ 308 w 497"/>
              <a:gd name="T67" fmla="*/ 349 h 457"/>
              <a:gd name="T68" fmla="*/ 385 w 497"/>
              <a:gd name="T69" fmla="*/ 266 h 457"/>
              <a:gd name="T70" fmla="*/ 416 w 497"/>
              <a:gd name="T71" fmla="*/ 300 h 457"/>
              <a:gd name="T72" fmla="*/ 317 w 497"/>
              <a:gd name="T73" fmla="*/ 418 h 457"/>
              <a:gd name="T74" fmla="*/ 384 w 497"/>
              <a:gd name="T75" fmla="*/ 386 h 457"/>
              <a:gd name="T76" fmla="*/ 436 w 497"/>
              <a:gd name="T77" fmla="*/ 224 h 457"/>
              <a:gd name="T78" fmla="*/ 344 w 497"/>
              <a:gd name="T79" fmla="*/ 288 h 457"/>
              <a:gd name="T80" fmla="*/ 351 w 497"/>
              <a:gd name="T81" fmla="*/ 256 h 457"/>
              <a:gd name="T82" fmla="*/ 343 w 497"/>
              <a:gd name="T83" fmla="*/ 267 h 457"/>
              <a:gd name="T84" fmla="*/ 313 w 497"/>
              <a:gd name="T85" fmla="*/ 297 h 457"/>
              <a:gd name="T86" fmla="*/ 441 w 497"/>
              <a:gd name="T87" fmla="*/ 166 h 457"/>
              <a:gd name="T88" fmla="*/ 342 w 497"/>
              <a:gd name="T89" fmla="*/ 224 h 457"/>
              <a:gd name="T90" fmla="*/ 333 w 497"/>
              <a:gd name="T91" fmla="*/ 192 h 457"/>
              <a:gd name="T92" fmla="*/ 343 w 497"/>
              <a:gd name="T93" fmla="*/ 143 h 457"/>
              <a:gd name="T94" fmla="*/ 396 w 497"/>
              <a:gd name="T95" fmla="*/ 83 h 457"/>
              <a:gd name="T96" fmla="*/ 384 w 497"/>
              <a:gd name="T97" fmla="*/ 54 h 457"/>
              <a:gd name="T98" fmla="*/ 373 w 497"/>
              <a:gd name="T99" fmla="*/ 71 h 457"/>
              <a:gd name="T100" fmla="*/ 291 w 497"/>
              <a:gd name="T101" fmla="*/ 93 h 457"/>
              <a:gd name="T102" fmla="*/ 310 w 497"/>
              <a:gd name="T103" fmla="*/ 43 h 457"/>
              <a:gd name="T104" fmla="*/ 315 w 497"/>
              <a:gd name="T105" fmla="*/ 17 h 457"/>
              <a:gd name="T106" fmla="*/ 99 w 497"/>
              <a:gd name="T107" fmla="*/ 158 h 457"/>
              <a:gd name="T108" fmla="*/ 34 w 497"/>
              <a:gd name="T109" fmla="*/ 201 h 457"/>
              <a:gd name="T110" fmla="*/ 161 w 497"/>
              <a:gd name="T111" fmla="*/ 45 h 457"/>
              <a:gd name="T112" fmla="*/ 35 w 497"/>
              <a:gd name="T113" fmla="*/ 195 h 457"/>
              <a:gd name="T114" fmla="*/ 202 w 497"/>
              <a:gd name="T115" fmla="*/ 13 h 457"/>
              <a:gd name="T116" fmla="*/ 45 w 497"/>
              <a:gd name="T117" fmla="*/ 321 h 457"/>
              <a:gd name="T118" fmla="*/ 143 w 497"/>
              <a:gd name="T119" fmla="*/ 424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7" h="457">
                <a:moveTo>
                  <a:pt x="74" y="389"/>
                </a:moveTo>
                <a:cubicBezTo>
                  <a:pt x="117" y="427"/>
                  <a:pt x="177" y="457"/>
                  <a:pt x="262" y="448"/>
                </a:cubicBezTo>
                <a:cubicBezTo>
                  <a:pt x="347" y="448"/>
                  <a:pt x="398" y="412"/>
                  <a:pt x="437" y="366"/>
                </a:cubicBezTo>
                <a:cubicBezTo>
                  <a:pt x="437" y="366"/>
                  <a:pt x="438" y="366"/>
                  <a:pt x="439" y="365"/>
                </a:cubicBezTo>
                <a:cubicBezTo>
                  <a:pt x="449" y="356"/>
                  <a:pt x="456" y="343"/>
                  <a:pt x="463" y="330"/>
                </a:cubicBezTo>
                <a:cubicBezTo>
                  <a:pt x="497" y="267"/>
                  <a:pt x="477" y="163"/>
                  <a:pt x="446" y="111"/>
                </a:cubicBezTo>
                <a:cubicBezTo>
                  <a:pt x="415" y="60"/>
                  <a:pt x="369" y="24"/>
                  <a:pt x="304" y="8"/>
                </a:cubicBezTo>
                <a:cubicBezTo>
                  <a:pt x="298" y="7"/>
                  <a:pt x="304" y="5"/>
                  <a:pt x="302" y="2"/>
                </a:cubicBezTo>
                <a:cubicBezTo>
                  <a:pt x="301" y="0"/>
                  <a:pt x="298" y="3"/>
                  <a:pt x="296" y="6"/>
                </a:cubicBezTo>
                <a:cubicBezTo>
                  <a:pt x="255" y="1"/>
                  <a:pt x="211" y="5"/>
                  <a:pt x="174" y="12"/>
                </a:cubicBezTo>
                <a:cubicBezTo>
                  <a:pt x="70" y="47"/>
                  <a:pt x="0" y="127"/>
                  <a:pt x="5" y="269"/>
                </a:cubicBezTo>
                <a:cubicBezTo>
                  <a:pt x="14" y="323"/>
                  <a:pt x="41" y="359"/>
                  <a:pt x="74" y="389"/>
                </a:cubicBezTo>
                <a:close/>
                <a:moveTo>
                  <a:pt x="147" y="427"/>
                </a:moveTo>
                <a:cubicBezTo>
                  <a:pt x="147" y="427"/>
                  <a:pt x="147" y="427"/>
                  <a:pt x="147" y="427"/>
                </a:cubicBezTo>
                <a:cubicBezTo>
                  <a:pt x="148" y="424"/>
                  <a:pt x="153" y="424"/>
                  <a:pt x="153" y="426"/>
                </a:cubicBezTo>
                <a:cubicBezTo>
                  <a:pt x="152" y="430"/>
                  <a:pt x="149" y="428"/>
                  <a:pt x="147" y="427"/>
                </a:cubicBezTo>
                <a:close/>
                <a:moveTo>
                  <a:pt x="95" y="377"/>
                </a:moveTo>
                <a:cubicBezTo>
                  <a:pt x="117" y="347"/>
                  <a:pt x="150" y="327"/>
                  <a:pt x="174" y="300"/>
                </a:cubicBezTo>
                <a:cubicBezTo>
                  <a:pt x="183" y="290"/>
                  <a:pt x="192" y="280"/>
                  <a:pt x="202" y="271"/>
                </a:cubicBezTo>
                <a:cubicBezTo>
                  <a:pt x="202" y="274"/>
                  <a:pt x="203" y="285"/>
                  <a:pt x="202" y="286"/>
                </a:cubicBezTo>
                <a:cubicBezTo>
                  <a:pt x="117" y="364"/>
                  <a:pt x="117" y="364"/>
                  <a:pt x="117" y="364"/>
                </a:cubicBezTo>
                <a:cubicBezTo>
                  <a:pt x="116" y="364"/>
                  <a:pt x="116" y="364"/>
                  <a:pt x="116" y="364"/>
                </a:cubicBezTo>
                <a:cubicBezTo>
                  <a:pt x="116" y="365"/>
                  <a:pt x="116" y="365"/>
                  <a:pt x="116" y="365"/>
                </a:cubicBezTo>
                <a:cubicBezTo>
                  <a:pt x="118" y="366"/>
                  <a:pt x="118" y="366"/>
                  <a:pt x="118" y="366"/>
                </a:cubicBezTo>
                <a:cubicBezTo>
                  <a:pt x="162" y="329"/>
                  <a:pt x="162" y="329"/>
                  <a:pt x="162" y="329"/>
                </a:cubicBezTo>
                <a:cubicBezTo>
                  <a:pt x="146" y="350"/>
                  <a:pt x="125" y="370"/>
                  <a:pt x="108" y="390"/>
                </a:cubicBezTo>
                <a:cubicBezTo>
                  <a:pt x="106" y="386"/>
                  <a:pt x="91" y="380"/>
                  <a:pt x="103" y="376"/>
                </a:cubicBezTo>
                <a:cubicBezTo>
                  <a:pt x="107" y="374"/>
                  <a:pt x="111" y="370"/>
                  <a:pt x="113" y="366"/>
                </a:cubicBezTo>
                <a:cubicBezTo>
                  <a:pt x="106" y="367"/>
                  <a:pt x="103" y="375"/>
                  <a:pt x="95" y="377"/>
                </a:cubicBezTo>
                <a:close/>
                <a:moveTo>
                  <a:pt x="142" y="311"/>
                </a:moveTo>
                <a:cubicBezTo>
                  <a:pt x="122" y="327"/>
                  <a:pt x="105" y="347"/>
                  <a:pt x="86" y="365"/>
                </a:cubicBezTo>
                <a:cubicBezTo>
                  <a:pt x="83" y="363"/>
                  <a:pt x="77" y="359"/>
                  <a:pt x="78" y="357"/>
                </a:cubicBezTo>
                <a:cubicBezTo>
                  <a:pt x="113" y="322"/>
                  <a:pt x="153" y="293"/>
                  <a:pt x="193" y="265"/>
                </a:cubicBezTo>
                <a:cubicBezTo>
                  <a:pt x="191" y="272"/>
                  <a:pt x="198" y="259"/>
                  <a:pt x="202" y="263"/>
                </a:cubicBezTo>
                <a:cubicBezTo>
                  <a:pt x="176" y="295"/>
                  <a:pt x="144" y="322"/>
                  <a:pt x="113" y="350"/>
                </a:cubicBezTo>
                <a:cubicBezTo>
                  <a:pt x="106" y="357"/>
                  <a:pt x="99" y="366"/>
                  <a:pt x="92" y="373"/>
                </a:cubicBezTo>
                <a:cubicBezTo>
                  <a:pt x="90" y="373"/>
                  <a:pt x="88" y="369"/>
                  <a:pt x="88" y="368"/>
                </a:cubicBezTo>
                <a:cubicBezTo>
                  <a:pt x="120" y="335"/>
                  <a:pt x="154" y="306"/>
                  <a:pt x="186" y="274"/>
                </a:cubicBezTo>
                <a:cubicBezTo>
                  <a:pt x="169" y="281"/>
                  <a:pt x="157" y="299"/>
                  <a:pt x="142" y="311"/>
                </a:cubicBezTo>
                <a:close/>
                <a:moveTo>
                  <a:pt x="217" y="103"/>
                </a:moveTo>
                <a:cubicBezTo>
                  <a:pt x="220" y="102"/>
                  <a:pt x="222" y="101"/>
                  <a:pt x="221" y="105"/>
                </a:cubicBezTo>
                <a:cubicBezTo>
                  <a:pt x="224" y="102"/>
                  <a:pt x="229" y="100"/>
                  <a:pt x="233" y="100"/>
                </a:cubicBezTo>
                <a:cubicBezTo>
                  <a:pt x="234" y="100"/>
                  <a:pt x="235" y="99"/>
                  <a:pt x="235" y="98"/>
                </a:cubicBezTo>
                <a:cubicBezTo>
                  <a:pt x="271" y="95"/>
                  <a:pt x="293" y="116"/>
                  <a:pt x="303" y="142"/>
                </a:cubicBezTo>
                <a:cubicBezTo>
                  <a:pt x="319" y="180"/>
                  <a:pt x="290" y="207"/>
                  <a:pt x="267" y="221"/>
                </a:cubicBezTo>
                <a:cubicBezTo>
                  <a:pt x="259" y="225"/>
                  <a:pt x="255" y="233"/>
                  <a:pt x="255" y="244"/>
                </a:cubicBezTo>
                <a:cubicBezTo>
                  <a:pt x="253" y="297"/>
                  <a:pt x="253" y="297"/>
                  <a:pt x="253" y="297"/>
                </a:cubicBezTo>
                <a:cubicBezTo>
                  <a:pt x="209" y="300"/>
                  <a:pt x="209" y="300"/>
                  <a:pt x="209" y="300"/>
                </a:cubicBezTo>
                <a:cubicBezTo>
                  <a:pt x="208" y="278"/>
                  <a:pt x="206" y="253"/>
                  <a:pt x="208" y="230"/>
                </a:cubicBezTo>
                <a:cubicBezTo>
                  <a:pt x="210" y="229"/>
                  <a:pt x="216" y="226"/>
                  <a:pt x="212" y="223"/>
                </a:cubicBezTo>
                <a:cubicBezTo>
                  <a:pt x="208" y="225"/>
                  <a:pt x="207" y="218"/>
                  <a:pt x="210" y="217"/>
                </a:cubicBezTo>
                <a:cubicBezTo>
                  <a:pt x="226" y="212"/>
                  <a:pt x="244" y="202"/>
                  <a:pt x="249" y="183"/>
                </a:cubicBezTo>
                <a:cubicBezTo>
                  <a:pt x="254" y="164"/>
                  <a:pt x="242" y="150"/>
                  <a:pt x="228" y="146"/>
                </a:cubicBezTo>
                <a:cubicBezTo>
                  <a:pt x="207" y="139"/>
                  <a:pt x="186" y="148"/>
                  <a:pt x="178" y="161"/>
                </a:cubicBezTo>
                <a:cubicBezTo>
                  <a:pt x="173" y="150"/>
                  <a:pt x="166" y="141"/>
                  <a:pt x="163" y="131"/>
                </a:cubicBezTo>
                <a:cubicBezTo>
                  <a:pt x="172" y="118"/>
                  <a:pt x="187" y="112"/>
                  <a:pt x="203" y="106"/>
                </a:cubicBezTo>
                <a:cubicBezTo>
                  <a:pt x="207" y="104"/>
                  <a:pt x="206" y="101"/>
                  <a:pt x="210" y="102"/>
                </a:cubicBezTo>
                <a:cubicBezTo>
                  <a:pt x="205" y="108"/>
                  <a:pt x="214" y="103"/>
                  <a:pt x="217" y="103"/>
                </a:cubicBezTo>
                <a:close/>
                <a:moveTo>
                  <a:pt x="263" y="62"/>
                </a:moveTo>
                <a:cubicBezTo>
                  <a:pt x="262" y="62"/>
                  <a:pt x="262" y="62"/>
                  <a:pt x="262" y="62"/>
                </a:cubicBezTo>
                <a:cubicBezTo>
                  <a:pt x="260" y="65"/>
                  <a:pt x="257" y="67"/>
                  <a:pt x="254" y="69"/>
                </a:cubicBezTo>
                <a:cubicBezTo>
                  <a:pt x="244" y="79"/>
                  <a:pt x="235" y="92"/>
                  <a:pt x="216" y="94"/>
                </a:cubicBezTo>
                <a:cubicBezTo>
                  <a:pt x="243" y="70"/>
                  <a:pt x="269" y="48"/>
                  <a:pt x="298" y="31"/>
                </a:cubicBezTo>
                <a:cubicBezTo>
                  <a:pt x="293" y="38"/>
                  <a:pt x="285" y="44"/>
                  <a:pt x="278" y="50"/>
                </a:cubicBezTo>
                <a:cubicBezTo>
                  <a:pt x="278" y="50"/>
                  <a:pt x="277" y="50"/>
                  <a:pt x="275" y="51"/>
                </a:cubicBezTo>
                <a:cubicBezTo>
                  <a:pt x="271" y="55"/>
                  <a:pt x="271" y="61"/>
                  <a:pt x="263" y="62"/>
                </a:cubicBezTo>
                <a:close/>
                <a:moveTo>
                  <a:pt x="306" y="44"/>
                </a:moveTo>
                <a:cubicBezTo>
                  <a:pt x="265" y="81"/>
                  <a:pt x="265" y="81"/>
                  <a:pt x="265" y="81"/>
                </a:cubicBezTo>
                <a:cubicBezTo>
                  <a:pt x="262" y="90"/>
                  <a:pt x="250" y="95"/>
                  <a:pt x="238" y="90"/>
                </a:cubicBezTo>
                <a:cubicBezTo>
                  <a:pt x="239" y="88"/>
                  <a:pt x="242" y="85"/>
                  <a:pt x="245" y="83"/>
                </a:cubicBezTo>
                <a:cubicBezTo>
                  <a:pt x="265" y="71"/>
                  <a:pt x="285" y="55"/>
                  <a:pt x="306" y="44"/>
                </a:cubicBezTo>
                <a:close/>
                <a:moveTo>
                  <a:pt x="373" y="189"/>
                </a:moveTo>
                <a:cubicBezTo>
                  <a:pt x="261" y="291"/>
                  <a:pt x="261" y="291"/>
                  <a:pt x="261" y="291"/>
                </a:cubicBezTo>
                <a:cubicBezTo>
                  <a:pt x="260" y="289"/>
                  <a:pt x="259" y="282"/>
                  <a:pt x="261" y="280"/>
                </a:cubicBezTo>
                <a:cubicBezTo>
                  <a:pt x="296" y="246"/>
                  <a:pt x="334" y="216"/>
                  <a:pt x="373" y="189"/>
                </a:cubicBezTo>
                <a:close/>
                <a:moveTo>
                  <a:pt x="264" y="253"/>
                </a:moveTo>
                <a:cubicBezTo>
                  <a:pt x="312" y="212"/>
                  <a:pt x="362" y="174"/>
                  <a:pt x="409" y="133"/>
                </a:cubicBezTo>
                <a:cubicBezTo>
                  <a:pt x="410" y="134"/>
                  <a:pt x="410" y="135"/>
                  <a:pt x="409" y="135"/>
                </a:cubicBezTo>
                <a:cubicBezTo>
                  <a:pt x="363" y="183"/>
                  <a:pt x="311" y="225"/>
                  <a:pt x="263" y="272"/>
                </a:cubicBezTo>
                <a:cubicBezTo>
                  <a:pt x="262" y="267"/>
                  <a:pt x="261" y="256"/>
                  <a:pt x="264" y="253"/>
                </a:cubicBezTo>
                <a:close/>
                <a:moveTo>
                  <a:pt x="358" y="231"/>
                </a:moveTo>
                <a:cubicBezTo>
                  <a:pt x="328" y="260"/>
                  <a:pt x="289" y="280"/>
                  <a:pt x="260" y="310"/>
                </a:cubicBezTo>
                <a:cubicBezTo>
                  <a:pt x="260" y="304"/>
                  <a:pt x="263" y="300"/>
                  <a:pt x="267" y="296"/>
                </a:cubicBezTo>
                <a:cubicBezTo>
                  <a:pt x="314" y="249"/>
                  <a:pt x="368" y="210"/>
                  <a:pt x="421" y="169"/>
                </a:cubicBezTo>
                <a:lnTo>
                  <a:pt x="358" y="231"/>
                </a:lnTo>
                <a:close/>
                <a:moveTo>
                  <a:pt x="418" y="180"/>
                </a:moveTo>
                <a:cubicBezTo>
                  <a:pt x="414" y="184"/>
                  <a:pt x="411" y="188"/>
                  <a:pt x="405" y="191"/>
                </a:cubicBezTo>
                <a:cubicBezTo>
                  <a:pt x="410" y="187"/>
                  <a:pt x="413" y="182"/>
                  <a:pt x="418" y="180"/>
                </a:cubicBezTo>
                <a:close/>
                <a:moveTo>
                  <a:pt x="328" y="262"/>
                </a:moveTo>
                <a:cubicBezTo>
                  <a:pt x="326" y="266"/>
                  <a:pt x="323" y="269"/>
                  <a:pt x="318" y="272"/>
                </a:cubicBezTo>
                <a:cubicBezTo>
                  <a:pt x="321" y="268"/>
                  <a:pt x="325" y="264"/>
                  <a:pt x="328" y="262"/>
                </a:cubicBezTo>
                <a:close/>
                <a:moveTo>
                  <a:pt x="283" y="294"/>
                </a:moveTo>
                <a:cubicBezTo>
                  <a:pt x="282" y="298"/>
                  <a:pt x="273" y="305"/>
                  <a:pt x="267" y="309"/>
                </a:cubicBezTo>
                <a:cubicBezTo>
                  <a:pt x="266" y="304"/>
                  <a:pt x="278" y="300"/>
                  <a:pt x="283" y="294"/>
                </a:cubicBezTo>
                <a:close/>
                <a:moveTo>
                  <a:pt x="255" y="370"/>
                </a:moveTo>
                <a:cubicBezTo>
                  <a:pt x="258" y="367"/>
                  <a:pt x="260" y="370"/>
                  <a:pt x="258" y="372"/>
                </a:cubicBezTo>
                <a:cubicBezTo>
                  <a:pt x="260" y="383"/>
                  <a:pt x="255" y="393"/>
                  <a:pt x="248" y="397"/>
                </a:cubicBezTo>
                <a:cubicBezTo>
                  <a:pt x="236" y="406"/>
                  <a:pt x="219" y="398"/>
                  <a:pt x="210" y="390"/>
                </a:cubicBezTo>
                <a:cubicBezTo>
                  <a:pt x="204" y="379"/>
                  <a:pt x="209" y="363"/>
                  <a:pt x="218" y="358"/>
                </a:cubicBezTo>
                <a:cubicBezTo>
                  <a:pt x="222" y="356"/>
                  <a:pt x="227" y="354"/>
                  <a:pt x="232" y="353"/>
                </a:cubicBezTo>
                <a:cubicBezTo>
                  <a:pt x="244" y="353"/>
                  <a:pt x="253" y="355"/>
                  <a:pt x="258" y="362"/>
                </a:cubicBezTo>
                <a:cubicBezTo>
                  <a:pt x="257" y="364"/>
                  <a:pt x="251" y="366"/>
                  <a:pt x="255" y="370"/>
                </a:cubicBezTo>
                <a:close/>
                <a:moveTo>
                  <a:pt x="195" y="397"/>
                </a:moveTo>
                <a:cubicBezTo>
                  <a:pt x="188" y="402"/>
                  <a:pt x="182" y="409"/>
                  <a:pt x="175" y="413"/>
                </a:cubicBezTo>
                <a:cubicBezTo>
                  <a:pt x="174" y="413"/>
                  <a:pt x="173" y="413"/>
                  <a:pt x="173" y="413"/>
                </a:cubicBezTo>
                <a:cubicBezTo>
                  <a:pt x="202" y="382"/>
                  <a:pt x="202" y="382"/>
                  <a:pt x="202" y="382"/>
                </a:cubicBezTo>
                <a:cubicBezTo>
                  <a:pt x="203" y="391"/>
                  <a:pt x="209" y="399"/>
                  <a:pt x="216" y="402"/>
                </a:cubicBezTo>
                <a:cubicBezTo>
                  <a:pt x="183" y="419"/>
                  <a:pt x="183" y="419"/>
                  <a:pt x="183" y="419"/>
                </a:cubicBezTo>
                <a:cubicBezTo>
                  <a:pt x="189" y="411"/>
                  <a:pt x="197" y="404"/>
                  <a:pt x="204" y="397"/>
                </a:cubicBezTo>
                <a:cubicBezTo>
                  <a:pt x="202" y="390"/>
                  <a:pt x="197" y="396"/>
                  <a:pt x="195" y="397"/>
                </a:cubicBezTo>
                <a:close/>
                <a:moveTo>
                  <a:pt x="234" y="343"/>
                </a:moveTo>
                <a:cubicBezTo>
                  <a:pt x="228" y="340"/>
                  <a:pt x="237" y="340"/>
                  <a:pt x="235" y="335"/>
                </a:cubicBezTo>
                <a:cubicBezTo>
                  <a:pt x="230" y="340"/>
                  <a:pt x="226" y="352"/>
                  <a:pt x="217" y="350"/>
                </a:cubicBezTo>
                <a:cubicBezTo>
                  <a:pt x="219" y="346"/>
                  <a:pt x="223" y="344"/>
                  <a:pt x="226" y="341"/>
                </a:cubicBezTo>
                <a:cubicBezTo>
                  <a:pt x="227" y="340"/>
                  <a:pt x="227" y="338"/>
                  <a:pt x="228" y="337"/>
                </a:cubicBezTo>
                <a:cubicBezTo>
                  <a:pt x="227" y="336"/>
                  <a:pt x="227" y="336"/>
                  <a:pt x="227" y="336"/>
                </a:cubicBezTo>
                <a:cubicBezTo>
                  <a:pt x="230" y="331"/>
                  <a:pt x="236" y="332"/>
                  <a:pt x="239" y="328"/>
                </a:cubicBezTo>
                <a:cubicBezTo>
                  <a:pt x="240" y="327"/>
                  <a:pt x="240" y="327"/>
                  <a:pt x="240" y="327"/>
                </a:cubicBezTo>
                <a:cubicBezTo>
                  <a:pt x="242" y="325"/>
                  <a:pt x="244" y="321"/>
                  <a:pt x="247" y="322"/>
                </a:cubicBezTo>
                <a:cubicBezTo>
                  <a:pt x="250" y="323"/>
                  <a:pt x="255" y="323"/>
                  <a:pt x="256" y="325"/>
                </a:cubicBezTo>
                <a:cubicBezTo>
                  <a:pt x="249" y="332"/>
                  <a:pt x="242" y="338"/>
                  <a:pt x="234" y="343"/>
                </a:cubicBezTo>
                <a:close/>
                <a:moveTo>
                  <a:pt x="213" y="330"/>
                </a:moveTo>
                <a:cubicBezTo>
                  <a:pt x="212" y="332"/>
                  <a:pt x="213" y="333"/>
                  <a:pt x="215" y="331"/>
                </a:cubicBezTo>
                <a:cubicBezTo>
                  <a:pt x="218" y="327"/>
                  <a:pt x="221" y="323"/>
                  <a:pt x="224" y="320"/>
                </a:cubicBezTo>
                <a:cubicBezTo>
                  <a:pt x="224" y="319"/>
                  <a:pt x="225" y="319"/>
                  <a:pt x="225" y="319"/>
                </a:cubicBezTo>
                <a:cubicBezTo>
                  <a:pt x="229" y="319"/>
                  <a:pt x="233" y="319"/>
                  <a:pt x="236" y="320"/>
                </a:cubicBezTo>
                <a:cubicBezTo>
                  <a:pt x="210" y="341"/>
                  <a:pt x="188" y="364"/>
                  <a:pt x="163" y="386"/>
                </a:cubicBezTo>
                <a:cubicBezTo>
                  <a:pt x="179" y="369"/>
                  <a:pt x="196" y="352"/>
                  <a:pt x="210" y="336"/>
                </a:cubicBezTo>
                <a:cubicBezTo>
                  <a:pt x="204" y="339"/>
                  <a:pt x="211" y="329"/>
                  <a:pt x="213" y="330"/>
                </a:cubicBezTo>
                <a:close/>
                <a:moveTo>
                  <a:pt x="256" y="319"/>
                </a:moveTo>
                <a:cubicBezTo>
                  <a:pt x="249" y="316"/>
                  <a:pt x="239" y="309"/>
                  <a:pt x="237" y="316"/>
                </a:cubicBezTo>
                <a:cubicBezTo>
                  <a:pt x="227" y="312"/>
                  <a:pt x="220" y="312"/>
                  <a:pt x="209" y="310"/>
                </a:cubicBezTo>
                <a:cubicBezTo>
                  <a:pt x="212" y="304"/>
                  <a:pt x="221" y="306"/>
                  <a:pt x="226" y="305"/>
                </a:cubicBezTo>
                <a:cubicBezTo>
                  <a:pt x="235" y="304"/>
                  <a:pt x="245" y="304"/>
                  <a:pt x="255" y="305"/>
                </a:cubicBezTo>
                <a:cubicBezTo>
                  <a:pt x="255" y="308"/>
                  <a:pt x="254" y="313"/>
                  <a:pt x="256" y="319"/>
                </a:cubicBezTo>
                <a:close/>
                <a:moveTo>
                  <a:pt x="240" y="166"/>
                </a:moveTo>
                <a:cubicBezTo>
                  <a:pt x="242" y="164"/>
                  <a:pt x="245" y="176"/>
                  <a:pt x="242" y="178"/>
                </a:cubicBezTo>
                <a:cubicBezTo>
                  <a:pt x="204" y="202"/>
                  <a:pt x="170" y="232"/>
                  <a:pt x="133" y="258"/>
                </a:cubicBezTo>
                <a:cubicBezTo>
                  <a:pt x="168" y="227"/>
                  <a:pt x="205" y="198"/>
                  <a:pt x="240" y="166"/>
                </a:cubicBezTo>
                <a:close/>
                <a:moveTo>
                  <a:pt x="235" y="161"/>
                </a:moveTo>
                <a:cubicBezTo>
                  <a:pt x="223" y="167"/>
                  <a:pt x="213" y="174"/>
                  <a:pt x="202" y="181"/>
                </a:cubicBezTo>
                <a:cubicBezTo>
                  <a:pt x="209" y="172"/>
                  <a:pt x="222" y="163"/>
                  <a:pt x="230" y="155"/>
                </a:cubicBezTo>
                <a:cubicBezTo>
                  <a:pt x="232" y="154"/>
                  <a:pt x="237" y="160"/>
                  <a:pt x="235" y="161"/>
                </a:cubicBezTo>
                <a:close/>
                <a:moveTo>
                  <a:pt x="222" y="200"/>
                </a:moveTo>
                <a:cubicBezTo>
                  <a:pt x="223" y="201"/>
                  <a:pt x="227" y="198"/>
                  <a:pt x="223" y="198"/>
                </a:cubicBezTo>
                <a:cubicBezTo>
                  <a:pt x="243" y="183"/>
                  <a:pt x="243" y="183"/>
                  <a:pt x="243" y="183"/>
                </a:cubicBezTo>
                <a:cubicBezTo>
                  <a:pt x="239" y="194"/>
                  <a:pt x="231" y="204"/>
                  <a:pt x="219" y="206"/>
                </a:cubicBezTo>
                <a:cubicBezTo>
                  <a:pt x="216" y="207"/>
                  <a:pt x="222" y="203"/>
                  <a:pt x="222" y="200"/>
                </a:cubicBezTo>
                <a:close/>
                <a:moveTo>
                  <a:pt x="163" y="150"/>
                </a:moveTo>
                <a:cubicBezTo>
                  <a:pt x="127" y="178"/>
                  <a:pt x="89" y="204"/>
                  <a:pt x="55" y="237"/>
                </a:cubicBezTo>
                <a:cubicBezTo>
                  <a:pt x="55" y="236"/>
                  <a:pt x="55" y="236"/>
                  <a:pt x="54" y="236"/>
                </a:cubicBezTo>
                <a:cubicBezTo>
                  <a:pt x="76" y="212"/>
                  <a:pt x="105" y="193"/>
                  <a:pt x="128" y="169"/>
                </a:cubicBezTo>
                <a:cubicBezTo>
                  <a:pt x="138" y="159"/>
                  <a:pt x="149" y="150"/>
                  <a:pt x="159" y="140"/>
                </a:cubicBezTo>
                <a:cubicBezTo>
                  <a:pt x="160" y="144"/>
                  <a:pt x="162" y="147"/>
                  <a:pt x="163" y="150"/>
                </a:cubicBezTo>
                <a:close/>
                <a:moveTo>
                  <a:pt x="39" y="246"/>
                </a:moveTo>
                <a:cubicBezTo>
                  <a:pt x="38" y="247"/>
                  <a:pt x="35" y="250"/>
                  <a:pt x="32" y="248"/>
                </a:cubicBezTo>
                <a:cubicBezTo>
                  <a:pt x="68" y="205"/>
                  <a:pt x="111" y="170"/>
                  <a:pt x="151" y="131"/>
                </a:cubicBezTo>
                <a:cubicBezTo>
                  <a:pt x="151" y="131"/>
                  <a:pt x="152" y="131"/>
                  <a:pt x="152" y="130"/>
                </a:cubicBezTo>
                <a:cubicBezTo>
                  <a:pt x="154" y="132"/>
                  <a:pt x="155" y="136"/>
                  <a:pt x="157" y="138"/>
                </a:cubicBezTo>
                <a:cubicBezTo>
                  <a:pt x="117" y="174"/>
                  <a:pt x="76" y="208"/>
                  <a:pt x="39" y="246"/>
                </a:cubicBezTo>
                <a:close/>
                <a:moveTo>
                  <a:pt x="42" y="252"/>
                </a:moveTo>
                <a:cubicBezTo>
                  <a:pt x="77" y="218"/>
                  <a:pt x="119" y="191"/>
                  <a:pt x="156" y="159"/>
                </a:cubicBezTo>
                <a:cubicBezTo>
                  <a:pt x="156" y="162"/>
                  <a:pt x="158" y="165"/>
                  <a:pt x="155" y="167"/>
                </a:cubicBezTo>
                <a:cubicBezTo>
                  <a:pt x="159" y="165"/>
                  <a:pt x="162" y="159"/>
                  <a:pt x="166" y="155"/>
                </a:cubicBezTo>
                <a:cubicBezTo>
                  <a:pt x="171" y="165"/>
                  <a:pt x="171" y="165"/>
                  <a:pt x="171" y="165"/>
                </a:cubicBezTo>
                <a:cubicBezTo>
                  <a:pt x="133" y="191"/>
                  <a:pt x="98" y="222"/>
                  <a:pt x="65" y="253"/>
                </a:cubicBezTo>
                <a:cubicBezTo>
                  <a:pt x="90" y="226"/>
                  <a:pt x="120" y="203"/>
                  <a:pt x="146" y="177"/>
                </a:cubicBezTo>
                <a:cubicBezTo>
                  <a:pt x="144" y="175"/>
                  <a:pt x="144" y="175"/>
                  <a:pt x="144" y="175"/>
                </a:cubicBezTo>
                <a:cubicBezTo>
                  <a:pt x="146" y="173"/>
                  <a:pt x="151" y="171"/>
                  <a:pt x="152" y="166"/>
                </a:cubicBezTo>
                <a:cubicBezTo>
                  <a:pt x="84" y="229"/>
                  <a:pt x="84" y="229"/>
                  <a:pt x="84" y="229"/>
                </a:cubicBezTo>
                <a:cubicBezTo>
                  <a:pt x="84" y="230"/>
                  <a:pt x="84" y="230"/>
                  <a:pt x="84" y="230"/>
                </a:cubicBezTo>
                <a:cubicBezTo>
                  <a:pt x="77" y="234"/>
                  <a:pt x="75" y="238"/>
                  <a:pt x="69" y="243"/>
                </a:cubicBezTo>
                <a:cubicBezTo>
                  <a:pt x="67" y="243"/>
                  <a:pt x="67" y="243"/>
                  <a:pt x="67" y="243"/>
                </a:cubicBezTo>
                <a:cubicBezTo>
                  <a:pt x="66" y="244"/>
                  <a:pt x="66" y="244"/>
                  <a:pt x="66" y="244"/>
                </a:cubicBezTo>
                <a:cubicBezTo>
                  <a:pt x="65" y="245"/>
                  <a:pt x="65" y="245"/>
                  <a:pt x="65" y="245"/>
                </a:cubicBezTo>
                <a:cubicBezTo>
                  <a:pt x="63" y="248"/>
                  <a:pt x="63" y="248"/>
                  <a:pt x="63" y="248"/>
                </a:cubicBezTo>
                <a:cubicBezTo>
                  <a:pt x="62" y="249"/>
                  <a:pt x="62" y="249"/>
                  <a:pt x="62" y="249"/>
                </a:cubicBezTo>
                <a:cubicBezTo>
                  <a:pt x="61" y="250"/>
                  <a:pt x="61" y="250"/>
                  <a:pt x="61" y="250"/>
                </a:cubicBezTo>
                <a:cubicBezTo>
                  <a:pt x="62" y="251"/>
                  <a:pt x="62" y="251"/>
                  <a:pt x="62" y="251"/>
                </a:cubicBezTo>
                <a:cubicBezTo>
                  <a:pt x="61" y="254"/>
                  <a:pt x="58" y="256"/>
                  <a:pt x="56" y="258"/>
                </a:cubicBezTo>
                <a:cubicBezTo>
                  <a:pt x="55" y="258"/>
                  <a:pt x="55" y="258"/>
                  <a:pt x="55" y="258"/>
                </a:cubicBezTo>
                <a:cubicBezTo>
                  <a:pt x="55" y="259"/>
                  <a:pt x="55" y="259"/>
                  <a:pt x="55" y="259"/>
                </a:cubicBezTo>
                <a:cubicBezTo>
                  <a:pt x="51" y="263"/>
                  <a:pt x="51" y="263"/>
                  <a:pt x="51" y="263"/>
                </a:cubicBezTo>
                <a:cubicBezTo>
                  <a:pt x="49" y="261"/>
                  <a:pt x="48" y="263"/>
                  <a:pt x="48" y="264"/>
                </a:cubicBezTo>
                <a:cubicBezTo>
                  <a:pt x="47" y="266"/>
                  <a:pt x="47" y="266"/>
                  <a:pt x="47" y="266"/>
                </a:cubicBezTo>
                <a:cubicBezTo>
                  <a:pt x="46" y="266"/>
                  <a:pt x="45" y="268"/>
                  <a:pt x="47" y="267"/>
                </a:cubicBezTo>
                <a:cubicBezTo>
                  <a:pt x="45" y="269"/>
                  <a:pt x="40" y="279"/>
                  <a:pt x="38" y="272"/>
                </a:cubicBezTo>
                <a:cubicBezTo>
                  <a:pt x="36" y="265"/>
                  <a:pt x="36" y="258"/>
                  <a:pt x="42" y="252"/>
                </a:cubicBezTo>
                <a:close/>
                <a:moveTo>
                  <a:pt x="41" y="284"/>
                </a:moveTo>
                <a:cubicBezTo>
                  <a:pt x="53" y="270"/>
                  <a:pt x="70" y="254"/>
                  <a:pt x="85" y="240"/>
                </a:cubicBezTo>
                <a:cubicBezTo>
                  <a:pt x="109" y="216"/>
                  <a:pt x="138" y="195"/>
                  <a:pt x="165" y="175"/>
                </a:cubicBezTo>
                <a:cubicBezTo>
                  <a:pt x="152" y="188"/>
                  <a:pt x="152" y="188"/>
                  <a:pt x="152" y="188"/>
                </a:cubicBezTo>
                <a:cubicBezTo>
                  <a:pt x="152" y="191"/>
                  <a:pt x="154" y="190"/>
                  <a:pt x="154" y="189"/>
                </a:cubicBezTo>
                <a:cubicBezTo>
                  <a:pt x="156" y="188"/>
                  <a:pt x="156" y="188"/>
                  <a:pt x="156" y="188"/>
                </a:cubicBezTo>
                <a:cubicBezTo>
                  <a:pt x="162" y="185"/>
                  <a:pt x="167" y="179"/>
                  <a:pt x="172" y="173"/>
                </a:cubicBezTo>
                <a:cubicBezTo>
                  <a:pt x="173" y="176"/>
                  <a:pt x="178" y="178"/>
                  <a:pt x="179" y="176"/>
                </a:cubicBezTo>
                <a:cubicBezTo>
                  <a:pt x="183" y="159"/>
                  <a:pt x="199" y="148"/>
                  <a:pt x="218" y="151"/>
                </a:cubicBezTo>
                <a:cubicBezTo>
                  <a:pt x="220" y="151"/>
                  <a:pt x="223" y="151"/>
                  <a:pt x="224" y="152"/>
                </a:cubicBezTo>
                <a:cubicBezTo>
                  <a:pt x="169" y="188"/>
                  <a:pt x="121" y="232"/>
                  <a:pt x="71" y="274"/>
                </a:cubicBezTo>
                <a:cubicBezTo>
                  <a:pt x="75" y="268"/>
                  <a:pt x="81" y="264"/>
                  <a:pt x="83" y="259"/>
                </a:cubicBezTo>
                <a:cubicBezTo>
                  <a:pt x="84" y="258"/>
                  <a:pt x="84" y="258"/>
                  <a:pt x="84" y="258"/>
                </a:cubicBezTo>
                <a:cubicBezTo>
                  <a:pt x="85" y="257"/>
                  <a:pt x="85" y="257"/>
                  <a:pt x="85" y="257"/>
                </a:cubicBezTo>
                <a:cubicBezTo>
                  <a:pt x="85" y="256"/>
                  <a:pt x="85" y="256"/>
                  <a:pt x="85" y="256"/>
                </a:cubicBezTo>
                <a:cubicBezTo>
                  <a:pt x="86" y="255"/>
                  <a:pt x="86" y="255"/>
                  <a:pt x="86" y="255"/>
                </a:cubicBezTo>
                <a:cubicBezTo>
                  <a:pt x="88" y="248"/>
                  <a:pt x="83" y="256"/>
                  <a:pt x="83" y="254"/>
                </a:cubicBezTo>
                <a:cubicBezTo>
                  <a:pt x="80" y="259"/>
                  <a:pt x="75" y="262"/>
                  <a:pt x="72" y="266"/>
                </a:cubicBezTo>
                <a:cubicBezTo>
                  <a:pt x="64" y="275"/>
                  <a:pt x="53" y="282"/>
                  <a:pt x="48" y="293"/>
                </a:cubicBezTo>
                <a:cubicBezTo>
                  <a:pt x="47" y="294"/>
                  <a:pt x="48" y="298"/>
                  <a:pt x="51" y="296"/>
                </a:cubicBezTo>
                <a:cubicBezTo>
                  <a:pt x="103" y="252"/>
                  <a:pt x="154" y="207"/>
                  <a:pt x="208" y="166"/>
                </a:cubicBezTo>
                <a:cubicBezTo>
                  <a:pt x="209" y="166"/>
                  <a:pt x="211" y="166"/>
                  <a:pt x="212" y="166"/>
                </a:cubicBezTo>
                <a:cubicBezTo>
                  <a:pt x="159" y="214"/>
                  <a:pt x="99" y="254"/>
                  <a:pt x="51" y="306"/>
                </a:cubicBezTo>
                <a:cubicBezTo>
                  <a:pt x="50" y="307"/>
                  <a:pt x="50" y="309"/>
                  <a:pt x="49" y="309"/>
                </a:cubicBezTo>
                <a:cubicBezTo>
                  <a:pt x="46" y="302"/>
                  <a:pt x="36" y="289"/>
                  <a:pt x="41" y="284"/>
                </a:cubicBezTo>
                <a:close/>
                <a:moveTo>
                  <a:pt x="128" y="241"/>
                </a:moveTo>
                <a:cubicBezTo>
                  <a:pt x="127" y="244"/>
                  <a:pt x="124" y="246"/>
                  <a:pt x="122" y="246"/>
                </a:cubicBezTo>
                <a:cubicBezTo>
                  <a:pt x="123" y="244"/>
                  <a:pt x="125" y="242"/>
                  <a:pt x="128" y="241"/>
                </a:cubicBezTo>
                <a:close/>
                <a:moveTo>
                  <a:pt x="104" y="262"/>
                </a:moveTo>
                <a:cubicBezTo>
                  <a:pt x="104" y="262"/>
                  <a:pt x="104" y="262"/>
                  <a:pt x="104" y="262"/>
                </a:cubicBezTo>
                <a:cubicBezTo>
                  <a:pt x="104" y="262"/>
                  <a:pt x="104" y="262"/>
                  <a:pt x="104" y="262"/>
                </a:cubicBezTo>
                <a:cubicBezTo>
                  <a:pt x="104" y="262"/>
                  <a:pt x="104" y="262"/>
                  <a:pt x="104" y="262"/>
                </a:cubicBezTo>
                <a:cubicBezTo>
                  <a:pt x="108" y="257"/>
                  <a:pt x="112" y="253"/>
                  <a:pt x="117" y="251"/>
                </a:cubicBezTo>
                <a:cubicBezTo>
                  <a:pt x="112" y="255"/>
                  <a:pt x="109" y="260"/>
                  <a:pt x="104" y="263"/>
                </a:cubicBezTo>
                <a:cubicBezTo>
                  <a:pt x="101" y="267"/>
                  <a:pt x="96" y="270"/>
                  <a:pt x="92" y="272"/>
                </a:cubicBezTo>
                <a:cubicBezTo>
                  <a:pt x="95" y="268"/>
                  <a:pt x="100" y="265"/>
                  <a:pt x="104" y="263"/>
                </a:cubicBezTo>
                <a:cubicBezTo>
                  <a:pt x="104" y="262"/>
                  <a:pt x="104" y="262"/>
                  <a:pt x="104" y="262"/>
                </a:cubicBezTo>
                <a:cubicBezTo>
                  <a:pt x="104" y="262"/>
                  <a:pt x="104" y="262"/>
                  <a:pt x="104" y="262"/>
                </a:cubicBezTo>
                <a:close/>
                <a:moveTo>
                  <a:pt x="53" y="312"/>
                </a:moveTo>
                <a:cubicBezTo>
                  <a:pt x="106" y="268"/>
                  <a:pt x="155" y="221"/>
                  <a:pt x="211" y="181"/>
                </a:cubicBezTo>
                <a:cubicBezTo>
                  <a:pt x="216" y="177"/>
                  <a:pt x="220" y="172"/>
                  <a:pt x="227" y="170"/>
                </a:cubicBezTo>
                <a:cubicBezTo>
                  <a:pt x="201" y="192"/>
                  <a:pt x="175" y="218"/>
                  <a:pt x="147" y="239"/>
                </a:cubicBezTo>
                <a:cubicBezTo>
                  <a:pt x="147" y="245"/>
                  <a:pt x="139" y="243"/>
                  <a:pt x="136" y="249"/>
                </a:cubicBezTo>
                <a:cubicBezTo>
                  <a:pt x="120" y="262"/>
                  <a:pt x="103" y="275"/>
                  <a:pt x="89" y="290"/>
                </a:cubicBezTo>
                <a:cubicBezTo>
                  <a:pt x="89" y="292"/>
                  <a:pt x="89" y="292"/>
                  <a:pt x="89" y="292"/>
                </a:cubicBezTo>
                <a:cubicBezTo>
                  <a:pt x="79" y="297"/>
                  <a:pt x="72" y="308"/>
                  <a:pt x="65" y="316"/>
                </a:cubicBezTo>
                <a:cubicBezTo>
                  <a:pt x="63" y="316"/>
                  <a:pt x="63" y="316"/>
                  <a:pt x="63" y="316"/>
                </a:cubicBezTo>
                <a:cubicBezTo>
                  <a:pt x="63" y="317"/>
                  <a:pt x="63" y="317"/>
                  <a:pt x="63" y="317"/>
                </a:cubicBezTo>
                <a:cubicBezTo>
                  <a:pt x="60" y="318"/>
                  <a:pt x="60" y="321"/>
                  <a:pt x="57" y="322"/>
                </a:cubicBezTo>
                <a:cubicBezTo>
                  <a:pt x="55" y="320"/>
                  <a:pt x="49" y="316"/>
                  <a:pt x="53" y="312"/>
                </a:cubicBezTo>
                <a:close/>
                <a:moveTo>
                  <a:pt x="60" y="328"/>
                </a:moveTo>
                <a:cubicBezTo>
                  <a:pt x="108" y="282"/>
                  <a:pt x="164" y="240"/>
                  <a:pt x="218" y="200"/>
                </a:cubicBezTo>
                <a:cubicBezTo>
                  <a:pt x="129" y="274"/>
                  <a:pt x="129" y="274"/>
                  <a:pt x="129" y="274"/>
                </a:cubicBezTo>
                <a:cubicBezTo>
                  <a:pt x="129" y="275"/>
                  <a:pt x="129" y="275"/>
                  <a:pt x="129" y="275"/>
                </a:cubicBezTo>
                <a:cubicBezTo>
                  <a:pt x="128" y="276"/>
                  <a:pt x="128" y="276"/>
                  <a:pt x="128" y="276"/>
                </a:cubicBezTo>
                <a:cubicBezTo>
                  <a:pt x="128" y="277"/>
                  <a:pt x="128" y="277"/>
                  <a:pt x="128" y="277"/>
                </a:cubicBezTo>
                <a:cubicBezTo>
                  <a:pt x="125" y="278"/>
                  <a:pt x="125" y="281"/>
                  <a:pt x="122" y="282"/>
                </a:cubicBezTo>
                <a:cubicBezTo>
                  <a:pt x="120" y="280"/>
                  <a:pt x="119" y="282"/>
                  <a:pt x="118" y="284"/>
                </a:cubicBezTo>
                <a:cubicBezTo>
                  <a:pt x="117" y="285"/>
                  <a:pt x="117" y="285"/>
                  <a:pt x="117" y="285"/>
                </a:cubicBezTo>
                <a:cubicBezTo>
                  <a:pt x="116" y="286"/>
                  <a:pt x="116" y="286"/>
                  <a:pt x="116" y="286"/>
                </a:cubicBezTo>
                <a:cubicBezTo>
                  <a:pt x="116" y="287"/>
                  <a:pt x="116" y="287"/>
                  <a:pt x="116" y="287"/>
                </a:cubicBezTo>
                <a:cubicBezTo>
                  <a:pt x="104" y="294"/>
                  <a:pt x="96" y="306"/>
                  <a:pt x="86" y="316"/>
                </a:cubicBezTo>
                <a:cubicBezTo>
                  <a:pt x="84" y="316"/>
                  <a:pt x="84" y="316"/>
                  <a:pt x="84" y="316"/>
                </a:cubicBezTo>
                <a:cubicBezTo>
                  <a:pt x="77" y="325"/>
                  <a:pt x="72" y="332"/>
                  <a:pt x="63" y="338"/>
                </a:cubicBezTo>
                <a:cubicBezTo>
                  <a:pt x="60" y="335"/>
                  <a:pt x="58" y="329"/>
                  <a:pt x="60" y="328"/>
                </a:cubicBezTo>
                <a:close/>
                <a:moveTo>
                  <a:pt x="185" y="247"/>
                </a:moveTo>
                <a:cubicBezTo>
                  <a:pt x="187" y="243"/>
                  <a:pt x="191" y="239"/>
                  <a:pt x="196" y="237"/>
                </a:cubicBezTo>
                <a:cubicBezTo>
                  <a:pt x="195" y="238"/>
                  <a:pt x="198" y="241"/>
                  <a:pt x="200" y="235"/>
                </a:cubicBezTo>
                <a:cubicBezTo>
                  <a:pt x="205" y="243"/>
                  <a:pt x="201" y="254"/>
                  <a:pt x="194" y="259"/>
                </a:cubicBezTo>
                <a:cubicBezTo>
                  <a:pt x="168" y="276"/>
                  <a:pt x="144" y="295"/>
                  <a:pt x="119" y="314"/>
                </a:cubicBezTo>
                <a:cubicBezTo>
                  <a:pt x="141" y="290"/>
                  <a:pt x="167" y="267"/>
                  <a:pt x="191" y="245"/>
                </a:cubicBezTo>
                <a:cubicBezTo>
                  <a:pt x="188" y="245"/>
                  <a:pt x="188" y="247"/>
                  <a:pt x="185" y="247"/>
                </a:cubicBezTo>
                <a:close/>
                <a:moveTo>
                  <a:pt x="103" y="304"/>
                </a:moveTo>
                <a:cubicBezTo>
                  <a:pt x="134" y="274"/>
                  <a:pt x="169" y="247"/>
                  <a:pt x="202" y="220"/>
                </a:cubicBezTo>
                <a:cubicBezTo>
                  <a:pt x="203" y="224"/>
                  <a:pt x="203" y="228"/>
                  <a:pt x="199" y="230"/>
                </a:cubicBezTo>
                <a:cubicBezTo>
                  <a:pt x="165" y="253"/>
                  <a:pt x="134" y="278"/>
                  <a:pt x="103" y="304"/>
                </a:cubicBezTo>
                <a:close/>
                <a:moveTo>
                  <a:pt x="200" y="314"/>
                </a:moveTo>
                <a:cubicBezTo>
                  <a:pt x="131" y="374"/>
                  <a:pt x="131" y="374"/>
                  <a:pt x="131" y="374"/>
                </a:cubicBezTo>
                <a:cubicBezTo>
                  <a:pt x="130" y="375"/>
                  <a:pt x="130" y="375"/>
                  <a:pt x="130" y="375"/>
                </a:cubicBezTo>
                <a:cubicBezTo>
                  <a:pt x="120" y="383"/>
                  <a:pt x="120" y="383"/>
                  <a:pt x="120" y="383"/>
                </a:cubicBezTo>
                <a:cubicBezTo>
                  <a:pt x="148" y="356"/>
                  <a:pt x="173" y="322"/>
                  <a:pt x="201" y="295"/>
                </a:cubicBezTo>
                <a:cubicBezTo>
                  <a:pt x="201" y="298"/>
                  <a:pt x="206" y="308"/>
                  <a:pt x="200" y="314"/>
                </a:cubicBezTo>
                <a:close/>
                <a:moveTo>
                  <a:pt x="178" y="250"/>
                </a:moveTo>
                <a:cubicBezTo>
                  <a:pt x="180" y="251"/>
                  <a:pt x="179" y="253"/>
                  <a:pt x="178" y="252"/>
                </a:cubicBezTo>
                <a:cubicBezTo>
                  <a:pt x="140" y="282"/>
                  <a:pt x="108" y="318"/>
                  <a:pt x="76" y="352"/>
                </a:cubicBezTo>
                <a:cubicBezTo>
                  <a:pt x="71" y="350"/>
                  <a:pt x="69" y="346"/>
                  <a:pt x="68" y="342"/>
                </a:cubicBezTo>
                <a:cubicBezTo>
                  <a:pt x="102" y="309"/>
                  <a:pt x="140" y="279"/>
                  <a:pt x="178" y="250"/>
                </a:cubicBezTo>
                <a:close/>
                <a:moveTo>
                  <a:pt x="114" y="394"/>
                </a:moveTo>
                <a:cubicBezTo>
                  <a:pt x="157" y="357"/>
                  <a:pt x="157" y="357"/>
                  <a:pt x="157" y="357"/>
                </a:cubicBezTo>
                <a:cubicBezTo>
                  <a:pt x="122" y="398"/>
                  <a:pt x="122" y="398"/>
                  <a:pt x="122" y="398"/>
                </a:cubicBezTo>
                <a:cubicBezTo>
                  <a:pt x="118" y="402"/>
                  <a:pt x="112" y="396"/>
                  <a:pt x="114" y="394"/>
                </a:cubicBezTo>
                <a:close/>
                <a:moveTo>
                  <a:pt x="137" y="388"/>
                </a:moveTo>
                <a:cubicBezTo>
                  <a:pt x="158" y="363"/>
                  <a:pt x="181" y="338"/>
                  <a:pt x="205" y="315"/>
                </a:cubicBezTo>
                <a:cubicBezTo>
                  <a:pt x="209" y="317"/>
                  <a:pt x="214" y="318"/>
                  <a:pt x="218" y="318"/>
                </a:cubicBezTo>
                <a:cubicBezTo>
                  <a:pt x="190" y="336"/>
                  <a:pt x="167" y="357"/>
                  <a:pt x="146" y="382"/>
                </a:cubicBezTo>
                <a:cubicBezTo>
                  <a:pt x="146" y="382"/>
                  <a:pt x="145" y="383"/>
                  <a:pt x="145" y="383"/>
                </a:cubicBezTo>
                <a:cubicBezTo>
                  <a:pt x="145" y="383"/>
                  <a:pt x="146" y="383"/>
                  <a:pt x="146" y="383"/>
                </a:cubicBezTo>
                <a:cubicBezTo>
                  <a:pt x="175" y="357"/>
                  <a:pt x="175" y="357"/>
                  <a:pt x="175" y="357"/>
                </a:cubicBezTo>
                <a:cubicBezTo>
                  <a:pt x="175" y="356"/>
                  <a:pt x="175" y="356"/>
                  <a:pt x="175" y="356"/>
                </a:cubicBezTo>
                <a:cubicBezTo>
                  <a:pt x="175" y="354"/>
                  <a:pt x="177" y="353"/>
                  <a:pt x="179" y="353"/>
                </a:cubicBezTo>
                <a:cubicBezTo>
                  <a:pt x="179" y="354"/>
                  <a:pt x="179" y="354"/>
                  <a:pt x="179" y="354"/>
                </a:cubicBezTo>
                <a:cubicBezTo>
                  <a:pt x="180" y="353"/>
                  <a:pt x="180" y="353"/>
                  <a:pt x="180" y="353"/>
                </a:cubicBezTo>
                <a:cubicBezTo>
                  <a:pt x="181" y="352"/>
                  <a:pt x="181" y="352"/>
                  <a:pt x="181" y="352"/>
                </a:cubicBezTo>
                <a:cubicBezTo>
                  <a:pt x="182" y="351"/>
                  <a:pt x="182" y="351"/>
                  <a:pt x="182" y="351"/>
                </a:cubicBezTo>
                <a:cubicBezTo>
                  <a:pt x="183" y="351"/>
                  <a:pt x="183" y="350"/>
                  <a:pt x="181" y="350"/>
                </a:cubicBezTo>
                <a:cubicBezTo>
                  <a:pt x="189" y="348"/>
                  <a:pt x="189" y="340"/>
                  <a:pt x="195" y="337"/>
                </a:cubicBezTo>
                <a:cubicBezTo>
                  <a:pt x="197" y="337"/>
                  <a:pt x="197" y="337"/>
                  <a:pt x="197" y="337"/>
                </a:cubicBezTo>
                <a:cubicBezTo>
                  <a:pt x="197" y="336"/>
                  <a:pt x="197" y="336"/>
                  <a:pt x="197" y="336"/>
                </a:cubicBezTo>
                <a:cubicBezTo>
                  <a:pt x="199" y="335"/>
                  <a:pt x="199" y="335"/>
                  <a:pt x="199" y="335"/>
                </a:cubicBezTo>
                <a:cubicBezTo>
                  <a:pt x="200" y="334"/>
                  <a:pt x="200" y="334"/>
                  <a:pt x="200" y="334"/>
                </a:cubicBezTo>
                <a:cubicBezTo>
                  <a:pt x="201" y="334"/>
                  <a:pt x="202" y="334"/>
                  <a:pt x="203" y="332"/>
                </a:cubicBezTo>
                <a:cubicBezTo>
                  <a:pt x="204" y="333"/>
                  <a:pt x="207" y="330"/>
                  <a:pt x="204" y="331"/>
                </a:cubicBezTo>
                <a:cubicBezTo>
                  <a:pt x="207" y="329"/>
                  <a:pt x="207" y="329"/>
                  <a:pt x="207" y="329"/>
                </a:cubicBezTo>
                <a:cubicBezTo>
                  <a:pt x="211" y="329"/>
                  <a:pt x="211" y="329"/>
                  <a:pt x="211" y="329"/>
                </a:cubicBezTo>
                <a:cubicBezTo>
                  <a:pt x="186" y="356"/>
                  <a:pt x="159" y="381"/>
                  <a:pt x="136" y="409"/>
                </a:cubicBezTo>
                <a:cubicBezTo>
                  <a:pt x="131" y="408"/>
                  <a:pt x="127" y="405"/>
                  <a:pt x="124" y="402"/>
                </a:cubicBezTo>
                <a:cubicBezTo>
                  <a:pt x="133" y="398"/>
                  <a:pt x="131" y="392"/>
                  <a:pt x="137" y="388"/>
                </a:cubicBezTo>
                <a:close/>
                <a:moveTo>
                  <a:pt x="141" y="410"/>
                </a:moveTo>
                <a:cubicBezTo>
                  <a:pt x="149" y="405"/>
                  <a:pt x="158" y="396"/>
                  <a:pt x="164" y="390"/>
                </a:cubicBezTo>
                <a:cubicBezTo>
                  <a:pt x="166" y="390"/>
                  <a:pt x="166" y="390"/>
                  <a:pt x="166" y="390"/>
                </a:cubicBezTo>
                <a:cubicBezTo>
                  <a:pt x="185" y="372"/>
                  <a:pt x="202" y="356"/>
                  <a:pt x="219" y="339"/>
                </a:cubicBezTo>
                <a:cubicBezTo>
                  <a:pt x="149" y="417"/>
                  <a:pt x="149" y="417"/>
                  <a:pt x="149" y="417"/>
                </a:cubicBezTo>
                <a:cubicBezTo>
                  <a:pt x="146" y="415"/>
                  <a:pt x="136" y="414"/>
                  <a:pt x="141" y="410"/>
                </a:cubicBezTo>
                <a:close/>
                <a:moveTo>
                  <a:pt x="154" y="417"/>
                </a:moveTo>
                <a:cubicBezTo>
                  <a:pt x="202" y="365"/>
                  <a:pt x="202" y="365"/>
                  <a:pt x="202" y="365"/>
                </a:cubicBezTo>
                <a:cubicBezTo>
                  <a:pt x="204" y="369"/>
                  <a:pt x="196" y="382"/>
                  <a:pt x="193" y="386"/>
                </a:cubicBezTo>
                <a:cubicBezTo>
                  <a:pt x="181" y="398"/>
                  <a:pt x="170" y="410"/>
                  <a:pt x="158" y="421"/>
                </a:cubicBezTo>
                <a:cubicBezTo>
                  <a:pt x="155" y="422"/>
                  <a:pt x="153" y="418"/>
                  <a:pt x="154" y="417"/>
                </a:cubicBezTo>
                <a:close/>
                <a:moveTo>
                  <a:pt x="157" y="430"/>
                </a:moveTo>
                <a:cubicBezTo>
                  <a:pt x="157" y="430"/>
                  <a:pt x="157" y="430"/>
                  <a:pt x="157" y="430"/>
                </a:cubicBezTo>
                <a:cubicBezTo>
                  <a:pt x="160" y="428"/>
                  <a:pt x="163" y="431"/>
                  <a:pt x="164" y="433"/>
                </a:cubicBezTo>
                <a:cubicBezTo>
                  <a:pt x="161" y="434"/>
                  <a:pt x="158" y="432"/>
                  <a:pt x="157" y="430"/>
                </a:cubicBezTo>
                <a:close/>
                <a:moveTo>
                  <a:pt x="164" y="425"/>
                </a:moveTo>
                <a:cubicBezTo>
                  <a:pt x="171" y="419"/>
                  <a:pt x="179" y="414"/>
                  <a:pt x="186" y="409"/>
                </a:cubicBezTo>
                <a:cubicBezTo>
                  <a:pt x="182" y="414"/>
                  <a:pt x="179" y="419"/>
                  <a:pt x="173" y="422"/>
                </a:cubicBezTo>
                <a:cubicBezTo>
                  <a:pt x="171" y="424"/>
                  <a:pt x="168" y="429"/>
                  <a:pt x="164" y="425"/>
                </a:cubicBezTo>
                <a:close/>
                <a:moveTo>
                  <a:pt x="175" y="429"/>
                </a:moveTo>
                <a:cubicBezTo>
                  <a:pt x="206" y="411"/>
                  <a:pt x="206" y="411"/>
                  <a:pt x="206" y="411"/>
                </a:cubicBezTo>
                <a:cubicBezTo>
                  <a:pt x="186" y="433"/>
                  <a:pt x="186" y="433"/>
                  <a:pt x="186" y="433"/>
                </a:cubicBezTo>
                <a:cubicBezTo>
                  <a:pt x="185" y="435"/>
                  <a:pt x="178" y="432"/>
                  <a:pt x="175" y="429"/>
                </a:cubicBezTo>
                <a:close/>
                <a:moveTo>
                  <a:pt x="219" y="406"/>
                </a:moveTo>
                <a:cubicBezTo>
                  <a:pt x="219" y="406"/>
                  <a:pt x="220" y="405"/>
                  <a:pt x="222" y="405"/>
                </a:cubicBezTo>
                <a:cubicBezTo>
                  <a:pt x="224" y="404"/>
                  <a:pt x="226" y="407"/>
                  <a:pt x="230" y="407"/>
                </a:cubicBezTo>
                <a:cubicBezTo>
                  <a:pt x="218" y="415"/>
                  <a:pt x="204" y="423"/>
                  <a:pt x="194" y="433"/>
                </a:cubicBezTo>
                <a:cubicBezTo>
                  <a:pt x="200" y="424"/>
                  <a:pt x="211" y="414"/>
                  <a:pt x="219" y="406"/>
                </a:cubicBezTo>
                <a:close/>
                <a:moveTo>
                  <a:pt x="213" y="440"/>
                </a:moveTo>
                <a:cubicBezTo>
                  <a:pt x="207" y="439"/>
                  <a:pt x="199" y="439"/>
                  <a:pt x="194" y="437"/>
                </a:cubicBezTo>
                <a:cubicBezTo>
                  <a:pt x="204" y="430"/>
                  <a:pt x="215" y="420"/>
                  <a:pt x="225" y="415"/>
                </a:cubicBezTo>
                <a:cubicBezTo>
                  <a:pt x="222" y="422"/>
                  <a:pt x="222" y="422"/>
                  <a:pt x="222" y="422"/>
                </a:cubicBezTo>
                <a:cubicBezTo>
                  <a:pt x="230" y="414"/>
                  <a:pt x="241" y="404"/>
                  <a:pt x="254" y="401"/>
                </a:cubicBezTo>
                <a:cubicBezTo>
                  <a:pt x="412" y="287"/>
                  <a:pt x="412" y="287"/>
                  <a:pt x="412" y="287"/>
                </a:cubicBezTo>
                <a:cubicBezTo>
                  <a:pt x="351" y="339"/>
                  <a:pt x="282" y="386"/>
                  <a:pt x="220" y="437"/>
                </a:cubicBezTo>
                <a:cubicBezTo>
                  <a:pt x="218" y="438"/>
                  <a:pt x="216" y="441"/>
                  <a:pt x="213" y="440"/>
                </a:cubicBezTo>
                <a:close/>
                <a:moveTo>
                  <a:pt x="445" y="240"/>
                </a:moveTo>
                <a:cubicBezTo>
                  <a:pt x="442" y="242"/>
                  <a:pt x="442" y="240"/>
                  <a:pt x="443" y="239"/>
                </a:cubicBezTo>
                <a:cubicBezTo>
                  <a:pt x="450" y="235"/>
                  <a:pt x="455" y="231"/>
                  <a:pt x="462" y="229"/>
                </a:cubicBezTo>
                <a:cubicBezTo>
                  <a:pt x="460" y="250"/>
                  <a:pt x="442" y="255"/>
                  <a:pt x="430" y="266"/>
                </a:cubicBezTo>
                <a:cubicBezTo>
                  <a:pt x="391" y="298"/>
                  <a:pt x="350" y="327"/>
                  <a:pt x="308" y="356"/>
                </a:cubicBezTo>
                <a:cubicBezTo>
                  <a:pt x="308" y="356"/>
                  <a:pt x="307" y="356"/>
                  <a:pt x="306" y="356"/>
                </a:cubicBezTo>
                <a:cubicBezTo>
                  <a:pt x="301" y="360"/>
                  <a:pt x="301" y="360"/>
                  <a:pt x="301" y="360"/>
                </a:cubicBezTo>
                <a:cubicBezTo>
                  <a:pt x="302" y="358"/>
                  <a:pt x="304" y="357"/>
                  <a:pt x="306" y="356"/>
                </a:cubicBezTo>
                <a:cubicBezTo>
                  <a:pt x="322" y="345"/>
                  <a:pt x="337" y="331"/>
                  <a:pt x="352" y="318"/>
                </a:cubicBezTo>
                <a:cubicBezTo>
                  <a:pt x="353" y="318"/>
                  <a:pt x="353" y="318"/>
                  <a:pt x="353" y="318"/>
                </a:cubicBezTo>
                <a:cubicBezTo>
                  <a:pt x="354" y="318"/>
                  <a:pt x="354" y="318"/>
                  <a:pt x="354" y="318"/>
                </a:cubicBezTo>
                <a:cubicBezTo>
                  <a:pt x="385" y="294"/>
                  <a:pt x="416" y="268"/>
                  <a:pt x="445" y="242"/>
                </a:cubicBezTo>
                <a:cubicBezTo>
                  <a:pt x="445" y="241"/>
                  <a:pt x="445" y="241"/>
                  <a:pt x="445" y="240"/>
                </a:cubicBezTo>
                <a:close/>
                <a:moveTo>
                  <a:pt x="416" y="314"/>
                </a:moveTo>
                <a:cubicBezTo>
                  <a:pt x="427" y="307"/>
                  <a:pt x="438" y="302"/>
                  <a:pt x="446" y="292"/>
                </a:cubicBezTo>
                <a:cubicBezTo>
                  <a:pt x="447" y="290"/>
                  <a:pt x="441" y="292"/>
                  <a:pt x="439" y="293"/>
                </a:cubicBezTo>
                <a:cubicBezTo>
                  <a:pt x="410" y="311"/>
                  <a:pt x="410" y="311"/>
                  <a:pt x="410" y="311"/>
                </a:cubicBezTo>
                <a:cubicBezTo>
                  <a:pt x="441" y="284"/>
                  <a:pt x="441" y="284"/>
                  <a:pt x="441" y="284"/>
                </a:cubicBezTo>
                <a:cubicBezTo>
                  <a:pt x="436" y="286"/>
                  <a:pt x="434" y="284"/>
                  <a:pt x="436" y="283"/>
                </a:cubicBezTo>
                <a:cubicBezTo>
                  <a:pt x="442" y="278"/>
                  <a:pt x="450" y="278"/>
                  <a:pt x="455" y="271"/>
                </a:cubicBezTo>
                <a:cubicBezTo>
                  <a:pt x="450" y="289"/>
                  <a:pt x="444" y="305"/>
                  <a:pt x="436" y="319"/>
                </a:cubicBezTo>
                <a:cubicBezTo>
                  <a:pt x="407" y="334"/>
                  <a:pt x="382" y="357"/>
                  <a:pt x="354" y="374"/>
                </a:cubicBezTo>
                <a:cubicBezTo>
                  <a:pt x="378" y="354"/>
                  <a:pt x="402" y="333"/>
                  <a:pt x="425" y="311"/>
                </a:cubicBezTo>
                <a:cubicBezTo>
                  <a:pt x="422" y="312"/>
                  <a:pt x="419" y="314"/>
                  <a:pt x="416" y="314"/>
                </a:cubicBezTo>
                <a:close/>
                <a:moveTo>
                  <a:pt x="454" y="265"/>
                </a:moveTo>
                <a:cubicBezTo>
                  <a:pt x="431" y="280"/>
                  <a:pt x="411" y="297"/>
                  <a:pt x="389" y="313"/>
                </a:cubicBezTo>
                <a:cubicBezTo>
                  <a:pt x="448" y="262"/>
                  <a:pt x="448" y="262"/>
                  <a:pt x="448" y="262"/>
                </a:cubicBezTo>
                <a:cubicBezTo>
                  <a:pt x="445" y="262"/>
                  <a:pt x="445" y="262"/>
                  <a:pt x="445" y="262"/>
                </a:cubicBezTo>
                <a:cubicBezTo>
                  <a:pt x="447" y="259"/>
                  <a:pt x="450" y="256"/>
                  <a:pt x="454" y="255"/>
                </a:cubicBezTo>
                <a:cubicBezTo>
                  <a:pt x="454" y="255"/>
                  <a:pt x="455" y="256"/>
                  <a:pt x="456" y="255"/>
                </a:cubicBezTo>
                <a:cubicBezTo>
                  <a:pt x="458" y="254"/>
                  <a:pt x="458" y="263"/>
                  <a:pt x="454" y="265"/>
                </a:cubicBezTo>
                <a:close/>
                <a:moveTo>
                  <a:pt x="427" y="251"/>
                </a:moveTo>
                <a:cubicBezTo>
                  <a:pt x="389" y="285"/>
                  <a:pt x="349" y="317"/>
                  <a:pt x="308" y="349"/>
                </a:cubicBezTo>
                <a:cubicBezTo>
                  <a:pt x="307" y="350"/>
                  <a:pt x="307" y="350"/>
                  <a:pt x="307" y="350"/>
                </a:cubicBezTo>
                <a:cubicBezTo>
                  <a:pt x="306" y="351"/>
                  <a:pt x="306" y="351"/>
                  <a:pt x="306" y="351"/>
                </a:cubicBezTo>
                <a:cubicBezTo>
                  <a:pt x="292" y="363"/>
                  <a:pt x="277" y="374"/>
                  <a:pt x="263" y="386"/>
                </a:cubicBezTo>
                <a:cubicBezTo>
                  <a:pt x="264" y="381"/>
                  <a:pt x="263" y="373"/>
                  <a:pt x="265" y="371"/>
                </a:cubicBezTo>
                <a:cubicBezTo>
                  <a:pt x="316" y="328"/>
                  <a:pt x="375" y="292"/>
                  <a:pt x="428" y="250"/>
                </a:cubicBezTo>
                <a:cubicBezTo>
                  <a:pt x="428" y="250"/>
                  <a:pt x="428" y="251"/>
                  <a:pt x="427" y="251"/>
                </a:cubicBezTo>
                <a:close/>
                <a:moveTo>
                  <a:pt x="300" y="361"/>
                </a:moveTo>
                <a:cubicBezTo>
                  <a:pt x="298" y="364"/>
                  <a:pt x="295" y="365"/>
                  <a:pt x="293" y="366"/>
                </a:cubicBezTo>
                <a:cubicBezTo>
                  <a:pt x="294" y="363"/>
                  <a:pt x="297" y="363"/>
                  <a:pt x="300" y="361"/>
                </a:cubicBezTo>
                <a:close/>
                <a:moveTo>
                  <a:pt x="266" y="361"/>
                </a:moveTo>
                <a:cubicBezTo>
                  <a:pt x="302" y="326"/>
                  <a:pt x="343" y="295"/>
                  <a:pt x="385" y="266"/>
                </a:cubicBezTo>
                <a:cubicBezTo>
                  <a:pt x="346" y="297"/>
                  <a:pt x="305" y="330"/>
                  <a:pt x="267" y="366"/>
                </a:cubicBezTo>
                <a:cubicBezTo>
                  <a:pt x="265" y="368"/>
                  <a:pt x="263" y="363"/>
                  <a:pt x="266" y="361"/>
                </a:cubicBezTo>
                <a:close/>
                <a:moveTo>
                  <a:pt x="261" y="357"/>
                </a:moveTo>
                <a:cubicBezTo>
                  <a:pt x="264" y="354"/>
                  <a:pt x="267" y="348"/>
                  <a:pt x="273" y="347"/>
                </a:cubicBezTo>
                <a:cubicBezTo>
                  <a:pt x="269" y="351"/>
                  <a:pt x="265" y="356"/>
                  <a:pt x="261" y="357"/>
                </a:cubicBezTo>
                <a:close/>
                <a:moveTo>
                  <a:pt x="235" y="442"/>
                </a:moveTo>
                <a:cubicBezTo>
                  <a:pt x="234" y="443"/>
                  <a:pt x="226" y="441"/>
                  <a:pt x="222" y="441"/>
                </a:cubicBezTo>
                <a:cubicBezTo>
                  <a:pt x="283" y="388"/>
                  <a:pt x="354" y="348"/>
                  <a:pt x="417" y="298"/>
                </a:cubicBezTo>
                <a:cubicBezTo>
                  <a:pt x="418" y="296"/>
                  <a:pt x="420" y="293"/>
                  <a:pt x="423" y="292"/>
                </a:cubicBezTo>
                <a:cubicBezTo>
                  <a:pt x="422" y="294"/>
                  <a:pt x="420" y="297"/>
                  <a:pt x="417" y="298"/>
                </a:cubicBezTo>
                <a:cubicBezTo>
                  <a:pt x="416" y="298"/>
                  <a:pt x="416" y="300"/>
                  <a:pt x="416" y="300"/>
                </a:cubicBezTo>
                <a:cubicBezTo>
                  <a:pt x="356" y="347"/>
                  <a:pt x="356" y="347"/>
                  <a:pt x="356" y="347"/>
                </a:cubicBezTo>
                <a:cubicBezTo>
                  <a:pt x="316" y="379"/>
                  <a:pt x="269" y="404"/>
                  <a:pt x="235" y="442"/>
                </a:cubicBezTo>
                <a:close/>
                <a:moveTo>
                  <a:pt x="242" y="444"/>
                </a:moveTo>
                <a:cubicBezTo>
                  <a:pt x="248" y="436"/>
                  <a:pt x="254" y="432"/>
                  <a:pt x="259" y="427"/>
                </a:cubicBezTo>
                <a:cubicBezTo>
                  <a:pt x="309" y="388"/>
                  <a:pt x="362" y="350"/>
                  <a:pt x="415" y="314"/>
                </a:cubicBezTo>
                <a:cubicBezTo>
                  <a:pt x="377" y="351"/>
                  <a:pt x="333" y="385"/>
                  <a:pt x="290" y="417"/>
                </a:cubicBezTo>
                <a:cubicBezTo>
                  <a:pt x="276" y="427"/>
                  <a:pt x="265" y="441"/>
                  <a:pt x="242" y="444"/>
                </a:cubicBezTo>
                <a:close/>
                <a:moveTo>
                  <a:pt x="411" y="345"/>
                </a:moveTo>
                <a:cubicBezTo>
                  <a:pt x="413" y="342"/>
                  <a:pt x="413" y="342"/>
                  <a:pt x="413" y="342"/>
                </a:cubicBezTo>
                <a:cubicBezTo>
                  <a:pt x="380" y="366"/>
                  <a:pt x="349" y="392"/>
                  <a:pt x="318" y="418"/>
                </a:cubicBezTo>
                <a:cubicBezTo>
                  <a:pt x="318" y="418"/>
                  <a:pt x="318" y="419"/>
                  <a:pt x="317" y="418"/>
                </a:cubicBezTo>
                <a:cubicBezTo>
                  <a:pt x="307" y="431"/>
                  <a:pt x="289" y="441"/>
                  <a:pt x="267" y="440"/>
                </a:cubicBezTo>
                <a:cubicBezTo>
                  <a:pt x="320" y="402"/>
                  <a:pt x="375" y="366"/>
                  <a:pt x="427" y="328"/>
                </a:cubicBezTo>
                <a:cubicBezTo>
                  <a:pt x="425" y="332"/>
                  <a:pt x="422" y="333"/>
                  <a:pt x="418" y="336"/>
                </a:cubicBezTo>
                <a:cubicBezTo>
                  <a:pt x="423" y="338"/>
                  <a:pt x="427" y="334"/>
                  <a:pt x="432" y="331"/>
                </a:cubicBezTo>
                <a:cubicBezTo>
                  <a:pt x="411" y="370"/>
                  <a:pt x="371" y="387"/>
                  <a:pt x="339" y="411"/>
                </a:cubicBezTo>
                <a:cubicBezTo>
                  <a:pt x="331" y="417"/>
                  <a:pt x="322" y="423"/>
                  <a:pt x="313" y="427"/>
                </a:cubicBezTo>
                <a:cubicBezTo>
                  <a:pt x="418" y="342"/>
                  <a:pt x="418" y="342"/>
                  <a:pt x="418" y="342"/>
                </a:cubicBezTo>
                <a:cubicBezTo>
                  <a:pt x="415" y="342"/>
                  <a:pt x="414" y="345"/>
                  <a:pt x="411" y="345"/>
                </a:cubicBezTo>
                <a:close/>
                <a:moveTo>
                  <a:pt x="384" y="386"/>
                </a:moveTo>
                <a:cubicBezTo>
                  <a:pt x="371" y="401"/>
                  <a:pt x="349" y="416"/>
                  <a:pt x="329" y="424"/>
                </a:cubicBezTo>
                <a:cubicBezTo>
                  <a:pt x="346" y="410"/>
                  <a:pt x="365" y="398"/>
                  <a:pt x="384" y="386"/>
                </a:cubicBezTo>
                <a:close/>
                <a:moveTo>
                  <a:pt x="469" y="213"/>
                </a:moveTo>
                <a:cubicBezTo>
                  <a:pt x="469" y="211"/>
                  <a:pt x="469" y="205"/>
                  <a:pt x="469" y="201"/>
                </a:cubicBezTo>
                <a:cubicBezTo>
                  <a:pt x="485" y="257"/>
                  <a:pt x="468" y="322"/>
                  <a:pt x="441" y="355"/>
                </a:cubicBezTo>
                <a:cubicBezTo>
                  <a:pt x="410" y="394"/>
                  <a:pt x="373" y="426"/>
                  <a:pt x="314" y="436"/>
                </a:cubicBezTo>
                <a:cubicBezTo>
                  <a:pt x="401" y="402"/>
                  <a:pt x="459" y="334"/>
                  <a:pt x="467" y="224"/>
                </a:cubicBezTo>
                <a:cubicBezTo>
                  <a:pt x="468" y="220"/>
                  <a:pt x="471" y="217"/>
                  <a:pt x="469" y="213"/>
                </a:cubicBezTo>
                <a:close/>
                <a:moveTo>
                  <a:pt x="437" y="238"/>
                </a:moveTo>
                <a:cubicBezTo>
                  <a:pt x="405" y="259"/>
                  <a:pt x="377" y="285"/>
                  <a:pt x="345" y="306"/>
                </a:cubicBezTo>
                <a:cubicBezTo>
                  <a:pt x="345" y="306"/>
                  <a:pt x="343" y="306"/>
                  <a:pt x="343" y="306"/>
                </a:cubicBezTo>
                <a:cubicBezTo>
                  <a:pt x="442" y="223"/>
                  <a:pt x="442" y="223"/>
                  <a:pt x="442" y="223"/>
                </a:cubicBezTo>
                <a:cubicBezTo>
                  <a:pt x="439" y="223"/>
                  <a:pt x="438" y="225"/>
                  <a:pt x="436" y="224"/>
                </a:cubicBezTo>
                <a:cubicBezTo>
                  <a:pt x="445" y="218"/>
                  <a:pt x="456" y="212"/>
                  <a:pt x="464" y="203"/>
                </a:cubicBezTo>
                <a:cubicBezTo>
                  <a:pt x="466" y="225"/>
                  <a:pt x="449" y="230"/>
                  <a:pt x="437" y="238"/>
                </a:cubicBezTo>
                <a:close/>
                <a:moveTo>
                  <a:pt x="419" y="236"/>
                </a:moveTo>
                <a:cubicBezTo>
                  <a:pt x="429" y="225"/>
                  <a:pt x="442" y="214"/>
                  <a:pt x="455" y="206"/>
                </a:cubicBezTo>
                <a:cubicBezTo>
                  <a:pt x="449" y="214"/>
                  <a:pt x="440" y="218"/>
                  <a:pt x="434" y="225"/>
                </a:cubicBezTo>
                <a:lnTo>
                  <a:pt x="419" y="236"/>
                </a:lnTo>
                <a:close/>
                <a:moveTo>
                  <a:pt x="458" y="198"/>
                </a:moveTo>
                <a:cubicBezTo>
                  <a:pt x="348" y="288"/>
                  <a:pt x="348" y="288"/>
                  <a:pt x="348" y="288"/>
                </a:cubicBezTo>
                <a:cubicBezTo>
                  <a:pt x="347" y="289"/>
                  <a:pt x="345" y="288"/>
                  <a:pt x="344" y="288"/>
                </a:cubicBezTo>
                <a:cubicBezTo>
                  <a:pt x="344" y="291"/>
                  <a:pt x="341" y="293"/>
                  <a:pt x="338" y="294"/>
                </a:cubicBezTo>
                <a:cubicBezTo>
                  <a:pt x="340" y="292"/>
                  <a:pt x="342" y="289"/>
                  <a:pt x="344" y="288"/>
                </a:cubicBezTo>
                <a:cubicBezTo>
                  <a:pt x="382" y="252"/>
                  <a:pt x="423" y="220"/>
                  <a:pt x="461" y="185"/>
                </a:cubicBezTo>
                <a:cubicBezTo>
                  <a:pt x="464" y="189"/>
                  <a:pt x="462" y="194"/>
                  <a:pt x="458" y="198"/>
                </a:cubicBezTo>
                <a:close/>
                <a:moveTo>
                  <a:pt x="330" y="295"/>
                </a:moveTo>
                <a:cubicBezTo>
                  <a:pt x="339" y="285"/>
                  <a:pt x="349" y="275"/>
                  <a:pt x="360" y="267"/>
                </a:cubicBezTo>
                <a:cubicBezTo>
                  <a:pt x="360" y="268"/>
                  <a:pt x="360" y="268"/>
                  <a:pt x="359" y="268"/>
                </a:cubicBezTo>
                <a:cubicBezTo>
                  <a:pt x="350" y="278"/>
                  <a:pt x="340" y="287"/>
                  <a:pt x="330" y="295"/>
                </a:cubicBezTo>
                <a:close/>
                <a:moveTo>
                  <a:pt x="457" y="159"/>
                </a:moveTo>
                <a:cubicBezTo>
                  <a:pt x="455" y="167"/>
                  <a:pt x="439" y="164"/>
                  <a:pt x="450" y="166"/>
                </a:cubicBezTo>
                <a:cubicBezTo>
                  <a:pt x="416" y="194"/>
                  <a:pt x="382" y="221"/>
                  <a:pt x="352" y="252"/>
                </a:cubicBezTo>
                <a:cubicBezTo>
                  <a:pt x="353" y="255"/>
                  <a:pt x="343" y="254"/>
                  <a:pt x="350" y="257"/>
                </a:cubicBezTo>
                <a:cubicBezTo>
                  <a:pt x="351" y="256"/>
                  <a:pt x="351" y="256"/>
                  <a:pt x="351" y="256"/>
                </a:cubicBezTo>
                <a:cubicBezTo>
                  <a:pt x="352" y="255"/>
                  <a:pt x="352" y="255"/>
                  <a:pt x="352" y="255"/>
                </a:cubicBezTo>
                <a:cubicBezTo>
                  <a:pt x="353" y="254"/>
                  <a:pt x="353" y="254"/>
                  <a:pt x="353" y="254"/>
                </a:cubicBezTo>
                <a:cubicBezTo>
                  <a:pt x="356" y="249"/>
                  <a:pt x="360" y="248"/>
                  <a:pt x="364" y="244"/>
                </a:cubicBezTo>
                <a:cubicBezTo>
                  <a:pt x="387" y="221"/>
                  <a:pt x="416" y="201"/>
                  <a:pt x="439" y="179"/>
                </a:cubicBezTo>
                <a:cubicBezTo>
                  <a:pt x="414" y="205"/>
                  <a:pt x="382" y="230"/>
                  <a:pt x="356" y="254"/>
                </a:cubicBezTo>
                <a:cubicBezTo>
                  <a:pt x="355" y="256"/>
                  <a:pt x="355" y="256"/>
                  <a:pt x="355" y="256"/>
                </a:cubicBezTo>
                <a:cubicBezTo>
                  <a:pt x="354" y="258"/>
                  <a:pt x="352" y="260"/>
                  <a:pt x="349" y="261"/>
                </a:cubicBezTo>
                <a:cubicBezTo>
                  <a:pt x="349" y="262"/>
                  <a:pt x="349" y="262"/>
                  <a:pt x="349" y="262"/>
                </a:cubicBezTo>
                <a:cubicBezTo>
                  <a:pt x="348" y="263"/>
                  <a:pt x="348" y="263"/>
                  <a:pt x="348" y="263"/>
                </a:cubicBezTo>
                <a:cubicBezTo>
                  <a:pt x="346" y="262"/>
                  <a:pt x="344" y="264"/>
                  <a:pt x="344" y="266"/>
                </a:cubicBezTo>
                <a:cubicBezTo>
                  <a:pt x="343" y="267"/>
                  <a:pt x="343" y="267"/>
                  <a:pt x="343" y="267"/>
                </a:cubicBezTo>
                <a:cubicBezTo>
                  <a:pt x="341" y="269"/>
                  <a:pt x="341" y="269"/>
                  <a:pt x="341" y="269"/>
                </a:cubicBezTo>
                <a:cubicBezTo>
                  <a:pt x="340" y="269"/>
                  <a:pt x="338" y="270"/>
                  <a:pt x="338" y="271"/>
                </a:cubicBezTo>
                <a:cubicBezTo>
                  <a:pt x="338" y="274"/>
                  <a:pt x="336" y="276"/>
                  <a:pt x="333" y="276"/>
                </a:cubicBezTo>
                <a:cubicBezTo>
                  <a:pt x="332" y="277"/>
                  <a:pt x="332" y="277"/>
                  <a:pt x="332" y="277"/>
                </a:cubicBezTo>
                <a:cubicBezTo>
                  <a:pt x="330" y="277"/>
                  <a:pt x="329" y="279"/>
                  <a:pt x="327" y="281"/>
                </a:cubicBezTo>
                <a:cubicBezTo>
                  <a:pt x="325" y="283"/>
                  <a:pt x="323" y="286"/>
                  <a:pt x="320" y="288"/>
                </a:cubicBezTo>
                <a:cubicBezTo>
                  <a:pt x="319" y="290"/>
                  <a:pt x="317" y="292"/>
                  <a:pt x="315" y="293"/>
                </a:cubicBezTo>
                <a:cubicBezTo>
                  <a:pt x="314" y="294"/>
                  <a:pt x="314" y="294"/>
                  <a:pt x="314" y="294"/>
                </a:cubicBezTo>
                <a:cubicBezTo>
                  <a:pt x="313" y="295"/>
                  <a:pt x="313" y="295"/>
                  <a:pt x="313" y="295"/>
                </a:cubicBezTo>
                <a:cubicBezTo>
                  <a:pt x="311" y="297"/>
                  <a:pt x="311" y="297"/>
                  <a:pt x="311" y="297"/>
                </a:cubicBezTo>
                <a:cubicBezTo>
                  <a:pt x="313" y="297"/>
                  <a:pt x="313" y="297"/>
                  <a:pt x="313" y="297"/>
                </a:cubicBezTo>
                <a:cubicBezTo>
                  <a:pt x="360" y="252"/>
                  <a:pt x="414" y="215"/>
                  <a:pt x="457" y="166"/>
                </a:cubicBezTo>
                <a:cubicBezTo>
                  <a:pt x="458" y="170"/>
                  <a:pt x="462" y="175"/>
                  <a:pt x="460" y="178"/>
                </a:cubicBezTo>
                <a:cubicBezTo>
                  <a:pt x="427" y="210"/>
                  <a:pt x="393" y="239"/>
                  <a:pt x="355" y="265"/>
                </a:cubicBezTo>
                <a:cubicBezTo>
                  <a:pt x="322" y="295"/>
                  <a:pt x="293" y="327"/>
                  <a:pt x="259" y="351"/>
                </a:cubicBezTo>
                <a:cubicBezTo>
                  <a:pt x="255" y="354"/>
                  <a:pt x="252" y="347"/>
                  <a:pt x="257" y="347"/>
                </a:cubicBezTo>
                <a:cubicBezTo>
                  <a:pt x="257" y="345"/>
                  <a:pt x="257" y="345"/>
                  <a:pt x="257" y="345"/>
                </a:cubicBezTo>
                <a:cubicBezTo>
                  <a:pt x="257" y="342"/>
                  <a:pt x="257" y="342"/>
                  <a:pt x="257" y="342"/>
                </a:cubicBezTo>
                <a:cubicBezTo>
                  <a:pt x="254" y="343"/>
                  <a:pt x="253" y="349"/>
                  <a:pt x="251" y="349"/>
                </a:cubicBezTo>
                <a:cubicBezTo>
                  <a:pt x="247" y="350"/>
                  <a:pt x="242" y="347"/>
                  <a:pt x="237" y="347"/>
                </a:cubicBezTo>
                <a:cubicBezTo>
                  <a:pt x="307" y="289"/>
                  <a:pt x="374" y="227"/>
                  <a:pt x="440" y="166"/>
                </a:cubicBezTo>
                <a:cubicBezTo>
                  <a:pt x="441" y="166"/>
                  <a:pt x="441" y="166"/>
                  <a:pt x="441" y="166"/>
                </a:cubicBezTo>
                <a:cubicBezTo>
                  <a:pt x="445" y="163"/>
                  <a:pt x="445" y="159"/>
                  <a:pt x="452" y="159"/>
                </a:cubicBezTo>
                <a:cubicBezTo>
                  <a:pt x="454" y="155"/>
                  <a:pt x="457" y="158"/>
                  <a:pt x="457" y="159"/>
                </a:cubicBezTo>
                <a:close/>
                <a:moveTo>
                  <a:pt x="455" y="147"/>
                </a:moveTo>
                <a:cubicBezTo>
                  <a:pt x="454" y="146"/>
                  <a:pt x="455" y="151"/>
                  <a:pt x="454" y="152"/>
                </a:cubicBezTo>
                <a:cubicBezTo>
                  <a:pt x="449" y="156"/>
                  <a:pt x="443" y="159"/>
                  <a:pt x="439" y="164"/>
                </a:cubicBezTo>
                <a:cubicBezTo>
                  <a:pt x="436" y="166"/>
                  <a:pt x="434" y="162"/>
                  <a:pt x="437" y="162"/>
                </a:cubicBezTo>
                <a:cubicBezTo>
                  <a:pt x="440" y="155"/>
                  <a:pt x="448" y="155"/>
                  <a:pt x="452" y="148"/>
                </a:cubicBezTo>
                <a:cubicBezTo>
                  <a:pt x="445" y="151"/>
                  <a:pt x="451" y="144"/>
                  <a:pt x="455" y="147"/>
                </a:cubicBezTo>
                <a:close/>
                <a:moveTo>
                  <a:pt x="446" y="126"/>
                </a:moveTo>
                <a:cubicBezTo>
                  <a:pt x="449" y="130"/>
                  <a:pt x="452" y="139"/>
                  <a:pt x="450" y="141"/>
                </a:cubicBezTo>
                <a:cubicBezTo>
                  <a:pt x="342" y="224"/>
                  <a:pt x="342" y="224"/>
                  <a:pt x="342" y="224"/>
                </a:cubicBezTo>
                <a:lnTo>
                  <a:pt x="446" y="126"/>
                </a:lnTo>
                <a:close/>
                <a:moveTo>
                  <a:pt x="441" y="125"/>
                </a:moveTo>
                <a:cubicBezTo>
                  <a:pt x="419" y="147"/>
                  <a:pt x="394" y="166"/>
                  <a:pt x="369" y="185"/>
                </a:cubicBezTo>
                <a:cubicBezTo>
                  <a:pt x="363" y="190"/>
                  <a:pt x="357" y="196"/>
                  <a:pt x="350" y="199"/>
                </a:cubicBezTo>
                <a:cubicBezTo>
                  <a:pt x="438" y="113"/>
                  <a:pt x="438" y="113"/>
                  <a:pt x="438" y="113"/>
                </a:cubicBezTo>
                <a:cubicBezTo>
                  <a:pt x="440" y="114"/>
                  <a:pt x="447" y="119"/>
                  <a:pt x="441" y="125"/>
                </a:cubicBezTo>
                <a:close/>
                <a:moveTo>
                  <a:pt x="413" y="129"/>
                </a:moveTo>
                <a:cubicBezTo>
                  <a:pt x="415" y="130"/>
                  <a:pt x="419" y="126"/>
                  <a:pt x="417" y="130"/>
                </a:cubicBezTo>
                <a:cubicBezTo>
                  <a:pt x="416" y="131"/>
                  <a:pt x="411" y="133"/>
                  <a:pt x="413" y="129"/>
                </a:cubicBezTo>
                <a:close/>
                <a:moveTo>
                  <a:pt x="433" y="110"/>
                </a:moveTo>
                <a:cubicBezTo>
                  <a:pt x="398" y="136"/>
                  <a:pt x="365" y="163"/>
                  <a:pt x="333" y="192"/>
                </a:cubicBezTo>
                <a:cubicBezTo>
                  <a:pt x="331" y="193"/>
                  <a:pt x="329" y="195"/>
                  <a:pt x="326" y="195"/>
                </a:cubicBezTo>
                <a:cubicBezTo>
                  <a:pt x="429" y="100"/>
                  <a:pt x="429" y="100"/>
                  <a:pt x="429" y="100"/>
                </a:cubicBezTo>
                <a:cubicBezTo>
                  <a:pt x="432" y="101"/>
                  <a:pt x="439" y="107"/>
                  <a:pt x="433" y="110"/>
                </a:cubicBezTo>
                <a:close/>
                <a:moveTo>
                  <a:pt x="428" y="96"/>
                </a:moveTo>
                <a:cubicBezTo>
                  <a:pt x="373" y="137"/>
                  <a:pt x="373" y="137"/>
                  <a:pt x="373" y="137"/>
                </a:cubicBezTo>
                <a:cubicBezTo>
                  <a:pt x="382" y="127"/>
                  <a:pt x="394" y="118"/>
                  <a:pt x="404" y="109"/>
                </a:cubicBezTo>
                <a:cubicBezTo>
                  <a:pt x="400" y="109"/>
                  <a:pt x="400" y="109"/>
                  <a:pt x="400" y="109"/>
                </a:cubicBezTo>
                <a:cubicBezTo>
                  <a:pt x="409" y="106"/>
                  <a:pt x="416" y="98"/>
                  <a:pt x="420" y="90"/>
                </a:cubicBezTo>
                <a:cubicBezTo>
                  <a:pt x="398" y="99"/>
                  <a:pt x="378" y="117"/>
                  <a:pt x="359" y="129"/>
                </a:cubicBezTo>
                <a:cubicBezTo>
                  <a:pt x="354" y="133"/>
                  <a:pt x="348" y="136"/>
                  <a:pt x="343" y="141"/>
                </a:cubicBezTo>
                <a:cubicBezTo>
                  <a:pt x="343" y="141"/>
                  <a:pt x="343" y="142"/>
                  <a:pt x="343" y="143"/>
                </a:cubicBezTo>
                <a:cubicBezTo>
                  <a:pt x="343" y="142"/>
                  <a:pt x="345" y="143"/>
                  <a:pt x="347" y="141"/>
                </a:cubicBezTo>
                <a:cubicBezTo>
                  <a:pt x="367" y="129"/>
                  <a:pt x="386" y="113"/>
                  <a:pt x="408" y="99"/>
                </a:cubicBezTo>
                <a:cubicBezTo>
                  <a:pt x="375" y="128"/>
                  <a:pt x="345" y="159"/>
                  <a:pt x="311" y="186"/>
                </a:cubicBezTo>
                <a:cubicBezTo>
                  <a:pt x="311" y="188"/>
                  <a:pt x="314" y="190"/>
                  <a:pt x="315" y="189"/>
                </a:cubicBezTo>
                <a:cubicBezTo>
                  <a:pt x="339" y="169"/>
                  <a:pt x="362" y="149"/>
                  <a:pt x="387" y="131"/>
                </a:cubicBezTo>
                <a:cubicBezTo>
                  <a:pt x="262" y="251"/>
                  <a:pt x="262" y="251"/>
                  <a:pt x="262" y="251"/>
                </a:cubicBezTo>
                <a:cubicBezTo>
                  <a:pt x="263" y="244"/>
                  <a:pt x="262" y="236"/>
                  <a:pt x="264" y="235"/>
                </a:cubicBezTo>
                <a:cubicBezTo>
                  <a:pt x="283" y="221"/>
                  <a:pt x="299" y="205"/>
                  <a:pt x="311" y="186"/>
                </a:cubicBezTo>
                <a:cubicBezTo>
                  <a:pt x="311" y="185"/>
                  <a:pt x="311" y="183"/>
                  <a:pt x="311" y="183"/>
                </a:cubicBezTo>
                <a:cubicBezTo>
                  <a:pt x="315" y="172"/>
                  <a:pt x="316" y="160"/>
                  <a:pt x="314" y="148"/>
                </a:cubicBezTo>
                <a:cubicBezTo>
                  <a:pt x="335" y="121"/>
                  <a:pt x="365" y="100"/>
                  <a:pt x="396" y="83"/>
                </a:cubicBezTo>
                <a:cubicBezTo>
                  <a:pt x="370" y="107"/>
                  <a:pt x="342" y="129"/>
                  <a:pt x="320" y="156"/>
                </a:cubicBezTo>
                <a:cubicBezTo>
                  <a:pt x="319" y="157"/>
                  <a:pt x="317" y="165"/>
                  <a:pt x="322" y="161"/>
                </a:cubicBezTo>
                <a:cubicBezTo>
                  <a:pt x="328" y="156"/>
                  <a:pt x="338" y="150"/>
                  <a:pt x="343" y="143"/>
                </a:cubicBezTo>
                <a:cubicBezTo>
                  <a:pt x="339" y="143"/>
                  <a:pt x="337" y="147"/>
                  <a:pt x="333" y="148"/>
                </a:cubicBezTo>
                <a:cubicBezTo>
                  <a:pt x="357" y="123"/>
                  <a:pt x="385" y="100"/>
                  <a:pt x="410" y="77"/>
                </a:cubicBezTo>
                <a:cubicBezTo>
                  <a:pt x="418" y="81"/>
                  <a:pt x="424" y="89"/>
                  <a:pt x="428" y="96"/>
                </a:cubicBezTo>
                <a:close/>
                <a:moveTo>
                  <a:pt x="408" y="73"/>
                </a:moveTo>
                <a:cubicBezTo>
                  <a:pt x="386" y="82"/>
                  <a:pt x="366" y="96"/>
                  <a:pt x="348" y="110"/>
                </a:cubicBezTo>
                <a:cubicBezTo>
                  <a:pt x="394" y="62"/>
                  <a:pt x="394" y="62"/>
                  <a:pt x="394" y="62"/>
                </a:cubicBezTo>
                <a:cubicBezTo>
                  <a:pt x="395" y="61"/>
                  <a:pt x="404" y="68"/>
                  <a:pt x="408" y="73"/>
                </a:cubicBezTo>
                <a:close/>
                <a:moveTo>
                  <a:pt x="384" y="54"/>
                </a:moveTo>
                <a:cubicBezTo>
                  <a:pt x="372" y="61"/>
                  <a:pt x="360" y="69"/>
                  <a:pt x="347" y="76"/>
                </a:cubicBezTo>
                <a:cubicBezTo>
                  <a:pt x="355" y="67"/>
                  <a:pt x="355" y="67"/>
                  <a:pt x="355" y="67"/>
                </a:cubicBezTo>
                <a:cubicBezTo>
                  <a:pt x="334" y="79"/>
                  <a:pt x="318" y="97"/>
                  <a:pt x="301" y="114"/>
                </a:cubicBezTo>
                <a:cubicBezTo>
                  <a:pt x="298" y="116"/>
                  <a:pt x="303" y="118"/>
                  <a:pt x="304" y="116"/>
                </a:cubicBezTo>
                <a:cubicBezTo>
                  <a:pt x="325" y="97"/>
                  <a:pt x="347" y="79"/>
                  <a:pt x="373" y="64"/>
                </a:cubicBezTo>
                <a:cubicBezTo>
                  <a:pt x="373" y="68"/>
                  <a:pt x="369" y="70"/>
                  <a:pt x="368" y="71"/>
                </a:cubicBezTo>
                <a:cubicBezTo>
                  <a:pt x="376" y="65"/>
                  <a:pt x="381" y="69"/>
                  <a:pt x="387" y="60"/>
                </a:cubicBezTo>
                <a:cubicBezTo>
                  <a:pt x="388" y="59"/>
                  <a:pt x="394" y="57"/>
                  <a:pt x="392" y="60"/>
                </a:cubicBezTo>
                <a:cubicBezTo>
                  <a:pt x="365" y="87"/>
                  <a:pt x="337" y="113"/>
                  <a:pt x="313" y="141"/>
                </a:cubicBezTo>
                <a:cubicBezTo>
                  <a:pt x="311" y="136"/>
                  <a:pt x="303" y="133"/>
                  <a:pt x="311" y="126"/>
                </a:cubicBezTo>
                <a:cubicBezTo>
                  <a:pt x="373" y="71"/>
                  <a:pt x="373" y="71"/>
                  <a:pt x="373" y="71"/>
                </a:cubicBezTo>
                <a:cubicBezTo>
                  <a:pt x="353" y="83"/>
                  <a:pt x="336" y="99"/>
                  <a:pt x="319" y="115"/>
                </a:cubicBezTo>
                <a:cubicBezTo>
                  <a:pt x="318" y="115"/>
                  <a:pt x="318" y="115"/>
                  <a:pt x="318" y="115"/>
                </a:cubicBezTo>
                <a:cubicBezTo>
                  <a:pt x="313" y="119"/>
                  <a:pt x="308" y="124"/>
                  <a:pt x="303" y="126"/>
                </a:cubicBezTo>
                <a:cubicBezTo>
                  <a:pt x="297" y="117"/>
                  <a:pt x="291" y="109"/>
                  <a:pt x="283" y="103"/>
                </a:cubicBezTo>
                <a:cubicBezTo>
                  <a:pt x="308" y="85"/>
                  <a:pt x="337" y="69"/>
                  <a:pt x="364" y="53"/>
                </a:cubicBezTo>
                <a:cubicBezTo>
                  <a:pt x="365" y="52"/>
                  <a:pt x="361" y="58"/>
                  <a:pt x="361" y="62"/>
                </a:cubicBezTo>
                <a:cubicBezTo>
                  <a:pt x="375" y="48"/>
                  <a:pt x="375" y="48"/>
                  <a:pt x="375" y="48"/>
                </a:cubicBezTo>
                <a:cubicBezTo>
                  <a:pt x="378" y="49"/>
                  <a:pt x="382" y="51"/>
                  <a:pt x="384" y="54"/>
                </a:cubicBezTo>
                <a:close/>
                <a:moveTo>
                  <a:pt x="352" y="34"/>
                </a:moveTo>
                <a:cubicBezTo>
                  <a:pt x="358" y="35"/>
                  <a:pt x="365" y="39"/>
                  <a:pt x="371" y="45"/>
                </a:cubicBezTo>
                <a:cubicBezTo>
                  <a:pt x="343" y="60"/>
                  <a:pt x="316" y="76"/>
                  <a:pt x="291" y="93"/>
                </a:cubicBezTo>
                <a:cubicBezTo>
                  <a:pt x="305" y="78"/>
                  <a:pt x="322" y="63"/>
                  <a:pt x="336" y="49"/>
                </a:cubicBezTo>
                <a:cubicBezTo>
                  <a:pt x="338" y="47"/>
                  <a:pt x="332" y="51"/>
                  <a:pt x="329" y="52"/>
                </a:cubicBezTo>
                <a:cubicBezTo>
                  <a:pt x="310" y="66"/>
                  <a:pt x="294" y="83"/>
                  <a:pt x="278" y="101"/>
                </a:cubicBezTo>
                <a:cubicBezTo>
                  <a:pt x="274" y="98"/>
                  <a:pt x="268" y="95"/>
                  <a:pt x="261" y="94"/>
                </a:cubicBezTo>
                <a:cubicBezTo>
                  <a:pt x="285" y="71"/>
                  <a:pt x="314" y="53"/>
                  <a:pt x="343" y="37"/>
                </a:cubicBezTo>
                <a:cubicBezTo>
                  <a:pt x="340" y="38"/>
                  <a:pt x="336" y="47"/>
                  <a:pt x="340" y="45"/>
                </a:cubicBezTo>
                <a:cubicBezTo>
                  <a:pt x="346" y="41"/>
                  <a:pt x="347" y="34"/>
                  <a:pt x="352" y="34"/>
                </a:cubicBezTo>
                <a:close/>
                <a:moveTo>
                  <a:pt x="346" y="30"/>
                </a:moveTo>
                <a:cubicBezTo>
                  <a:pt x="327" y="40"/>
                  <a:pt x="310" y="51"/>
                  <a:pt x="293" y="64"/>
                </a:cubicBezTo>
                <a:cubicBezTo>
                  <a:pt x="294" y="61"/>
                  <a:pt x="304" y="52"/>
                  <a:pt x="309" y="48"/>
                </a:cubicBezTo>
                <a:cubicBezTo>
                  <a:pt x="300" y="50"/>
                  <a:pt x="310" y="44"/>
                  <a:pt x="310" y="43"/>
                </a:cubicBezTo>
                <a:cubicBezTo>
                  <a:pt x="312" y="41"/>
                  <a:pt x="314" y="39"/>
                  <a:pt x="317" y="37"/>
                </a:cubicBezTo>
                <a:cubicBezTo>
                  <a:pt x="318" y="36"/>
                  <a:pt x="316" y="44"/>
                  <a:pt x="320" y="38"/>
                </a:cubicBezTo>
                <a:cubicBezTo>
                  <a:pt x="322" y="34"/>
                  <a:pt x="329" y="32"/>
                  <a:pt x="330" y="24"/>
                </a:cubicBezTo>
                <a:cubicBezTo>
                  <a:pt x="278" y="56"/>
                  <a:pt x="278" y="56"/>
                  <a:pt x="278" y="56"/>
                </a:cubicBezTo>
                <a:cubicBezTo>
                  <a:pt x="288" y="47"/>
                  <a:pt x="301" y="41"/>
                  <a:pt x="305" y="27"/>
                </a:cubicBezTo>
                <a:cubicBezTo>
                  <a:pt x="305" y="30"/>
                  <a:pt x="309" y="29"/>
                  <a:pt x="310" y="28"/>
                </a:cubicBezTo>
                <a:cubicBezTo>
                  <a:pt x="314" y="24"/>
                  <a:pt x="317" y="19"/>
                  <a:pt x="320" y="20"/>
                </a:cubicBezTo>
                <a:cubicBezTo>
                  <a:pt x="329" y="21"/>
                  <a:pt x="338" y="26"/>
                  <a:pt x="346" y="30"/>
                </a:cubicBezTo>
                <a:close/>
                <a:moveTo>
                  <a:pt x="299" y="16"/>
                </a:moveTo>
                <a:cubicBezTo>
                  <a:pt x="299" y="16"/>
                  <a:pt x="299" y="15"/>
                  <a:pt x="300" y="15"/>
                </a:cubicBezTo>
                <a:cubicBezTo>
                  <a:pt x="304" y="14"/>
                  <a:pt x="308" y="16"/>
                  <a:pt x="315" y="17"/>
                </a:cubicBezTo>
                <a:cubicBezTo>
                  <a:pt x="275" y="38"/>
                  <a:pt x="242" y="67"/>
                  <a:pt x="210" y="94"/>
                </a:cubicBezTo>
                <a:cubicBezTo>
                  <a:pt x="235" y="64"/>
                  <a:pt x="268" y="41"/>
                  <a:pt x="299" y="16"/>
                </a:cubicBezTo>
                <a:close/>
                <a:moveTo>
                  <a:pt x="207" y="91"/>
                </a:moveTo>
                <a:cubicBezTo>
                  <a:pt x="199" y="101"/>
                  <a:pt x="185" y="101"/>
                  <a:pt x="175" y="109"/>
                </a:cubicBezTo>
                <a:cubicBezTo>
                  <a:pt x="208" y="74"/>
                  <a:pt x="253" y="44"/>
                  <a:pt x="293" y="14"/>
                </a:cubicBezTo>
                <a:cubicBezTo>
                  <a:pt x="265" y="39"/>
                  <a:pt x="229" y="61"/>
                  <a:pt x="207" y="91"/>
                </a:cubicBezTo>
                <a:close/>
                <a:moveTo>
                  <a:pt x="286" y="13"/>
                </a:moveTo>
                <a:cubicBezTo>
                  <a:pt x="239" y="49"/>
                  <a:pt x="188" y="81"/>
                  <a:pt x="144" y="121"/>
                </a:cubicBezTo>
                <a:cubicBezTo>
                  <a:pt x="130" y="134"/>
                  <a:pt x="116" y="149"/>
                  <a:pt x="100" y="161"/>
                </a:cubicBezTo>
                <a:cubicBezTo>
                  <a:pt x="101" y="158"/>
                  <a:pt x="101" y="158"/>
                  <a:pt x="101" y="158"/>
                </a:cubicBezTo>
                <a:cubicBezTo>
                  <a:pt x="100" y="158"/>
                  <a:pt x="99" y="158"/>
                  <a:pt x="99" y="158"/>
                </a:cubicBezTo>
                <a:cubicBezTo>
                  <a:pt x="88" y="164"/>
                  <a:pt x="76" y="174"/>
                  <a:pt x="69" y="182"/>
                </a:cubicBezTo>
                <a:cubicBezTo>
                  <a:pt x="69" y="185"/>
                  <a:pt x="67" y="185"/>
                  <a:pt x="65" y="187"/>
                </a:cubicBezTo>
                <a:cubicBezTo>
                  <a:pt x="64" y="185"/>
                  <a:pt x="62" y="187"/>
                  <a:pt x="62" y="188"/>
                </a:cubicBezTo>
                <a:cubicBezTo>
                  <a:pt x="63" y="189"/>
                  <a:pt x="63" y="189"/>
                  <a:pt x="63" y="189"/>
                </a:cubicBezTo>
                <a:cubicBezTo>
                  <a:pt x="63" y="189"/>
                  <a:pt x="63" y="190"/>
                  <a:pt x="63" y="190"/>
                </a:cubicBezTo>
                <a:cubicBezTo>
                  <a:pt x="54" y="194"/>
                  <a:pt x="39" y="210"/>
                  <a:pt x="38" y="215"/>
                </a:cubicBezTo>
                <a:cubicBezTo>
                  <a:pt x="40" y="215"/>
                  <a:pt x="41" y="215"/>
                  <a:pt x="41" y="215"/>
                </a:cubicBezTo>
                <a:cubicBezTo>
                  <a:pt x="54" y="204"/>
                  <a:pt x="66" y="193"/>
                  <a:pt x="79" y="183"/>
                </a:cubicBezTo>
                <a:cubicBezTo>
                  <a:pt x="177" y="99"/>
                  <a:pt x="177" y="99"/>
                  <a:pt x="177" y="99"/>
                </a:cubicBezTo>
                <a:cubicBezTo>
                  <a:pt x="32" y="237"/>
                  <a:pt x="32" y="237"/>
                  <a:pt x="32" y="237"/>
                </a:cubicBezTo>
                <a:cubicBezTo>
                  <a:pt x="31" y="225"/>
                  <a:pt x="30" y="211"/>
                  <a:pt x="34" y="201"/>
                </a:cubicBezTo>
                <a:cubicBezTo>
                  <a:pt x="47" y="192"/>
                  <a:pt x="57" y="181"/>
                  <a:pt x="68" y="171"/>
                </a:cubicBezTo>
                <a:cubicBezTo>
                  <a:pt x="69" y="171"/>
                  <a:pt x="69" y="171"/>
                  <a:pt x="69" y="171"/>
                </a:cubicBezTo>
                <a:cubicBezTo>
                  <a:pt x="71" y="171"/>
                  <a:pt x="71" y="171"/>
                  <a:pt x="71" y="171"/>
                </a:cubicBezTo>
                <a:cubicBezTo>
                  <a:pt x="70" y="169"/>
                  <a:pt x="70" y="169"/>
                  <a:pt x="70" y="169"/>
                </a:cubicBezTo>
                <a:cubicBezTo>
                  <a:pt x="72" y="167"/>
                  <a:pt x="72" y="167"/>
                  <a:pt x="72" y="167"/>
                </a:cubicBezTo>
                <a:cubicBezTo>
                  <a:pt x="73" y="167"/>
                  <a:pt x="73" y="167"/>
                  <a:pt x="73" y="167"/>
                </a:cubicBezTo>
                <a:cubicBezTo>
                  <a:pt x="73" y="162"/>
                  <a:pt x="70" y="167"/>
                  <a:pt x="70" y="167"/>
                </a:cubicBezTo>
                <a:cubicBezTo>
                  <a:pt x="69" y="168"/>
                  <a:pt x="68" y="169"/>
                  <a:pt x="66" y="169"/>
                </a:cubicBezTo>
                <a:cubicBezTo>
                  <a:pt x="115" y="112"/>
                  <a:pt x="173" y="65"/>
                  <a:pt x="232" y="19"/>
                </a:cubicBezTo>
                <a:cubicBezTo>
                  <a:pt x="240" y="7"/>
                  <a:pt x="268" y="10"/>
                  <a:pt x="286" y="13"/>
                </a:cubicBezTo>
                <a:close/>
                <a:moveTo>
                  <a:pt x="161" y="45"/>
                </a:moveTo>
                <a:cubicBezTo>
                  <a:pt x="119" y="81"/>
                  <a:pt x="77" y="117"/>
                  <a:pt x="41" y="163"/>
                </a:cubicBezTo>
                <a:cubicBezTo>
                  <a:pt x="43" y="150"/>
                  <a:pt x="50" y="140"/>
                  <a:pt x="55" y="130"/>
                </a:cubicBezTo>
                <a:cubicBezTo>
                  <a:pt x="88" y="100"/>
                  <a:pt x="123" y="70"/>
                  <a:pt x="161" y="45"/>
                </a:cubicBezTo>
                <a:close/>
                <a:moveTo>
                  <a:pt x="65" y="116"/>
                </a:moveTo>
                <a:cubicBezTo>
                  <a:pt x="94" y="83"/>
                  <a:pt x="122" y="49"/>
                  <a:pt x="167" y="32"/>
                </a:cubicBezTo>
                <a:cubicBezTo>
                  <a:pt x="170" y="31"/>
                  <a:pt x="178" y="28"/>
                  <a:pt x="181" y="28"/>
                </a:cubicBezTo>
                <a:cubicBezTo>
                  <a:pt x="138" y="52"/>
                  <a:pt x="101" y="85"/>
                  <a:pt x="65" y="116"/>
                </a:cubicBezTo>
                <a:close/>
                <a:moveTo>
                  <a:pt x="122" y="94"/>
                </a:moveTo>
                <a:cubicBezTo>
                  <a:pt x="143" y="78"/>
                  <a:pt x="164" y="64"/>
                  <a:pt x="186" y="50"/>
                </a:cubicBezTo>
                <a:cubicBezTo>
                  <a:pt x="137" y="91"/>
                  <a:pt x="88" y="134"/>
                  <a:pt x="47" y="184"/>
                </a:cubicBezTo>
                <a:cubicBezTo>
                  <a:pt x="44" y="188"/>
                  <a:pt x="41" y="192"/>
                  <a:pt x="35" y="195"/>
                </a:cubicBezTo>
                <a:cubicBezTo>
                  <a:pt x="34" y="189"/>
                  <a:pt x="34" y="176"/>
                  <a:pt x="38" y="172"/>
                </a:cubicBezTo>
                <a:cubicBezTo>
                  <a:pt x="65" y="145"/>
                  <a:pt x="92" y="118"/>
                  <a:pt x="122" y="94"/>
                </a:cubicBezTo>
                <a:close/>
                <a:moveTo>
                  <a:pt x="224" y="16"/>
                </a:moveTo>
                <a:cubicBezTo>
                  <a:pt x="174" y="53"/>
                  <a:pt x="124" y="87"/>
                  <a:pt x="78" y="127"/>
                </a:cubicBezTo>
                <a:cubicBezTo>
                  <a:pt x="116" y="90"/>
                  <a:pt x="154" y="55"/>
                  <a:pt x="195" y="24"/>
                </a:cubicBezTo>
                <a:cubicBezTo>
                  <a:pt x="199" y="21"/>
                  <a:pt x="213" y="18"/>
                  <a:pt x="217" y="17"/>
                </a:cubicBezTo>
                <a:cubicBezTo>
                  <a:pt x="219" y="16"/>
                  <a:pt x="221" y="16"/>
                  <a:pt x="224" y="16"/>
                </a:cubicBezTo>
                <a:close/>
                <a:moveTo>
                  <a:pt x="17" y="182"/>
                </a:moveTo>
                <a:cubicBezTo>
                  <a:pt x="38" y="114"/>
                  <a:pt x="75" y="64"/>
                  <a:pt x="133" y="34"/>
                </a:cubicBezTo>
                <a:cubicBezTo>
                  <a:pt x="152" y="25"/>
                  <a:pt x="172" y="17"/>
                  <a:pt x="197" y="15"/>
                </a:cubicBezTo>
                <a:cubicBezTo>
                  <a:pt x="198" y="15"/>
                  <a:pt x="201" y="14"/>
                  <a:pt x="202" y="13"/>
                </a:cubicBezTo>
                <a:cubicBezTo>
                  <a:pt x="204" y="13"/>
                  <a:pt x="210" y="12"/>
                  <a:pt x="212" y="12"/>
                </a:cubicBezTo>
                <a:cubicBezTo>
                  <a:pt x="145" y="27"/>
                  <a:pt x="95" y="59"/>
                  <a:pt x="61" y="108"/>
                </a:cubicBezTo>
                <a:cubicBezTo>
                  <a:pt x="44" y="133"/>
                  <a:pt x="30" y="165"/>
                  <a:pt x="27" y="204"/>
                </a:cubicBezTo>
                <a:cubicBezTo>
                  <a:pt x="23" y="206"/>
                  <a:pt x="19" y="205"/>
                  <a:pt x="17" y="206"/>
                </a:cubicBezTo>
                <a:cubicBezTo>
                  <a:pt x="16" y="212"/>
                  <a:pt x="23" y="209"/>
                  <a:pt x="25" y="209"/>
                </a:cubicBezTo>
                <a:cubicBezTo>
                  <a:pt x="24" y="235"/>
                  <a:pt x="29" y="258"/>
                  <a:pt x="33" y="279"/>
                </a:cubicBezTo>
                <a:cubicBezTo>
                  <a:pt x="34" y="284"/>
                  <a:pt x="29" y="287"/>
                  <a:pt x="28" y="292"/>
                </a:cubicBezTo>
                <a:cubicBezTo>
                  <a:pt x="31" y="290"/>
                  <a:pt x="34" y="288"/>
                  <a:pt x="35" y="292"/>
                </a:cubicBezTo>
                <a:cubicBezTo>
                  <a:pt x="36" y="299"/>
                  <a:pt x="41" y="307"/>
                  <a:pt x="42" y="314"/>
                </a:cubicBezTo>
                <a:cubicBezTo>
                  <a:pt x="42" y="318"/>
                  <a:pt x="34" y="322"/>
                  <a:pt x="35" y="328"/>
                </a:cubicBezTo>
                <a:cubicBezTo>
                  <a:pt x="40" y="328"/>
                  <a:pt x="42" y="324"/>
                  <a:pt x="45" y="321"/>
                </a:cubicBezTo>
                <a:cubicBezTo>
                  <a:pt x="51" y="326"/>
                  <a:pt x="54" y="336"/>
                  <a:pt x="58" y="343"/>
                </a:cubicBezTo>
                <a:cubicBezTo>
                  <a:pt x="55" y="345"/>
                  <a:pt x="53" y="349"/>
                  <a:pt x="55" y="351"/>
                </a:cubicBezTo>
                <a:cubicBezTo>
                  <a:pt x="58" y="355"/>
                  <a:pt x="63" y="342"/>
                  <a:pt x="66" y="353"/>
                </a:cubicBezTo>
                <a:cubicBezTo>
                  <a:pt x="67" y="355"/>
                  <a:pt x="71" y="357"/>
                  <a:pt x="68" y="360"/>
                </a:cubicBezTo>
                <a:cubicBezTo>
                  <a:pt x="65" y="361"/>
                  <a:pt x="67" y="367"/>
                  <a:pt x="71" y="365"/>
                </a:cubicBezTo>
                <a:cubicBezTo>
                  <a:pt x="71" y="363"/>
                  <a:pt x="75" y="361"/>
                  <a:pt x="75" y="365"/>
                </a:cubicBezTo>
                <a:cubicBezTo>
                  <a:pt x="84" y="367"/>
                  <a:pt x="74" y="375"/>
                  <a:pt x="80" y="376"/>
                </a:cubicBezTo>
                <a:cubicBezTo>
                  <a:pt x="84" y="372"/>
                  <a:pt x="87" y="378"/>
                  <a:pt x="87" y="380"/>
                </a:cubicBezTo>
                <a:cubicBezTo>
                  <a:pt x="86" y="382"/>
                  <a:pt x="84" y="384"/>
                  <a:pt x="87" y="387"/>
                </a:cubicBezTo>
                <a:cubicBezTo>
                  <a:pt x="89" y="385"/>
                  <a:pt x="93" y="383"/>
                  <a:pt x="96" y="387"/>
                </a:cubicBezTo>
                <a:cubicBezTo>
                  <a:pt x="108" y="402"/>
                  <a:pt x="126" y="413"/>
                  <a:pt x="143" y="424"/>
                </a:cubicBezTo>
                <a:cubicBezTo>
                  <a:pt x="121" y="417"/>
                  <a:pt x="100" y="404"/>
                  <a:pt x="84" y="389"/>
                </a:cubicBezTo>
                <a:cubicBezTo>
                  <a:pt x="48" y="358"/>
                  <a:pt x="15" y="321"/>
                  <a:pt x="11" y="260"/>
                </a:cubicBezTo>
                <a:cubicBezTo>
                  <a:pt x="10" y="236"/>
                  <a:pt x="11" y="203"/>
                  <a:pt x="17" y="182"/>
                </a:cubicBezTo>
                <a:close/>
              </a:path>
            </a:pathLst>
          </a:custGeom>
          <a:solidFill>
            <a:srgbClr val="76AADB"/>
          </a:solidFill>
          <a:ln>
            <a:noFill/>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nvGrpSpPr>
          <p:cNvPr id="32" name="组合 31"/>
          <p:cNvGrpSpPr/>
          <p:nvPr/>
        </p:nvGrpSpPr>
        <p:grpSpPr>
          <a:xfrm>
            <a:off x="6183313" y="1962150"/>
            <a:ext cx="1431925" cy="1168401"/>
            <a:chOff x="6183313" y="1962150"/>
            <a:chExt cx="1431925" cy="1168401"/>
          </a:xfrm>
          <a:solidFill>
            <a:srgbClr val="F7B63E"/>
          </a:solidFill>
        </p:grpSpPr>
        <p:sp>
          <p:nvSpPr>
            <p:cNvPr id="33" name="Freeform 5"/>
            <p:cNvSpPr>
              <a:spLocks noEditPoints="1"/>
            </p:cNvSpPr>
            <p:nvPr/>
          </p:nvSpPr>
          <p:spPr bwMode="auto">
            <a:xfrm>
              <a:off x="6183313" y="1962150"/>
              <a:ext cx="1431925" cy="1168401"/>
            </a:xfrm>
            <a:custGeom>
              <a:avLst/>
              <a:gdLst>
                <a:gd name="T0" fmla="*/ 43 w 710"/>
                <a:gd name="T1" fmla="*/ 578 h 578"/>
                <a:gd name="T2" fmla="*/ 448 w 710"/>
                <a:gd name="T3" fmla="*/ 6 h 578"/>
                <a:gd name="T4" fmla="*/ 382 w 710"/>
                <a:gd name="T5" fmla="*/ 84 h 578"/>
                <a:gd name="T6" fmla="*/ 367 w 710"/>
                <a:gd name="T7" fmla="*/ 55 h 578"/>
                <a:gd name="T8" fmla="*/ 367 w 710"/>
                <a:gd name="T9" fmla="*/ 57 h 578"/>
                <a:gd name="T10" fmla="*/ 325 w 710"/>
                <a:gd name="T11" fmla="*/ 171 h 578"/>
                <a:gd name="T12" fmla="*/ 497 w 710"/>
                <a:gd name="T13" fmla="*/ 69 h 578"/>
                <a:gd name="T14" fmla="*/ 570 w 710"/>
                <a:gd name="T15" fmla="*/ 280 h 578"/>
                <a:gd name="T16" fmla="*/ 484 w 710"/>
                <a:gd name="T17" fmla="*/ 62 h 578"/>
                <a:gd name="T18" fmla="*/ 484 w 710"/>
                <a:gd name="T19" fmla="*/ 49 h 578"/>
                <a:gd name="T20" fmla="*/ 560 w 710"/>
                <a:gd name="T21" fmla="*/ 53 h 578"/>
                <a:gd name="T22" fmla="*/ 501 w 710"/>
                <a:gd name="T23" fmla="*/ 49 h 578"/>
                <a:gd name="T24" fmla="*/ 592 w 710"/>
                <a:gd name="T25" fmla="*/ 108 h 578"/>
                <a:gd name="T26" fmla="*/ 423 w 710"/>
                <a:gd name="T27" fmla="*/ 308 h 578"/>
                <a:gd name="T28" fmla="*/ 373 w 710"/>
                <a:gd name="T29" fmla="*/ 262 h 578"/>
                <a:gd name="T30" fmla="*/ 357 w 710"/>
                <a:gd name="T31" fmla="*/ 247 h 578"/>
                <a:gd name="T32" fmla="*/ 329 w 710"/>
                <a:gd name="T33" fmla="*/ 259 h 578"/>
                <a:gd name="T34" fmla="*/ 352 w 710"/>
                <a:gd name="T35" fmla="*/ 199 h 578"/>
                <a:gd name="T36" fmla="*/ 201 w 710"/>
                <a:gd name="T37" fmla="*/ 352 h 578"/>
                <a:gd name="T38" fmla="*/ 206 w 710"/>
                <a:gd name="T39" fmla="*/ 359 h 578"/>
                <a:gd name="T40" fmla="*/ 151 w 710"/>
                <a:gd name="T41" fmla="*/ 392 h 578"/>
                <a:gd name="T42" fmla="*/ 50 w 710"/>
                <a:gd name="T43" fmla="*/ 471 h 578"/>
                <a:gd name="T44" fmla="*/ 12 w 710"/>
                <a:gd name="T45" fmla="*/ 507 h 578"/>
                <a:gd name="T46" fmla="*/ 37 w 710"/>
                <a:gd name="T47" fmla="*/ 549 h 578"/>
                <a:gd name="T48" fmla="*/ 46 w 710"/>
                <a:gd name="T49" fmla="*/ 554 h 578"/>
                <a:gd name="T50" fmla="*/ 54 w 710"/>
                <a:gd name="T51" fmla="*/ 545 h 578"/>
                <a:gd name="T52" fmla="*/ 120 w 710"/>
                <a:gd name="T53" fmla="*/ 505 h 578"/>
                <a:gd name="T54" fmla="*/ 177 w 710"/>
                <a:gd name="T55" fmla="*/ 461 h 578"/>
                <a:gd name="T56" fmla="*/ 155 w 710"/>
                <a:gd name="T57" fmla="*/ 474 h 578"/>
                <a:gd name="T58" fmla="*/ 202 w 710"/>
                <a:gd name="T59" fmla="*/ 443 h 578"/>
                <a:gd name="T60" fmla="*/ 211 w 710"/>
                <a:gd name="T61" fmla="*/ 411 h 578"/>
                <a:gd name="T62" fmla="*/ 225 w 710"/>
                <a:gd name="T63" fmla="*/ 404 h 578"/>
                <a:gd name="T64" fmla="*/ 264 w 710"/>
                <a:gd name="T65" fmla="*/ 410 h 578"/>
                <a:gd name="T66" fmla="*/ 376 w 710"/>
                <a:gd name="T67" fmla="*/ 267 h 578"/>
                <a:gd name="T68" fmla="*/ 399 w 710"/>
                <a:gd name="T69" fmla="*/ 295 h 578"/>
                <a:gd name="T70" fmla="*/ 414 w 710"/>
                <a:gd name="T71" fmla="*/ 303 h 578"/>
                <a:gd name="T72" fmla="*/ 448 w 710"/>
                <a:gd name="T73" fmla="*/ 318 h 578"/>
                <a:gd name="T74" fmla="*/ 451 w 710"/>
                <a:gd name="T75" fmla="*/ 356 h 578"/>
                <a:gd name="T76" fmla="*/ 498 w 710"/>
                <a:gd name="T77" fmla="*/ 358 h 578"/>
                <a:gd name="T78" fmla="*/ 556 w 710"/>
                <a:gd name="T79" fmla="*/ 310 h 578"/>
                <a:gd name="T80" fmla="*/ 551 w 710"/>
                <a:gd name="T81" fmla="*/ 354 h 578"/>
                <a:gd name="T82" fmla="*/ 657 w 710"/>
                <a:gd name="T83" fmla="*/ 247 h 578"/>
                <a:gd name="T84" fmla="*/ 601 w 710"/>
                <a:gd name="T85" fmla="*/ 319 h 578"/>
                <a:gd name="T86" fmla="*/ 643 w 710"/>
                <a:gd name="T87" fmla="*/ 287 h 578"/>
                <a:gd name="T88" fmla="*/ 645 w 710"/>
                <a:gd name="T89" fmla="*/ 169 h 578"/>
                <a:gd name="T90" fmla="*/ 620 w 710"/>
                <a:gd name="T91" fmla="*/ 124 h 578"/>
                <a:gd name="T92" fmla="*/ 643 w 710"/>
                <a:gd name="T93" fmla="*/ 107 h 578"/>
                <a:gd name="T94" fmla="*/ 633 w 710"/>
                <a:gd name="T95" fmla="*/ 94 h 578"/>
                <a:gd name="T96" fmla="*/ 610 w 710"/>
                <a:gd name="T97" fmla="*/ 76 h 578"/>
                <a:gd name="T98" fmla="*/ 593 w 710"/>
                <a:gd name="T99" fmla="*/ 56 h 578"/>
                <a:gd name="T100" fmla="*/ 550 w 710"/>
                <a:gd name="T101" fmla="*/ 33 h 578"/>
                <a:gd name="T102" fmla="*/ 516 w 710"/>
                <a:gd name="T103" fmla="*/ 24 h 578"/>
                <a:gd name="T104" fmla="*/ 465 w 710"/>
                <a:gd name="T105" fmla="*/ 22 h 578"/>
                <a:gd name="T106" fmla="*/ 433 w 710"/>
                <a:gd name="T107" fmla="*/ 56 h 578"/>
                <a:gd name="T108" fmla="*/ 418 w 710"/>
                <a:gd name="T109" fmla="*/ 58 h 578"/>
                <a:gd name="T110" fmla="*/ 445 w 710"/>
                <a:gd name="T111" fmla="*/ 22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0" h="578">
                  <a:moveTo>
                    <a:pt x="442" y="8"/>
                  </a:moveTo>
                  <a:cubicBezTo>
                    <a:pt x="404" y="15"/>
                    <a:pt x="374" y="34"/>
                    <a:pt x="348" y="54"/>
                  </a:cubicBezTo>
                  <a:cubicBezTo>
                    <a:pt x="304" y="88"/>
                    <a:pt x="282" y="177"/>
                    <a:pt x="309" y="247"/>
                  </a:cubicBezTo>
                  <a:cubicBezTo>
                    <a:pt x="302" y="249"/>
                    <a:pt x="297" y="255"/>
                    <a:pt x="291" y="260"/>
                  </a:cubicBezTo>
                  <a:cubicBezTo>
                    <a:pt x="250" y="294"/>
                    <a:pt x="205" y="326"/>
                    <a:pt x="174" y="366"/>
                  </a:cubicBezTo>
                  <a:cubicBezTo>
                    <a:pt x="110" y="407"/>
                    <a:pt x="56" y="454"/>
                    <a:pt x="5" y="504"/>
                  </a:cubicBezTo>
                  <a:cubicBezTo>
                    <a:pt x="2" y="507"/>
                    <a:pt x="0" y="513"/>
                    <a:pt x="2" y="518"/>
                  </a:cubicBezTo>
                  <a:cubicBezTo>
                    <a:pt x="11" y="542"/>
                    <a:pt x="25" y="563"/>
                    <a:pt x="43" y="578"/>
                  </a:cubicBezTo>
                  <a:cubicBezTo>
                    <a:pt x="82" y="545"/>
                    <a:pt x="82" y="545"/>
                    <a:pt x="82" y="545"/>
                  </a:cubicBezTo>
                  <a:cubicBezTo>
                    <a:pt x="136" y="501"/>
                    <a:pt x="193" y="462"/>
                    <a:pt x="247" y="415"/>
                  </a:cubicBezTo>
                  <a:cubicBezTo>
                    <a:pt x="255" y="420"/>
                    <a:pt x="269" y="422"/>
                    <a:pt x="277" y="416"/>
                  </a:cubicBezTo>
                  <a:cubicBezTo>
                    <a:pt x="309" y="390"/>
                    <a:pt x="344" y="363"/>
                    <a:pt x="374" y="332"/>
                  </a:cubicBezTo>
                  <a:cubicBezTo>
                    <a:pt x="397" y="350"/>
                    <a:pt x="425" y="361"/>
                    <a:pt x="458" y="366"/>
                  </a:cubicBezTo>
                  <a:cubicBezTo>
                    <a:pt x="547" y="378"/>
                    <a:pt x="619" y="350"/>
                    <a:pt x="649" y="293"/>
                  </a:cubicBezTo>
                  <a:cubicBezTo>
                    <a:pt x="710" y="209"/>
                    <a:pt x="660" y="74"/>
                    <a:pt x="594" y="31"/>
                  </a:cubicBezTo>
                  <a:cubicBezTo>
                    <a:pt x="559" y="8"/>
                    <a:pt x="502" y="0"/>
                    <a:pt x="448" y="6"/>
                  </a:cubicBezTo>
                  <a:cubicBezTo>
                    <a:pt x="447" y="6"/>
                    <a:pt x="443" y="7"/>
                    <a:pt x="442" y="8"/>
                  </a:cubicBezTo>
                  <a:close/>
                  <a:moveTo>
                    <a:pt x="436" y="23"/>
                  </a:moveTo>
                  <a:cubicBezTo>
                    <a:pt x="422" y="34"/>
                    <a:pt x="411" y="50"/>
                    <a:pt x="399" y="67"/>
                  </a:cubicBezTo>
                  <a:cubicBezTo>
                    <a:pt x="403" y="54"/>
                    <a:pt x="412" y="45"/>
                    <a:pt x="414" y="35"/>
                  </a:cubicBezTo>
                  <a:cubicBezTo>
                    <a:pt x="415" y="31"/>
                    <a:pt x="414" y="27"/>
                    <a:pt x="409" y="29"/>
                  </a:cubicBezTo>
                  <a:cubicBezTo>
                    <a:pt x="415" y="22"/>
                    <a:pt x="426" y="23"/>
                    <a:pt x="436" y="23"/>
                  </a:cubicBezTo>
                  <a:close/>
                  <a:moveTo>
                    <a:pt x="408" y="38"/>
                  </a:moveTo>
                  <a:cubicBezTo>
                    <a:pt x="382" y="84"/>
                    <a:pt x="382" y="84"/>
                    <a:pt x="382" y="84"/>
                  </a:cubicBezTo>
                  <a:cubicBezTo>
                    <a:pt x="386" y="64"/>
                    <a:pt x="395" y="46"/>
                    <a:pt x="408" y="32"/>
                  </a:cubicBezTo>
                  <a:cubicBezTo>
                    <a:pt x="408" y="32"/>
                    <a:pt x="409" y="36"/>
                    <a:pt x="408" y="38"/>
                  </a:cubicBezTo>
                  <a:close/>
                  <a:moveTo>
                    <a:pt x="397" y="31"/>
                  </a:moveTo>
                  <a:cubicBezTo>
                    <a:pt x="382" y="56"/>
                    <a:pt x="363" y="86"/>
                    <a:pt x="348" y="113"/>
                  </a:cubicBezTo>
                  <a:cubicBezTo>
                    <a:pt x="361" y="88"/>
                    <a:pt x="371" y="59"/>
                    <a:pt x="385" y="39"/>
                  </a:cubicBezTo>
                  <a:cubicBezTo>
                    <a:pt x="387" y="35"/>
                    <a:pt x="393" y="33"/>
                    <a:pt x="397" y="31"/>
                  </a:cubicBezTo>
                  <a:close/>
                  <a:moveTo>
                    <a:pt x="376" y="43"/>
                  </a:moveTo>
                  <a:cubicBezTo>
                    <a:pt x="382" y="42"/>
                    <a:pt x="370" y="53"/>
                    <a:pt x="367" y="55"/>
                  </a:cubicBezTo>
                  <a:cubicBezTo>
                    <a:pt x="372" y="52"/>
                    <a:pt x="370" y="45"/>
                    <a:pt x="376" y="43"/>
                  </a:cubicBezTo>
                  <a:close/>
                  <a:moveTo>
                    <a:pt x="348" y="65"/>
                  </a:moveTo>
                  <a:cubicBezTo>
                    <a:pt x="337" y="89"/>
                    <a:pt x="328" y="111"/>
                    <a:pt x="314" y="135"/>
                  </a:cubicBezTo>
                  <a:cubicBezTo>
                    <a:pt x="314" y="131"/>
                    <a:pt x="310" y="135"/>
                    <a:pt x="313" y="136"/>
                  </a:cubicBezTo>
                  <a:cubicBezTo>
                    <a:pt x="309" y="143"/>
                    <a:pt x="308" y="153"/>
                    <a:pt x="308" y="162"/>
                  </a:cubicBezTo>
                  <a:cubicBezTo>
                    <a:pt x="308" y="166"/>
                    <a:pt x="314" y="163"/>
                    <a:pt x="313" y="160"/>
                  </a:cubicBezTo>
                  <a:cubicBezTo>
                    <a:pt x="318" y="137"/>
                    <a:pt x="328" y="121"/>
                    <a:pt x="337" y="103"/>
                  </a:cubicBezTo>
                  <a:cubicBezTo>
                    <a:pt x="345" y="86"/>
                    <a:pt x="357" y="72"/>
                    <a:pt x="367" y="57"/>
                  </a:cubicBezTo>
                  <a:cubicBezTo>
                    <a:pt x="320" y="157"/>
                    <a:pt x="320" y="157"/>
                    <a:pt x="320" y="157"/>
                  </a:cubicBezTo>
                  <a:cubicBezTo>
                    <a:pt x="316" y="152"/>
                    <a:pt x="315" y="158"/>
                    <a:pt x="313" y="160"/>
                  </a:cubicBezTo>
                  <a:cubicBezTo>
                    <a:pt x="318" y="164"/>
                    <a:pt x="318" y="164"/>
                    <a:pt x="318" y="164"/>
                  </a:cubicBezTo>
                  <a:cubicBezTo>
                    <a:pt x="313" y="173"/>
                    <a:pt x="308" y="185"/>
                    <a:pt x="306" y="195"/>
                  </a:cubicBezTo>
                  <a:cubicBezTo>
                    <a:pt x="297" y="137"/>
                    <a:pt x="321" y="91"/>
                    <a:pt x="348" y="65"/>
                  </a:cubicBezTo>
                  <a:close/>
                  <a:moveTo>
                    <a:pt x="306" y="200"/>
                  </a:moveTo>
                  <a:cubicBezTo>
                    <a:pt x="313" y="206"/>
                    <a:pt x="313" y="193"/>
                    <a:pt x="320" y="196"/>
                  </a:cubicBezTo>
                  <a:cubicBezTo>
                    <a:pt x="317" y="184"/>
                    <a:pt x="320" y="180"/>
                    <a:pt x="325" y="171"/>
                  </a:cubicBezTo>
                  <a:cubicBezTo>
                    <a:pt x="340" y="141"/>
                    <a:pt x="355" y="112"/>
                    <a:pt x="372" y="84"/>
                  </a:cubicBezTo>
                  <a:cubicBezTo>
                    <a:pt x="352" y="132"/>
                    <a:pt x="331" y="183"/>
                    <a:pt x="310" y="228"/>
                  </a:cubicBezTo>
                  <a:lnTo>
                    <a:pt x="306" y="200"/>
                  </a:lnTo>
                  <a:close/>
                  <a:moveTo>
                    <a:pt x="365" y="167"/>
                  </a:moveTo>
                  <a:cubicBezTo>
                    <a:pt x="365" y="167"/>
                    <a:pt x="366" y="168"/>
                    <a:pt x="366" y="168"/>
                  </a:cubicBezTo>
                  <a:cubicBezTo>
                    <a:pt x="372" y="157"/>
                    <a:pt x="373" y="141"/>
                    <a:pt x="378" y="132"/>
                  </a:cubicBezTo>
                  <a:cubicBezTo>
                    <a:pt x="378" y="132"/>
                    <a:pt x="379" y="131"/>
                    <a:pt x="380" y="131"/>
                  </a:cubicBezTo>
                  <a:cubicBezTo>
                    <a:pt x="402" y="95"/>
                    <a:pt x="440" y="68"/>
                    <a:pt x="497" y="69"/>
                  </a:cubicBezTo>
                  <a:cubicBezTo>
                    <a:pt x="495" y="61"/>
                    <a:pt x="498" y="69"/>
                    <a:pt x="500" y="68"/>
                  </a:cubicBezTo>
                  <a:cubicBezTo>
                    <a:pt x="553" y="72"/>
                    <a:pt x="593" y="105"/>
                    <a:pt x="601" y="160"/>
                  </a:cubicBezTo>
                  <a:cubicBezTo>
                    <a:pt x="606" y="198"/>
                    <a:pt x="599" y="237"/>
                    <a:pt x="586" y="264"/>
                  </a:cubicBezTo>
                  <a:cubicBezTo>
                    <a:pt x="585" y="264"/>
                    <a:pt x="584" y="265"/>
                    <a:pt x="584" y="265"/>
                  </a:cubicBezTo>
                  <a:cubicBezTo>
                    <a:pt x="584" y="262"/>
                    <a:pt x="583" y="262"/>
                    <a:pt x="583" y="265"/>
                  </a:cubicBezTo>
                  <a:cubicBezTo>
                    <a:pt x="581" y="267"/>
                    <a:pt x="581" y="267"/>
                    <a:pt x="581" y="267"/>
                  </a:cubicBezTo>
                  <a:cubicBezTo>
                    <a:pt x="580" y="268"/>
                    <a:pt x="580" y="268"/>
                    <a:pt x="580" y="268"/>
                  </a:cubicBezTo>
                  <a:cubicBezTo>
                    <a:pt x="570" y="280"/>
                    <a:pt x="570" y="280"/>
                    <a:pt x="570" y="280"/>
                  </a:cubicBezTo>
                  <a:cubicBezTo>
                    <a:pt x="571" y="279"/>
                    <a:pt x="571" y="279"/>
                    <a:pt x="571" y="279"/>
                  </a:cubicBezTo>
                  <a:cubicBezTo>
                    <a:pt x="557" y="303"/>
                    <a:pt x="518" y="317"/>
                    <a:pt x="479" y="309"/>
                  </a:cubicBezTo>
                  <a:cubicBezTo>
                    <a:pt x="419" y="309"/>
                    <a:pt x="391" y="275"/>
                    <a:pt x="373" y="231"/>
                  </a:cubicBezTo>
                  <a:cubicBezTo>
                    <a:pt x="368" y="219"/>
                    <a:pt x="359" y="193"/>
                    <a:pt x="366" y="183"/>
                  </a:cubicBezTo>
                  <a:cubicBezTo>
                    <a:pt x="362" y="179"/>
                    <a:pt x="363" y="174"/>
                    <a:pt x="364" y="171"/>
                  </a:cubicBezTo>
                  <a:cubicBezTo>
                    <a:pt x="365" y="170"/>
                    <a:pt x="365" y="169"/>
                    <a:pt x="366" y="169"/>
                  </a:cubicBezTo>
                  <a:cubicBezTo>
                    <a:pt x="366" y="168"/>
                    <a:pt x="365" y="167"/>
                    <a:pt x="365" y="167"/>
                  </a:cubicBezTo>
                  <a:close/>
                  <a:moveTo>
                    <a:pt x="484" y="62"/>
                  </a:moveTo>
                  <a:cubicBezTo>
                    <a:pt x="467" y="62"/>
                    <a:pt x="467" y="62"/>
                    <a:pt x="467" y="62"/>
                  </a:cubicBezTo>
                  <a:cubicBezTo>
                    <a:pt x="447" y="65"/>
                    <a:pt x="430" y="73"/>
                    <a:pt x="415" y="81"/>
                  </a:cubicBezTo>
                  <a:cubicBezTo>
                    <a:pt x="418" y="72"/>
                    <a:pt x="430" y="65"/>
                    <a:pt x="442" y="64"/>
                  </a:cubicBezTo>
                  <a:cubicBezTo>
                    <a:pt x="450" y="63"/>
                    <a:pt x="459" y="61"/>
                    <a:pt x="467" y="62"/>
                  </a:cubicBezTo>
                  <a:cubicBezTo>
                    <a:pt x="472" y="60"/>
                    <a:pt x="479" y="59"/>
                    <a:pt x="484" y="62"/>
                  </a:cubicBezTo>
                  <a:close/>
                  <a:moveTo>
                    <a:pt x="469" y="48"/>
                  </a:moveTo>
                  <a:cubicBezTo>
                    <a:pt x="478" y="40"/>
                    <a:pt x="486" y="30"/>
                    <a:pt x="497" y="23"/>
                  </a:cubicBezTo>
                  <a:cubicBezTo>
                    <a:pt x="499" y="30"/>
                    <a:pt x="490" y="40"/>
                    <a:pt x="484" y="49"/>
                  </a:cubicBezTo>
                  <a:lnTo>
                    <a:pt x="469" y="48"/>
                  </a:lnTo>
                  <a:close/>
                  <a:moveTo>
                    <a:pt x="579" y="42"/>
                  </a:moveTo>
                  <a:cubicBezTo>
                    <a:pt x="580" y="54"/>
                    <a:pt x="572" y="69"/>
                    <a:pt x="571" y="78"/>
                  </a:cubicBezTo>
                  <a:cubicBezTo>
                    <a:pt x="562" y="69"/>
                    <a:pt x="550" y="64"/>
                    <a:pt x="536" y="58"/>
                  </a:cubicBezTo>
                  <a:cubicBezTo>
                    <a:pt x="557" y="36"/>
                    <a:pt x="557" y="36"/>
                    <a:pt x="557" y="36"/>
                  </a:cubicBezTo>
                  <a:cubicBezTo>
                    <a:pt x="560" y="41"/>
                    <a:pt x="552" y="52"/>
                    <a:pt x="552" y="62"/>
                  </a:cubicBezTo>
                  <a:cubicBezTo>
                    <a:pt x="563" y="63"/>
                    <a:pt x="570" y="48"/>
                    <a:pt x="579" y="42"/>
                  </a:cubicBezTo>
                  <a:close/>
                  <a:moveTo>
                    <a:pt x="560" y="53"/>
                  </a:moveTo>
                  <a:cubicBezTo>
                    <a:pt x="560" y="48"/>
                    <a:pt x="563" y="44"/>
                    <a:pt x="565" y="40"/>
                  </a:cubicBezTo>
                  <a:cubicBezTo>
                    <a:pt x="567" y="38"/>
                    <a:pt x="571" y="40"/>
                    <a:pt x="572" y="43"/>
                  </a:cubicBezTo>
                  <a:lnTo>
                    <a:pt x="560" y="53"/>
                  </a:lnTo>
                  <a:close/>
                  <a:moveTo>
                    <a:pt x="545" y="71"/>
                  </a:moveTo>
                  <a:cubicBezTo>
                    <a:pt x="536" y="70"/>
                    <a:pt x="526" y="67"/>
                    <a:pt x="518" y="62"/>
                  </a:cubicBezTo>
                  <a:cubicBezTo>
                    <a:pt x="527" y="62"/>
                    <a:pt x="537" y="66"/>
                    <a:pt x="545" y="71"/>
                  </a:cubicBezTo>
                  <a:close/>
                  <a:moveTo>
                    <a:pt x="526" y="55"/>
                  </a:moveTo>
                  <a:cubicBezTo>
                    <a:pt x="501" y="49"/>
                    <a:pt x="501" y="49"/>
                    <a:pt x="501" y="49"/>
                  </a:cubicBezTo>
                  <a:cubicBezTo>
                    <a:pt x="508" y="39"/>
                    <a:pt x="516" y="30"/>
                    <a:pt x="527" y="26"/>
                  </a:cubicBezTo>
                  <a:cubicBezTo>
                    <a:pt x="530" y="25"/>
                    <a:pt x="531" y="29"/>
                    <a:pt x="531" y="31"/>
                  </a:cubicBezTo>
                  <a:cubicBezTo>
                    <a:pt x="531" y="40"/>
                    <a:pt x="523" y="45"/>
                    <a:pt x="526" y="55"/>
                  </a:cubicBezTo>
                  <a:close/>
                  <a:moveTo>
                    <a:pt x="592" y="108"/>
                  </a:moveTo>
                  <a:cubicBezTo>
                    <a:pt x="633" y="149"/>
                    <a:pt x="620" y="253"/>
                    <a:pt x="579" y="286"/>
                  </a:cubicBezTo>
                  <a:cubicBezTo>
                    <a:pt x="578" y="286"/>
                    <a:pt x="572" y="290"/>
                    <a:pt x="570" y="291"/>
                  </a:cubicBezTo>
                  <a:cubicBezTo>
                    <a:pt x="614" y="260"/>
                    <a:pt x="621" y="163"/>
                    <a:pt x="592" y="111"/>
                  </a:cubicBezTo>
                  <a:cubicBezTo>
                    <a:pt x="591" y="111"/>
                    <a:pt x="591" y="109"/>
                    <a:pt x="592" y="108"/>
                  </a:cubicBezTo>
                  <a:close/>
                  <a:moveTo>
                    <a:pt x="480" y="320"/>
                  </a:moveTo>
                  <a:cubicBezTo>
                    <a:pt x="493" y="321"/>
                    <a:pt x="493" y="321"/>
                    <a:pt x="493" y="321"/>
                  </a:cubicBezTo>
                  <a:cubicBezTo>
                    <a:pt x="491" y="327"/>
                    <a:pt x="482" y="336"/>
                    <a:pt x="477" y="344"/>
                  </a:cubicBezTo>
                  <a:cubicBezTo>
                    <a:pt x="477" y="336"/>
                    <a:pt x="482" y="330"/>
                    <a:pt x="482" y="325"/>
                  </a:cubicBezTo>
                  <a:cubicBezTo>
                    <a:pt x="482" y="323"/>
                    <a:pt x="481" y="321"/>
                    <a:pt x="480" y="320"/>
                  </a:cubicBezTo>
                  <a:close/>
                  <a:moveTo>
                    <a:pt x="430" y="316"/>
                  </a:moveTo>
                  <a:cubicBezTo>
                    <a:pt x="427" y="320"/>
                    <a:pt x="425" y="325"/>
                    <a:pt x="422" y="328"/>
                  </a:cubicBezTo>
                  <a:cubicBezTo>
                    <a:pt x="423" y="308"/>
                    <a:pt x="423" y="308"/>
                    <a:pt x="423" y="308"/>
                  </a:cubicBezTo>
                  <a:cubicBezTo>
                    <a:pt x="425" y="310"/>
                    <a:pt x="434" y="310"/>
                    <a:pt x="430" y="316"/>
                  </a:cubicBezTo>
                  <a:close/>
                  <a:moveTo>
                    <a:pt x="387" y="286"/>
                  </a:moveTo>
                  <a:cubicBezTo>
                    <a:pt x="387" y="290"/>
                    <a:pt x="387" y="290"/>
                    <a:pt x="387" y="290"/>
                  </a:cubicBezTo>
                  <a:cubicBezTo>
                    <a:pt x="386" y="290"/>
                    <a:pt x="386" y="290"/>
                    <a:pt x="386" y="290"/>
                  </a:cubicBezTo>
                  <a:cubicBezTo>
                    <a:pt x="376" y="307"/>
                    <a:pt x="376" y="307"/>
                    <a:pt x="376" y="307"/>
                  </a:cubicBezTo>
                  <a:cubicBezTo>
                    <a:pt x="378" y="296"/>
                    <a:pt x="381" y="285"/>
                    <a:pt x="384" y="278"/>
                  </a:cubicBezTo>
                  <a:cubicBezTo>
                    <a:pt x="387" y="278"/>
                    <a:pt x="393" y="285"/>
                    <a:pt x="387" y="286"/>
                  </a:cubicBezTo>
                  <a:close/>
                  <a:moveTo>
                    <a:pt x="373" y="262"/>
                  </a:moveTo>
                  <a:cubicBezTo>
                    <a:pt x="371" y="272"/>
                    <a:pt x="366" y="281"/>
                    <a:pt x="359" y="288"/>
                  </a:cubicBezTo>
                  <a:cubicBezTo>
                    <a:pt x="361" y="276"/>
                    <a:pt x="365" y="264"/>
                    <a:pt x="369" y="254"/>
                  </a:cubicBezTo>
                  <a:cubicBezTo>
                    <a:pt x="370" y="257"/>
                    <a:pt x="374" y="260"/>
                    <a:pt x="373" y="262"/>
                  </a:cubicBezTo>
                  <a:close/>
                  <a:moveTo>
                    <a:pt x="356" y="276"/>
                  </a:moveTo>
                  <a:cubicBezTo>
                    <a:pt x="355" y="277"/>
                    <a:pt x="358" y="281"/>
                    <a:pt x="356" y="283"/>
                  </a:cubicBezTo>
                  <a:cubicBezTo>
                    <a:pt x="353" y="279"/>
                    <a:pt x="354" y="293"/>
                    <a:pt x="352" y="297"/>
                  </a:cubicBezTo>
                  <a:cubicBezTo>
                    <a:pt x="346" y="291"/>
                    <a:pt x="338" y="286"/>
                    <a:pt x="342" y="276"/>
                  </a:cubicBezTo>
                  <a:cubicBezTo>
                    <a:pt x="345" y="267"/>
                    <a:pt x="352" y="252"/>
                    <a:pt x="357" y="247"/>
                  </a:cubicBezTo>
                  <a:cubicBezTo>
                    <a:pt x="358" y="246"/>
                    <a:pt x="361" y="243"/>
                    <a:pt x="363" y="240"/>
                  </a:cubicBezTo>
                  <a:cubicBezTo>
                    <a:pt x="365" y="253"/>
                    <a:pt x="362" y="265"/>
                    <a:pt x="356" y="276"/>
                  </a:cubicBezTo>
                  <a:close/>
                  <a:moveTo>
                    <a:pt x="341" y="267"/>
                  </a:moveTo>
                  <a:cubicBezTo>
                    <a:pt x="352" y="224"/>
                    <a:pt x="352" y="224"/>
                    <a:pt x="352" y="224"/>
                  </a:cubicBezTo>
                  <a:cubicBezTo>
                    <a:pt x="343" y="226"/>
                    <a:pt x="344" y="235"/>
                    <a:pt x="342" y="241"/>
                  </a:cubicBezTo>
                  <a:cubicBezTo>
                    <a:pt x="341" y="243"/>
                    <a:pt x="342" y="244"/>
                    <a:pt x="343" y="242"/>
                  </a:cubicBezTo>
                  <a:cubicBezTo>
                    <a:pt x="339" y="248"/>
                    <a:pt x="334" y="265"/>
                    <a:pt x="332" y="272"/>
                  </a:cubicBezTo>
                  <a:cubicBezTo>
                    <a:pt x="330" y="270"/>
                    <a:pt x="318" y="259"/>
                    <a:pt x="329" y="259"/>
                  </a:cubicBezTo>
                  <a:cubicBezTo>
                    <a:pt x="334" y="243"/>
                    <a:pt x="340" y="226"/>
                    <a:pt x="349" y="213"/>
                  </a:cubicBezTo>
                  <a:cubicBezTo>
                    <a:pt x="352" y="216"/>
                    <a:pt x="349" y="221"/>
                    <a:pt x="353" y="223"/>
                  </a:cubicBezTo>
                  <a:cubicBezTo>
                    <a:pt x="355" y="215"/>
                    <a:pt x="355" y="215"/>
                    <a:pt x="355" y="215"/>
                  </a:cubicBezTo>
                  <a:cubicBezTo>
                    <a:pt x="361" y="234"/>
                    <a:pt x="361" y="234"/>
                    <a:pt x="361" y="234"/>
                  </a:cubicBezTo>
                  <a:cubicBezTo>
                    <a:pt x="353" y="242"/>
                    <a:pt x="345" y="257"/>
                    <a:pt x="341" y="267"/>
                  </a:cubicBezTo>
                  <a:close/>
                  <a:moveTo>
                    <a:pt x="340" y="222"/>
                  </a:moveTo>
                  <a:cubicBezTo>
                    <a:pt x="341" y="210"/>
                    <a:pt x="348" y="197"/>
                    <a:pt x="351" y="184"/>
                  </a:cubicBezTo>
                  <a:cubicBezTo>
                    <a:pt x="352" y="185"/>
                    <a:pt x="355" y="196"/>
                    <a:pt x="352" y="199"/>
                  </a:cubicBezTo>
                  <a:cubicBezTo>
                    <a:pt x="346" y="206"/>
                    <a:pt x="343" y="215"/>
                    <a:pt x="340" y="222"/>
                  </a:cubicBezTo>
                  <a:close/>
                  <a:moveTo>
                    <a:pt x="347" y="179"/>
                  </a:moveTo>
                  <a:cubicBezTo>
                    <a:pt x="338" y="204"/>
                    <a:pt x="329" y="225"/>
                    <a:pt x="323" y="249"/>
                  </a:cubicBezTo>
                  <a:cubicBezTo>
                    <a:pt x="321" y="244"/>
                    <a:pt x="315" y="241"/>
                    <a:pt x="317" y="236"/>
                  </a:cubicBezTo>
                  <a:cubicBezTo>
                    <a:pt x="327" y="211"/>
                    <a:pt x="339" y="186"/>
                    <a:pt x="353" y="165"/>
                  </a:cubicBezTo>
                  <a:cubicBezTo>
                    <a:pt x="356" y="171"/>
                    <a:pt x="348" y="188"/>
                    <a:pt x="347" y="179"/>
                  </a:cubicBezTo>
                  <a:close/>
                  <a:moveTo>
                    <a:pt x="198" y="350"/>
                  </a:moveTo>
                  <a:cubicBezTo>
                    <a:pt x="199" y="349"/>
                    <a:pt x="203" y="349"/>
                    <a:pt x="201" y="352"/>
                  </a:cubicBezTo>
                  <a:cubicBezTo>
                    <a:pt x="193" y="353"/>
                    <a:pt x="193" y="353"/>
                    <a:pt x="193" y="353"/>
                  </a:cubicBezTo>
                  <a:cubicBezTo>
                    <a:pt x="194" y="351"/>
                    <a:pt x="196" y="351"/>
                    <a:pt x="198" y="350"/>
                  </a:cubicBezTo>
                  <a:close/>
                  <a:moveTo>
                    <a:pt x="206" y="359"/>
                  </a:moveTo>
                  <a:cubicBezTo>
                    <a:pt x="198" y="384"/>
                    <a:pt x="191" y="408"/>
                    <a:pt x="188" y="440"/>
                  </a:cubicBezTo>
                  <a:cubicBezTo>
                    <a:pt x="185" y="435"/>
                    <a:pt x="187" y="432"/>
                    <a:pt x="187" y="428"/>
                  </a:cubicBezTo>
                  <a:cubicBezTo>
                    <a:pt x="185" y="416"/>
                    <a:pt x="189" y="388"/>
                    <a:pt x="188" y="371"/>
                  </a:cubicBezTo>
                  <a:cubicBezTo>
                    <a:pt x="182" y="371"/>
                    <a:pt x="182" y="371"/>
                    <a:pt x="182" y="371"/>
                  </a:cubicBezTo>
                  <a:cubicBezTo>
                    <a:pt x="189" y="366"/>
                    <a:pt x="197" y="361"/>
                    <a:pt x="206" y="359"/>
                  </a:cubicBezTo>
                  <a:close/>
                  <a:moveTo>
                    <a:pt x="160" y="393"/>
                  </a:moveTo>
                  <a:cubicBezTo>
                    <a:pt x="161" y="382"/>
                    <a:pt x="173" y="377"/>
                    <a:pt x="182" y="372"/>
                  </a:cubicBezTo>
                  <a:cubicBezTo>
                    <a:pt x="172" y="397"/>
                    <a:pt x="163" y="423"/>
                    <a:pt x="159" y="453"/>
                  </a:cubicBezTo>
                  <a:lnTo>
                    <a:pt x="160" y="393"/>
                  </a:lnTo>
                  <a:close/>
                  <a:moveTo>
                    <a:pt x="151" y="392"/>
                  </a:moveTo>
                  <a:cubicBezTo>
                    <a:pt x="143" y="412"/>
                    <a:pt x="137" y="435"/>
                    <a:pt x="130" y="456"/>
                  </a:cubicBezTo>
                  <a:cubicBezTo>
                    <a:pt x="136" y="405"/>
                    <a:pt x="136" y="405"/>
                    <a:pt x="136" y="405"/>
                  </a:cubicBezTo>
                  <a:cubicBezTo>
                    <a:pt x="137" y="399"/>
                    <a:pt x="146" y="396"/>
                    <a:pt x="151" y="392"/>
                  </a:cubicBezTo>
                  <a:close/>
                  <a:moveTo>
                    <a:pt x="121" y="412"/>
                  </a:moveTo>
                  <a:cubicBezTo>
                    <a:pt x="105" y="464"/>
                    <a:pt x="105" y="464"/>
                    <a:pt x="105" y="464"/>
                  </a:cubicBezTo>
                  <a:cubicBezTo>
                    <a:pt x="105" y="453"/>
                    <a:pt x="107" y="446"/>
                    <a:pt x="105" y="440"/>
                  </a:cubicBezTo>
                  <a:cubicBezTo>
                    <a:pt x="100" y="425"/>
                    <a:pt x="113" y="418"/>
                    <a:pt x="121" y="412"/>
                  </a:cubicBezTo>
                  <a:close/>
                  <a:moveTo>
                    <a:pt x="50" y="471"/>
                  </a:moveTo>
                  <a:cubicBezTo>
                    <a:pt x="50" y="471"/>
                    <a:pt x="50" y="473"/>
                    <a:pt x="49" y="473"/>
                  </a:cubicBezTo>
                  <a:cubicBezTo>
                    <a:pt x="43" y="480"/>
                    <a:pt x="35" y="487"/>
                    <a:pt x="26" y="492"/>
                  </a:cubicBezTo>
                  <a:cubicBezTo>
                    <a:pt x="33" y="484"/>
                    <a:pt x="40" y="475"/>
                    <a:pt x="50" y="471"/>
                  </a:cubicBezTo>
                  <a:close/>
                  <a:moveTo>
                    <a:pt x="46" y="485"/>
                  </a:moveTo>
                  <a:cubicBezTo>
                    <a:pt x="46" y="491"/>
                    <a:pt x="38" y="516"/>
                    <a:pt x="36" y="525"/>
                  </a:cubicBezTo>
                  <a:cubicBezTo>
                    <a:pt x="35" y="529"/>
                    <a:pt x="32" y="527"/>
                    <a:pt x="33" y="524"/>
                  </a:cubicBezTo>
                  <a:cubicBezTo>
                    <a:pt x="36" y="513"/>
                    <a:pt x="34" y="501"/>
                    <a:pt x="39" y="491"/>
                  </a:cubicBezTo>
                  <a:cubicBezTo>
                    <a:pt x="39" y="490"/>
                    <a:pt x="43" y="488"/>
                    <a:pt x="46" y="485"/>
                  </a:cubicBezTo>
                  <a:close/>
                  <a:moveTo>
                    <a:pt x="24" y="494"/>
                  </a:moveTo>
                  <a:cubicBezTo>
                    <a:pt x="24" y="495"/>
                    <a:pt x="23" y="496"/>
                    <a:pt x="23" y="496"/>
                  </a:cubicBezTo>
                  <a:cubicBezTo>
                    <a:pt x="20" y="500"/>
                    <a:pt x="15" y="505"/>
                    <a:pt x="12" y="507"/>
                  </a:cubicBezTo>
                  <a:lnTo>
                    <a:pt x="24" y="494"/>
                  </a:lnTo>
                  <a:close/>
                  <a:moveTo>
                    <a:pt x="37" y="549"/>
                  </a:moveTo>
                  <a:cubicBezTo>
                    <a:pt x="22" y="544"/>
                    <a:pt x="9" y="525"/>
                    <a:pt x="21" y="509"/>
                  </a:cubicBezTo>
                  <a:cubicBezTo>
                    <a:pt x="22" y="507"/>
                    <a:pt x="29" y="501"/>
                    <a:pt x="32" y="498"/>
                  </a:cubicBezTo>
                  <a:cubicBezTo>
                    <a:pt x="30" y="511"/>
                    <a:pt x="27" y="526"/>
                    <a:pt x="28" y="540"/>
                  </a:cubicBezTo>
                  <a:cubicBezTo>
                    <a:pt x="34" y="543"/>
                    <a:pt x="36" y="533"/>
                    <a:pt x="38" y="529"/>
                  </a:cubicBezTo>
                  <a:cubicBezTo>
                    <a:pt x="39" y="528"/>
                    <a:pt x="40" y="525"/>
                    <a:pt x="41" y="524"/>
                  </a:cubicBezTo>
                  <a:cubicBezTo>
                    <a:pt x="39" y="533"/>
                    <a:pt x="40" y="543"/>
                    <a:pt x="37" y="549"/>
                  </a:cubicBezTo>
                  <a:close/>
                  <a:moveTo>
                    <a:pt x="46" y="567"/>
                  </a:moveTo>
                  <a:cubicBezTo>
                    <a:pt x="44" y="569"/>
                    <a:pt x="43" y="567"/>
                    <a:pt x="42" y="566"/>
                  </a:cubicBezTo>
                  <a:cubicBezTo>
                    <a:pt x="41" y="564"/>
                    <a:pt x="49" y="562"/>
                    <a:pt x="46" y="567"/>
                  </a:cubicBezTo>
                  <a:close/>
                  <a:moveTo>
                    <a:pt x="54" y="545"/>
                  </a:moveTo>
                  <a:cubicBezTo>
                    <a:pt x="62" y="521"/>
                    <a:pt x="69" y="491"/>
                    <a:pt x="79" y="467"/>
                  </a:cubicBezTo>
                  <a:cubicBezTo>
                    <a:pt x="81" y="470"/>
                    <a:pt x="79" y="476"/>
                    <a:pt x="81" y="477"/>
                  </a:cubicBezTo>
                  <a:cubicBezTo>
                    <a:pt x="82" y="470"/>
                    <a:pt x="85" y="459"/>
                    <a:pt x="79" y="453"/>
                  </a:cubicBezTo>
                  <a:cubicBezTo>
                    <a:pt x="68" y="488"/>
                    <a:pt x="60" y="522"/>
                    <a:pt x="46" y="554"/>
                  </a:cubicBezTo>
                  <a:cubicBezTo>
                    <a:pt x="44" y="529"/>
                    <a:pt x="51" y="503"/>
                    <a:pt x="54" y="479"/>
                  </a:cubicBezTo>
                  <a:cubicBezTo>
                    <a:pt x="96" y="433"/>
                    <a:pt x="96" y="433"/>
                    <a:pt x="96" y="433"/>
                  </a:cubicBezTo>
                  <a:cubicBezTo>
                    <a:pt x="89" y="456"/>
                    <a:pt x="82" y="486"/>
                    <a:pt x="78" y="512"/>
                  </a:cubicBezTo>
                  <a:cubicBezTo>
                    <a:pt x="75" y="503"/>
                    <a:pt x="79" y="494"/>
                    <a:pt x="79" y="485"/>
                  </a:cubicBezTo>
                  <a:cubicBezTo>
                    <a:pt x="76" y="491"/>
                    <a:pt x="76" y="491"/>
                    <a:pt x="76" y="491"/>
                  </a:cubicBezTo>
                  <a:cubicBezTo>
                    <a:pt x="76" y="488"/>
                    <a:pt x="78" y="483"/>
                    <a:pt x="74" y="484"/>
                  </a:cubicBezTo>
                  <a:cubicBezTo>
                    <a:pt x="63" y="544"/>
                    <a:pt x="63" y="544"/>
                    <a:pt x="63" y="544"/>
                  </a:cubicBezTo>
                  <a:cubicBezTo>
                    <a:pt x="63" y="545"/>
                    <a:pt x="50" y="558"/>
                    <a:pt x="54" y="545"/>
                  </a:cubicBezTo>
                  <a:close/>
                  <a:moveTo>
                    <a:pt x="91" y="526"/>
                  </a:moveTo>
                  <a:cubicBezTo>
                    <a:pt x="90" y="531"/>
                    <a:pt x="73" y="541"/>
                    <a:pt x="72" y="535"/>
                  </a:cubicBezTo>
                  <a:cubicBezTo>
                    <a:pt x="69" y="547"/>
                    <a:pt x="71" y="524"/>
                    <a:pt x="77" y="531"/>
                  </a:cubicBezTo>
                  <a:cubicBezTo>
                    <a:pt x="82" y="501"/>
                    <a:pt x="91" y="473"/>
                    <a:pt x="98" y="442"/>
                  </a:cubicBezTo>
                  <a:cubicBezTo>
                    <a:pt x="98" y="443"/>
                    <a:pt x="100" y="439"/>
                    <a:pt x="101" y="441"/>
                  </a:cubicBezTo>
                  <a:cubicBezTo>
                    <a:pt x="104" y="455"/>
                    <a:pt x="101" y="470"/>
                    <a:pt x="97" y="482"/>
                  </a:cubicBezTo>
                  <a:cubicBezTo>
                    <a:pt x="93" y="496"/>
                    <a:pt x="92" y="512"/>
                    <a:pt x="91" y="526"/>
                  </a:cubicBezTo>
                  <a:close/>
                  <a:moveTo>
                    <a:pt x="120" y="505"/>
                  </a:moveTo>
                  <a:cubicBezTo>
                    <a:pt x="120" y="509"/>
                    <a:pt x="107" y="515"/>
                    <a:pt x="99" y="520"/>
                  </a:cubicBezTo>
                  <a:cubicBezTo>
                    <a:pt x="102" y="507"/>
                    <a:pt x="102" y="493"/>
                    <a:pt x="102" y="479"/>
                  </a:cubicBezTo>
                  <a:cubicBezTo>
                    <a:pt x="105" y="483"/>
                    <a:pt x="101" y="491"/>
                    <a:pt x="103" y="500"/>
                  </a:cubicBezTo>
                  <a:cubicBezTo>
                    <a:pt x="108" y="467"/>
                    <a:pt x="117" y="437"/>
                    <a:pt x="127" y="414"/>
                  </a:cubicBezTo>
                  <a:cubicBezTo>
                    <a:pt x="128" y="413"/>
                    <a:pt x="130" y="412"/>
                    <a:pt x="131" y="410"/>
                  </a:cubicBezTo>
                  <a:cubicBezTo>
                    <a:pt x="133" y="425"/>
                    <a:pt x="128" y="444"/>
                    <a:pt x="123" y="457"/>
                  </a:cubicBezTo>
                  <a:lnTo>
                    <a:pt x="120" y="505"/>
                  </a:lnTo>
                  <a:close/>
                  <a:moveTo>
                    <a:pt x="177" y="461"/>
                  </a:moveTo>
                  <a:cubicBezTo>
                    <a:pt x="161" y="474"/>
                    <a:pt x="145" y="487"/>
                    <a:pt x="128" y="498"/>
                  </a:cubicBezTo>
                  <a:cubicBezTo>
                    <a:pt x="129" y="485"/>
                    <a:pt x="129" y="471"/>
                    <a:pt x="131" y="457"/>
                  </a:cubicBezTo>
                  <a:cubicBezTo>
                    <a:pt x="134" y="462"/>
                    <a:pt x="131" y="469"/>
                    <a:pt x="131" y="474"/>
                  </a:cubicBezTo>
                  <a:cubicBezTo>
                    <a:pt x="138" y="449"/>
                    <a:pt x="145" y="421"/>
                    <a:pt x="154" y="400"/>
                  </a:cubicBezTo>
                  <a:cubicBezTo>
                    <a:pt x="156" y="405"/>
                    <a:pt x="158" y="412"/>
                    <a:pt x="157" y="418"/>
                  </a:cubicBezTo>
                  <a:cubicBezTo>
                    <a:pt x="151" y="408"/>
                    <a:pt x="154" y="425"/>
                    <a:pt x="156" y="425"/>
                  </a:cubicBezTo>
                  <a:cubicBezTo>
                    <a:pt x="154" y="437"/>
                    <a:pt x="148" y="459"/>
                    <a:pt x="149" y="475"/>
                  </a:cubicBezTo>
                  <a:cubicBezTo>
                    <a:pt x="149" y="478"/>
                    <a:pt x="155" y="478"/>
                    <a:pt x="155" y="474"/>
                  </a:cubicBezTo>
                  <a:cubicBezTo>
                    <a:pt x="156" y="470"/>
                    <a:pt x="158" y="465"/>
                    <a:pt x="159" y="460"/>
                  </a:cubicBezTo>
                  <a:cubicBezTo>
                    <a:pt x="160" y="460"/>
                    <a:pt x="160" y="454"/>
                    <a:pt x="159" y="457"/>
                  </a:cubicBezTo>
                  <a:cubicBezTo>
                    <a:pt x="159" y="457"/>
                    <a:pt x="158" y="457"/>
                    <a:pt x="158" y="457"/>
                  </a:cubicBezTo>
                  <a:cubicBezTo>
                    <a:pt x="158" y="458"/>
                    <a:pt x="158" y="458"/>
                    <a:pt x="158" y="458"/>
                  </a:cubicBezTo>
                  <a:cubicBezTo>
                    <a:pt x="158" y="458"/>
                    <a:pt x="158" y="458"/>
                    <a:pt x="158" y="457"/>
                  </a:cubicBezTo>
                  <a:cubicBezTo>
                    <a:pt x="184" y="383"/>
                    <a:pt x="184" y="383"/>
                    <a:pt x="184" y="383"/>
                  </a:cubicBezTo>
                  <a:lnTo>
                    <a:pt x="177" y="461"/>
                  </a:lnTo>
                  <a:close/>
                  <a:moveTo>
                    <a:pt x="202" y="443"/>
                  </a:moveTo>
                  <a:cubicBezTo>
                    <a:pt x="196" y="447"/>
                    <a:pt x="192" y="452"/>
                    <a:pt x="185" y="453"/>
                  </a:cubicBezTo>
                  <a:cubicBezTo>
                    <a:pt x="191" y="427"/>
                    <a:pt x="198" y="403"/>
                    <a:pt x="205" y="378"/>
                  </a:cubicBezTo>
                  <a:cubicBezTo>
                    <a:pt x="205" y="377"/>
                    <a:pt x="207" y="374"/>
                    <a:pt x="208" y="373"/>
                  </a:cubicBezTo>
                  <a:cubicBezTo>
                    <a:pt x="204" y="393"/>
                    <a:pt x="200" y="422"/>
                    <a:pt x="202" y="443"/>
                  </a:cubicBezTo>
                  <a:close/>
                  <a:moveTo>
                    <a:pt x="218" y="428"/>
                  </a:moveTo>
                  <a:cubicBezTo>
                    <a:pt x="218" y="432"/>
                    <a:pt x="213" y="435"/>
                    <a:pt x="209" y="438"/>
                  </a:cubicBezTo>
                  <a:cubicBezTo>
                    <a:pt x="209" y="425"/>
                    <a:pt x="209" y="412"/>
                    <a:pt x="210" y="398"/>
                  </a:cubicBezTo>
                  <a:cubicBezTo>
                    <a:pt x="214" y="401"/>
                    <a:pt x="210" y="408"/>
                    <a:pt x="211" y="411"/>
                  </a:cubicBezTo>
                  <a:cubicBezTo>
                    <a:pt x="214" y="406"/>
                    <a:pt x="217" y="400"/>
                    <a:pt x="217" y="394"/>
                  </a:cubicBezTo>
                  <a:cubicBezTo>
                    <a:pt x="216" y="384"/>
                    <a:pt x="222" y="394"/>
                    <a:pt x="222" y="395"/>
                  </a:cubicBezTo>
                  <a:cubicBezTo>
                    <a:pt x="219" y="407"/>
                    <a:pt x="220" y="418"/>
                    <a:pt x="218" y="428"/>
                  </a:cubicBezTo>
                  <a:close/>
                  <a:moveTo>
                    <a:pt x="211" y="393"/>
                  </a:moveTo>
                  <a:cubicBezTo>
                    <a:pt x="211" y="380"/>
                    <a:pt x="211" y="380"/>
                    <a:pt x="211" y="380"/>
                  </a:cubicBezTo>
                  <a:cubicBezTo>
                    <a:pt x="218" y="382"/>
                    <a:pt x="213" y="390"/>
                    <a:pt x="211" y="393"/>
                  </a:cubicBezTo>
                  <a:close/>
                  <a:moveTo>
                    <a:pt x="225" y="423"/>
                  </a:moveTo>
                  <a:cubicBezTo>
                    <a:pt x="225" y="419"/>
                    <a:pt x="224" y="407"/>
                    <a:pt x="225" y="404"/>
                  </a:cubicBezTo>
                  <a:cubicBezTo>
                    <a:pt x="225" y="403"/>
                    <a:pt x="226" y="400"/>
                    <a:pt x="227" y="399"/>
                  </a:cubicBezTo>
                  <a:cubicBezTo>
                    <a:pt x="239" y="410"/>
                    <a:pt x="239" y="410"/>
                    <a:pt x="239" y="410"/>
                  </a:cubicBezTo>
                  <a:cubicBezTo>
                    <a:pt x="232" y="417"/>
                    <a:pt x="228" y="412"/>
                    <a:pt x="225" y="423"/>
                  </a:cubicBezTo>
                  <a:close/>
                  <a:moveTo>
                    <a:pt x="282" y="404"/>
                  </a:moveTo>
                  <a:cubicBezTo>
                    <a:pt x="286" y="401"/>
                    <a:pt x="289" y="396"/>
                    <a:pt x="293" y="395"/>
                  </a:cubicBezTo>
                  <a:cubicBezTo>
                    <a:pt x="290" y="399"/>
                    <a:pt x="287" y="403"/>
                    <a:pt x="282" y="404"/>
                  </a:cubicBezTo>
                  <a:close/>
                  <a:moveTo>
                    <a:pt x="289" y="389"/>
                  </a:moveTo>
                  <a:cubicBezTo>
                    <a:pt x="281" y="395"/>
                    <a:pt x="273" y="402"/>
                    <a:pt x="264" y="410"/>
                  </a:cubicBezTo>
                  <a:cubicBezTo>
                    <a:pt x="239" y="399"/>
                    <a:pt x="214" y="378"/>
                    <a:pt x="212" y="343"/>
                  </a:cubicBezTo>
                  <a:cubicBezTo>
                    <a:pt x="212" y="349"/>
                    <a:pt x="206" y="341"/>
                    <a:pt x="210" y="338"/>
                  </a:cubicBezTo>
                  <a:cubicBezTo>
                    <a:pt x="243" y="306"/>
                    <a:pt x="278" y="284"/>
                    <a:pt x="311" y="255"/>
                  </a:cubicBezTo>
                  <a:cubicBezTo>
                    <a:pt x="324" y="282"/>
                    <a:pt x="344" y="307"/>
                    <a:pt x="368" y="327"/>
                  </a:cubicBezTo>
                  <a:cubicBezTo>
                    <a:pt x="345" y="350"/>
                    <a:pt x="316" y="369"/>
                    <a:pt x="289" y="389"/>
                  </a:cubicBezTo>
                  <a:close/>
                  <a:moveTo>
                    <a:pt x="371" y="316"/>
                  </a:moveTo>
                  <a:cubicBezTo>
                    <a:pt x="367" y="311"/>
                    <a:pt x="356" y="310"/>
                    <a:pt x="358" y="305"/>
                  </a:cubicBezTo>
                  <a:cubicBezTo>
                    <a:pt x="362" y="292"/>
                    <a:pt x="370" y="281"/>
                    <a:pt x="376" y="267"/>
                  </a:cubicBezTo>
                  <a:cubicBezTo>
                    <a:pt x="376" y="269"/>
                    <a:pt x="383" y="274"/>
                    <a:pt x="379" y="279"/>
                  </a:cubicBezTo>
                  <a:cubicBezTo>
                    <a:pt x="373" y="288"/>
                    <a:pt x="371" y="302"/>
                    <a:pt x="371" y="316"/>
                  </a:cubicBezTo>
                  <a:close/>
                  <a:moveTo>
                    <a:pt x="376" y="321"/>
                  </a:moveTo>
                  <a:cubicBezTo>
                    <a:pt x="380" y="310"/>
                    <a:pt x="386" y="299"/>
                    <a:pt x="391" y="290"/>
                  </a:cubicBezTo>
                  <a:cubicBezTo>
                    <a:pt x="394" y="284"/>
                    <a:pt x="397" y="290"/>
                    <a:pt x="396" y="292"/>
                  </a:cubicBezTo>
                  <a:cubicBezTo>
                    <a:pt x="393" y="305"/>
                    <a:pt x="389" y="317"/>
                    <a:pt x="389" y="331"/>
                  </a:cubicBezTo>
                  <a:cubicBezTo>
                    <a:pt x="383" y="330"/>
                    <a:pt x="380" y="325"/>
                    <a:pt x="376" y="321"/>
                  </a:cubicBezTo>
                  <a:close/>
                  <a:moveTo>
                    <a:pt x="399" y="295"/>
                  </a:moveTo>
                  <a:cubicBezTo>
                    <a:pt x="400" y="290"/>
                    <a:pt x="403" y="295"/>
                    <a:pt x="407" y="296"/>
                  </a:cubicBezTo>
                  <a:cubicBezTo>
                    <a:pt x="409" y="297"/>
                    <a:pt x="413" y="300"/>
                    <a:pt x="409" y="304"/>
                  </a:cubicBezTo>
                  <a:cubicBezTo>
                    <a:pt x="407" y="308"/>
                    <a:pt x="400" y="320"/>
                    <a:pt x="395" y="327"/>
                  </a:cubicBezTo>
                  <a:cubicBezTo>
                    <a:pt x="395" y="317"/>
                    <a:pt x="398" y="306"/>
                    <a:pt x="399" y="295"/>
                  </a:cubicBezTo>
                  <a:close/>
                  <a:moveTo>
                    <a:pt x="440" y="347"/>
                  </a:moveTo>
                  <a:cubicBezTo>
                    <a:pt x="439" y="356"/>
                    <a:pt x="434" y="352"/>
                    <a:pt x="432" y="352"/>
                  </a:cubicBezTo>
                  <a:cubicBezTo>
                    <a:pt x="420" y="347"/>
                    <a:pt x="406" y="344"/>
                    <a:pt x="397" y="336"/>
                  </a:cubicBezTo>
                  <a:cubicBezTo>
                    <a:pt x="414" y="303"/>
                    <a:pt x="414" y="303"/>
                    <a:pt x="414" y="303"/>
                  </a:cubicBezTo>
                  <a:cubicBezTo>
                    <a:pt x="420" y="309"/>
                    <a:pt x="414" y="327"/>
                    <a:pt x="415" y="336"/>
                  </a:cubicBezTo>
                  <a:cubicBezTo>
                    <a:pt x="416" y="342"/>
                    <a:pt x="422" y="339"/>
                    <a:pt x="423" y="337"/>
                  </a:cubicBezTo>
                  <a:cubicBezTo>
                    <a:pt x="428" y="328"/>
                    <a:pt x="432" y="319"/>
                    <a:pt x="438" y="311"/>
                  </a:cubicBezTo>
                  <a:cubicBezTo>
                    <a:pt x="446" y="322"/>
                    <a:pt x="442" y="340"/>
                    <a:pt x="440" y="347"/>
                  </a:cubicBezTo>
                  <a:close/>
                  <a:moveTo>
                    <a:pt x="448" y="318"/>
                  </a:moveTo>
                  <a:cubicBezTo>
                    <a:pt x="449" y="317"/>
                    <a:pt x="457" y="317"/>
                    <a:pt x="455" y="322"/>
                  </a:cubicBezTo>
                  <a:cubicBezTo>
                    <a:pt x="452" y="331"/>
                    <a:pt x="450" y="341"/>
                    <a:pt x="445" y="351"/>
                  </a:cubicBezTo>
                  <a:cubicBezTo>
                    <a:pt x="447" y="339"/>
                    <a:pt x="445" y="328"/>
                    <a:pt x="448" y="318"/>
                  </a:cubicBezTo>
                  <a:close/>
                  <a:moveTo>
                    <a:pt x="468" y="351"/>
                  </a:moveTo>
                  <a:cubicBezTo>
                    <a:pt x="470" y="361"/>
                    <a:pt x="461" y="356"/>
                    <a:pt x="457" y="356"/>
                  </a:cubicBezTo>
                  <a:cubicBezTo>
                    <a:pt x="473" y="332"/>
                    <a:pt x="473" y="332"/>
                    <a:pt x="473" y="332"/>
                  </a:cubicBezTo>
                  <a:cubicBezTo>
                    <a:pt x="473" y="335"/>
                    <a:pt x="476" y="346"/>
                    <a:pt x="468" y="351"/>
                  </a:cubicBezTo>
                  <a:close/>
                  <a:moveTo>
                    <a:pt x="451" y="356"/>
                  </a:moveTo>
                  <a:cubicBezTo>
                    <a:pt x="461" y="320"/>
                    <a:pt x="461" y="320"/>
                    <a:pt x="461" y="320"/>
                  </a:cubicBezTo>
                  <a:cubicBezTo>
                    <a:pt x="462" y="317"/>
                    <a:pt x="474" y="320"/>
                    <a:pt x="477" y="321"/>
                  </a:cubicBezTo>
                  <a:cubicBezTo>
                    <a:pt x="467" y="329"/>
                    <a:pt x="462" y="343"/>
                    <a:pt x="451" y="356"/>
                  </a:cubicBezTo>
                  <a:close/>
                  <a:moveTo>
                    <a:pt x="491" y="360"/>
                  </a:moveTo>
                  <a:cubicBezTo>
                    <a:pt x="489" y="361"/>
                    <a:pt x="478" y="360"/>
                    <a:pt x="474" y="360"/>
                  </a:cubicBezTo>
                  <a:cubicBezTo>
                    <a:pt x="480" y="345"/>
                    <a:pt x="490" y="332"/>
                    <a:pt x="501" y="322"/>
                  </a:cubicBezTo>
                  <a:cubicBezTo>
                    <a:pt x="503" y="330"/>
                    <a:pt x="499" y="335"/>
                    <a:pt x="495" y="346"/>
                  </a:cubicBezTo>
                  <a:cubicBezTo>
                    <a:pt x="493" y="351"/>
                    <a:pt x="494" y="357"/>
                    <a:pt x="491" y="360"/>
                  </a:cubicBezTo>
                  <a:close/>
                  <a:moveTo>
                    <a:pt x="510" y="321"/>
                  </a:moveTo>
                  <a:cubicBezTo>
                    <a:pt x="515" y="321"/>
                    <a:pt x="521" y="319"/>
                    <a:pt x="526" y="320"/>
                  </a:cubicBezTo>
                  <a:cubicBezTo>
                    <a:pt x="516" y="330"/>
                    <a:pt x="508" y="344"/>
                    <a:pt x="498" y="358"/>
                  </a:cubicBezTo>
                  <a:cubicBezTo>
                    <a:pt x="501" y="343"/>
                    <a:pt x="506" y="332"/>
                    <a:pt x="510" y="321"/>
                  </a:cubicBezTo>
                  <a:close/>
                  <a:moveTo>
                    <a:pt x="502" y="360"/>
                  </a:moveTo>
                  <a:cubicBezTo>
                    <a:pt x="511" y="346"/>
                    <a:pt x="521" y="333"/>
                    <a:pt x="532" y="322"/>
                  </a:cubicBezTo>
                  <a:cubicBezTo>
                    <a:pt x="527" y="332"/>
                    <a:pt x="522" y="347"/>
                    <a:pt x="519" y="361"/>
                  </a:cubicBezTo>
                  <a:lnTo>
                    <a:pt x="502" y="360"/>
                  </a:lnTo>
                  <a:close/>
                  <a:moveTo>
                    <a:pt x="527" y="343"/>
                  </a:moveTo>
                  <a:cubicBezTo>
                    <a:pt x="526" y="342"/>
                    <a:pt x="531" y="329"/>
                    <a:pt x="531" y="338"/>
                  </a:cubicBezTo>
                  <a:cubicBezTo>
                    <a:pt x="532" y="326"/>
                    <a:pt x="541" y="310"/>
                    <a:pt x="556" y="310"/>
                  </a:cubicBezTo>
                  <a:cubicBezTo>
                    <a:pt x="527" y="356"/>
                    <a:pt x="527" y="356"/>
                    <a:pt x="527" y="356"/>
                  </a:cubicBezTo>
                  <a:cubicBezTo>
                    <a:pt x="531" y="338"/>
                    <a:pt x="531" y="338"/>
                    <a:pt x="531" y="338"/>
                  </a:cubicBezTo>
                  <a:lnTo>
                    <a:pt x="527" y="343"/>
                  </a:lnTo>
                  <a:close/>
                  <a:moveTo>
                    <a:pt x="531" y="359"/>
                  </a:moveTo>
                  <a:cubicBezTo>
                    <a:pt x="541" y="342"/>
                    <a:pt x="550" y="325"/>
                    <a:pt x="564" y="309"/>
                  </a:cubicBezTo>
                  <a:cubicBezTo>
                    <a:pt x="562" y="315"/>
                    <a:pt x="562" y="320"/>
                    <a:pt x="562" y="324"/>
                  </a:cubicBezTo>
                  <a:cubicBezTo>
                    <a:pt x="567" y="313"/>
                    <a:pt x="569" y="301"/>
                    <a:pt x="580" y="294"/>
                  </a:cubicBezTo>
                  <a:cubicBezTo>
                    <a:pt x="572" y="316"/>
                    <a:pt x="561" y="336"/>
                    <a:pt x="551" y="354"/>
                  </a:cubicBezTo>
                  <a:cubicBezTo>
                    <a:pt x="549" y="358"/>
                    <a:pt x="538" y="357"/>
                    <a:pt x="531" y="359"/>
                  </a:cubicBezTo>
                  <a:close/>
                  <a:moveTo>
                    <a:pt x="559" y="351"/>
                  </a:moveTo>
                  <a:cubicBezTo>
                    <a:pt x="573" y="321"/>
                    <a:pt x="585" y="288"/>
                    <a:pt x="606" y="266"/>
                  </a:cubicBezTo>
                  <a:cubicBezTo>
                    <a:pt x="606" y="267"/>
                    <a:pt x="605" y="271"/>
                    <a:pt x="604" y="272"/>
                  </a:cubicBezTo>
                  <a:cubicBezTo>
                    <a:pt x="594" y="294"/>
                    <a:pt x="584" y="318"/>
                    <a:pt x="573" y="339"/>
                  </a:cubicBezTo>
                  <a:cubicBezTo>
                    <a:pt x="570" y="345"/>
                    <a:pt x="567" y="352"/>
                    <a:pt x="559" y="351"/>
                  </a:cubicBezTo>
                  <a:close/>
                  <a:moveTo>
                    <a:pt x="643" y="287"/>
                  </a:moveTo>
                  <a:cubicBezTo>
                    <a:pt x="648" y="273"/>
                    <a:pt x="652" y="260"/>
                    <a:pt x="657" y="247"/>
                  </a:cubicBezTo>
                  <a:cubicBezTo>
                    <a:pt x="650" y="247"/>
                    <a:pt x="649" y="254"/>
                    <a:pt x="647" y="260"/>
                  </a:cubicBezTo>
                  <a:cubicBezTo>
                    <a:pt x="650" y="258"/>
                    <a:pt x="650" y="258"/>
                    <a:pt x="650" y="258"/>
                  </a:cubicBezTo>
                  <a:cubicBezTo>
                    <a:pt x="651" y="261"/>
                    <a:pt x="650" y="266"/>
                    <a:pt x="646" y="267"/>
                  </a:cubicBezTo>
                  <a:cubicBezTo>
                    <a:pt x="647" y="260"/>
                    <a:pt x="647" y="260"/>
                    <a:pt x="647" y="260"/>
                  </a:cubicBezTo>
                  <a:cubicBezTo>
                    <a:pt x="646" y="262"/>
                    <a:pt x="644" y="264"/>
                    <a:pt x="643" y="266"/>
                  </a:cubicBezTo>
                  <a:cubicBezTo>
                    <a:pt x="635" y="305"/>
                    <a:pt x="611" y="334"/>
                    <a:pt x="575" y="347"/>
                  </a:cubicBezTo>
                  <a:cubicBezTo>
                    <a:pt x="647" y="224"/>
                    <a:pt x="647" y="224"/>
                    <a:pt x="647" y="224"/>
                  </a:cubicBezTo>
                  <a:cubicBezTo>
                    <a:pt x="633" y="257"/>
                    <a:pt x="618" y="288"/>
                    <a:pt x="601" y="319"/>
                  </a:cubicBezTo>
                  <a:cubicBezTo>
                    <a:pt x="600" y="321"/>
                    <a:pt x="601" y="333"/>
                    <a:pt x="604" y="327"/>
                  </a:cubicBezTo>
                  <a:cubicBezTo>
                    <a:pt x="620" y="294"/>
                    <a:pt x="637" y="264"/>
                    <a:pt x="657" y="234"/>
                  </a:cubicBezTo>
                  <a:cubicBezTo>
                    <a:pt x="657" y="246"/>
                    <a:pt x="657" y="246"/>
                    <a:pt x="657" y="246"/>
                  </a:cubicBezTo>
                  <a:cubicBezTo>
                    <a:pt x="659" y="241"/>
                    <a:pt x="661" y="236"/>
                    <a:pt x="663" y="232"/>
                  </a:cubicBezTo>
                  <a:cubicBezTo>
                    <a:pt x="665" y="230"/>
                    <a:pt x="665" y="223"/>
                    <a:pt x="660" y="224"/>
                  </a:cubicBezTo>
                  <a:cubicBezTo>
                    <a:pt x="656" y="226"/>
                    <a:pt x="655" y="232"/>
                    <a:pt x="651" y="234"/>
                  </a:cubicBezTo>
                  <a:cubicBezTo>
                    <a:pt x="654" y="221"/>
                    <a:pt x="661" y="210"/>
                    <a:pt x="667" y="199"/>
                  </a:cubicBezTo>
                  <a:cubicBezTo>
                    <a:pt x="670" y="227"/>
                    <a:pt x="658" y="267"/>
                    <a:pt x="643" y="287"/>
                  </a:cubicBezTo>
                  <a:close/>
                  <a:moveTo>
                    <a:pt x="656" y="137"/>
                  </a:moveTo>
                  <a:cubicBezTo>
                    <a:pt x="675" y="161"/>
                    <a:pt x="662" y="196"/>
                    <a:pt x="648" y="215"/>
                  </a:cubicBezTo>
                  <a:cubicBezTo>
                    <a:pt x="632" y="237"/>
                    <a:pt x="619" y="263"/>
                    <a:pt x="605" y="286"/>
                  </a:cubicBezTo>
                  <a:cubicBezTo>
                    <a:pt x="648" y="171"/>
                    <a:pt x="648" y="171"/>
                    <a:pt x="648" y="171"/>
                  </a:cubicBezTo>
                  <a:cubicBezTo>
                    <a:pt x="647" y="171"/>
                    <a:pt x="647" y="170"/>
                    <a:pt x="645" y="169"/>
                  </a:cubicBezTo>
                  <a:cubicBezTo>
                    <a:pt x="636" y="190"/>
                    <a:pt x="627" y="212"/>
                    <a:pt x="619" y="235"/>
                  </a:cubicBezTo>
                  <a:cubicBezTo>
                    <a:pt x="619" y="233"/>
                    <a:pt x="621" y="226"/>
                    <a:pt x="621" y="224"/>
                  </a:cubicBezTo>
                  <a:cubicBezTo>
                    <a:pt x="621" y="198"/>
                    <a:pt x="635" y="185"/>
                    <a:pt x="645" y="169"/>
                  </a:cubicBezTo>
                  <a:cubicBezTo>
                    <a:pt x="646" y="165"/>
                    <a:pt x="649" y="161"/>
                    <a:pt x="651" y="160"/>
                  </a:cubicBezTo>
                  <a:cubicBezTo>
                    <a:pt x="651" y="160"/>
                    <a:pt x="651" y="161"/>
                    <a:pt x="651" y="163"/>
                  </a:cubicBezTo>
                  <a:cubicBezTo>
                    <a:pt x="657" y="145"/>
                    <a:pt x="657" y="145"/>
                    <a:pt x="657" y="145"/>
                  </a:cubicBezTo>
                  <a:cubicBezTo>
                    <a:pt x="648" y="155"/>
                    <a:pt x="642" y="168"/>
                    <a:pt x="634" y="178"/>
                  </a:cubicBezTo>
                  <a:cubicBezTo>
                    <a:pt x="638" y="160"/>
                    <a:pt x="645" y="145"/>
                    <a:pt x="650" y="128"/>
                  </a:cubicBezTo>
                  <a:cubicBezTo>
                    <a:pt x="653" y="120"/>
                    <a:pt x="654" y="134"/>
                    <a:pt x="656" y="137"/>
                  </a:cubicBezTo>
                  <a:close/>
                  <a:moveTo>
                    <a:pt x="619" y="136"/>
                  </a:moveTo>
                  <a:cubicBezTo>
                    <a:pt x="618" y="133"/>
                    <a:pt x="615" y="128"/>
                    <a:pt x="620" y="124"/>
                  </a:cubicBezTo>
                  <a:cubicBezTo>
                    <a:pt x="624" y="120"/>
                    <a:pt x="627" y="114"/>
                    <a:pt x="631" y="109"/>
                  </a:cubicBezTo>
                  <a:cubicBezTo>
                    <a:pt x="634" y="111"/>
                    <a:pt x="623" y="131"/>
                    <a:pt x="619" y="136"/>
                  </a:cubicBezTo>
                  <a:close/>
                  <a:moveTo>
                    <a:pt x="623" y="151"/>
                  </a:moveTo>
                  <a:cubicBezTo>
                    <a:pt x="643" y="122"/>
                    <a:pt x="643" y="122"/>
                    <a:pt x="643" y="122"/>
                  </a:cubicBezTo>
                  <a:cubicBezTo>
                    <a:pt x="649" y="128"/>
                    <a:pt x="640" y="144"/>
                    <a:pt x="637" y="150"/>
                  </a:cubicBezTo>
                  <a:cubicBezTo>
                    <a:pt x="631" y="159"/>
                    <a:pt x="630" y="171"/>
                    <a:pt x="626" y="180"/>
                  </a:cubicBezTo>
                  <a:cubicBezTo>
                    <a:pt x="626" y="169"/>
                    <a:pt x="619" y="157"/>
                    <a:pt x="623" y="151"/>
                  </a:cubicBezTo>
                  <a:close/>
                  <a:moveTo>
                    <a:pt x="643" y="107"/>
                  </a:moveTo>
                  <a:cubicBezTo>
                    <a:pt x="646" y="110"/>
                    <a:pt x="649" y="115"/>
                    <a:pt x="645" y="117"/>
                  </a:cubicBezTo>
                  <a:cubicBezTo>
                    <a:pt x="636" y="122"/>
                    <a:pt x="631" y="132"/>
                    <a:pt x="626" y="140"/>
                  </a:cubicBezTo>
                  <a:cubicBezTo>
                    <a:pt x="638" y="104"/>
                    <a:pt x="638" y="104"/>
                    <a:pt x="638" y="104"/>
                  </a:cubicBezTo>
                  <a:cubicBezTo>
                    <a:pt x="641" y="95"/>
                    <a:pt x="644" y="106"/>
                    <a:pt x="643" y="107"/>
                  </a:cubicBezTo>
                  <a:close/>
                  <a:moveTo>
                    <a:pt x="633" y="94"/>
                  </a:moveTo>
                  <a:cubicBezTo>
                    <a:pt x="632" y="98"/>
                    <a:pt x="630" y="106"/>
                    <a:pt x="625" y="111"/>
                  </a:cubicBezTo>
                  <a:cubicBezTo>
                    <a:pt x="624" y="105"/>
                    <a:pt x="629" y="99"/>
                    <a:pt x="629" y="92"/>
                  </a:cubicBezTo>
                  <a:cubicBezTo>
                    <a:pt x="628" y="87"/>
                    <a:pt x="635" y="90"/>
                    <a:pt x="633" y="94"/>
                  </a:cubicBezTo>
                  <a:close/>
                  <a:moveTo>
                    <a:pt x="610" y="76"/>
                  </a:moveTo>
                  <a:cubicBezTo>
                    <a:pt x="610" y="76"/>
                    <a:pt x="612" y="73"/>
                    <a:pt x="612" y="72"/>
                  </a:cubicBezTo>
                  <a:cubicBezTo>
                    <a:pt x="610" y="67"/>
                    <a:pt x="614" y="68"/>
                    <a:pt x="616" y="70"/>
                  </a:cubicBezTo>
                  <a:cubicBezTo>
                    <a:pt x="621" y="75"/>
                    <a:pt x="628" y="81"/>
                    <a:pt x="625" y="90"/>
                  </a:cubicBezTo>
                  <a:cubicBezTo>
                    <a:pt x="622" y="101"/>
                    <a:pt x="619" y="114"/>
                    <a:pt x="613" y="121"/>
                  </a:cubicBezTo>
                  <a:cubicBezTo>
                    <a:pt x="607" y="112"/>
                    <a:pt x="592" y="103"/>
                    <a:pt x="600" y="89"/>
                  </a:cubicBezTo>
                  <a:cubicBezTo>
                    <a:pt x="604" y="89"/>
                    <a:pt x="601" y="99"/>
                    <a:pt x="606" y="99"/>
                  </a:cubicBezTo>
                  <a:cubicBezTo>
                    <a:pt x="605" y="91"/>
                    <a:pt x="608" y="83"/>
                    <a:pt x="610" y="76"/>
                  </a:cubicBezTo>
                  <a:close/>
                  <a:moveTo>
                    <a:pt x="598" y="58"/>
                  </a:moveTo>
                  <a:cubicBezTo>
                    <a:pt x="600" y="55"/>
                    <a:pt x="605" y="61"/>
                    <a:pt x="605" y="64"/>
                  </a:cubicBezTo>
                  <a:cubicBezTo>
                    <a:pt x="605" y="68"/>
                    <a:pt x="599" y="81"/>
                    <a:pt x="597" y="86"/>
                  </a:cubicBezTo>
                  <a:cubicBezTo>
                    <a:pt x="595" y="81"/>
                    <a:pt x="599" y="74"/>
                    <a:pt x="600" y="67"/>
                  </a:cubicBezTo>
                  <a:cubicBezTo>
                    <a:pt x="595" y="73"/>
                    <a:pt x="590" y="85"/>
                    <a:pt x="590" y="94"/>
                  </a:cubicBezTo>
                  <a:cubicBezTo>
                    <a:pt x="585" y="89"/>
                    <a:pt x="579" y="86"/>
                    <a:pt x="576" y="81"/>
                  </a:cubicBezTo>
                  <a:cubicBezTo>
                    <a:pt x="583" y="74"/>
                    <a:pt x="589" y="65"/>
                    <a:pt x="598" y="58"/>
                  </a:cubicBezTo>
                  <a:close/>
                  <a:moveTo>
                    <a:pt x="593" y="56"/>
                  </a:moveTo>
                  <a:cubicBezTo>
                    <a:pt x="589" y="62"/>
                    <a:pt x="583" y="66"/>
                    <a:pt x="579" y="71"/>
                  </a:cubicBezTo>
                  <a:cubicBezTo>
                    <a:pt x="579" y="62"/>
                    <a:pt x="584" y="56"/>
                    <a:pt x="585" y="48"/>
                  </a:cubicBezTo>
                  <a:cubicBezTo>
                    <a:pt x="588" y="49"/>
                    <a:pt x="595" y="52"/>
                    <a:pt x="593" y="56"/>
                  </a:cubicBezTo>
                  <a:close/>
                  <a:moveTo>
                    <a:pt x="583" y="37"/>
                  </a:moveTo>
                  <a:cubicBezTo>
                    <a:pt x="571" y="32"/>
                    <a:pt x="557" y="24"/>
                    <a:pt x="541" y="22"/>
                  </a:cubicBezTo>
                  <a:cubicBezTo>
                    <a:pt x="540" y="22"/>
                    <a:pt x="538" y="19"/>
                    <a:pt x="537" y="18"/>
                  </a:cubicBezTo>
                  <a:cubicBezTo>
                    <a:pt x="556" y="20"/>
                    <a:pt x="570" y="28"/>
                    <a:pt x="583" y="37"/>
                  </a:cubicBezTo>
                  <a:close/>
                  <a:moveTo>
                    <a:pt x="550" y="33"/>
                  </a:moveTo>
                  <a:cubicBezTo>
                    <a:pt x="550" y="40"/>
                    <a:pt x="539" y="46"/>
                    <a:pt x="532" y="53"/>
                  </a:cubicBezTo>
                  <a:cubicBezTo>
                    <a:pt x="532" y="47"/>
                    <a:pt x="535" y="41"/>
                    <a:pt x="535" y="36"/>
                  </a:cubicBezTo>
                  <a:cubicBezTo>
                    <a:pt x="533" y="23"/>
                    <a:pt x="546" y="31"/>
                    <a:pt x="550" y="33"/>
                  </a:cubicBezTo>
                  <a:close/>
                  <a:moveTo>
                    <a:pt x="506" y="14"/>
                  </a:moveTo>
                  <a:cubicBezTo>
                    <a:pt x="536" y="16"/>
                    <a:pt x="536" y="16"/>
                    <a:pt x="536" y="16"/>
                  </a:cubicBezTo>
                  <a:cubicBezTo>
                    <a:pt x="527" y="20"/>
                    <a:pt x="516" y="17"/>
                    <a:pt x="506" y="15"/>
                  </a:cubicBezTo>
                  <a:lnTo>
                    <a:pt x="506" y="14"/>
                  </a:lnTo>
                  <a:close/>
                  <a:moveTo>
                    <a:pt x="516" y="24"/>
                  </a:moveTo>
                  <a:cubicBezTo>
                    <a:pt x="511" y="33"/>
                    <a:pt x="502" y="41"/>
                    <a:pt x="494" y="47"/>
                  </a:cubicBezTo>
                  <a:cubicBezTo>
                    <a:pt x="494" y="34"/>
                    <a:pt x="500" y="37"/>
                    <a:pt x="506" y="24"/>
                  </a:cubicBezTo>
                  <a:lnTo>
                    <a:pt x="516" y="24"/>
                  </a:lnTo>
                  <a:close/>
                  <a:moveTo>
                    <a:pt x="501" y="14"/>
                  </a:moveTo>
                  <a:cubicBezTo>
                    <a:pt x="495" y="15"/>
                    <a:pt x="488" y="15"/>
                    <a:pt x="483" y="13"/>
                  </a:cubicBezTo>
                  <a:cubicBezTo>
                    <a:pt x="482" y="12"/>
                    <a:pt x="482" y="11"/>
                    <a:pt x="481" y="11"/>
                  </a:cubicBezTo>
                  <a:lnTo>
                    <a:pt x="501" y="14"/>
                  </a:lnTo>
                  <a:close/>
                  <a:moveTo>
                    <a:pt x="465" y="22"/>
                  </a:moveTo>
                  <a:cubicBezTo>
                    <a:pt x="471" y="17"/>
                    <a:pt x="471" y="25"/>
                    <a:pt x="470" y="26"/>
                  </a:cubicBezTo>
                  <a:cubicBezTo>
                    <a:pt x="468" y="33"/>
                    <a:pt x="474" y="32"/>
                    <a:pt x="475" y="28"/>
                  </a:cubicBezTo>
                  <a:cubicBezTo>
                    <a:pt x="477" y="25"/>
                    <a:pt x="477" y="19"/>
                    <a:pt x="486" y="21"/>
                  </a:cubicBezTo>
                  <a:cubicBezTo>
                    <a:pt x="492" y="22"/>
                    <a:pt x="475" y="35"/>
                    <a:pt x="470" y="41"/>
                  </a:cubicBezTo>
                  <a:cubicBezTo>
                    <a:pt x="465" y="47"/>
                    <a:pt x="466" y="36"/>
                    <a:pt x="470" y="38"/>
                  </a:cubicBezTo>
                  <a:cubicBezTo>
                    <a:pt x="469" y="26"/>
                    <a:pt x="464" y="37"/>
                    <a:pt x="463" y="39"/>
                  </a:cubicBezTo>
                  <a:cubicBezTo>
                    <a:pt x="458" y="48"/>
                    <a:pt x="465" y="47"/>
                    <a:pt x="461" y="49"/>
                  </a:cubicBezTo>
                  <a:cubicBezTo>
                    <a:pt x="453" y="54"/>
                    <a:pt x="443" y="54"/>
                    <a:pt x="433" y="56"/>
                  </a:cubicBezTo>
                  <a:cubicBezTo>
                    <a:pt x="441" y="44"/>
                    <a:pt x="450" y="34"/>
                    <a:pt x="460" y="26"/>
                  </a:cubicBezTo>
                  <a:cubicBezTo>
                    <a:pt x="461" y="25"/>
                    <a:pt x="464" y="23"/>
                    <a:pt x="465" y="22"/>
                  </a:cubicBezTo>
                  <a:close/>
                  <a:moveTo>
                    <a:pt x="457" y="22"/>
                  </a:moveTo>
                  <a:cubicBezTo>
                    <a:pt x="445" y="32"/>
                    <a:pt x="434" y="44"/>
                    <a:pt x="427" y="58"/>
                  </a:cubicBezTo>
                  <a:cubicBezTo>
                    <a:pt x="426" y="59"/>
                    <a:pt x="425" y="59"/>
                    <a:pt x="424" y="59"/>
                  </a:cubicBezTo>
                  <a:cubicBezTo>
                    <a:pt x="429" y="55"/>
                    <a:pt x="421" y="54"/>
                    <a:pt x="421" y="57"/>
                  </a:cubicBezTo>
                  <a:cubicBezTo>
                    <a:pt x="419" y="58"/>
                    <a:pt x="419" y="58"/>
                    <a:pt x="419" y="58"/>
                  </a:cubicBezTo>
                  <a:cubicBezTo>
                    <a:pt x="419" y="55"/>
                    <a:pt x="418" y="55"/>
                    <a:pt x="418" y="58"/>
                  </a:cubicBezTo>
                  <a:cubicBezTo>
                    <a:pt x="418" y="62"/>
                    <a:pt x="418" y="62"/>
                    <a:pt x="418" y="62"/>
                  </a:cubicBezTo>
                  <a:cubicBezTo>
                    <a:pt x="387" y="95"/>
                    <a:pt x="357" y="135"/>
                    <a:pt x="338" y="180"/>
                  </a:cubicBezTo>
                  <a:cubicBezTo>
                    <a:pt x="352" y="149"/>
                    <a:pt x="366" y="117"/>
                    <a:pt x="379" y="83"/>
                  </a:cubicBezTo>
                  <a:cubicBezTo>
                    <a:pt x="384" y="89"/>
                    <a:pt x="379" y="94"/>
                    <a:pt x="380" y="99"/>
                  </a:cubicBezTo>
                  <a:cubicBezTo>
                    <a:pt x="392" y="89"/>
                    <a:pt x="402" y="69"/>
                    <a:pt x="412" y="56"/>
                  </a:cubicBezTo>
                  <a:cubicBezTo>
                    <a:pt x="418" y="49"/>
                    <a:pt x="424" y="42"/>
                    <a:pt x="431" y="34"/>
                  </a:cubicBezTo>
                  <a:cubicBezTo>
                    <a:pt x="431" y="45"/>
                    <a:pt x="431" y="45"/>
                    <a:pt x="431" y="45"/>
                  </a:cubicBezTo>
                  <a:cubicBezTo>
                    <a:pt x="434" y="37"/>
                    <a:pt x="440" y="28"/>
                    <a:pt x="445" y="22"/>
                  </a:cubicBezTo>
                  <a:cubicBezTo>
                    <a:pt x="446" y="21"/>
                    <a:pt x="453" y="22"/>
                    <a:pt x="457"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4" name="Freeform 6"/>
            <p:cNvSpPr>
              <a:spLocks/>
            </p:cNvSpPr>
            <p:nvPr/>
          </p:nvSpPr>
          <p:spPr bwMode="auto">
            <a:xfrm>
              <a:off x="7281863" y="2617788"/>
              <a:ext cx="26988" cy="61913"/>
            </a:xfrm>
            <a:custGeom>
              <a:avLst/>
              <a:gdLst>
                <a:gd name="T0" fmla="*/ 1 w 13"/>
                <a:gd name="T1" fmla="*/ 21 h 31"/>
                <a:gd name="T2" fmla="*/ 4 w 13"/>
                <a:gd name="T3" fmla="*/ 28 h 31"/>
                <a:gd name="T4" fmla="*/ 13 w 13"/>
                <a:gd name="T5" fmla="*/ 8 h 31"/>
                <a:gd name="T6" fmla="*/ 13 w 13"/>
                <a:gd name="T7" fmla="*/ 0 h 31"/>
                <a:gd name="T8" fmla="*/ 1 w 13"/>
                <a:gd name="T9" fmla="*/ 21 h 31"/>
              </a:gdLst>
              <a:ahLst/>
              <a:cxnLst>
                <a:cxn ang="0">
                  <a:pos x="T0" y="T1"/>
                </a:cxn>
                <a:cxn ang="0">
                  <a:pos x="T2" y="T3"/>
                </a:cxn>
                <a:cxn ang="0">
                  <a:pos x="T4" y="T5"/>
                </a:cxn>
                <a:cxn ang="0">
                  <a:pos x="T6" y="T7"/>
                </a:cxn>
                <a:cxn ang="0">
                  <a:pos x="T8" y="T9"/>
                </a:cxn>
              </a:cxnLst>
              <a:rect l="0" t="0" r="r" b="b"/>
              <a:pathLst>
                <a:path w="13" h="31">
                  <a:moveTo>
                    <a:pt x="1" y="21"/>
                  </a:moveTo>
                  <a:cubicBezTo>
                    <a:pt x="0" y="23"/>
                    <a:pt x="1" y="31"/>
                    <a:pt x="4" y="28"/>
                  </a:cubicBezTo>
                  <a:cubicBezTo>
                    <a:pt x="9" y="24"/>
                    <a:pt x="10" y="15"/>
                    <a:pt x="13" y="8"/>
                  </a:cubicBezTo>
                  <a:cubicBezTo>
                    <a:pt x="10" y="6"/>
                    <a:pt x="13" y="3"/>
                    <a:pt x="13" y="0"/>
                  </a:cubicBezTo>
                  <a:cubicBezTo>
                    <a:pt x="8" y="6"/>
                    <a:pt x="6" y="14"/>
                    <a:pt x="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5" name="Freeform 7"/>
            <p:cNvSpPr>
              <a:spLocks/>
            </p:cNvSpPr>
            <p:nvPr/>
          </p:nvSpPr>
          <p:spPr bwMode="auto">
            <a:xfrm>
              <a:off x="6383338" y="2874963"/>
              <a:ext cx="4763" cy="28575"/>
            </a:xfrm>
            <a:custGeom>
              <a:avLst/>
              <a:gdLst>
                <a:gd name="T0" fmla="*/ 0 w 3"/>
                <a:gd name="T1" fmla="*/ 0 h 14"/>
                <a:gd name="T2" fmla="*/ 0 w 3"/>
                <a:gd name="T3" fmla="*/ 14 h 14"/>
                <a:gd name="T4" fmla="*/ 0 w 3"/>
                <a:gd name="T5" fmla="*/ 0 h 14"/>
              </a:gdLst>
              <a:ahLst/>
              <a:cxnLst>
                <a:cxn ang="0">
                  <a:pos x="T0" y="T1"/>
                </a:cxn>
                <a:cxn ang="0">
                  <a:pos x="T2" y="T3"/>
                </a:cxn>
                <a:cxn ang="0">
                  <a:pos x="T4" y="T5"/>
                </a:cxn>
              </a:cxnLst>
              <a:rect l="0" t="0" r="r" b="b"/>
              <a:pathLst>
                <a:path w="3" h="14">
                  <a:moveTo>
                    <a:pt x="0" y="0"/>
                  </a:moveTo>
                  <a:cubicBezTo>
                    <a:pt x="0" y="14"/>
                    <a:pt x="0" y="14"/>
                    <a:pt x="0" y="14"/>
                  </a:cubicBezTo>
                  <a:cubicBezTo>
                    <a:pt x="2" y="11"/>
                    <a:pt x="3" y="2"/>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6" name="Freeform 8"/>
            <p:cNvSpPr>
              <a:spLocks/>
            </p:cNvSpPr>
            <p:nvPr/>
          </p:nvSpPr>
          <p:spPr bwMode="auto">
            <a:xfrm>
              <a:off x="6919913" y="2300288"/>
              <a:ext cx="1588" cy="3175"/>
            </a:xfrm>
            <a:custGeom>
              <a:avLst/>
              <a:gdLst>
                <a:gd name="T0" fmla="*/ 0 w 1"/>
                <a:gd name="T1" fmla="*/ 0 h 2"/>
                <a:gd name="T2" fmla="*/ 1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0"/>
                    <a:pt x="1" y="1"/>
                    <a:pt x="1" y="2"/>
                  </a:cubicBezTo>
                  <a:cubicBezTo>
                    <a:pt x="1" y="1"/>
                    <a:pt x="1" y="1"/>
                    <a:pt x="1" y="1"/>
                  </a:cubicBezTo>
                  <a:cubicBezTo>
                    <a:pt x="1"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7" name="Freeform 9"/>
            <p:cNvSpPr>
              <a:spLocks/>
            </p:cNvSpPr>
            <p:nvPr/>
          </p:nvSpPr>
          <p:spPr bwMode="auto">
            <a:xfrm>
              <a:off x="6916738" y="2301875"/>
              <a:ext cx="11113" cy="20638"/>
            </a:xfrm>
            <a:custGeom>
              <a:avLst/>
              <a:gdLst>
                <a:gd name="T0" fmla="*/ 0 w 5"/>
                <a:gd name="T1" fmla="*/ 3 h 10"/>
                <a:gd name="T2" fmla="*/ 2 w 5"/>
                <a:gd name="T3" fmla="*/ 0 h 10"/>
                <a:gd name="T4" fmla="*/ 2 w 5"/>
                <a:gd name="T5" fmla="*/ 1 h 10"/>
                <a:gd name="T6" fmla="*/ 0 w 5"/>
                <a:gd name="T7" fmla="*/ 3 h 10"/>
              </a:gdLst>
              <a:ahLst/>
              <a:cxnLst>
                <a:cxn ang="0">
                  <a:pos x="T0" y="T1"/>
                </a:cxn>
                <a:cxn ang="0">
                  <a:pos x="T2" y="T3"/>
                </a:cxn>
                <a:cxn ang="0">
                  <a:pos x="T4" y="T5"/>
                </a:cxn>
                <a:cxn ang="0">
                  <a:pos x="T6" y="T7"/>
                </a:cxn>
              </a:cxnLst>
              <a:rect l="0" t="0" r="r" b="b"/>
              <a:pathLst>
                <a:path w="5" h="10">
                  <a:moveTo>
                    <a:pt x="0" y="3"/>
                  </a:moveTo>
                  <a:cubicBezTo>
                    <a:pt x="1" y="10"/>
                    <a:pt x="5" y="4"/>
                    <a:pt x="2" y="0"/>
                  </a:cubicBezTo>
                  <a:cubicBezTo>
                    <a:pt x="2" y="0"/>
                    <a:pt x="2" y="0"/>
                    <a:pt x="2" y="1"/>
                  </a:cubicBezTo>
                  <a:cubicBezTo>
                    <a:pt x="2" y="1"/>
                    <a:pt x="1" y="2"/>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38" name="组合 37"/>
          <p:cNvGrpSpPr/>
          <p:nvPr/>
        </p:nvGrpSpPr>
        <p:grpSpPr>
          <a:xfrm>
            <a:off x="6183312" y="3592514"/>
            <a:ext cx="1431925" cy="1168401"/>
            <a:chOff x="6183313" y="1962150"/>
            <a:chExt cx="1431925" cy="1168401"/>
          </a:xfrm>
          <a:solidFill>
            <a:srgbClr val="FF3E3E"/>
          </a:solidFill>
        </p:grpSpPr>
        <p:sp>
          <p:nvSpPr>
            <p:cNvPr id="39" name="Freeform 5"/>
            <p:cNvSpPr>
              <a:spLocks noEditPoints="1"/>
            </p:cNvSpPr>
            <p:nvPr/>
          </p:nvSpPr>
          <p:spPr bwMode="auto">
            <a:xfrm>
              <a:off x="6183313" y="1962150"/>
              <a:ext cx="1431925" cy="1168401"/>
            </a:xfrm>
            <a:custGeom>
              <a:avLst/>
              <a:gdLst>
                <a:gd name="T0" fmla="*/ 43 w 710"/>
                <a:gd name="T1" fmla="*/ 578 h 578"/>
                <a:gd name="T2" fmla="*/ 448 w 710"/>
                <a:gd name="T3" fmla="*/ 6 h 578"/>
                <a:gd name="T4" fmla="*/ 382 w 710"/>
                <a:gd name="T5" fmla="*/ 84 h 578"/>
                <a:gd name="T6" fmla="*/ 367 w 710"/>
                <a:gd name="T7" fmla="*/ 55 h 578"/>
                <a:gd name="T8" fmla="*/ 367 w 710"/>
                <a:gd name="T9" fmla="*/ 57 h 578"/>
                <a:gd name="T10" fmla="*/ 325 w 710"/>
                <a:gd name="T11" fmla="*/ 171 h 578"/>
                <a:gd name="T12" fmla="*/ 497 w 710"/>
                <a:gd name="T13" fmla="*/ 69 h 578"/>
                <a:gd name="T14" fmla="*/ 570 w 710"/>
                <a:gd name="T15" fmla="*/ 280 h 578"/>
                <a:gd name="T16" fmla="*/ 484 w 710"/>
                <a:gd name="T17" fmla="*/ 62 h 578"/>
                <a:gd name="T18" fmla="*/ 484 w 710"/>
                <a:gd name="T19" fmla="*/ 49 h 578"/>
                <a:gd name="T20" fmla="*/ 560 w 710"/>
                <a:gd name="T21" fmla="*/ 53 h 578"/>
                <a:gd name="T22" fmla="*/ 501 w 710"/>
                <a:gd name="T23" fmla="*/ 49 h 578"/>
                <a:gd name="T24" fmla="*/ 592 w 710"/>
                <a:gd name="T25" fmla="*/ 108 h 578"/>
                <a:gd name="T26" fmla="*/ 423 w 710"/>
                <a:gd name="T27" fmla="*/ 308 h 578"/>
                <a:gd name="T28" fmla="*/ 373 w 710"/>
                <a:gd name="T29" fmla="*/ 262 h 578"/>
                <a:gd name="T30" fmla="*/ 357 w 710"/>
                <a:gd name="T31" fmla="*/ 247 h 578"/>
                <a:gd name="T32" fmla="*/ 329 w 710"/>
                <a:gd name="T33" fmla="*/ 259 h 578"/>
                <a:gd name="T34" fmla="*/ 352 w 710"/>
                <a:gd name="T35" fmla="*/ 199 h 578"/>
                <a:gd name="T36" fmla="*/ 201 w 710"/>
                <a:gd name="T37" fmla="*/ 352 h 578"/>
                <a:gd name="T38" fmla="*/ 206 w 710"/>
                <a:gd name="T39" fmla="*/ 359 h 578"/>
                <a:gd name="T40" fmla="*/ 151 w 710"/>
                <a:gd name="T41" fmla="*/ 392 h 578"/>
                <a:gd name="T42" fmla="*/ 50 w 710"/>
                <a:gd name="T43" fmla="*/ 471 h 578"/>
                <a:gd name="T44" fmla="*/ 12 w 710"/>
                <a:gd name="T45" fmla="*/ 507 h 578"/>
                <a:gd name="T46" fmla="*/ 37 w 710"/>
                <a:gd name="T47" fmla="*/ 549 h 578"/>
                <a:gd name="T48" fmla="*/ 46 w 710"/>
                <a:gd name="T49" fmla="*/ 554 h 578"/>
                <a:gd name="T50" fmla="*/ 54 w 710"/>
                <a:gd name="T51" fmla="*/ 545 h 578"/>
                <a:gd name="T52" fmla="*/ 120 w 710"/>
                <a:gd name="T53" fmla="*/ 505 h 578"/>
                <a:gd name="T54" fmla="*/ 177 w 710"/>
                <a:gd name="T55" fmla="*/ 461 h 578"/>
                <a:gd name="T56" fmla="*/ 155 w 710"/>
                <a:gd name="T57" fmla="*/ 474 h 578"/>
                <a:gd name="T58" fmla="*/ 202 w 710"/>
                <a:gd name="T59" fmla="*/ 443 h 578"/>
                <a:gd name="T60" fmla="*/ 211 w 710"/>
                <a:gd name="T61" fmla="*/ 411 h 578"/>
                <a:gd name="T62" fmla="*/ 225 w 710"/>
                <a:gd name="T63" fmla="*/ 404 h 578"/>
                <a:gd name="T64" fmla="*/ 264 w 710"/>
                <a:gd name="T65" fmla="*/ 410 h 578"/>
                <a:gd name="T66" fmla="*/ 376 w 710"/>
                <a:gd name="T67" fmla="*/ 267 h 578"/>
                <a:gd name="T68" fmla="*/ 399 w 710"/>
                <a:gd name="T69" fmla="*/ 295 h 578"/>
                <a:gd name="T70" fmla="*/ 414 w 710"/>
                <a:gd name="T71" fmla="*/ 303 h 578"/>
                <a:gd name="T72" fmla="*/ 448 w 710"/>
                <a:gd name="T73" fmla="*/ 318 h 578"/>
                <a:gd name="T74" fmla="*/ 451 w 710"/>
                <a:gd name="T75" fmla="*/ 356 h 578"/>
                <a:gd name="T76" fmla="*/ 498 w 710"/>
                <a:gd name="T77" fmla="*/ 358 h 578"/>
                <a:gd name="T78" fmla="*/ 556 w 710"/>
                <a:gd name="T79" fmla="*/ 310 h 578"/>
                <a:gd name="T80" fmla="*/ 551 w 710"/>
                <a:gd name="T81" fmla="*/ 354 h 578"/>
                <a:gd name="T82" fmla="*/ 657 w 710"/>
                <a:gd name="T83" fmla="*/ 247 h 578"/>
                <a:gd name="T84" fmla="*/ 601 w 710"/>
                <a:gd name="T85" fmla="*/ 319 h 578"/>
                <a:gd name="T86" fmla="*/ 643 w 710"/>
                <a:gd name="T87" fmla="*/ 287 h 578"/>
                <a:gd name="T88" fmla="*/ 645 w 710"/>
                <a:gd name="T89" fmla="*/ 169 h 578"/>
                <a:gd name="T90" fmla="*/ 620 w 710"/>
                <a:gd name="T91" fmla="*/ 124 h 578"/>
                <a:gd name="T92" fmla="*/ 643 w 710"/>
                <a:gd name="T93" fmla="*/ 107 h 578"/>
                <a:gd name="T94" fmla="*/ 633 w 710"/>
                <a:gd name="T95" fmla="*/ 94 h 578"/>
                <a:gd name="T96" fmla="*/ 610 w 710"/>
                <a:gd name="T97" fmla="*/ 76 h 578"/>
                <a:gd name="T98" fmla="*/ 593 w 710"/>
                <a:gd name="T99" fmla="*/ 56 h 578"/>
                <a:gd name="T100" fmla="*/ 550 w 710"/>
                <a:gd name="T101" fmla="*/ 33 h 578"/>
                <a:gd name="T102" fmla="*/ 516 w 710"/>
                <a:gd name="T103" fmla="*/ 24 h 578"/>
                <a:gd name="T104" fmla="*/ 465 w 710"/>
                <a:gd name="T105" fmla="*/ 22 h 578"/>
                <a:gd name="T106" fmla="*/ 433 w 710"/>
                <a:gd name="T107" fmla="*/ 56 h 578"/>
                <a:gd name="T108" fmla="*/ 418 w 710"/>
                <a:gd name="T109" fmla="*/ 58 h 578"/>
                <a:gd name="T110" fmla="*/ 445 w 710"/>
                <a:gd name="T111" fmla="*/ 22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0" h="578">
                  <a:moveTo>
                    <a:pt x="442" y="8"/>
                  </a:moveTo>
                  <a:cubicBezTo>
                    <a:pt x="404" y="15"/>
                    <a:pt x="374" y="34"/>
                    <a:pt x="348" y="54"/>
                  </a:cubicBezTo>
                  <a:cubicBezTo>
                    <a:pt x="304" y="88"/>
                    <a:pt x="282" y="177"/>
                    <a:pt x="309" y="247"/>
                  </a:cubicBezTo>
                  <a:cubicBezTo>
                    <a:pt x="302" y="249"/>
                    <a:pt x="297" y="255"/>
                    <a:pt x="291" y="260"/>
                  </a:cubicBezTo>
                  <a:cubicBezTo>
                    <a:pt x="250" y="294"/>
                    <a:pt x="205" y="326"/>
                    <a:pt x="174" y="366"/>
                  </a:cubicBezTo>
                  <a:cubicBezTo>
                    <a:pt x="110" y="407"/>
                    <a:pt x="56" y="454"/>
                    <a:pt x="5" y="504"/>
                  </a:cubicBezTo>
                  <a:cubicBezTo>
                    <a:pt x="2" y="507"/>
                    <a:pt x="0" y="513"/>
                    <a:pt x="2" y="518"/>
                  </a:cubicBezTo>
                  <a:cubicBezTo>
                    <a:pt x="11" y="542"/>
                    <a:pt x="25" y="563"/>
                    <a:pt x="43" y="578"/>
                  </a:cubicBezTo>
                  <a:cubicBezTo>
                    <a:pt x="82" y="545"/>
                    <a:pt x="82" y="545"/>
                    <a:pt x="82" y="545"/>
                  </a:cubicBezTo>
                  <a:cubicBezTo>
                    <a:pt x="136" y="501"/>
                    <a:pt x="193" y="462"/>
                    <a:pt x="247" y="415"/>
                  </a:cubicBezTo>
                  <a:cubicBezTo>
                    <a:pt x="255" y="420"/>
                    <a:pt x="269" y="422"/>
                    <a:pt x="277" y="416"/>
                  </a:cubicBezTo>
                  <a:cubicBezTo>
                    <a:pt x="309" y="390"/>
                    <a:pt x="344" y="363"/>
                    <a:pt x="374" y="332"/>
                  </a:cubicBezTo>
                  <a:cubicBezTo>
                    <a:pt x="397" y="350"/>
                    <a:pt x="425" y="361"/>
                    <a:pt x="458" y="366"/>
                  </a:cubicBezTo>
                  <a:cubicBezTo>
                    <a:pt x="547" y="378"/>
                    <a:pt x="619" y="350"/>
                    <a:pt x="649" y="293"/>
                  </a:cubicBezTo>
                  <a:cubicBezTo>
                    <a:pt x="710" y="209"/>
                    <a:pt x="660" y="74"/>
                    <a:pt x="594" y="31"/>
                  </a:cubicBezTo>
                  <a:cubicBezTo>
                    <a:pt x="559" y="8"/>
                    <a:pt x="502" y="0"/>
                    <a:pt x="448" y="6"/>
                  </a:cubicBezTo>
                  <a:cubicBezTo>
                    <a:pt x="447" y="6"/>
                    <a:pt x="443" y="7"/>
                    <a:pt x="442" y="8"/>
                  </a:cubicBezTo>
                  <a:close/>
                  <a:moveTo>
                    <a:pt x="436" y="23"/>
                  </a:moveTo>
                  <a:cubicBezTo>
                    <a:pt x="422" y="34"/>
                    <a:pt x="411" y="50"/>
                    <a:pt x="399" y="67"/>
                  </a:cubicBezTo>
                  <a:cubicBezTo>
                    <a:pt x="403" y="54"/>
                    <a:pt x="412" y="45"/>
                    <a:pt x="414" y="35"/>
                  </a:cubicBezTo>
                  <a:cubicBezTo>
                    <a:pt x="415" y="31"/>
                    <a:pt x="414" y="27"/>
                    <a:pt x="409" y="29"/>
                  </a:cubicBezTo>
                  <a:cubicBezTo>
                    <a:pt x="415" y="22"/>
                    <a:pt x="426" y="23"/>
                    <a:pt x="436" y="23"/>
                  </a:cubicBezTo>
                  <a:close/>
                  <a:moveTo>
                    <a:pt x="408" y="38"/>
                  </a:moveTo>
                  <a:cubicBezTo>
                    <a:pt x="382" y="84"/>
                    <a:pt x="382" y="84"/>
                    <a:pt x="382" y="84"/>
                  </a:cubicBezTo>
                  <a:cubicBezTo>
                    <a:pt x="386" y="64"/>
                    <a:pt x="395" y="46"/>
                    <a:pt x="408" y="32"/>
                  </a:cubicBezTo>
                  <a:cubicBezTo>
                    <a:pt x="408" y="32"/>
                    <a:pt x="409" y="36"/>
                    <a:pt x="408" y="38"/>
                  </a:cubicBezTo>
                  <a:close/>
                  <a:moveTo>
                    <a:pt x="397" y="31"/>
                  </a:moveTo>
                  <a:cubicBezTo>
                    <a:pt x="382" y="56"/>
                    <a:pt x="363" y="86"/>
                    <a:pt x="348" y="113"/>
                  </a:cubicBezTo>
                  <a:cubicBezTo>
                    <a:pt x="361" y="88"/>
                    <a:pt x="371" y="59"/>
                    <a:pt x="385" y="39"/>
                  </a:cubicBezTo>
                  <a:cubicBezTo>
                    <a:pt x="387" y="35"/>
                    <a:pt x="393" y="33"/>
                    <a:pt x="397" y="31"/>
                  </a:cubicBezTo>
                  <a:close/>
                  <a:moveTo>
                    <a:pt x="376" y="43"/>
                  </a:moveTo>
                  <a:cubicBezTo>
                    <a:pt x="382" y="42"/>
                    <a:pt x="370" y="53"/>
                    <a:pt x="367" y="55"/>
                  </a:cubicBezTo>
                  <a:cubicBezTo>
                    <a:pt x="372" y="52"/>
                    <a:pt x="370" y="45"/>
                    <a:pt x="376" y="43"/>
                  </a:cubicBezTo>
                  <a:close/>
                  <a:moveTo>
                    <a:pt x="348" y="65"/>
                  </a:moveTo>
                  <a:cubicBezTo>
                    <a:pt x="337" y="89"/>
                    <a:pt x="328" y="111"/>
                    <a:pt x="314" y="135"/>
                  </a:cubicBezTo>
                  <a:cubicBezTo>
                    <a:pt x="314" y="131"/>
                    <a:pt x="310" y="135"/>
                    <a:pt x="313" y="136"/>
                  </a:cubicBezTo>
                  <a:cubicBezTo>
                    <a:pt x="309" y="143"/>
                    <a:pt x="308" y="153"/>
                    <a:pt x="308" y="162"/>
                  </a:cubicBezTo>
                  <a:cubicBezTo>
                    <a:pt x="308" y="166"/>
                    <a:pt x="314" y="163"/>
                    <a:pt x="313" y="160"/>
                  </a:cubicBezTo>
                  <a:cubicBezTo>
                    <a:pt x="318" y="137"/>
                    <a:pt x="328" y="121"/>
                    <a:pt x="337" y="103"/>
                  </a:cubicBezTo>
                  <a:cubicBezTo>
                    <a:pt x="345" y="86"/>
                    <a:pt x="357" y="72"/>
                    <a:pt x="367" y="57"/>
                  </a:cubicBezTo>
                  <a:cubicBezTo>
                    <a:pt x="320" y="157"/>
                    <a:pt x="320" y="157"/>
                    <a:pt x="320" y="157"/>
                  </a:cubicBezTo>
                  <a:cubicBezTo>
                    <a:pt x="316" y="152"/>
                    <a:pt x="315" y="158"/>
                    <a:pt x="313" y="160"/>
                  </a:cubicBezTo>
                  <a:cubicBezTo>
                    <a:pt x="318" y="164"/>
                    <a:pt x="318" y="164"/>
                    <a:pt x="318" y="164"/>
                  </a:cubicBezTo>
                  <a:cubicBezTo>
                    <a:pt x="313" y="173"/>
                    <a:pt x="308" y="185"/>
                    <a:pt x="306" y="195"/>
                  </a:cubicBezTo>
                  <a:cubicBezTo>
                    <a:pt x="297" y="137"/>
                    <a:pt x="321" y="91"/>
                    <a:pt x="348" y="65"/>
                  </a:cubicBezTo>
                  <a:close/>
                  <a:moveTo>
                    <a:pt x="306" y="200"/>
                  </a:moveTo>
                  <a:cubicBezTo>
                    <a:pt x="313" y="206"/>
                    <a:pt x="313" y="193"/>
                    <a:pt x="320" y="196"/>
                  </a:cubicBezTo>
                  <a:cubicBezTo>
                    <a:pt x="317" y="184"/>
                    <a:pt x="320" y="180"/>
                    <a:pt x="325" y="171"/>
                  </a:cubicBezTo>
                  <a:cubicBezTo>
                    <a:pt x="340" y="141"/>
                    <a:pt x="355" y="112"/>
                    <a:pt x="372" y="84"/>
                  </a:cubicBezTo>
                  <a:cubicBezTo>
                    <a:pt x="352" y="132"/>
                    <a:pt x="331" y="183"/>
                    <a:pt x="310" y="228"/>
                  </a:cubicBezTo>
                  <a:lnTo>
                    <a:pt x="306" y="200"/>
                  </a:lnTo>
                  <a:close/>
                  <a:moveTo>
                    <a:pt x="365" y="167"/>
                  </a:moveTo>
                  <a:cubicBezTo>
                    <a:pt x="365" y="167"/>
                    <a:pt x="366" y="168"/>
                    <a:pt x="366" y="168"/>
                  </a:cubicBezTo>
                  <a:cubicBezTo>
                    <a:pt x="372" y="157"/>
                    <a:pt x="373" y="141"/>
                    <a:pt x="378" y="132"/>
                  </a:cubicBezTo>
                  <a:cubicBezTo>
                    <a:pt x="378" y="132"/>
                    <a:pt x="379" y="131"/>
                    <a:pt x="380" y="131"/>
                  </a:cubicBezTo>
                  <a:cubicBezTo>
                    <a:pt x="402" y="95"/>
                    <a:pt x="440" y="68"/>
                    <a:pt x="497" y="69"/>
                  </a:cubicBezTo>
                  <a:cubicBezTo>
                    <a:pt x="495" y="61"/>
                    <a:pt x="498" y="69"/>
                    <a:pt x="500" y="68"/>
                  </a:cubicBezTo>
                  <a:cubicBezTo>
                    <a:pt x="553" y="72"/>
                    <a:pt x="593" y="105"/>
                    <a:pt x="601" y="160"/>
                  </a:cubicBezTo>
                  <a:cubicBezTo>
                    <a:pt x="606" y="198"/>
                    <a:pt x="599" y="237"/>
                    <a:pt x="586" y="264"/>
                  </a:cubicBezTo>
                  <a:cubicBezTo>
                    <a:pt x="585" y="264"/>
                    <a:pt x="584" y="265"/>
                    <a:pt x="584" y="265"/>
                  </a:cubicBezTo>
                  <a:cubicBezTo>
                    <a:pt x="584" y="262"/>
                    <a:pt x="583" y="262"/>
                    <a:pt x="583" y="265"/>
                  </a:cubicBezTo>
                  <a:cubicBezTo>
                    <a:pt x="581" y="267"/>
                    <a:pt x="581" y="267"/>
                    <a:pt x="581" y="267"/>
                  </a:cubicBezTo>
                  <a:cubicBezTo>
                    <a:pt x="580" y="268"/>
                    <a:pt x="580" y="268"/>
                    <a:pt x="580" y="268"/>
                  </a:cubicBezTo>
                  <a:cubicBezTo>
                    <a:pt x="570" y="280"/>
                    <a:pt x="570" y="280"/>
                    <a:pt x="570" y="280"/>
                  </a:cubicBezTo>
                  <a:cubicBezTo>
                    <a:pt x="571" y="279"/>
                    <a:pt x="571" y="279"/>
                    <a:pt x="571" y="279"/>
                  </a:cubicBezTo>
                  <a:cubicBezTo>
                    <a:pt x="557" y="303"/>
                    <a:pt x="518" y="317"/>
                    <a:pt x="479" y="309"/>
                  </a:cubicBezTo>
                  <a:cubicBezTo>
                    <a:pt x="419" y="309"/>
                    <a:pt x="391" y="275"/>
                    <a:pt x="373" y="231"/>
                  </a:cubicBezTo>
                  <a:cubicBezTo>
                    <a:pt x="368" y="219"/>
                    <a:pt x="359" y="193"/>
                    <a:pt x="366" y="183"/>
                  </a:cubicBezTo>
                  <a:cubicBezTo>
                    <a:pt x="362" y="179"/>
                    <a:pt x="363" y="174"/>
                    <a:pt x="364" y="171"/>
                  </a:cubicBezTo>
                  <a:cubicBezTo>
                    <a:pt x="365" y="170"/>
                    <a:pt x="365" y="169"/>
                    <a:pt x="366" y="169"/>
                  </a:cubicBezTo>
                  <a:cubicBezTo>
                    <a:pt x="366" y="168"/>
                    <a:pt x="365" y="167"/>
                    <a:pt x="365" y="167"/>
                  </a:cubicBezTo>
                  <a:close/>
                  <a:moveTo>
                    <a:pt x="484" y="62"/>
                  </a:moveTo>
                  <a:cubicBezTo>
                    <a:pt x="467" y="62"/>
                    <a:pt x="467" y="62"/>
                    <a:pt x="467" y="62"/>
                  </a:cubicBezTo>
                  <a:cubicBezTo>
                    <a:pt x="447" y="65"/>
                    <a:pt x="430" y="73"/>
                    <a:pt x="415" y="81"/>
                  </a:cubicBezTo>
                  <a:cubicBezTo>
                    <a:pt x="418" y="72"/>
                    <a:pt x="430" y="65"/>
                    <a:pt x="442" y="64"/>
                  </a:cubicBezTo>
                  <a:cubicBezTo>
                    <a:pt x="450" y="63"/>
                    <a:pt x="459" y="61"/>
                    <a:pt x="467" y="62"/>
                  </a:cubicBezTo>
                  <a:cubicBezTo>
                    <a:pt x="472" y="60"/>
                    <a:pt x="479" y="59"/>
                    <a:pt x="484" y="62"/>
                  </a:cubicBezTo>
                  <a:close/>
                  <a:moveTo>
                    <a:pt x="469" y="48"/>
                  </a:moveTo>
                  <a:cubicBezTo>
                    <a:pt x="478" y="40"/>
                    <a:pt x="486" y="30"/>
                    <a:pt x="497" y="23"/>
                  </a:cubicBezTo>
                  <a:cubicBezTo>
                    <a:pt x="499" y="30"/>
                    <a:pt x="490" y="40"/>
                    <a:pt x="484" y="49"/>
                  </a:cubicBezTo>
                  <a:lnTo>
                    <a:pt x="469" y="48"/>
                  </a:lnTo>
                  <a:close/>
                  <a:moveTo>
                    <a:pt x="579" y="42"/>
                  </a:moveTo>
                  <a:cubicBezTo>
                    <a:pt x="580" y="54"/>
                    <a:pt x="572" y="69"/>
                    <a:pt x="571" y="78"/>
                  </a:cubicBezTo>
                  <a:cubicBezTo>
                    <a:pt x="562" y="69"/>
                    <a:pt x="550" y="64"/>
                    <a:pt x="536" y="58"/>
                  </a:cubicBezTo>
                  <a:cubicBezTo>
                    <a:pt x="557" y="36"/>
                    <a:pt x="557" y="36"/>
                    <a:pt x="557" y="36"/>
                  </a:cubicBezTo>
                  <a:cubicBezTo>
                    <a:pt x="560" y="41"/>
                    <a:pt x="552" y="52"/>
                    <a:pt x="552" y="62"/>
                  </a:cubicBezTo>
                  <a:cubicBezTo>
                    <a:pt x="563" y="63"/>
                    <a:pt x="570" y="48"/>
                    <a:pt x="579" y="42"/>
                  </a:cubicBezTo>
                  <a:close/>
                  <a:moveTo>
                    <a:pt x="560" y="53"/>
                  </a:moveTo>
                  <a:cubicBezTo>
                    <a:pt x="560" y="48"/>
                    <a:pt x="563" y="44"/>
                    <a:pt x="565" y="40"/>
                  </a:cubicBezTo>
                  <a:cubicBezTo>
                    <a:pt x="567" y="38"/>
                    <a:pt x="571" y="40"/>
                    <a:pt x="572" y="43"/>
                  </a:cubicBezTo>
                  <a:lnTo>
                    <a:pt x="560" y="53"/>
                  </a:lnTo>
                  <a:close/>
                  <a:moveTo>
                    <a:pt x="545" y="71"/>
                  </a:moveTo>
                  <a:cubicBezTo>
                    <a:pt x="536" y="70"/>
                    <a:pt x="526" y="67"/>
                    <a:pt x="518" y="62"/>
                  </a:cubicBezTo>
                  <a:cubicBezTo>
                    <a:pt x="527" y="62"/>
                    <a:pt x="537" y="66"/>
                    <a:pt x="545" y="71"/>
                  </a:cubicBezTo>
                  <a:close/>
                  <a:moveTo>
                    <a:pt x="526" y="55"/>
                  </a:moveTo>
                  <a:cubicBezTo>
                    <a:pt x="501" y="49"/>
                    <a:pt x="501" y="49"/>
                    <a:pt x="501" y="49"/>
                  </a:cubicBezTo>
                  <a:cubicBezTo>
                    <a:pt x="508" y="39"/>
                    <a:pt x="516" y="30"/>
                    <a:pt x="527" y="26"/>
                  </a:cubicBezTo>
                  <a:cubicBezTo>
                    <a:pt x="530" y="25"/>
                    <a:pt x="531" y="29"/>
                    <a:pt x="531" y="31"/>
                  </a:cubicBezTo>
                  <a:cubicBezTo>
                    <a:pt x="531" y="40"/>
                    <a:pt x="523" y="45"/>
                    <a:pt x="526" y="55"/>
                  </a:cubicBezTo>
                  <a:close/>
                  <a:moveTo>
                    <a:pt x="592" y="108"/>
                  </a:moveTo>
                  <a:cubicBezTo>
                    <a:pt x="633" y="149"/>
                    <a:pt x="620" y="253"/>
                    <a:pt x="579" y="286"/>
                  </a:cubicBezTo>
                  <a:cubicBezTo>
                    <a:pt x="578" y="286"/>
                    <a:pt x="572" y="290"/>
                    <a:pt x="570" y="291"/>
                  </a:cubicBezTo>
                  <a:cubicBezTo>
                    <a:pt x="614" y="260"/>
                    <a:pt x="621" y="163"/>
                    <a:pt x="592" y="111"/>
                  </a:cubicBezTo>
                  <a:cubicBezTo>
                    <a:pt x="591" y="111"/>
                    <a:pt x="591" y="109"/>
                    <a:pt x="592" y="108"/>
                  </a:cubicBezTo>
                  <a:close/>
                  <a:moveTo>
                    <a:pt x="480" y="320"/>
                  </a:moveTo>
                  <a:cubicBezTo>
                    <a:pt x="493" y="321"/>
                    <a:pt x="493" y="321"/>
                    <a:pt x="493" y="321"/>
                  </a:cubicBezTo>
                  <a:cubicBezTo>
                    <a:pt x="491" y="327"/>
                    <a:pt x="482" y="336"/>
                    <a:pt x="477" y="344"/>
                  </a:cubicBezTo>
                  <a:cubicBezTo>
                    <a:pt x="477" y="336"/>
                    <a:pt x="482" y="330"/>
                    <a:pt x="482" y="325"/>
                  </a:cubicBezTo>
                  <a:cubicBezTo>
                    <a:pt x="482" y="323"/>
                    <a:pt x="481" y="321"/>
                    <a:pt x="480" y="320"/>
                  </a:cubicBezTo>
                  <a:close/>
                  <a:moveTo>
                    <a:pt x="430" y="316"/>
                  </a:moveTo>
                  <a:cubicBezTo>
                    <a:pt x="427" y="320"/>
                    <a:pt x="425" y="325"/>
                    <a:pt x="422" y="328"/>
                  </a:cubicBezTo>
                  <a:cubicBezTo>
                    <a:pt x="423" y="308"/>
                    <a:pt x="423" y="308"/>
                    <a:pt x="423" y="308"/>
                  </a:cubicBezTo>
                  <a:cubicBezTo>
                    <a:pt x="425" y="310"/>
                    <a:pt x="434" y="310"/>
                    <a:pt x="430" y="316"/>
                  </a:cubicBezTo>
                  <a:close/>
                  <a:moveTo>
                    <a:pt x="387" y="286"/>
                  </a:moveTo>
                  <a:cubicBezTo>
                    <a:pt x="387" y="290"/>
                    <a:pt x="387" y="290"/>
                    <a:pt x="387" y="290"/>
                  </a:cubicBezTo>
                  <a:cubicBezTo>
                    <a:pt x="386" y="290"/>
                    <a:pt x="386" y="290"/>
                    <a:pt x="386" y="290"/>
                  </a:cubicBezTo>
                  <a:cubicBezTo>
                    <a:pt x="376" y="307"/>
                    <a:pt x="376" y="307"/>
                    <a:pt x="376" y="307"/>
                  </a:cubicBezTo>
                  <a:cubicBezTo>
                    <a:pt x="378" y="296"/>
                    <a:pt x="381" y="285"/>
                    <a:pt x="384" y="278"/>
                  </a:cubicBezTo>
                  <a:cubicBezTo>
                    <a:pt x="387" y="278"/>
                    <a:pt x="393" y="285"/>
                    <a:pt x="387" y="286"/>
                  </a:cubicBezTo>
                  <a:close/>
                  <a:moveTo>
                    <a:pt x="373" y="262"/>
                  </a:moveTo>
                  <a:cubicBezTo>
                    <a:pt x="371" y="272"/>
                    <a:pt x="366" y="281"/>
                    <a:pt x="359" y="288"/>
                  </a:cubicBezTo>
                  <a:cubicBezTo>
                    <a:pt x="361" y="276"/>
                    <a:pt x="365" y="264"/>
                    <a:pt x="369" y="254"/>
                  </a:cubicBezTo>
                  <a:cubicBezTo>
                    <a:pt x="370" y="257"/>
                    <a:pt x="374" y="260"/>
                    <a:pt x="373" y="262"/>
                  </a:cubicBezTo>
                  <a:close/>
                  <a:moveTo>
                    <a:pt x="356" y="276"/>
                  </a:moveTo>
                  <a:cubicBezTo>
                    <a:pt x="355" y="277"/>
                    <a:pt x="358" y="281"/>
                    <a:pt x="356" y="283"/>
                  </a:cubicBezTo>
                  <a:cubicBezTo>
                    <a:pt x="353" y="279"/>
                    <a:pt x="354" y="293"/>
                    <a:pt x="352" y="297"/>
                  </a:cubicBezTo>
                  <a:cubicBezTo>
                    <a:pt x="346" y="291"/>
                    <a:pt x="338" y="286"/>
                    <a:pt x="342" y="276"/>
                  </a:cubicBezTo>
                  <a:cubicBezTo>
                    <a:pt x="345" y="267"/>
                    <a:pt x="352" y="252"/>
                    <a:pt x="357" y="247"/>
                  </a:cubicBezTo>
                  <a:cubicBezTo>
                    <a:pt x="358" y="246"/>
                    <a:pt x="361" y="243"/>
                    <a:pt x="363" y="240"/>
                  </a:cubicBezTo>
                  <a:cubicBezTo>
                    <a:pt x="365" y="253"/>
                    <a:pt x="362" y="265"/>
                    <a:pt x="356" y="276"/>
                  </a:cubicBezTo>
                  <a:close/>
                  <a:moveTo>
                    <a:pt x="341" y="267"/>
                  </a:moveTo>
                  <a:cubicBezTo>
                    <a:pt x="352" y="224"/>
                    <a:pt x="352" y="224"/>
                    <a:pt x="352" y="224"/>
                  </a:cubicBezTo>
                  <a:cubicBezTo>
                    <a:pt x="343" y="226"/>
                    <a:pt x="344" y="235"/>
                    <a:pt x="342" y="241"/>
                  </a:cubicBezTo>
                  <a:cubicBezTo>
                    <a:pt x="341" y="243"/>
                    <a:pt x="342" y="244"/>
                    <a:pt x="343" y="242"/>
                  </a:cubicBezTo>
                  <a:cubicBezTo>
                    <a:pt x="339" y="248"/>
                    <a:pt x="334" y="265"/>
                    <a:pt x="332" y="272"/>
                  </a:cubicBezTo>
                  <a:cubicBezTo>
                    <a:pt x="330" y="270"/>
                    <a:pt x="318" y="259"/>
                    <a:pt x="329" y="259"/>
                  </a:cubicBezTo>
                  <a:cubicBezTo>
                    <a:pt x="334" y="243"/>
                    <a:pt x="340" y="226"/>
                    <a:pt x="349" y="213"/>
                  </a:cubicBezTo>
                  <a:cubicBezTo>
                    <a:pt x="352" y="216"/>
                    <a:pt x="349" y="221"/>
                    <a:pt x="353" y="223"/>
                  </a:cubicBezTo>
                  <a:cubicBezTo>
                    <a:pt x="355" y="215"/>
                    <a:pt x="355" y="215"/>
                    <a:pt x="355" y="215"/>
                  </a:cubicBezTo>
                  <a:cubicBezTo>
                    <a:pt x="361" y="234"/>
                    <a:pt x="361" y="234"/>
                    <a:pt x="361" y="234"/>
                  </a:cubicBezTo>
                  <a:cubicBezTo>
                    <a:pt x="353" y="242"/>
                    <a:pt x="345" y="257"/>
                    <a:pt x="341" y="267"/>
                  </a:cubicBezTo>
                  <a:close/>
                  <a:moveTo>
                    <a:pt x="340" y="222"/>
                  </a:moveTo>
                  <a:cubicBezTo>
                    <a:pt x="341" y="210"/>
                    <a:pt x="348" y="197"/>
                    <a:pt x="351" y="184"/>
                  </a:cubicBezTo>
                  <a:cubicBezTo>
                    <a:pt x="352" y="185"/>
                    <a:pt x="355" y="196"/>
                    <a:pt x="352" y="199"/>
                  </a:cubicBezTo>
                  <a:cubicBezTo>
                    <a:pt x="346" y="206"/>
                    <a:pt x="343" y="215"/>
                    <a:pt x="340" y="222"/>
                  </a:cubicBezTo>
                  <a:close/>
                  <a:moveTo>
                    <a:pt x="347" y="179"/>
                  </a:moveTo>
                  <a:cubicBezTo>
                    <a:pt x="338" y="204"/>
                    <a:pt x="329" y="225"/>
                    <a:pt x="323" y="249"/>
                  </a:cubicBezTo>
                  <a:cubicBezTo>
                    <a:pt x="321" y="244"/>
                    <a:pt x="315" y="241"/>
                    <a:pt x="317" y="236"/>
                  </a:cubicBezTo>
                  <a:cubicBezTo>
                    <a:pt x="327" y="211"/>
                    <a:pt x="339" y="186"/>
                    <a:pt x="353" y="165"/>
                  </a:cubicBezTo>
                  <a:cubicBezTo>
                    <a:pt x="356" y="171"/>
                    <a:pt x="348" y="188"/>
                    <a:pt x="347" y="179"/>
                  </a:cubicBezTo>
                  <a:close/>
                  <a:moveTo>
                    <a:pt x="198" y="350"/>
                  </a:moveTo>
                  <a:cubicBezTo>
                    <a:pt x="199" y="349"/>
                    <a:pt x="203" y="349"/>
                    <a:pt x="201" y="352"/>
                  </a:cubicBezTo>
                  <a:cubicBezTo>
                    <a:pt x="193" y="353"/>
                    <a:pt x="193" y="353"/>
                    <a:pt x="193" y="353"/>
                  </a:cubicBezTo>
                  <a:cubicBezTo>
                    <a:pt x="194" y="351"/>
                    <a:pt x="196" y="351"/>
                    <a:pt x="198" y="350"/>
                  </a:cubicBezTo>
                  <a:close/>
                  <a:moveTo>
                    <a:pt x="206" y="359"/>
                  </a:moveTo>
                  <a:cubicBezTo>
                    <a:pt x="198" y="384"/>
                    <a:pt x="191" y="408"/>
                    <a:pt x="188" y="440"/>
                  </a:cubicBezTo>
                  <a:cubicBezTo>
                    <a:pt x="185" y="435"/>
                    <a:pt x="187" y="432"/>
                    <a:pt x="187" y="428"/>
                  </a:cubicBezTo>
                  <a:cubicBezTo>
                    <a:pt x="185" y="416"/>
                    <a:pt x="189" y="388"/>
                    <a:pt x="188" y="371"/>
                  </a:cubicBezTo>
                  <a:cubicBezTo>
                    <a:pt x="182" y="371"/>
                    <a:pt x="182" y="371"/>
                    <a:pt x="182" y="371"/>
                  </a:cubicBezTo>
                  <a:cubicBezTo>
                    <a:pt x="189" y="366"/>
                    <a:pt x="197" y="361"/>
                    <a:pt x="206" y="359"/>
                  </a:cubicBezTo>
                  <a:close/>
                  <a:moveTo>
                    <a:pt x="160" y="393"/>
                  </a:moveTo>
                  <a:cubicBezTo>
                    <a:pt x="161" y="382"/>
                    <a:pt x="173" y="377"/>
                    <a:pt x="182" y="372"/>
                  </a:cubicBezTo>
                  <a:cubicBezTo>
                    <a:pt x="172" y="397"/>
                    <a:pt x="163" y="423"/>
                    <a:pt x="159" y="453"/>
                  </a:cubicBezTo>
                  <a:lnTo>
                    <a:pt x="160" y="393"/>
                  </a:lnTo>
                  <a:close/>
                  <a:moveTo>
                    <a:pt x="151" y="392"/>
                  </a:moveTo>
                  <a:cubicBezTo>
                    <a:pt x="143" y="412"/>
                    <a:pt x="137" y="435"/>
                    <a:pt x="130" y="456"/>
                  </a:cubicBezTo>
                  <a:cubicBezTo>
                    <a:pt x="136" y="405"/>
                    <a:pt x="136" y="405"/>
                    <a:pt x="136" y="405"/>
                  </a:cubicBezTo>
                  <a:cubicBezTo>
                    <a:pt x="137" y="399"/>
                    <a:pt x="146" y="396"/>
                    <a:pt x="151" y="392"/>
                  </a:cubicBezTo>
                  <a:close/>
                  <a:moveTo>
                    <a:pt x="121" y="412"/>
                  </a:moveTo>
                  <a:cubicBezTo>
                    <a:pt x="105" y="464"/>
                    <a:pt x="105" y="464"/>
                    <a:pt x="105" y="464"/>
                  </a:cubicBezTo>
                  <a:cubicBezTo>
                    <a:pt x="105" y="453"/>
                    <a:pt x="107" y="446"/>
                    <a:pt x="105" y="440"/>
                  </a:cubicBezTo>
                  <a:cubicBezTo>
                    <a:pt x="100" y="425"/>
                    <a:pt x="113" y="418"/>
                    <a:pt x="121" y="412"/>
                  </a:cubicBezTo>
                  <a:close/>
                  <a:moveTo>
                    <a:pt x="50" y="471"/>
                  </a:moveTo>
                  <a:cubicBezTo>
                    <a:pt x="50" y="471"/>
                    <a:pt x="50" y="473"/>
                    <a:pt x="49" y="473"/>
                  </a:cubicBezTo>
                  <a:cubicBezTo>
                    <a:pt x="43" y="480"/>
                    <a:pt x="35" y="487"/>
                    <a:pt x="26" y="492"/>
                  </a:cubicBezTo>
                  <a:cubicBezTo>
                    <a:pt x="33" y="484"/>
                    <a:pt x="40" y="475"/>
                    <a:pt x="50" y="471"/>
                  </a:cubicBezTo>
                  <a:close/>
                  <a:moveTo>
                    <a:pt x="46" y="485"/>
                  </a:moveTo>
                  <a:cubicBezTo>
                    <a:pt x="46" y="491"/>
                    <a:pt x="38" y="516"/>
                    <a:pt x="36" y="525"/>
                  </a:cubicBezTo>
                  <a:cubicBezTo>
                    <a:pt x="35" y="529"/>
                    <a:pt x="32" y="527"/>
                    <a:pt x="33" y="524"/>
                  </a:cubicBezTo>
                  <a:cubicBezTo>
                    <a:pt x="36" y="513"/>
                    <a:pt x="34" y="501"/>
                    <a:pt x="39" y="491"/>
                  </a:cubicBezTo>
                  <a:cubicBezTo>
                    <a:pt x="39" y="490"/>
                    <a:pt x="43" y="488"/>
                    <a:pt x="46" y="485"/>
                  </a:cubicBezTo>
                  <a:close/>
                  <a:moveTo>
                    <a:pt x="24" y="494"/>
                  </a:moveTo>
                  <a:cubicBezTo>
                    <a:pt x="24" y="495"/>
                    <a:pt x="23" y="496"/>
                    <a:pt x="23" y="496"/>
                  </a:cubicBezTo>
                  <a:cubicBezTo>
                    <a:pt x="20" y="500"/>
                    <a:pt x="15" y="505"/>
                    <a:pt x="12" y="507"/>
                  </a:cubicBezTo>
                  <a:lnTo>
                    <a:pt x="24" y="494"/>
                  </a:lnTo>
                  <a:close/>
                  <a:moveTo>
                    <a:pt x="37" y="549"/>
                  </a:moveTo>
                  <a:cubicBezTo>
                    <a:pt x="22" y="544"/>
                    <a:pt x="9" y="525"/>
                    <a:pt x="21" y="509"/>
                  </a:cubicBezTo>
                  <a:cubicBezTo>
                    <a:pt x="22" y="507"/>
                    <a:pt x="29" y="501"/>
                    <a:pt x="32" y="498"/>
                  </a:cubicBezTo>
                  <a:cubicBezTo>
                    <a:pt x="30" y="511"/>
                    <a:pt x="27" y="526"/>
                    <a:pt x="28" y="540"/>
                  </a:cubicBezTo>
                  <a:cubicBezTo>
                    <a:pt x="34" y="543"/>
                    <a:pt x="36" y="533"/>
                    <a:pt x="38" y="529"/>
                  </a:cubicBezTo>
                  <a:cubicBezTo>
                    <a:pt x="39" y="528"/>
                    <a:pt x="40" y="525"/>
                    <a:pt x="41" y="524"/>
                  </a:cubicBezTo>
                  <a:cubicBezTo>
                    <a:pt x="39" y="533"/>
                    <a:pt x="40" y="543"/>
                    <a:pt x="37" y="549"/>
                  </a:cubicBezTo>
                  <a:close/>
                  <a:moveTo>
                    <a:pt x="46" y="567"/>
                  </a:moveTo>
                  <a:cubicBezTo>
                    <a:pt x="44" y="569"/>
                    <a:pt x="43" y="567"/>
                    <a:pt x="42" y="566"/>
                  </a:cubicBezTo>
                  <a:cubicBezTo>
                    <a:pt x="41" y="564"/>
                    <a:pt x="49" y="562"/>
                    <a:pt x="46" y="567"/>
                  </a:cubicBezTo>
                  <a:close/>
                  <a:moveTo>
                    <a:pt x="54" y="545"/>
                  </a:moveTo>
                  <a:cubicBezTo>
                    <a:pt x="62" y="521"/>
                    <a:pt x="69" y="491"/>
                    <a:pt x="79" y="467"/>
                  </a:cubicBezTo>
                  <a:cubicBezTo>
                    <a:pt x="81" y="470"/>
                    <a:pt x="79" y="476"/>
                    <a:pt x="81" y="477"/>
                  </a:cubicBezTo>
                  <a:cubicBezTo>
                    <a:pt x="82" y="470"/>
                    <a:pt x="85" y="459"/>
                    <a:pt x="79" y="453"/>
                  </a:cubicBezTo>
                  <a:cubicBezTo>
                    <a:pt x="68" y="488"/>
                    <a:pt x="60" y="522"/>
                    <a:pt x="46" y="554"/>
                  </a:cubicBezTo>
                  <a:cubicBezTo>
                    <a:pt x="44" y="529"/>
                    <a:pt x="51" y="503"/>
                    <a:pt x="54" y="479"/>
                  </a:cubicBezTo>
                  <a:cubicBezTo>
                    <a:pt x="96" y="433"/>
                    <a:pt x="96" y="433"/>
                    <a:pt x="96" y="433"/>
                  </a:cubicBezTo>
                  <a:cubicBezTo>
                    <a:pt x="89" y="456"/>
                    <a:pt x="82" y="486"/>
                    <a:pt x="78" y="512"/>
                  </a:cubicBezTo>
                  <a:cubicBezTo>
                    <a:pt x="75" y="503"/>
                    <a:pt x="79" y="494"/>
                    <a:pt x="79" y="485"/>
                  </a:cubicBezTo>
                  <a:cubicBezTo>
                    <a:pt x="76" y="491"/>
                    <a:pt x="76" y="491"/>
                    <a:pt x="76" y="491"/>
                  </a:cubicBezTo>
                  <a:cubicBezTo>
                    <a:pt x="76" y="488"/>
                    <a:pt x="78" y="483"/>
                    <a:pt x="74" y="484"/>
                  </a:cubicBezTo>
                  <a:cubicBezTo>
                    <a:pt x="63" y="544"/>
                    <a:pt x="63" y="544"/>
                    <a:pt x="63" y="544"/>
                  </a:cubicBezTo>
                  <a:cubicBezTo>
                    <a:pt x="63" y="545"/>
                    <a:pt x="50" y="558"/>
                    <a:pt x="54" y="545"/>
                  </a:cubicBezTo>
                  <a:close/>
                  <a:moveTo>
                    <a:pt x="91" y="526"/>
                  </a:moveTo>
                  <a:cubicBezTo>
                    <a:pt x="90" y="531"/>
                    <a:pt x="73" y="541"/>
                    <a:pt x="72" y="535"/>
                  </a:cubicBezTo>
                  <a:cubicBezTo>
                    <a:pt x="69" y="547"/>
                    <a:pt x="71" y="524"/>
                    <a:pt x="77" y="531"/>
                  </a:cubicBezTo>
                  <a:cubicBezTo>
                    <a:pt x="82" y="501"/>
                    <a:pt x="91" y="473"/>
                    <a:pt x="98" y="442"/>
                  </a:cubicBezTo>
                  <a:cubicBezTo>
                    <a:pt x="98" y="443"/>
                    <a:pt x="100" y="439"/>
                    <a:pt x="101" y="441"/>
                  </a:cubicBezTo>
                  <a:cubicBezTo>
                    <a:pt x="104" y="455"/>
                    <a:pt x="101" y="470"/>
                    <a:pt x="97" y="482"/>
                  </a:cubicBezTo>
                  <a:cubicBezTo>
                    <a:pt x="93" y="496"/>
                    <a:pt x="92" y="512"/>
                    <a:pt x="91" y="526"/>
                  </a:cubicBezTo>
                  <a:close/>
                  <a:moveTo>
                    <a:pt x="120" y="505"/>
                  </a:moveTo>
                  <a:cubicBezTo>
                    <a:pt x="120" y="509"/>
                    <a:pt x="107" y="515"/>
                    <a:pt x="99" y="520"/>
                  </a:cubicBezTo>
                  <a:cubicBezTo>
                    <a:pt x="102" y="507"/>
                    <a:pt x="102" y="493"/>
                    <a:pt x="102" y="479"/>
                  </a:cubicBezTo>
                  <a:cubicBezTo>
                    <a:pt x="105" y="483"/>
                    <a:pt x="101" y="491"/>
                    <a:pt x="103" y="500"/>
                  </a:cubicBezTo>
                  <a:cubicBezTo>
                    <a:pt x="108" y="467"/>
                    <a:pt x="117" y="437"/>
                    <a:pt x="127" y="414"/>
                  </a:cubicBezTo>
                  <a:cubicBezTo>
                    <a:pt x="128" y="413"/>
                    <a:pt x="130" y="412"/>
                    <a:pt x="131" y="410"/>
                  </a:cubicBezTo>
                  <a:cubicBezTo>
                    <a:pt x="133" y="425"/>
                    <a:pt x="128" y="444"/>
                    <a:pt x="123" y="457"/>
                  </a:cubicBezTo>
                  <a:lnTo>
                    <a:pt x="120" y="505"/>
                  </a:lnTo>
                  <a:close/>
                  <a:moveTo>
                    <a:pt x="177" y="461"/>
                  </a:moveTo>
                  <a:cubicBezTo>
                    <a:pt x="161" y="474"/>
                    <a:pt x="145" y="487"/>
                    <a:pt x="128" y="498"/>
                  </a:cubicBezTo>
                  <a:cubicBezTo>
                    <a:pt x="129" y="485"/>
                    <a:pt x="129" y="471"/>
                    <a:pt x="131" y="457"/>
                  </a:cubicBezTo>
                  <a:cubicBezTo>
                    <a:pt x="134" y="462"/>
                    <a:pt x="131" y="469"/>
                    <a:pt x="131" y="474"/>
                  </a:cubicBezTo>
                  <a:cubicBezTo>
                    <a:pt x="138" y="449"/>
                    <a:pt x="145" y="421"/>
                    <a:pt x="154" y="400"/>
                  </a:cubicBezTo>
                  <a:cubicBezTo>
                    <a:pt x="156" y="405"/>
                    <a:pt x="158" y="412"/>
                    <a:pt x="157" y="418"/>
                  </a:cubicBezTo>
                  <a:cubicBezTo>
                    <a:pt x="151" y="408"/>
                    <a:pt x="154" y="425"/>
                    <a:pt x="156" y="425"/>
                  </a:cubicBezTo>
                  <a:cubicBezTo>
                    <a:pt x="154" y="437"/>
                    <a:pt x="148" y="459"/>
                    <a:pt x="149" y="475"/>
                  </a:cubicBezTo>
                  <a:cubicBezTo>
                    <a:pt x="149" y="478"/>
                    <a:pt x="155" y="478"/>
                    <a:pt x="155" y="474"/>
                  </a:cubicBezTo>
                  <a:cubicBezTo>
                    <a:pt x="156" y="470"/>
                    <a:pt x="158" y="465"/>
                    <a:pt x="159" y="460"/>
                  </a:cubicBezTo>
                  <a:cubicBezTo>
                    <a:pt x="160" y="460"/>
                    <a:pt x="160" y="454"/>
                    <a:pt x="159" y="457"/>
                  </a:cubicBezTo>
                  <a:cubicBezTo>
                    <a:pt x="159" y="457"/>
                    <a:pt x="158" y="457"/>
                    <a:pt x="158" y="457"/>
                  </a:cubicBezTo>
                  <a:cubicBezTo>
                    <a:pt x="158" y="458"/>
                    <a:pt x="158" y="458"/>
                    <a:pt x="158" y="458"/>
                  </a:cubicBezTo>
                  <a:cubicBezTo>
                    <a:pt x="158" y="458"/>
                    <a:pt x="158" y="458"/>
                    <a:pt x="158" y="457"/>
                  </a:cubicBezTo>
                  <a:cubicBezTo>
                    <a:pt x="184" y="383"/>
                    <a:pt x="184" y="383"/>
                    <a:pt x="184" y="383"/>
                  </a:cubicBezTo>
                  <a:lnTo>
                    <a:pt x="177" y="461"/>
                  </a:lnTo>
                  <a:close/>
                  <a:moveTo>
                    <a:pt x="202" y="443"/>
                  </a:moveTo>
                  <a:cubicBezTo>
                    <a:pt x="196" y="447"/>
                    <a:pt x="192" y="452"/>
                    <a:pt x="185" y="453"/>
                  </a:cubicBezTo>
                  <a:cubicBezTo>
                    <a:pt x="191" y="427"/>
                    <a:pt x="198" y="403"/>
                    <a:pt x="205" y="378"/>
                  </a:cubicBezTo>
                  <a:cubicBezTo>
                    <a:pt x="205" y="377"/>
                    <a:pt x="207" y="374"/>
                    <a:pt x="208" y="373"/>
                  </a:cubicBezTo>
                  <a:cubicBezTo>
                    <a:pt x="204" y="393"/>
                    <a:pt x="200" y="422"/>
                    <a:pt x="202" y="443"/>
                  </a:cubicBezTo>
                  <a:close/>
                  <a:moveTo>
                    <a:pt x="218" y="428"/>
                  </a:moveTo>
                  <a:cubicBezTo>
                    <a:pt x="218" y="432"/>
                    <a:pt x="213" y="435"/>
                    <a:pt x="209" y="438"/>
                  </a:cubicBezTo>
                  <a:cubicBezTo>
                    <a:pt x="209" y="425"/>
                    <a:pt x="209" y="412"/>
                    <a:pt x="210" y="398"/>
                  </a:cubicBezTo>
                  <a:cubicBezTo>
                    <a:pt x="214" y="401"/>
                    <a:pt x="210" y="408"/>
                    <a:pt x="211" y="411"/>
                  </a:cubicBezTo>
                  <a:cubicBezTo>
                    <a:pt x="214" y="406"/>
                    <a:pt x="217" y="400"/>
                    <a:pt x="217" y="394"/>
                  </a:cubicBezTo>
                  <a:cubicBezTo>
                    <a:pt x="216" y="384"/>
                    <a:pt x="222" y="394"/>
                    <a:pt x="222" y="395"/>
                  </a:cubicBezTo>
                  <a:cubicBezTo>
                    <a:pt x="219" y="407"/>
                    <a:pt x="220" y="418"/>
                    <a:pt x="218" y="428"/>
                  </a:cubicBezTo>
                  <a:close/>
                  <a:moveTo>
                    <a:pt x="211" y="393"/>
                  </a:moveTo>
                  <a:cubicBezTo>
                    <a:pt x="211" y="380"/>
                    <a:pt x="211" y="380"/>
                    <a:pt x="211" y="380"/>
                  </a:cubicBezTo>
                  <a:cubicBezTo>
                    <a:pt x="218" y="382"/>
                    <a:pt x="213" y="390"/>
                    <a:pt x="211" y="393"/>
                  </a:cubicBezTo>
                  <a:close/>
                  <a:moveTo>
                    <a:pt x="225" y="423"/>
                  </a:moveTo>
                  <a:cubicBezTo>
                    <a:pt x="225" y="419"/>
                    <a:pt x="224" y="407"/>
                    <a:pt x="225" y="404"/>
                  </a:cubicBezTo>
                  <a:cubicBezTo>
                    <a:pt x="225" y="403"/>
                    <a:pt x="226" y="400"/>
                    <a:pt x="227" y="399"/>
                  </a:cubicBezTo>
                  <a:cubicBezTo>
                    <a:pt x="239" y="410"/>
                    <a:pt x="239" y="410"/>
                    <a:pt x="239" y="410"/>
                  </a:cubicBezTo>
                  <a:cubicBezTo>
                    <a:pt x="232" y="417"/>
                    <a:pt x="228" y="412"/>
                    <a:pt x="225" y="423"/>
                  </a:cubicBezTo>
                  <a:close/>
                  <a:moveTo>
                    <a:pt x="282" y="404"/>
                  </a:moveTo>
                  <a:cubicBezTo>
                    <a:pt x="286" y="401"/>
                    <a:pt x="289" y="396"/>
                    <a:pt x="293" y="395"/>
                  </a:cubicBezTo>
                  <a:cubicBezTo>
                    <a:pt x="290" y="399"/>
                    <a:pt x="287" y="403"/>
                    <a:pt x="282" y="404"/>
                  </a:cubicBezTo>
                  <a:close/>
                  <a:moveTo>
                    <a:pt x="289" y="389"/>
                  </a:moveTo>
                  <a:cubicBezTo>
                    <a:pt x="281" y="395"/>
                    <a:pt x="273" y="402"/>
                    <a:pt x="264" y="410"/>
                  </a:cubicBezTo>
                  <a:cubicBezTo>
                    <a:pt x="239" y="399"/>
                    <a:pt x="214" y="378"/>
                    <a:pt x="212" y="343"/>
                  </a:cubicBezTo>
                  <a:cubicBezTo>
                    <a:pt x="212" y="349"/>
                    <a:pt x="206" y="341"/>
                    <a:pt x="210" y="338"/>
                  </a:cubicBezTo>
                  <a:cubicBezTo>
                    <a:pt x="243" y="306"/>
                    <a:pt x="278" y="284"/>
                    <a:pt x="311" y="255"/>
                  </a:cubicBezTo>
                  <a:cubicBezTo>
                    <a:pt x="324" y="282"/>
                    <a:pt x="344" y="307"/>
                    <a:pt x="368" y="327"/>
                  </a:cubicBezTo>
                  <a:cubicBezTo>
                    <a:pt x="345" y="350"/>
                    <a:pt x="316" y="369"/>
                    <a:pt x="289" y="389"/>
                  </a:cubicBezTo>
                  <a:close/>
                  <a:moveTo>
                    <a:pt x="371" y="316"/>
                  </a:moveTo>
                  <a:cubicBezTo>
                    <a:pt x="367" y="311"/>
                    <a:pt x="356" y="310"/>
                    <a:pt x="358" y="305"/>
                  </a:cubicBezTo>
                  <a:cubicBezTo>
                    <a:pt x="362" y="292"/>
                    <a:pt x="370" y="281"/>
                    <a:pt x="376" y="267"/>
                  </a:cubicBezTo>
                  <a:cubicBezTo>
                    <a:pt x="376" y="269"/>
                    <a:pt x="383" y="274"/>
                    <a:pt x="379" y="279"/>
                  </a:cubicBezTo>
                  <a:cubicBezTo>
                    <a:pt x="373" y="288"/>
                    <a:pt x="371" y="302"/>
                    <a:pt x="371" y="316"/>
                  </a:cubicBezTo>
                  <a:close/>
                  <a:moveTo>
                    <a:pt x="376" y="321"/>
                  </a:moveTo>
                  <a:cubicBezTo>
                    <a:pt x="380" y="310"/>
                    <a:pt x="386" y="299"/>
                    <a:pt x="391" y="290"/>
                  </a:cubicBezTo>
                  <a:cubicBezTo>
                    <a:pt x="394" y="284"/>
                    <a:pt x="397" y="290"/>
                    <a:pt x="396" y="292"/>
                  </a:cubicBezTo>
                  <a:cubicBezTo>
                    <a:pt x="393" y="305"/>
                    <a:pt x="389" y="317"/>
                    <a:pt x="389" y="331"/>
                  </a:cubicBezTo>
                  <a:cubicBezTo>
                    <a:pt x="383" y="330"/>
                    <a:pt x="380" y="325"/>
                    <a:pt x="376" y="321"/>
                  </a:cubicBezTo>
                  <a:close/>
                  <a:moveTo>
                    <a:pt x="399" y="295"/>
                  </a:moveTo>
                  <a:cubicBezTo>
                    <a:pt x="400" y="290"/>
                    <a:pt x="403" y="295"/>
                    <a:pt x="407" y="296"/>
                  </a:cubicBezTo>
                  <a:cubicBezTo>
                    <a:pt x="409" y="297"/>
                    <a:pt x="413" y="300"/>
                    <a:pt x="409" y="304"/>
                  </a:cubicBezTo>
                  <a:cubicBezTo>
                    <a:pt x="407" y="308"/>
                    <a:pt x="400" y="320"/>
                    <a:pt x="395" y="327"/>
                  </a:cubicBezTo>
                  <a:cubicBezTo>
                    <a:pt x="395" y="317"/>
                    <a:pt x="398" y="306"/>
                    <a:pt x="399" y="295"/>
                  </a:cubicBezTo>
                  <a:close/>
                  <a:moveTo>
                    <a:pt x="440" y="347"/>
                  </a:moveTo>
                  <a:cubicBezTo>
                    <a:pt x="439" y="356"/>
                    <a:pt x="434" y="352"/>
                    <a:pt x="432" y="352"/>
                  </a:cubicBezTo>
                  <a:cubicBezTo>
                    <a:pt x="420" y="347"/>
                    <a:pt x="406" y="344"/>
                    <a:pt x="397" y="336"/>
                  </a:cubicBezTo>
                  <a:cubicBezTo>
                    <a:pt x="414" y="303"/>
                    <a:pt x="414" y="303"/>
                    <a:pt x="414" y="303"/>
                  </a:cubicBezTo>
                  <a:cubicBezTo>
                    <a:pt x="420" y="309"/>
                    <a:pt x="414" y="327"/>
                    <a:pt x="415" y="336"/>
                  </a:cubicBezTo>
                  <a:cubicBezTo>
                    <a:pt x="416" y="342"/>
                    <a:pt x="422" y="339"/>
                    <a:pt x="423" y="337"/>
                  </a:cubicBezTo>
                  <a:cubicBezTo>
                    <a:pt x="428" y="328"/>
                    <a:pt x="432" y="319"/>
                    <a:pt x="438" y="311"/>
                  </a:cubicBezTo>
                  <a:cubicBezTo>
                    <a:pt x="446" y="322"/>
                    <a:pt x="442" y="340"/>
                    <a:pt x="440" y="347"/>
                  </a:cubicBezTo>
                  <a:close/>
                  <a:moveTo>
                    <a:pt x="448" y="318"/>
                  </a:moveTo>
                  <a:cubicBezTo>
                    <a:pt x="449" y="317"/>
                    <a:pt x="457" y="317"/>
                    <a:pt x="455" y="322"/>
                  </a:cubicBezTo>
                  <a:cubicBezTo>
                    <a:pt x="452" y="331"/>
                    <a:pt x="450" y="341"/>
                    <a:pt x="445" y="351"/>
                  </a:cubicBezTo>
                  <a:cubicBezTo>
                    <a:pt x="447" y="339"/>
                    <a:pt x="445" y="328"/>
                    <a:pt x="448" y="318"/>
                  </a:cubicBezTo>
                  <a:close/>
                  <a:moveTo>
                    <a:pt x="468" y="351"/>
                  </a:moveTo>
                  <a:cubicBezTo>
                    <a:pt x="470" y="361"/>
                    <a:pt x="461" y="356"/>
                    <a:pt x="457" y="356"/>
                  </a:cubicBezTo>
                  <a:cubicBezTo>
                    <a:pt x="473" y="332"/>
                    <a:pt x="473" y="332"/>
                    <a:pt x="473" y="332"/>
                  </a:cubicBezTo>
                  <a:cubicBezTo>
                    <a:pt x="473" y="335"/>
                    <a:pt x="476" y="346"/>
                    <a:pt x="468" y="351"/>
                  </a:cubicBezTo>
                  <a:close/>
                  <a:moveTo>
                    <a:pt x="451" y="356"/>
                  </a:moveTo>
                  <a:cubicBezTo>
                    <a:pt x="461" y="320"/>
                    <a:pt x="461" y="320"/>
                    <a:pt x="461" y="320"/>
                  </a:cubicBezTo>
                  <a:cubicBezTo>
                    <a:pt x="462" y="317"/>
                    <a:pt x="474" y="320"/>
                    <a:pt x="477" y="321"/>
                  </a:cubicBezTo>
                  <a:cubicBezTo>
                    <a:pt x="467" y="329"/>
                    <a:pt x="462" y="343"/>
                    <a:pt x="451" y="356"/>
                  </a:cubicBezTo>
                  <a:close/>
                  <a:moveTo>
                    <a:pt x="491" y="360"/>
                  </a:moveTo>
                  <a:cubicBezTo>
                    <a:pt x="489" y="361"/>
                    <a:pt x="478" y="360"/>
                    <a:pt x="474" y="360"/>
                  </a:cubicBezTo>
                  <a:cubicBezTo>
                    <a:pt x="480" y="345"/>
                    <a:pt x="490" y="332"/>
                    <a:pt x="501" y="322"/>
                  </a:cubicBezTo>
                  <a:cubicBezTo>
                    <a:pt x="503" y="330"/>
                    <a:pt x="499" y="335"/>
                    <a:pt x="495" y="346"/>
                  </a:cubicBezTo>
                  <a:cubicBezTo>
                    <a:pt x="493" y="351"/>
                    <a:pt x="494" y="357"/>
                    <a:pt x="491" y="360"/>
                  </a:cubicBezTo>
                  <a:close/>
                  <a:moveTo>
                    <a:pt x="510" y="321"/>
                  </a:moveTo>
                  <a:cubicBezTo>
                    <a:pt x="515" y="321"/>
                    <a:pt x="521" y="319"/>
                    <a:pt x="526" y="320"/>
                  </a:cubicBezTo>
                  <a:cubicBezTo>
                    <a:pt x="516" y="330"/>
                    <a:pt x="508" y="344"/>
                    <a:pt x="498" y="358"/>
                  </a:cubicBezTo>
                  <a:cubicBezTo>
                    <a:pt x="501" y="343"/>
                    <a:pt x="506" y="332"/>
                    <a:pt x="510" y="321"/>
                  </a:cubicBezTo>
                  <a:close/>
                  <a:moveTo>
                    <a:pt x="502" y="360"/>
                  </a:moveTo>
                  <a:cubicBezTo>
                    <a:pt x="511" y="346"/>
                    <a:pt x="521" y="333"/>
                    <a:pt x="532" y="322"/>
                  </a:cubicBezTo>
                  <a:cubicBezTo>
                    <a:pt x="527" y="332"/>
                    <a:pt x="522" y="347"/>
                    <a:pt x="519" y="361"/>
                  </a:cubicBezTo>
                  <a:lnTo>
                    <a:pt x="502" y="360"/>
                  </a:lnTo>
                  <a:close/>
                  <a:moveTo>
                    <a:pt x="527" y="343"/>
                  </a:moveTo>
                  <a:cubicBezTo>
                    <a:pt x="526" y="342"/>
                    <a:pt x="531" y="329"/>
                    <a:pt x="531" y="338"/>
                  </a:cubicBezTo>
                  <a:cubicBezTo>
                    <a:pt x="532" y="326"/>
                    <a:pt x="541" y="310"/>
                    <a:pt x="556" y="310"/>
                  </a:cubicBezTo>
                  <a:cubicBezTo>
                    <a:pt x="527" y="356"/>
                    <a:pt x="527" y="356"/>
                    <a:pt x="527" y="356"/>
                  </a:cubicBezTo>
                  <a:cubicBezTo>
                    <a:pt x="531" y="338"/>
                    <a:pt x="531" y="338"/>
                    <a:pt x="531" y="338"/>
                  </a:cubicBezTo>
                  <a:lnTo>
                    <a:pt x="527" y="343"/>
                  </a:lnTo>
                  <a:close/>
                  <a:moveTo>
                    <a:pt x="531" y="359"/>
                  </a:moveTo>
                  <a:cubicBezTo>
                    <a:pt x="541" y="342"/>
                    <a:pt x="550" y="325"/>
                    <a:pt x="564" y="309"/>
                  </a:cubicBezTo>
                  <a:cubicBezTo>
                    <a:pt x="562" y="315"/>
                    <a:pt x="562" y="320"/>
                    <a:pt x="562" y="324"/>
                  </a:cubicBezTo>
                  <a:cubicBezTo>
                    <a:pt x="567" y="313"/>
                    <a:pt x="569" y="301"/>
                    <a:pt x="580" y="294"/>
                  </a:cubicBezTo>
                  <a:cubicBezTo>
                    <a:pt x="572" y="316"/>
                    <a:pt x="561" y="336"/>
                    <a:pt x="551" y="354"/>
                  </a:cubicBezTo>
                  <a:cubicBezTo>
                    <a:pt x="549" y="358"/>
                    <a:pt x="538" y="357"/>
                    <a:pt x="531" y="359"/>
                  </a:cubicBezTo>
                  <a:close/>
                  <a:moveTo>
                    <a:pt x="559" y="351"/>
                  </a:moveTo>
                  <a:cubicBezTo>
                    <a:pt x="573" y="321"/>
                    <a:pt x="585" y="288"/>
                    <a:pt x="606" y="266"/>
                  </a:cubicBezTo>
                  <a:cubicBezTo>
                    <a:pt x="606" y="267"/>
                    <a:pt x="605" y="271"/>
                    <a:pt x="604" y="272"/>
                  </a:cubicBezTo>
                  <a:cubicBezTo>
                    <a:pt x="594" y="294"/>
                    <a:pt x="584" y="318"/>
                    <a:pt x="573" y="339"/>
                  </a:cubicBezTo>
                  <a:cubicBezTo>
                    <a:pt x="570" y="345"/>
                    <a:pt x="567" y="352"/>
                    <a:pt x="559" y="351"/>
                  </a:cubicBezTo>
                  <a:close/>
                  <a:moveTo>
                    <a:pt x="643" y="287"/>
                  </a:moveTo>
                  <a:cubicBezTo>
                    <a:pt x="648" y="273"/>
                    <a:pt x="652" y="260"/>
                    <a:pt x="657" y="247"/>
                  </a:cubicBezTo>
                  <a:cubicBezTo>
                    <a:pt x="650" y="247"/>
                    <a:pt x="649" y="254"/>
                    <a:pt x="647" y="260"/>
                  </a:cubicBezTo>
                  <a:cubicBezTo>
                    <a:pt x="650" y="258"/>
                    <a:pt x="650" y="258"/>
                    <a:pt x="650" y="258"/>
                  </a:cubicBezTo>
                  <a:cubicBezTo>
                    <a:pt x="651" y="261"/>
                    <a:pt x="650" y="266"/>
                    <a:pt x="646" y="267"/>
                  </a:cubicBezTo>
                  <a:cubicBezTo>
                    <a:pt x="647" y="260"/>
                    <a:pt x="647" y="260"/>
                    <a:pt x="647" y="260"/>
                  </a:cubicBezTo>
                  <a:cubicBezTo>
                    <a:pt x="646" y="262"/>
                    <a:pt x="644" y="264"/>
                    <a:pt x="643" y="266"/>
                  </a:cubicBezTo>
                  <a:cubicBezTo>
                    <a:pt x="635" y="305"/>
                    <a:pt x="611" y="334"/>
                    <a:pt x="575" y="347"/>
                  </a:cubicBezTo>
                  <a:cubicBezTo>
                    <a:pt x="647" y="224"/>
                    <a:pt x="647" y="224"/>
                    <a:pt x="647" y="224"/>
                  </a:cubicBezTo>
                  <a:cubicBezTo>
                    <a:pt x="633" y="257"/>
                    <a:pt x="618" y="288"/>
                    <a:pt x="601" y="319"/>
                  </a:cubicBezTo>
                  <a:cubicBezTo>
                    <a:pt x="600" y="321"/>
                    <a:pt x="601" y="333"/>
                    <a:pt x="604" y="327"/>
                  </a:cubicBezTo>
                  <a:cubicBezTo>
                    <a:pt x="620" y="294"/>
                    <a:pt x="637" y="264"/>
                    <a:pt x="657" y="234"/>
                  </a:cubicBezTo>
                  <a:cubicBezTo>
                    <a:pt x="657" y="246"/>
                    <a:pt x="657" y="246"/>
                    <a:pt x="657" y="246"/>
                  </a:cubicBezTo>
                  <a:cubicBezTo>
                    <a:pt x="659" y="241"/>
                    <a:pt x="661" y="236"/>
                    <a:pt x="663" y="232"/>
                  </a:cubicBezTo>
                  <a:cubicBezTo>
                    <a:pt x="665" y="230"/>
                    <a:pt x="665" y="223"/>
                    <a:pt x="660" y="224"/>
                  </a:cubicBezTo>
                  <a:cubicBezTo>
                    <a:pt x="656" y="226"/>
                    <a:pt x="655" y="232"/>
                    <a:pt x="651" y="234"/>
                  </a:cubicBezTo>
                  <a:cubicBezTo>
                    <a:pt x="654" y="221"/>
                    <a:pt x="661" y="210"/>
                    <a:pt x="667" y="199"/>
                  </a:cubicBezTo>
                  <a:cubicBezTo>
                    <a:pt x="670" y="227"/>
                    <a:pt x="658" y="267"/>
                    <a:pt x="643" y="287"/>
                  </a:cubicBezTo>
                  <a:close/>
                  <a:moveTo>
                    <a:pt x="656" y="137"/>
                  </a:moveTo>
                  <a:cubicBezTo>
                    <a:pt x="675" y="161"/>
                    <a:pt x="662" y="196"/>
                    <a:pt x="648" y="215"/>
                  </a:cubicBezTo>
                  <a:cubicBezTo>
                    <a:pt x="632" y="237"/>
                    <a:pt x="619" y="263"/>
                    <a:pt x="605" y="286"/>
                  </a:cubicBezTo>
                  <a:cubicBezTo>
                    <a:pt x="648" y="171"/>
                    <a:pt x="648" y="171"/>
                    <a:pt x="648" y="171"/>
                  </a:cubicBezTo>
                  <a:cubicBezTo>
                    <a:pt x="647" y="171"/>
                    <a:pt x="647" y="170"/>
                    <a:pt x="645" y="169"/>
                  </a:cubicBezTo>
                  <a:cubicBezTo>
                    <a:pt x="636" y="190"/>
                    <a:pt x="627" y="212"/>
                    <a:pt x="619" y="235"/>
                  </a:cubicBezTo>
                  <a:cubicBezTo>
                    <a:pt x="619" y="233"/>
                    <a:pt x="621" y="226"/>
                    <a:pt x="621" y="224"/>
                  </a:cubicBezTo>
                  <a:cubicBezTo>
                    <a:pt x="621" y="198"/>
                    <a:pt x="635" y="185"/>
                    <a:pt x="645" y="169"/>
                  </a:cubicBezTo>
                  <a:cubicBezTo>
                    <a:pt x="646" y="165"/>
                    <a:pt x="649" y="161"/>
                    <a:pt x="651" y="160"/>
                  </a:cubicBezTo>
                  <a:cubicBezTo>
                    <a:pt x="651" y="160"/>
                    <a:pt x="651" y="161"/>
                    <a:pt x="651" y="163"/>
                  </a:cubicBezTo>
                  <a:cubicBezTo>
                    <a:pt x="657" y="145"/>
                    <a:pt x="657" y="145"/>
                    <a:pt x="657" y="145"/>
                  </a:cubicBezTo>
                  <a:cubicBezTo>
                    <a:pt x="648" y="155"/>
                    <a:pt x="642" y="168"/>
                    <a:pt x="634" y="178"/>
                  </a:cubicBezTo>
                  <a:cubicBezTo>
                    <a:pt x="638" y="160"/>
                    <a:pt x="645" y="145"/>
                    <a:pt x="650" y="128"/>
                  </a:cubicBezTo>
                  <a:cubicBezTo>
                    <a:pt x="653" y="120"/>
                    <a:pt x="654" y="134"/>
                    <a:pt x="656" y="137"/>
                  </a:cubicBezTo>
                  <a:close/>
                  <a:moveTo>
                    <a:pt x="619" y="136"/>
                  </a:moveTo>
                  <a:cubicBezTo>
                    <a:pt x="618" y="133"/>
                    <a:pt x="615" y="128"/>
                    <a:pt x="620" y="124"/>
                  </a:cubicBezTo>
                  <a:cubicBezTo>
                    <a:pt x="624" y="120"/>
                    <a:pt x="627" y="114"/>
                    <a:pt x="631" y="109"/>
                  </a:cubicBezTo>
                  <a:cubicBezTo>
                    <a:pt x="634" y="111"/>
                    <a:pt x="623" y="131"/>
                    <a:pt x="619" y="136"/>
                  </a:cubicBezTo>
                  <a:close/>
                  <a:moveTo>
                    <a:pt x="623" y="151"/>
                  </a:moveTo>
                  <a:cubicBezTo>
                    <a:pt x="643" y="122"/>
                    <a:pt x="643" y="122"/>
                    <a:pt x="643" y="122"/>
                  </a:cubicBezTo>
                  <a:cubicBezTo>
                    <a:pt x="649" y="128"/>
                    <a:pt x="640" y="144"/>
                    <a:pt x="637" y="150"/>
                  </a:cubicBezTo>
                  <a:cubicBezTo>
                    <a:pt x="631" y="159"/>
                    <a:pt x="630" y="171"/>
                    <a:pt x="626" y="180"/>
                  </a:cubicBezTo>
                  <a:cubicBezTo>
                    <a:pt x="626" y="169"/>
                    <a:pt x="619" y="157"/>
                    <a:pt x="623" y="151"/>
                  </a:cubicBezTo>
                  <a:close/>
                  <a:moveTo>
                    <a:pt x="643" y="107"/>
                  </a:moveTo>
                  <a:cubicBezTo>
                    <a:pt x="646" y="110"/>
                    <a:pt x="649" y="115"/>
                    <a:pt x="645" y="117"/>
                  </a:cubicBezTo>
                  <a:cubicBezTo>
                    <a:pt x="636" y="122"/>
                    <a:pt x="631" y="132"/>
                    <a:pt x="626" y="140"/>
                  </a:cubicBezTo>
                  <a:cubicBezTo>
                    <a:pt x="638" y="104"/>
                    <a:pt x="638" y="104"/>
                    <a:pt x="638" y="104"/>
                  </a:cubicBezTo>
                  <a:cubicBezTo>
                    <a:pt x="641" y="95"/>
                    <a:pt x="644" y="106"/>
                    <a:pt x="643" y="107"/>
                  </a:cubicBezTo>
                  <a:close/>
                  <a:moveTo>
                    <a:pt x="633" y="94"/>
                  </a:moveTo>
                  <a:cubicBezTo>
                    <a:pt x="632" y="98"/>
                    <a:pt x="630" y="106"/>
                    <a:pt x="625" y="111"/>
                  </a:cubicBezTo>
                  <a:cubicBezTo>
                    <a:pt x="624" y="105"/>
                    <a:pt x="629" y="99"/>
                    <a:pt x="629" y="92"/>
                  </a:cubicBezTo>
                  <a:cubicBezTo>
                    <a:pt x="628" y="87"/>
                    <a:pt x="635" y="90"/>
                    <a:pt x="633" y="94"/>
                  </a:cubicBezTo>
                  <a:close/>
                  <a:moveTo>
                    <a:pt x="610" y="76"/>
                  </a:moveTo>
                  <a:cubicBezTo>
                    <a:pt x="610" y="76"/>
                    <a:pt x="612" y="73"/>
                    <a:pt x="612" y="72"/>
                  </a:cubicBezTo>
                  <a:cubicBezTo>
                    <a:pt x="610" y="67"/>
                    <a:pt x="614" y="68"/>
                    <a:pt x="616" y="70"/>
                  </a:cubicBezTo>
                  <a:cubicBezTo>
                    <a:pt x="621" y="75"/>
                    <a:pt x="628" y="81"/>
                    <a:pt x="625" y="90"/>
                  </a:cubicBezTo>
                  <a:cubicBezTo>
                    <a:pt x="622" y="101"/>
                    <a:pt x="619" y="114"/>
                    <a:pt x="613" y="121"/>
                  </a:cubicBezTo>
                  <a:cubicBezTo>
                    <a:pt x="607" y="112"/>
                    <a:pt x="592" y="103"/>
                    <a:pt x="600" y="89"/>
                  </a:cubicBezTo>
                  <a:cubicBezTo>
                    <a:pt x="604" y="89"/>
                    <a:pt x="601" y="99"/>
                    <a:pt x="606" y="99"/>
                  </a:cubicBezTo>
                  <a:cubicBezTo>
                    <a:pt x="605" y="91"/>
                    <a:pt x="608" y="83"/>
                    <a:pt x="610" y="76"/>
                  </a:cubicBezTo>
                  <a:close/>
                  <a:moveTo>
                    <a:pt x="598" y="58"/>
                  </a:moveTo>
                  <a:cubicBezTo>
                    <a:pt x="600" y="55"/>
                    <a:pt x="605" y="61"/>
                    <a:pt x="605" y="64"/>
                  </a:cubicBezTo>
                  <a:cubicBezTo>
                    <a:pt x="605" y="68"/>
                    <a:pt x="599" y="81"/>
                    <a:pt x="597" y="86"/>
                  </a:cubicBezTo>
                  <a:cubicBezTo>
                    <a:pt x="595" y="81"/>
                    <a:pt x="599" y="74"/>
                    <a:pt x="600" y="67"/>
                  </a:cubicBezTo>
                  <a:cubicBezTo>
                    <a:pt x="595" y="73"/>
                    <a:pt x="590" y="85"/>
                    <a:pt x="590" y="94"/>
                  </a:cubicBezTo>
                  <a:cubicBezTo>
                    <a:pt x="585" y="89"/>
                    <a:pt x="579" y="86"/>
                    <a:pt x="576" y="81"/>
                  </a:cubicBezTo>
                  <a:cubicBezTo>
                    <a:pt x="583" y="74"/>
                    <a:pt x="589" y="65"/>
                    <a:pt x="598" y="58"/>
                  </a:cubicBezTo>
                  <a:close/>
                  <a:moveTo>
                    <a:pt x="593" y="56"/>
                  </a:moveTo>
                  <a:cubicBezTo>
                    <a:pt x="589" y="62"/>
                    <a:pt x="583" y="66"/>
                    <a:pt x="579" y="71"/>
                  </a:cubicBezTo>
                  <a:cubicBezTo>
                    <a:pt x="579" y="62"/>
                    <a:pt x="584" y="56"/>
                    <a:pt x="585" y="48"/>
                  </a:cubicBezTo>
                  <a:cubicBezTo>
                    <a:pt x="588" y="49"/>
                    <a:pt x="595" y="52"/>
                    <a:pt x="593" y="56"/>
                  </a:cubicBezTo>
                  <a:close/>
                  <a:moveTo>
                    <a:pt x="583" y="37"/>
                  </a:moveTo>
                  <a:cubicBezTo>
                    <a:pt x="571" y="32"/>
                    <a:pt x="557" y="24"/>
                    <a:pt x="541" y="22"/>
                  </a:cubicBezTo>
                  <a:cubicBezTo>
                    <a:pt x="540" y="22"/>
                    <a:pt x="538" y="19"/>
                    <a:pt x="537" y="18"/>
                  </a:cubicBezTo>
                  <a:cubicBezTo>
                    <a:pt x="556" y="20"/>
                    <a:pt x="570" y="28"/>
                    <a:pt x="583" y="37"/>
                  </a:cubicBezTo>
                  <a:close/>
                  <a:moveTo>
                    <a:pt x="550" y="33"/>
                  </a:moveTo>
                  <a:cubicBezTo>
                    <a:pt x="550" y="40"/>
                    <a:pt x="539" y="46"/>
                    <a:pt x="532" y="53"/>
                  </a:cubicBezTo>
                  <a:cubicBezTo>
                    <a:pt x="532" y="47"/>
                    <a:pt x="535" y="41"/>
                    <a:pt x="535" y="36"/>
                  </a:cubicBezTo>
                  <a:cubicBezTo>
                    <a:pt x="533" y="23"/>
                    <a:pt x="546" y="31"/>
                    <a:pt x="550" y="33"/>
                  </a:cubicBezTo>
                  <a:close/>
                  <a:moveTo>
                    <a:pt x="506" y="14"/>
                  </a:moveTo>
                  <a:cubicBezTo>
                    <a:pt x="536" y="16"/>
                    <a:pt x="536" y="16"/>
                    <a:pt x="536" y="16"/>
                  </a:cubicBezTo>
                  <a:cubicBezTo>
                    <a:pt x="527" y="20"/>
                    <a:pt x="516" y="17"/>
                    <a:pt x="506" y="15"/>
                  </a:cubicBezTo>
                  <a:lnTo>
                    <a:pt x="506" y="14"/>
                  </a:lnTo>
                  <a:close/>
                  <a:moveTo>
                    <a:pt x="516" y="24"/>
                  </a:moveTo>
                  <a:cubicBezTo>
                    <a:pt x="511" y="33"/>
                    <a:pt x="502" y="41"/>
                    <a:pt x="494" y="47"/>
                  </a:cubicBezTo>
                  <a:cubicBezTo>
                    <a:pt x="494" y="34"/>
                    <a:pt x="500" y="37"/>
                    <a:pt x="506" y="24"/>
                  </a:cubicBezTo>
                  <a:lnTo>
                    <a:pt x="516" y="24"/>
                  </a:lnTo>
                  <a:close/>
                  <a:moveTo>
                    <a:pt x="501" y="14"/>
                  </a:moveTo>
                  <a:cubicBezTo>
                    <a:pt x="495" y="15"/>
                    <a:pt x="488" y="15"/>
                    <a:pt x="483" y="13"/>
                  </a:cubicBezTo>
                  <a:cubicBezTo>
                    <a:pt x="482" y="12"/>
                    <a:pt x="482" y="11"/>
                    <a:pt x="481" y="11"/>
                  </a:cubicBezTo>
                  <a:lnTo>
                    <a:pt x="501" y="14"/>
                  </a:lnTo>
                  <a:close/>
                  <a:moveTo>
                    <a:pt x="465" y="22"/>
                  </a:moveTo>
                  <a:cubicBezTo>
                    <a:pt x="471" y="17"/>
                    <a:pt x="471" y="25"/>
                    <a:pt x="470" y="26"/>
                  </a:cubicBezTo>
                  <a:cubicBezTo>
                    <a:pt x="468" y="33"/>
                    <a:pt x="474" y="32"/>
                    <a:pt x="475" y="28"/>
                  </a:cubicBezTo>
                  <a:cubicBezTo>
                    <a:pt x="477" y="25"/>
                    <a:pt x="477" y="19"/>
                    <a:pt x="486" y="21"/>
                  </a:cubicBezTo>
                  <a:cubicBezTo>
                    <a:pt x="492" y="22"/>
                    <a:pt x="475" y="35"/>
                    <a:pt x="470" y="41"/>
                  </a:cubicBezTo>
                  <a:cubicBezTo>
                    <a:pt x="465" y="47"/>
                    <a:pt x="466" y="36"/>
                    <a:pt x="470" y="38"/>
                  </a:cubicBezTo>
                  <a:cubicBezTo>
                    <a:pt x="469" y="26"/>
                    <a:pt x="464" y="37"/>
                    <a:pt x="463" y="39"/>
                  </a:cubicBezTo>
                  <a:cubicBezTo>
                    <a:pt x="458" y="48"/>
                    <a:pt x="465" y="47"/>
                    <a:pt x="461" y="49"/>
                  </a:cubicBezTo>
                  <a:cubicBezTo>
                    <a:pt x="453" y="54"/>
                    <a:pt x="443" y="54"/>
                    <a:pt x="433" y="56"/>
                  </a:cubicBezTo>
                  <a:cubicBezTo>
                    <a:pt x="441" y="44"/>
                    <a:pt x="450" y="34"/>
                    <a:pt x="460" y="26"/>
                  </a:cubicBezTo>
                  <a:cubicBezTo>
                    <a:pt x="461" y="25"/>
                    <a:pt x="464" y="23"/>
                    <a:pt x="465" y="22"/>
                  </a:cubicBezTo>
                  <a:close/>
                  <a:moveTo>
                    <a:pt x="457" y="22"/>
                  </a:moveTo>
                  <a:cubicBezTo>
                    <a:pt x="445" y="32"/>
                    <a:pt x="434" y="44"/>
                    <a:pt x="427" y="58"/>
                  </a:cubicBezTo>
                  <a:cubicBezTo>
                    <a:pt x="426" y="59"/>
                    <a:pt x="425" y="59"/>
                    <a:pt x="424" y="59"/>
                  </a:cubicBezTo>
                  <a:cubicBezTo>
                    <a:pt x="429" y="55"/>
                    <a:pt x="421" y="54"/>
                    <a:pt x="421" y="57"/>
                  </a:cubicBezTo>
                  <a:cubicBezTo>
                    <a:pt x="419" y="58"/>
                    <a:pt x="419" y="58"/>
                    <a:pt x="419" y="58"/>
                  </a:cubicBezTo>
                  <a:cubicBezTo>
                    <a:pt x="419" y="55"/>
                    <a:pt x="418" y="55"/>
                    <a:pt x="418" y="58"/>
                  </a:cubicBezTo>
                  <a:cubicBezTo>
                    <a:pt x="418" y="62"/>
                    <a:pt x="418" y="62"/>
                    <a:pt x="418" y="62"/>
                  </a:cubicBezTo>
                  <a:cubicBezTo>
                    <a:pt x="387" y="95"/>
                    <a:pt x="357" y="135"/>
                    <a:pt x="338" y="180"/>
                  </a:cubicBezTo>
                  <a:cubicBezTo>
                    <a:pt x="352" y="149"/>
                    <a:pt x="366" y="117"/>
                    <a:pt x="379" y="83"/>
                  </a:cubicBezTo>
                  <a:cubicBezTo>
                    <a:pt x="384" y="89"/>
                    <a:pt x="379" y="94"/>
                    <a:pt x="380" y="99"/>
                  </a:cubicBezTo>
                  <a:cubicBezTo>
                    <a:pt x="392" y="89"/>
                    <a:pt x="402" y="69"/>
                    <a:pt x="412" y="56"/>
                  </a:cubicBezTo>
                  <a:cubicBezTo>
                    <a:pt x="418" y="49"/>
                    <a:pt x="424" y="42"/>
                    <a:pt x="431" y="34"/>
                  </a:cubicBezTo>
                  <a:cubicBezTo>
                    <a:pt x="431" y="45"/>
                    <a:pt x="431" y="45"/>
                    <a:pt x="431" y="45"/>
                  </a:cubicBezTo>
                  <a:cubicBezTo>
                    <a:pt x="434" y="37"/>
                    <a:pt x="440" y="28"/>
                    <a:pt x="445" y="22"/>
                  </a:cubicBezTo>
                  <a:cubicBezTo>
                    <a:pt x="446" y="21"/>
                    <a:pt x="453" y="22"/>
                    <a:pt x="457"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0" name="Freeform 6"/>
            <p:cNvSpPr>
              <a:spLocks/>
            </p:cNvSpPr>
            <p:nvPr/>
          </p:nvSpPr>
          <p:spPr bwMode="auto">
            <a:xfrm>
              <a:off x="7281863" y="2617788"/>
              <a:ext cx="26988" cy="61913"/>
            </a:xfrm>
            <a:custGeom>
              <a:avLst/>
              <a:gdLst>
                <a:gd name="T0" fmla="*/ 1 w 13"/>
                <a:gd name="T1" fmla="*/ 21 h 31"/>
                <a:gd name="T2" fmla="*/ 4 w 13"/>
                <a:gd name="T3" fmla="*/ 28 h 31"/>
                <a:gd name="T4" fmla="*/ 13 w 13"/>
                <a:gd name="T5" fmla="*/ 8 h 31"/>
                <a:gd name="T6" fmla="*/ 13 w 13"/>
                <a:gd name="T7" fmla="*/ 0 h 31"/>
                <a:gd name="T8" fmla="*/ 1 w 13"/>
                <a:gd name="T9" fmla="*/ 21 h 31"/>
              </a:gdLst>
              <a:ahLst/>
              <a:cxnLst>
                <a:cxn ang="0">
                  <a:pos x="T0" y="T1"/>
                </a:cxn>
                <a:cxn ang="0">
                  <a:pos x="T2" y="T3"/>
                </a:cxn>
                <a:cxn ang="0">
                  <a:pos x="T4" y="T5"/>
                </a:cxn>
                <a:cxn ang="0">
                  <a:pos x="T6" y="T7"/>
                </a:cxn>
                <a:cxn ang="0">
                  <a:pos x="T8" y="T9"/>
                </a:cxn>
              </a:cxnLst>
              <a:rect l="0" t="0" r="r" b="b"/>
              <a:pathLst>
                <a:path w="13" h="31">
                  <a:moveTo>
                    <a:pt x="1" y="21"/>
                  </a:moveTo>
                  <a:cubicBezTo>
                    <a:pt x="0" y="23"/>
                    <a:pt x="1" y="31"/>
                    <a:pt x="4" y="28"/>
                  </a:cubicBezTo>
                  <a:cubicBezTo>
                    <a:pt x="9" y="24"/>
                    <a:pt x="10" y="15"/>
                    <a:pt x="13" y="8"/>
                  </a:cubicBezTo>
                  <a:cubicBezTo>
                    <a:pt x="10" y="6"/>
                    <a:pt x="13" y="3"/>
                    <a:pt x="13" y="0"/>
                  </a:cubicBezTo>
                  <a:cubicBezTo>
                    <a:pt x="8" y="6"/>
                    <a:pt x="6" y="14"/>
                    <a:pt x="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1" name="Freeform 7"/>
            <p:cNvSpPr>
              <a:spLocks/>
            </p:cNvSpPr>
            <p:nvPr/>
          </p:nvSpPr>
          <p:spPr bwMode="auto">
            <a:xfrm>
              <a:off x="6383338" y="2874963"/>
              <a:ext cx="4763" cy="28575"/>
            </a:xfrm>
            <a:custGeom>
              <a:avLst/>
              <a:gdLst>
                <a:gd name="T0" fmla="*/ 0 w 3"/>
                <a:gd name="T1" fmla="*/ 0 h 14"/>
                <a:gd name="T2" fmla="*/ 0 w 3"/>
                <a:gd name="T3" fmla="*/ 14 h 14"/>
                <a:gd name="T4" fmla="*/ 0 w 3"/>
                <a:gd name="T5" fmla="*/ 0 h 14"/>
              </a:gdLst>
              <a:ahLst/>
              <a:cxnLst>
                <a:cxn ang="0">
                  <a:pos x="T0" y="T1"/>
                </a:cxn>
                <a:cxn ang="0">
                  <a:pos x="T2" y="T3"/>
                </a:cxn>
                <a:cxn ang="0">
                  <a:pos x="T4" y="T5"/>
                </a:cxn>
              </a:cxnLst>
              <a:rect l="0" t="0" r="r" b="b"/>
              <a:pathLst>
                <a:path w="3" h="14">
                  <a:moveTo>
                    <a:pt x="0" y="0"/>
                  </a:moveTo>
                  <a:cubicBezTo>
                    <a:pt x="0" y="14"/>
                    <a:pt x="0" y="14"/>
                    <a:pt x="0" y="14"/>
                  </a:cubicBezTo>
                  <a:cubicBezTo>
                    <a:pt x="2" y="11"/>
                    <a:pt x="3" y="2"/>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2" name="Freeform 8"/>
            <p:cNvSpPr>
              <a:spLocks/>
            </p:cNvSpPr>
            <p:nvPr/>
          </p:nvSpPr>
          <p:spPr bwMode="auto">
            <a:xfrm>
              <a:off x="6919913" y="2300288"/>
              <a:ext cx="1588" cy="3175"/>
            </a:xfrm>
            <a:custGeom>
              <a:avLst/>
              <a:gdLst>
                <a:gd name="T0" fmla="*/ 0 w 1"/>
                <a:gd name="T1" fmla="*/ 0 h 2"/>
                <a:gd name="T2" fmla="*/ 1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0"/>
                    <a:pt x="1" y="1"/>
                    <a:pt x="1" y="2"/>
                  </a:cubicBezTo>
                  <a:cubicBezTo>
                    <a:pt x="1" y="1"/>
                    <a:pt x="1" y="1"/>
                    <a:pt x="1" y="1"/>
                  </a:cubicBezTo>
                  <a:cubicBezTo>
                    <a:pt x="1"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3" name="Freeform 9"/>
            <p:cNvSpPr>
              <a:spLocks/>
            </p:cNvSpPr>
            <p:nvPr/>
          </p:nvSpPr>
          <p:spPr bwMode="auto">
            <a:xfrm>
              <a:off x="6916738" y="2301875"/>
              <a:ext cx="11113" cy="20638"/>
            </a:xfrm>
            <a:custGeom>
              <a:avLst/>
              <a:gdLst>
                <a:gd name="T0" fmla="*/ 0 w 5"/>
                <a:gd name="T1" fmla="*/ 3 h 10"/>
                <a:gd name="T2" fmla="*/ 2 w 5"/>
                <a:gd name="T3" fmla="*/ 0 h 10"/>
                <a:gd name="T4" fmla="*/ 2 w 5"/>
                <a:gd name="T5" fmla="*/ 1 h 10"/>
                <a:gd name="T6" fmla="*/ 0 w 5"/>
                <a:gd name="T7" fmla="*/ 3 h 10"/>
              </a:gdLst>
              <a:ahLst/>
              <a:cxnLst>
                <a:cxn ang="0">
                  <a:pos x="T0" y="T1"/>
                </a:cxn>
                <a:cxn ang="0">
                  <a:pos x="T2" y="T3"/>
                </a:cxn>
                <a:cxn ang="0">
                  <a:pos x="T4" y="T5"/>
                </a:cxn>
                <a:cxn ang="0">
                  <a:pos x="T6" y="T7"/>
                </a:cxn>
              </a:cxnLst>
              <a:rect l="0" t="0" r="r" b="b"/>
              <a:pathLst>
                <a:path w="5" h="10">
                  <a:moveTo>
                    <a:pt x="0" y="3"/>
                  </a:moveTo>
                  <a:cubicBezTo>
                    <a:pt x="1" y="10"/>
                    <a:pt x="5" y="4"/>
                    <a:pt x="2" y="0"/>
                  </a:cubicBezTo>
                  <a:cubicBezTo>
                    <a:pt x="2" y="0"/>
                    <a:pt x="2" y="0"/>
                    <a:pt x="2" y="1"/>
                  </a:cubicBezTo>
                  <a:cubicBezTo>
                    <a:pt x="2" y="1"/>
                    <a:pt x="1" y="2"/>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44" name="组合 43"/>
          <p:cNvGrpSpPr/>
          <p:nvPr/>
        </p:nvGrpSpPr>
        <p:grpSpPr>
          <a:xfrm>
            <a:off x="6178966" y="5106715"/>
            <a:ext cx="1431925" cy="1168401"/>
            <a:chOff x="6183313" y="1962150"/>
            <a:chExt cx="1431925" cy="1168401"/>
          </a:xfrm>
          <a:solidFill>
            <a:srgbClr val="70AD47"/>
          </a:solidFill>
        </p:grpSpPr>
        <p:sp>
          <p:nvSpPr>
            <p:cNvPr id="45" name="Freeform 5"/>
            <p:cNvSpPr>
              <a:spLocks noEditPoints="1"/>
            </p:cNvSpPr>
            <p:nvPr/>
          </p:nvSpPr>
          <p:spPr bwMode="auto">
            <a:xfrm>
              <a:off x="6183313" y="1962150"/>
              <a:ext cx="1431925" cy="1168401"/>
            </a:xfrm>
            <a:custGeom>
              <a:avLst/>
              <a:gdLst>
                <a:gd name="T0" fmla="*/ 43 w 710"/>
                <a:gd name="T1" fmla="*/ 578 h 578"/>
                <a:gd name="T2" fmla="*/ 448 w 710"/>
                <a:gd name="T3" fmla="*/ 6 h 578"/>
                <a:gd name="T4" fmla="*/ 382 w 710"/>
                <a:gd name="T5" fmla="*/ 84 h 578"/>
                <a:gd name="T6" fmla="*/ 367 w 710"/>
                <a:gd name="T7" fmla="*/ 55 h 578"/>
                <a:gd name="T8" fmla="*/ 367 w 710"/>
                <a:gd name="T9" fmla="*/ 57 h 578"/>
                <a:gd name="T10" fmla="*/ 325 w 710"/>
                <a:gd name="T11" fmla="*/ 171 h 578"/>
                <a:gd name="T12" fmla="*/ 497 w 710"/>
                <a:gd name="T13" fmla="*/ 69 h 578"/>
                <a:gd name="T14" fmla="*/ 570 w 710"/>
                <a:gd name="T15" fmla="*/ 280 h 578"/>
                <a:gd name="T16" fmla="*/ 484 w 710"/>
                <a:gd name="T17" fmla="*/ 62 h 578"/>
                <a:gd name="T18" fmla="*/ 484 w 710"/>
                <a:gd name="T19" fmla="*/ 49 h 578"/>
                <a:gd name="T20" fmla="*/ 560 w 710"/>
                <a:gd name="T21" fmla="*/ 53 h 578"/>
                <a:gd name="T22" fmla="*/ 501 w 710"/>
                <a:gd name="T23" fmla="*/ 49 h 578"/>
                <a:gd name="T24" fmla="*/ 592 w 710"/>
                <a:gd name="T25" fmla="*/ 108 h 578"/>
                <a:gd name="T26" fmla="*/ 423 w 710"/>
                <a:gd name="T27" fmla="*/ 308 h 578"/>
                <a:gd name="T28" fmla="*/ 373 w 710"/>
                <a:gd name="T29" fmla="*/ 262 h 578"/>
                <a:gd name="T30" fmla="*/ 357 w 710"/>
                <a:gd name="T31" fmla="*/ 247 h 578"/>
                <a:gd name="T32" fmla="*/ 329 w 710"/>
                <a:gd name="T33" fmla="*/ 259 h 578"/>
                <a:gd name="T34" fmla="*/ 352 w 710"/>
                <a:gd name="T35" fmla="*/ 199 h 578"/>
                <a:gd name="T36" fmla="*/ 201 w 710"/>
                <a:gd name="T37" fmla="*/ 352 h 578"/>
                <a:gd name="T38" fmla="*/ 206 w 710"/>
                <a:gd name="T39" fmla="*/ 359 h 578"/>
                <a:gd name="T40" fmla="*/ 151 w 710"/>
                <a:gd name="T41" fmla="*/ 392 h 578"/>
                <a:gd name="T42" fmla="*/ 50 w 710"/>
                <a:gd name="T43" fmla="*/ 471 h 578"/>
                <a:gd name="T44" fmla="*/ 12 w 710"/>
                <a:gd name="T45" fmla="*/ 507 h 578"/>
                <a:gd name="T46" fmla="*/ 37 w 710"/>
                <a:gd name="T47" fmla="*/ 549 h 578"/>
                <a:gd name="T48" fmla="*/ 46 w 710"/>
                <a:gd name="T49" fmla="*/ 554 h 578"/>
                <a:gd name="T50" fmla="*/ 54 w 710"/>
                <a:gd name="T51" fmla="*/ 545 h 578"/>
                <a:gd name="T52" fmla="*/ 120 w 710"/>
                <a:gd name="T53" fmla="*/ 505 h 578"/>
                <a:gd name="T54" fmla="*/ 177 w 710"/>
                <a:gd name="T55" fmla="*/ 461 h 578"/>
                <a:gd name="T56" fmla="*/ 155 w 710"/>
                <a:gd name="T57" fmla="*/ 474 h 578"/>
                <a:gd name="T58" fmla="*/ 202 w 710"/>
                <a:gd name="T59" fmla="*/ 443 h 578"/>
                <a:gd name="T60" fmla="*/ 211 w 710"/>
                <a:gd name="T61" fmla="*/ 411 h 578"/>
                <a:gd name="T62" fmla="*/ 225 w 710"/>
                <a:gd name="T63" fmla="*/ 404 h 578"/>
                <a:gd name="T64" fmla="*/ 264 w 710"/>
                <a:gd name="T65" fmla="*/ 410 h 578"/>
                <a:gd name="T66" fmla="*/ 376 w 710"/>
                <a:gd name="T67" fmla="*/ 267 h 578"/>
                <a:gd name="T68" fmla="*/ 399 w 710"/>
                <a:gd name="T69" fmla="*/ 295 h 578"/>
                <a:gd name="T70" fmla="*/ 414 w 710"/>
                <a:gd name="T71" fmla="*/ 303 h 578"/>
                <a:gd name="T72" fmla="*/ 448 w 710"/>
                <a:gd name="T73" fmla="*/ 318 h 578"/>
                <a:gd name="T74" fmla="*/ 451 w 710"/>
                <a:gd name="T75" fmla="*/ 356 h 578"/>
                <a:gd name="T76" fmla="*/ 498 w 710"/>
                <a:gd name="T77" fmla="*/ 358 h 578"/>
                <a:gd name="T78" fmla="*/ 556 w 710"/>
                <a:gd name="T79" fmla="*/ 310 h 578"/>
                <a:gd name="T80" fmla="*/ 551 w 710"/>
                <a:gd name="T81" fmla="*/ 354 h 578"/>
                <a:gd name="T82" fmla="*/ 657 w 710"/>
                <a:gd name="T83" fmla="*/ 247 h 578"/>
                <a:gd name="T84" fmla="*/ 601 w 710"/>
                <a:gd name="T85" fmla="*/ 319 h 578"/>
                <a:gd name="T86" fmla="*/ 643 w 710"/>
                <a:gd name="T87" fmla="*/ 287 h 578"/>
                <a:gd name="T88" fmla="*/ 645 w 710"/>
                <a:gd name="T89" fmla="*/ 169 h 578"/>
                <a:gd name="T90" fmla="*/ 620 w 710"/>
                <a:gd name="T91" fmla="*/ 124 h 578"/>
                <a:gd name="T92" fmla="*/ 643 w 710"/>
                <a:gd name="T93" fmla="*/ 107 h 578"/>
                <a:gd name="T94" fmla="*/ 633 w 710"/>
                <a:gd name="T95" fmla="*/ 94 h 578"/>
                <a:gd name="T96" fmla="*/ 610 w 710"/>
                <a:gd name="T97" fmla="*/ 76 h 578"/>
                <a:gd name="T98" fmla="*/ 593 w 710"/>
                <a:gd name="T99" fmla="*/ 56 h 578"/>
                <a:gd name="T100" fmla="*/ 550 w 710"/>
                <a:gd name="T101" fmla="*/ 33 h 578"/>
                <a:gd name="T102" fmla="*/ 516 w 710"/>
                <a:gd name="T103" fmla="*/ 24 h 578"/>
                <a:gd name="T104" fmla="*/ 465 w 710"/>
                <a:gd name="T105" fmla="*/ 22 h 578"/>
                <a:gd name="T106" fmla="*/ 433 w 710"/>
                <a:gd name="T107" fmla="*/ 56 h 578"/>
                <a:gd name="T108" fmla="*/ 418 w 710"/>
                <a:gd name="T109" fmla="*/ 58 h 578"/>
                <a:gd name="T110" fmla="*/ 445 w 710"/>
                <a:gd name="T111" fmla="*/ 22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0" h="578">
                  <a:moveTo>
                    <a:pt x="442" y="8"/>
                  </a:moveTo>
                  <a:cubicBezTo>
                    <a:pt x="404" y="15"/>
                    <a:pt x="374" y="34"/>
                    <a:pt x="348" y="54"/>
                  </a:cubicBezTo>
                  <a:cubicBezTo>
                    <a:pt x="304" y="88"/>
                    <a:pt x="282" y="177"/>
                    <a:pt x="309" y="247"/>
                  </a:cubicBezTo>
                  <a:cubicBezTo>
                    <a:pt x="302" y="249"/>
                    <a:pt x="297" y="255"/>
                    <a:pt x="291" y="260"/>
                  </a:cubicBezTo>
                  <a:cubicBezTo>
                    <a:pt x="250" y="294"/>
                    <a:pt x="205" y="326"/>
                    <a:pt x="174" y="366"/>
                  </a:cubicBezTo>
                  <a:cubicBezTo>
                    <a:pt x="110" y="407"/>
                    <a:pt x="56" y="454"/>
                    <a:pt x="5" y="504"/>
                  </a:cubicBezTo>
                  <a:cubicBezTo>
                    <a:pt x="2" y="507"/>
                    <a:pt x="0" y="513"/>
                    <a:pt x="2" y="518"/>
                  </a:cubicBezTo>
                  <a:cubicBezTo>
                    <a:pt x="11" y="542"/>
                    <a:pt x="25" y="563"/>
                    <a:pt x="43" y="578"/>
                  </a:cubicBezTo>
                  <a:cubicBezTo>
                    <a:pt x="82" y="545"/>
                    <a:pt x="82" y="545"/>
                    <a:pt x="82" y="545"/>
                  </a:cubicBezTo>
                  <a:cubicBezTo>
                    <a:pt x="136" y="501"/>
                    <a:pt x="193" y="462"/>
                    <a:pt x="247" y="415"/>
                  </a:cubicBezTo>
                  <a:cubicBezTo>
                    <a:pt x="255" y="420"/>
                    <a:pt x="269" y="422"/>
                    <a:pt x="277" y="416"/>
                  </a:cubicBezTo>
                  <a:cubicBezTo>
                    <a:pt x="309" y="390"/>
                    <a:pt x="344" y="363"/>
                    <a:pt x="374" y="332"/>
                  </a:cubicBezTo>
                  <a:cubicBezTo>
                    <a:pt x="397" y="350"/>
                    <a:pt x="425" y="361"/>
                    <a:pt x="458" y="366"/>
                  </a:cubicBezTo>
                  <a:cubicBezTo>
                    <a:pt x="547" y="378"/>
                    <a:pt x="619" y="350"/>
                    <a:pt x="649" y="293"/>
                  </a:cubicBezTo>
                  <a:cubicBezTo>
                    <a:pt x="710" y="209"/>
                    <a:pt x="660" y="74"/>
                    <a:pt x="594" y="31"/>
                  </a:cubicBezTo>
                  <a:cubicBezTo>
                    <a:pt x="559" y="8"/>
                    <a:pt x="502" y="0"/>
                    <a:pt x="448" y="6"/>
                  </a:cubicBezTo>
                  <a:cubicBezTo>
                    <a:pt x="447" y="6"/>
                    <a:pt x="443" y="7"/>
                    <a:pt x="442" y="8"/>
                  </a:cubicBezTo>
                  <a:close/>
                  <a:moveTo>
                    <a:pt x="436" y="23"/>
                  </a:moveTo>
                  <a:cubicBezTo>
                    <a:pt x="422" y="34"/>
                    <a:pt x="411" y="50"/>
                    <a:pt x="399" y="67"/>
                  </a:cubicBezTo>
                  <a:cubicBezTo>
                    <a:pt x="403" y="54"/>
                    <a:pt x="412" y="45"/>
                    <a:pt x="414" y="35"/>
                  </a:cubicBezTo>
                  <a:cubicBezTo>
                    <a:pt x="415" y="31"/>
                    <a:pt x="414" y="27"/>
                    <a:pt x="409" y="29"/>
                  </a:cubicBezTo>
                  <a:cubicBezTo>
                    <a:pt x="415" y="22"/>
                    <a:pt x="426" y="23"/>
                    <a:pt x="436" y="23"/>
                  </a:cubicBezTo>
                  <a:close/>
                  <a:moveTo>
                    <a:pt x="408" y="38"/>
                  </a:moveTo>
                  <a:cubicBezTo>
                    <a:pt x="382" y="84"/>
                    <a:pt x="382" y="84"/>
                    <a:pt x="382" y="84"/>
                  </a:cubicBezTo>
                  <a:cubicBezTo>
                    <a:pt x="386" y="64"/>
                    <a:pt x="395" y="46"/>
                    <a:pt x="408" y="32"/>
                  </a:cubicBezTo>
                  <a:cubicBezTo>
                    <a:pt x="408" y="32"/>
                    <a:pt x="409" y="36"/>
                    <a:pt x="408" y="38"/>
                  </a:cubicBezTo>
                  <a:close/>
                  <a:moveTo>
                    <a:pt x="397" y="31"/>
                  </a:moveTo>
                  <a:cubicBezTo>
                    <a:pt x="382" y="56"/>
                    <a:pt x="363" y="86"/>
                    <a:pt x="348" y="113"/>
                  </a:cubicBezTo>
                  <a:cubicBezTo>
                    <a:pt x="361" y="88"/>
                    <a:pt x="371" y="59"/>
                    <a:pt x="385" y="39"/>
                  </a:cubicBezTo>
                  <a:cubicBezTo>
                    <a:pt x="387" y="35"/>
                    <a:pt x="393" y="33"/>
                    <a:pt x="397" y="31"/>
                  </a:cubicBezTo>
                  <a:close/>
                  <a:moveTo>
                    <a:pt x="376" y="43"/>
                  </a:moveTo>
                  <a:cubicBezTo>
                    <a:pt x="382" y="42"/>
                    <a:pt x="370" y="53"/>
                    <a:pt x="367" y="55"/>
                  </a:cubicBezTo>
                  <a:cubicBezTo>
                    <a:pt x="372" y="52"/>
                    <a:pt x="370" y="45"/>
                    <a:pt x="376" y="43"/>
                  </a:cubicBezTo>
                  <a:close/>
                  <a:moveTo>
                    <a:pt x="348" y="65"/>
                  </a:moveTo>
                  <a:cubicBezTo>
                    <a:pt x="337" y="89"/>
                    <a:pt x="328" y="111"/>
                    <a:pt x="314" y="135"/>
                  </a:cubicBezTo>
                  <a:cubicBezTo>
                    <a:pt x="314" y="131"/>
                    <a:pt x="310" y="135"/>
                    <a:pt x="313" y="136"/>
                  </a:cubicBezTo>
                  <a:cubicBezTo>
                    <a:pt x="309" y="143"/>
                    <a:pt x="308" y="153"/>
                    <a:pt x="308" y="162"/>
                  </a:cubicBezTo>
                  <a:cubicBezTo>
                    <a:pt x="308" y="166"/>
                    <a:pt x="314" y="163"/>
                    <a:pt x="313" y="160"/>
                  </a:cubicBezTo>
                  <a:cubicBezTo>
                    <a:pt x="318" y="137"/>
                    <a:pt x="328" y="121"/>
                    <a:pt x="337" y="103"/>
                  </a:cubicBezTo>
                  <a:cubicBezTo>
                    <a:pt x="345" y="86"/>
                    <a:pt x="357" y="72"/>
                    <a:pt x="367" y="57"/>
                  </a:cubicBezTo>
                  <a:cubicBezTo>
                    <a:pt x="320" y="157"/>
                    <a:pt x="320" y="157"/>
                    <a:pt x="320" y="157"/>
                  </a:cubicBezTo>
                  <a:cubicBezTo>
                    <a:pt x="316" y="152"/>
                    <a:pt x="315" y="158"/>
                    <a:pt x="313" y="160"/>
                  </a:cubicBezTo>
                  <a:cubicBezTo>
                    <a:pt x="318" y="164"/>
                    <a:pt x="318" y="164"/>
                    <a:pt x="318" y="164"/>
                  </a:cubicBezTo>
                  <a:cubicBezTo>
                    <a:pt x="313" y="173"/>
                    <a:pt x="308" y="185"/>
                    <a:pt x="306" y="195"/>
                  </a:cubicBezTo>
                  <a:cubicBezTo>
                    <a:pt x="297" y="137"/>
                    <a:pt x="321" y="91"/>
                    <a:pt x="348" y="65"/>
                  </a:cubicBezTo>
                  <a:close/>
                  <a:moveTo>
                    <a:pt x="306" y="200"/>
                  </a:moveTo>
                  <a:cubicBezTo>
                    <a:pt x="313" y="206"/>
                    <a:pt x="313" y="193"/>
                    <a:pt x="320" y="196"/>
                  </a:cubicBezTo>
                  <a:cubicBezTo>
                    <a:pt x="317" y="184"/>
                    <a:pt x="320" y="180"/>
                    <a:pt x="325" y="171"/>
                  </a:cubicBezTo>
                  <a:cubicBezTo>
                    <a:pt x="340" y="141"/>
                    <a:pt x="355" y="112"/>
                    <a:pt x="372" y="84"/>
                  </a:cubicBezTo>
                  <a:cubicBezTo>
                    <a:pt x="352" y="132"/>
                    <a:pt x="331" y="183"/>
                    <a:pt x="310" y="228"/>
                  </a:cubicBezTo>
                  <a:lnTo>
                    <a:pt x="306" y="200"/>
                  </a:lnTo>
                  <a:close/>
                  <a:moveTo>
                    <a:pt x="365" y="167"/>
                  </a:moveTo>
                  <a:cubicBezTo>
                    <a:pt x="365" y="167"/>
                    <a:pt x="366" y="168"/>
                    <a:pt x="366" y="168"/>
                  </a:cubicBezTo>
                  <a:cubicBezTo>
                    <a:pt x="372" y="157"/>
                    <a:pt x="373" y="141"/>
                    <a:pt x="378" y="132"/>
                  </a:cubicBezTo>
                  <a:cubicBezTo>
                    <a:pt x="378" y="132"/>
                    <a:pt x="379" y="131"/>
                    <a:pt x="380" y="131"/>
                  </a:cubicBezTo>
                  <a:cubicBezTo>
                    <a:pt x="402" y="95"/>
                    <a:pt x="440" y="68"/>
                    <a:pt x="497" y="69"/>
                  </a:cubicBezTo>
                  <a:cubicBezTo>
                    <a:pt x="495" y="61"/>
                    <a:pt x="498" y="69"/>
                    <a:pt x="500" y="68"/>
                  </a:cubicBezTo>
                  <a:cubicBezTo>
                    <a:pt x="553" y="72"/>
                    <a:pt x="593" y="105"/>
                    <a:pt x="601" y="160"/>
                  </a:cubicBezTo>
                  <a:cubicBezTo>
                    <a:pt x="606" y="198"/>
                    <a:pt x="599" y="237"/>
                    <a:pt x="586" y="264"/>
                  </a:cubicBezTo>
                  <a:cubicBezTo>
                    <a:pt x="585" y="264"/>
                    <a:pt x="584" y="265"/>
                    <a:pt x="584" y="265"/>
                  </a:cubicBezTo>
                  <a:cubicBezTo>
                    <a:pt x="584" y="262"/>
                    <a:pt x="583" y="262"/>
                    <a:pt x="583" y="265"/>
                  </a:cubicBezTo>
                  <a:cubicBezTo>
                    <a:pt x="581" y="267"/>
                    <a:pt x="581" y="267"/>
                    <a:pt x="581" y="267"/>
                  </a:cubicBezTo>
                  <a:cubicBezTo>
                    <a:pt x="580" y="268"/>
                    <a:pt x="580" y="268"/>
                    <a:pt x="580" y="268"/>
                  </a:cubicBezTo>
                  <a:cubicBezTo>
                    <a:pt x="570" y="280"/>
                    <a:pt x="570" y="280"/>
                    <a:pt x="570" y="280"/>
                  </a:cubicBezTo>
                  <a:cubicBezTo>
                    <a:pt x="571" y="279"/>
                    <a:pt x="571" y="279"/>
                    <a:pt x="571" y="279"/>
                  </a:cubicBezTo>
                  <a:cubicBezTo>
                    <a:pt x="557" y="303"/>
                    <a:pt x="518" y="317"/>
                    <a:pt x="479" y="309"/>
                  </a:cubicBezTo>
                  <a:cubicBezTo>
                    <a:pt x="419" y="309"/>
                    <a:pt x="391" y="275"/>
                    <a:pt x="373" y="231"/>
                  </a:cubicBezTo>
                  <a:cubicBezTo>
                    <a:pt x="368" y="219"/>
                    <a:pt x="359" y="193"/>
                    <a:pt x="366" y="183"/>
                  </a:cubicBezTo>
                  <a:cubicBezTo>
                    <a:pt x="362" y="179"/>
                    <a:pt x="363" y="174"/>
                    <a:pt x="364" y="171"/>
                  </a:cubicBezTo>
                  <a:cubicBezTo>
                    <a:pt x="365" y="170"/>
                    <a:pt x="365" y="169"/>
                    <a:pt x="366" y="169"/>
                  </a:cubicBezTo>
                  <a:cubicBezTo>
                    <a:pt x="366" y="168"/>
                    <a:pt x="365" y="167"/>
                    <a:pt x="365" y="167"/>
                  </a:cubicBezTo>
                  <a:close/>
                  <a:moveTo>
                    <a:pt x="484" y="62"/>
                  </a:moveTo>
                  <a:cubicBezTo>
                    <a:pt x="467" y="62"/>
                    <a:pt x="467" y="62"/>
                    <a:pt x="467" y="62"/>
                  </a:cubicBezTo>
                  <a:cubicBezTo>
                    <a:pt x="447" y="65"/>
                    <a:pt x="430" y="73"/>
                    <a:pt x="415" y="81"/>
                  </a:cubicBezTo>
                  <a:cubicBezTo>
                    <a:pt x="418" y="72"/>
                    <a:pt x="430" y="65"/>
                    <a:pt x="442" y="64"/>
                  </a:cubicBezTo>
                  <a:cubicBezTo>
                    <a:pt x="450" y="63"/>
                    <a:pt x="459" y="61"/>
                    <a:pt x="467" y="62"/>
                  </a:cubicBezTo>
                  <a:cubicBezTo>
                    <a:pt x="472" y="60"/>
                    <a:pt x="479" y="59"/>
                    <a:pt x="484" y="62"/>
                  </a:cubicBezTo>
                  <a:close/>
                  <a:moveTo>
                    <a:pt x="469" y="48"/>
                  </a:moveTo>
                  <a:cubicBezTo>
                    <a:pt x="478" y="40"/>
                    <a:pt x="486" y="30"/>
                    <a:pt x="497" y="23"/>
                  </a:cubicBezTo>
                  <a:cubicBezTo>
                    <a:pt x="499" y="30"/>
                    <a:pt x="490" y="40"/>
                    <a:pt x="484" y="49"/>
                  </a:cubicBezTo>
                  <a:lnTo>
                    <a:pt x="469" y="48"/>
                  </a:lnTo>
                  <a:close/>
                  <a:moveTo>
                    <a:pt x="579" y="42"/>
                  </a:moveTo>
                  <a:cubicBezTo>
                    <a:pt x="580" y="54"/>
                    <a:pt x="572" y="69"/>
                    <a:pt x="571" y="78"/>
                  </a:cubicBezTo>
                  <a:cubicBezTo>
                    <a:pt x="562" y="69"/>
                    <a:pt x="550" y="64"/>
                    <a:pt x="536" y="58"/>
                  </a:cubicBezTo>
                  <a:cubicBezTo>
                    <a:pt x="557" y="36"/>
                    <a:pt x="557" y="36"/>
                    <a:pt x="557" y="36"/>
                  </a:cubicBezTo>
                  <a:cubicBezTo>
                    <a:pt x="560" y="41"/>
                    <a:pt x="552" y="52"/>
                    <a:pt x="552" y="62"/>
                  </a:cubicBezTo>
                  <a:cubicBezTo>
                    <a:pt x="563" y="63"/>
                    <a:pt x="570" y="48"/>
                    <a:pt x="579" y="42"/>
                  </a:cubicBezTo>
                  <a:close/>
                  <a:moveTo>
                    <a:pt x="560" y="53"/>
                  </a:moveTo>
                  <a:cubicBezTo>
                    <a:pt x="560" y="48"/>
                    <a:pt x="563" y="44"/>
                    <a:pt x="565" y="40"/>
                  </a:cubicBezTo>
                  <a:cubicBezTo>
                    <a:pt x="567" y="38"/>
                    <a:pt x="571" y="40"/>
                    <a:pt x="572" y="43"/>
                  </a:cubicBezTo>
                  <a:lnTo>
                    <a:pt x="560" y="53"/>
                  </a:lnTo>
                  <a:close/>
                  <a:moveTo>
                    <a:pt x="545" y="71"/>
                  </a:moveTo>
                  <a:cubicBezTo>
                    <a:pt x="536" y="70"/>
                    <a:pt x="526" y="67"/>
                    <a:pt x="518" y="62"/>
                  </a:cubicBezTo>
                  <a:cubicBezTo>
                    <a:pt x="527" y="62"/>
                    <a:pt x="537" y="66"/>
                    <a:pt x="545" y="71"/>
                  </a:cubicBezTo>
                  <a:close/>
                  <a:moveTo>
                    <a:pt x="526" y="55"/>
                  </a:moveTo>
                  <a:cubicBezTo>
                    <a:pt x="501" y="49"/>
                    <a:pt x="501" y="49"/>
                    <a:pt x="501" y="49"/>
                  </a:cubicBezTo>
                  <a:cubicBezTo>
                    <a:pt x="508" y="39"/>
                    <a:pt x="516" y="30"/>
                    <a:pt x="527" y="26"/>
                  </a:cubicBezTo>
                  <a:cubicBezTo>
                    <a:pt x="530" y="25"/>
                    <a:pt x="531" y="29"/>
                    <a:pt x="531" y="31"/>
                  </a:cubicBezTo>
                  <a:cubicBezTo>
                    <a:pt x="531" y="40"/>
                    <a:pt x="523" y="45"/>
                    <a:pt x="526" y="55"/>
                  </a:cubicBezTo>
                  <a:close/>
                  <a:moveTo>
                    <a:pt x="592" y="108"/>
                  </a:moveTo>
                  <a:cubicBezTo>
                    <a:pt x="633" y="149"/>
                    <a:pt x="620" y="253"/>
                    <a:pt x="579" y="286"/>
                  </a:cubicBezTo>
                  <a:cubicBezTo>
                    <a:pt x="578" y="286"/>
                    <a:pt x="572" y="290"/>
                    <a:pt x="570" y="291"/>
                  </a:cubicBezTo>
                  <a:cubicBezTo>
                    <a:pt x="614" y="260"/>
                    <a:pt x="621" y="163"/>
                    <a:pt x="592" y="111"/>
                  </a:cubicBezTo>
                  <a:cubicBezTo>
                    <a:pt x="591" y="111"/>
                    <a:pt x="591" y="109"/>
                    <a:pt x="592" y="108"/>
                  </a:cubicBezTo>
                  <a:close/>
                  <a:moveTo>
                    <a:pt x="480" y="320"/>
                  </a:moveTo>
                  <a:cubicBezTo>
                    <a:pt x="493" y="321"/>
                    <a:pt x="493" y="321"/>
                    <a:pt x="493" y="321"/>
                  </a:cubicBezTo>
                  <a:cubicBezTo>
                    <a:pt x="491" y="327"/>
                    <a:pt x="482" y="336"/>
                    <a:pt x="477" y="344"/>
                  </a:cubicBezTo>
                  <a:cubicBezTo>
                    <a:pt x="477" y="336"/>
                    <a:pt x="482" y="330"/>
                    <a:pt x="482" y="325"/>
                  </a:cubicBezTo>
                  <a:cubicBezTo>
                    <a:pt x="482" y="323"/>
                    <a:pt x="481" y="321"/>
                    <a:pt x="480" y="320"/>
                  </a:cubicBezTo>
                  <a:close/>
                  <a:moveTo>
                    <a:pt x="430" y="316"/>
                  </a:moveTo>
                  <a:cubicBezTo>
                    <a:pt x="427" y="320"/>
                    <a:pt x="425" y="325"/>
                    <a:pt x="422" y="328"/>
                  </a:cubicBezTo>
                  <a:cubicBezTo>
                    <a:pt x="423" y="308"/>
                    <a:pt x="423" y="308"/>
                    <a:pt x="423" y="308"/>
                  </a:cubicBezTo>
                  <a:cubicBezTo>
                    <a:pt x="425" y="310"/>
                    <a:pt x="434" y="310"/>
                    <a:pt x="430" y="316"/>
                  </a:cubicBezTo>
                  <a:close/>
                  <a:moveTo>
                    <a:pt x="387" y="286"/>
                  </a:moveTo>
                  <a:cubicBezTo>
                    <a:pt x="387" y="290"/>
                    <a:pt x="387" y="290"/>
                    <a:pt x="387" y="290"/>
                  </a:cubicBezTo>
                  <a:cubicBezTo>
                    <a:pt x="386" y="290"/>
                    <a:pt x="386" y="290"/>
                    <a:pt x="386" y="290"/>
                  </a:cubicBezTo>
                  <a:cubicBezTo>
                    <a:pt x="376" y="307"/>
                    <a:pt x="376" y="307"/>
                    <a:pt x="376" y="307"/>
                  </a:cubicBezTo>
                  <a:cubicBezTo>
                    <a:pt x="378" y="296"/>
                    <a:pt x="381" y="285"/>
                    <a:pt x="384" y="278"/>
                  </a:cubicBezTo>
                  <a:cubicBezTo>
                    <a:pt x="387" y="278"/>
                    <a:pt x="393" y="285"/>
                    <a:pt x="387" y="286"/>
                  </a:cubicBezTo>
                  <a:close/>
                  <a:moveTo>
                    <a:pt x="373" y="262"/>
                  </a:moveTo>
                  <a:cubicBezTo>
                    <a:pt x="371" y="272"/>
                    <a:pt x="366" y="281"/>
                    <a:pt x="359" y="288"/>
                  </a:cubicBezTo>
                  <a:cubicBezTo>
                    <a:pt x="361" y="276"/>
                    <a:pt x="365" y="264"/>
                    <a:pt x="369" y="254"/>
                  </a:cubicBezTo>
                  <a:cubicBezTo>
                    <a:pt x="370" y="257"/>
                    <a:pt x="374" y="260"/>
                    <a:pt x="373" y="262"/>
                  </a:cubicBezTo>
                  <a:close/>
                  <a:moveTo>
                    <a:pt x="356" y="276"/>
                  </a:moveTo>
                  <a:cubicBezTo>
                    <a:pt x="355" y="277"/>
                    <a:pt x="358" y="281"/>
                    <a:pt x="356" y="283"/>
                  </a:cubicBezTo>
                  <a:cubicBezTo>
                    <a:pt x="353" y="279"/>
                    <a:pt x="354" y="293"/>
                    <a:pt x="352" y="297"/>
                  </a:cubicBezTo>
                  <a:cubicBezTo>
                    <a:pt x="346" y="291"/>
                    <a:pt x="338" y="286"/>
                    <a:pt x="342" y="276"/>
                  </a:cubicBezTo>
                  <a:cubicBezTo>
                    <a:pt x="345" y="267"/>
                    <a:pt x="352" y="252"/>
                    <a:pt x="357" y="247"/>
                  </a:cubicBezTo>
                  <a:cubicBezTo>
                    <a:pt x="358" y="246"/>
                    <a:pt x="361" y="243"/>
                    <a:pt x="363" y="240"/>
                  </a:cubicBezTo>
                  <a:cubicBezTo>
                    <a:pt x="365" y="253"/>
                    <a:pt x="362" y="265"/>
                    <a:pt x="356" y="276"/>
                  </a:cubicBezTo>
                  <a:close/>
                  <a:moveTo>
                    <a:pt x="341" y="267"/>
                  </a:moveTo>
                  <a:cubicBezTo>
                    <a:pt x="352" y="224"/>
                    <a:pt x="352" y="224"/>
                    <a:pt x="352" y="224"/>
                  </a:cubicBezTo>
                  <a:cubicBezTo>
                    <a:pt x="343" y="226"/>
                    <a:pt x="344" y="235"/>
                    <a:pt x="342" y="241"/>
                  </a:cubicBezTo>
                  <a:cubicBezTo>
                    <a:pt x="341" y="243"/>
                    <a:pt x="342" y="244"/>
                    <a:pt x="343" y="242"/>
                  </a:cubicBezTo>
                  <a:cubicBezTo>
                    <a:pt x="339" y="248"/>
                    <a:pt x="334" y="265"/>
                    <a:pt x="332" y="272"/>
                  </a:cubicBezTo>
                  <a:cubicBezTo>
                    <a:pt x="330" y="270"/>
                    <a:pt x="318" y="259"/>
                    <a:pt x="329" y="259"/>
                  </a:cubicBezTo>
                  <a:cubicBezTo>
                    <a:pt x="334" y="243"/>
                    <a:pt x="340" y="226"/>
                    <a:pt x="349" y="213"/>
                  </a:cubicBezTo>
                  <a:cubicBezTo>
                    <a:pt x="352" y="216"/>
                    <a:pt x="349" y="221"/>
                    <a:pt x="353" y="223"/>
                  </a:cubicBezTo>
                  <a:cubicBezTo>
                    <a:pt x="355" y="215"/>
                    <a:pt x="355" y="215"/>
                    <a:pt x="355" y="215"/>
                  </a:cubicBezTo>
                  <a:cubicBezTo>
                    <a:pt x="361" y="234"/>
                    <a:pt x="361" y="234"/>
                    <a:pt x="361" y="234"/>
                  </a:cubicBezTo>
                  <a:cubicBezTo>
                    <a:pt x="353" y="242"/>
                    <a:pt x="345" y="257"/>
                    <a:pt x="341" y="267"/>
                  </a:cubicBezTo>
                  <a:close/>
                  <a:moveTo>
                    <a:pt x="340" y="222"/>
                  </a:moveTo>
                  <a:cubicBezTo>
                    <a:pt x="341" y="210"/>
                    <a:pt x="348" y="197"/>
                    <a:pt x="351" y="184"/>
                  </a:cubicBezTo>
                  <a:cubicBezTo>
                    <a:pt x="352" y="185"/>
                    <a:pt x="355" y="196"/>
                    <a:pt x="352" y="199"/>
                  </a:cubicBezTo>
                  <a:cubicBezTo>
                    <a:pt x="346" y="206"/>
                    <a:pt x="343" y="215"/>
                    <a:pt x="340" y="222"/>
                  </a:cubicBezTo>
                  <a:close/>
                  <a:moveTo>
                    <a:pt x="347" y="179"/>
                  </a:moveTo>
                  <a:cubicBezTo>
                    <a:pt x="338" y="204"/>
                    <a:pt x="329" y="225"/>
                    <a:pt x="323" y="249"/>
                  </a:cubicBezTo>
                  <a:cubicBezTo>
                    <a:pt x="321" y="244"/>
                    <a:pt x="315" y="241"/>
                    <a:pt x="317" y="236"/>
                  </a:cubicBezTo>
                  <a:cubicBezTo>
                    <a:pt x="327" y="211"/>
                    <a:pt x="339" y="186"/>
                    <a:pt x="353" y="165"/>
                  </a:cubicBezTo>
                  <a:cubicBezTo>
                    <a:pt x="356" y="171"/>
                    <a:pt x="348" y="188"/>
                    <a:pt x="347" y="179"/>
                  </a:cubicBezTo>
                  <a:close/>
                  <a:moveTo>
                    <a:pt x="198" y="350"/>
                  </a:moveTo>
                  <a:cubicBezTo>
                    <a:pt x="199" y="349"/>
                    <a:pt x="203" y="349"/>
                    <a:pt x="201" y="352"/>
                  </a:cubicBezTo>
                  <a:cubicBezTo>
                    <a:pt x="193" y="353"/>
                    <a:pt x="193" y="353"/>
                    <a:pt x="193" y="353"/>
                  </a:cubicBezTo>
                  <a:cubicBezTo>
                    <a:pt x="194" y="351"/>
                    <a:pt x="196" y="351"/>
                    <a:pt x="198" y="350"/>
                  </a:cubicBezTo>
                  <a:close/>
                  <a:moveTo>
                    <a:pt x="206" y="359"/>
                  </a:moveTo>
                  <a:cubicBezTo>
                    <a:pt x="198" y="384"/>
                    <a:pt x="191" y="408"/>
                    <a:pt x="188" y="440"/>
                  </a:cubicBezTo>
                  <a:cubicBezTo>
                    <a:pt x="185" y="435"/>
                    <a:pt x="187" y="432"/>
                    <a:pt x="187" y="428"/>
                  </a:cubicBezTo>
                  <a:cubicBezTo>
                    <a:pt x="185" y="416"/>
                    <a:pt x="189" y="388"/>
                    <a:pt x="188" y="371"/>
                  </a:cubicBezTo>
                  <a:cubicBezTo>
                    <a:pt x="182" y="371"/>
                    <a:pt x="182" y="371"/>
                    <a:pt x="182" y="371"/>
                  </a:cubicBezTo>
                  <a:cubicBezTo>
                    <a:pt x="189" y="366"/>
                    <a:pt x="197" y="361"/>
                    <a:pt x="206" y="359"/>
                  </a:cubicBezTo>
                  <a:close/>
                  <a:moveTo>
                    <a:pt x="160" y="393"/>
                  </a:moveTo>
                  <a:cubicBezTo>
                    <a:pt x="161" y="382"/>
                    <a:pt x="173" y="377"/>
                    <a:pt x="182" y="372"/>
                  </a:cubicBezTo>
                  <a:cubicBezTo>
                    <a:pt x="172" y="397"/>
                    <a:pt x="163" y="423"/>
                    <a:pt x="159" y="453"/>
                  </a:cubicBezTo>
                  <a:lnTo>
                    <a:pt x="160" y="393"/>
                  </a:lnTo>
                  <a:close/>
                  <a:moveTo>
                    <a:pt x="151" y="392"/>
                  </a:moveTo>
                  <a:cubicBezTo>
                    <a:pt x="143" y="412"/>
                    <a:pt x="137" y="435"/>
                    <a:pt x="130" y="456"/>
                  </a:cubicBezTo>
                  <a:cubicBezTo>
                    <a:pt x="136" y="405"/>
                    <a:pt x="136" y="405"/>
                    <a:pt x="136" y="405"/>
                  </a:cubicBezTo>
                  <a:cubicBezTo>
                    <a:pt x="137" y="399"/>
                    <a:pt x="146" y="396"/>
                    <a:pt x="151" y="392"/>
                  </a:cubicBezTo>
                  <a:close/>
                  <a:moveTo>
                    <a:pt x="121" y="412"/>
                  </a:moveTo>
                  <a:cubicBezTo>
                    <a:pt x="105" y="464"/>
                    <a:pt x="105" y="464"/>
                    <a:pt x="105" y="464"/>
                  </a:cubicBezTo>
                  <a:cubicBezTo>
                    <a:pt x="105" y="453"/>
                    <a:pt x="107" y="446"/>
                    <a:pt x="105" y="440"/>
                  </a:cubicBezTo>
                  <a:cubicBezTo>
                    <a:pt x="100" y="425"/>
                    <a:pt x="113" y="418"/>
                    <a:pt x="121" y="412"/>
                  </a:cubicBezTo>
                  <a:close/>
                  <a:moveTo>
                    <a:pt x="50" y="471"/>
                  </a:moveTo>
                  <a:cubicBezTo>
                    <a:pt x="50" y="471"/>
                    <a:pt x="50" y="473"/>
                    <a:pt x="49" y="473"/>
                  </a:cubicBezTo>
                  <a:cubicBezTo>
                    <a:pt x="43" y="480"/>
                    <a:pt x="35" y="487"/>
                    <a:pt x="26" y="492"/>
                  </a:cubicBezTo>
                  <a:cubicBezTo>
                    <a:pt x="33" y="484"/>
                    <a:pt x="40" y="475"/>
                    <a:pt x="50" y="471"/>
                  </a:cubicBezTo>
                  <a:close/>
                  <a:moveTo>
                    <a:pt x="46" y="485"/>
                  </a:moveTo>
                  <a:cubicBezTo>
                    <a:pt x="46" y="491"/>
                    <a:pt x="38" y="516"/>
                    <a:pt x="36" y="525"/>
                  </a:cubicBezTo>
                  <a:cubicBezTo>
                    <a:pt x="35" y="529"/>
                    <a:pt x="32" y="527"/>
                    <a:pt x="33" y="524"/>
                  </a:cubicBezTo>
                  <a:cubicBezTo>
                    <a:pt x="36" y="513"/>
                    <a:pt x="34" y="501"/>
                    <a:pt x="39" y="491"/>
                  </a:cubicBezTo>
                  <a:cubicBezTo>
                    <a:pt x="39" y="490"/>
                    <a:pt x="43" y="488"/>
                    <a:pt x="46" y="485"/>
                  </a:cubicBezTo>
                  <a:close/>
                  <a:moveTo>
                    <a:pt x="24" y="494"/>
                  </a:moveTo>
                  <a:cubicBezTo>
                    <a:pt x="24" y="495"/>
                    <a:pt x="23" y="496"/>
                    <a:pt x="23" y="496"/>
                  </a:cubicBezTo>
                  <a:cubicBezTo>
                    <a:pt x="20" y="500"/>
                    <a:pt x="15" y="505"/>
                    <a:pt x="12" y="507"/>
                  </a:cubicBezTo>
                  <a:lnTo>
                    <a:pt x="24" y="494"/>
                  </a:lnTo>
                  <a:close/>
                  <a:moveTo>
                    <a:pt x="37" y="549"/>
                  </a:moveTo>
                  <a:cubicBezTo>
                    <a:pt x="22" y="544"/>
                    <a:pt x="9" y="525"/>
                    <a:pt x="21" y="509"/>
                  </a:cubicBezTo>
                  <a:cubicBezTo>
                    <a:pt x="22" y="507"/>
                    <a:pt x="29" y="501"/>
                    <a:pt x="32" y="498"/>
                  </a:cubicBezTo>
                  <a:cubicBezTo>
                    <a:pt x="30" y="511"/>
                    <a:pt x="27" y="526"/>
                    <a:pt x="28" y="540"/>
                  </a:cubicBezTo>
                  <a:cubicBezTo>
                    <a:pt x="34" y="543"/>
                    <a:pt x="36" y="533"/>
                    <a:pt x="38" y="529"/>
                  </a:cubicBezTo>
                  <a:cubicBezTo>
                    <a:pt x="39" y="528"/>
                    <a:pt x="40" y="525"/>
                    <a:pt x="41" y="524"/>
                  </a:cubicBezTo>
                  <a:cubicBezTo>
                    <a:pt x="39" y="533"/>
                    <a:pt x="40" y="543"/>
                    <a:pt x="37" y="549"/>
                  </a:cubicBezTo>
                  <a:close/>
                  <a:moveTo>
                    <a:pt x="46" y="567"/>
                  </a:moveTo>
                  <a:cubicBezTo>
                    <a:pt x="44" y="569"/>
                    <a:pt x="43" y="567"/>
                    <a:pt x="42" y="566"/>
                  </a:cubicBezTo>
                  <a:cubicBezTo>
                    <a:pt x="41" y="564"/>
                    <a:pt x="49" y="562"/>
                    <a:pt x="46" y="567"/>
                  </a:cubicBezTo>
                  <a:close/>
                  <a:moveTo>
                    <a:pt x="54" y="545"/>
                  </a:moveTo>
                  <a:cubicBezTo>
                    <a:pt x="62" y="521"/>
                    <a:pt x="69" y="491"/>
                    <a:pt x="79" y="467"/>
                  </a:cubicBezTo>
                  <a:cubicBezTo>
                    <a:pt x="81" y="470"/>
                    <a:pt x="79" y="476"/>
                    <a:pt x="81" y="477"/>
                  </a:cubicBezTo>
                  <a:cubicBezTo>
                    <a:pt x="82" y="470"/>
                    <a:pt x="85" y="459"/>
                    <a:pt x="79" y="453"/>
                  </a:cubicBezTo>
                  <a:cubicBezTo>
                    <a:pt x="68" y="488"/>
                    <a:pt x="60" y="522"/>
                    <a:pt x="46" y="554"/>
                  </a:cubicBezTo>
                  <a:cubicBezTo>
                    <a:pt x="44" y="529"/>
                    <a:pt x="51" y="503"/>
                    <a:pt x="54" y="479"/>
                  </a:cubicBezTo>
                  <a:cubicBezTo>
                    <a:pt x="96" y="433"/>
                    <a:pt x="96" y="433"/>
                    <a:pt x="96" y="433"/>
                  </a:cubicBezTo>
                  <a:cubicBezTo>
                    <a:pt x="89" y="456"/>
                    <a:pt x="82" y="486"/>
                    <a:pt x="78" y="512"/>
                  </a:cubicBezTo>
                  <a:cubicBezTo>
                    <a:pt x="75" y="503"/>
                    <a:pt x="79" y="494"/>
                    <a:pt x="79" y="485"/>
                  </a:cubicBezTo>
                  <a:cubicBezTo>
                    <a:pt x="76" y="491"/>
                    <a:pt x="76" y="491"/>
                    <a:pt x="76" y="491"/>
                  </a:cubicBezTo>
                  <a:cubicBezTo>
                    <a:pt x="76" y="488"/>
                    <a:pt x="78" y="483"/>
                    <a:pt x="74" y="484"/>
                  </a:cubicBezTo>
                  <a:cubicBezTo>
                    <a:pt x="63" y="544"/>
                    <a:pt x="63" y="544"/>
                    <a:pt x="63" y="544"/>
                  </a:cubicBezTo>
                  <a:cubicBezTo>
                    <a:pt x="63" y="545"/>
                    <a:pt x="50" y="558"/>
                    <a:pt x="54" y="545"/>
                  </a:cubicBezTo>
                  <a:close/>
                  <a:moveTo>
                    <a:pt x="91" y="526"/>
                  </a:moveTo>
                  <a:cubicBezTo>
                    <a:pt x="90" y="531"/>
                    <a:pt x="73" y="541"/>
                    <a:pt x="72" y="535"/>
                  </a:cubicBezTo>
                  <a:cubicBezTo>
                    <a:pt x="69" y="547"/>
                    <a:pt x="71" y="524"/>
                    <a:pt x="77" y="531"/>
                  </a:cubicBezTo>
                  <a:cubicBezTo>
                    <a:pt x="82" y="501"/>
                    <a:pt x="91" y="473"/>
                    <a:pt x="98" y="442"/>
                  </a:cubicBezTo>
                  <a:cubicBezTo>
                    <a:pt x="98" y="443"/>
                    <a:pt x="100" y="439"/>
                    <a:pt x="101" y="441"/>
                  </a:cubicBezTo>
                  <a:cubicBezTo>
                    <a:pt x="104" y="455"/>
                    <a:pt x="101" y="470"/>
                    <a:pt x="97" y="482"/>
                  </a:cubicBezTo>
                  <a:cubicBezTo>
                    <a:pt x="93" y="496"/>
                    <a:pt x="92" y="512"/>
                    <a:pt x="91" y="526"/>
                  </a:cubicBezTo>
                  <a:close/>
                  <a:moveTo>
                    <a:pt x="120" y="505"/>
                  </a:moveTo>
                  <a:cubicBezTo>
                    <a:pt x="120" y="509"/>
                    <a:pt x="107" y="515"/>
                    <a:pt x="99" y="520"/>
                  </a:cubicBezTo>
                  <a:cubicBezTo>
                    <a:pt x="102" y="507"/>
                    <a:pt x="102" y="493"/>
                    <a:pt x="102" y="479"/>
                  </a:cubicBezTo>
                  <a:cubicBezTo>
                    <a:pt x="105" y="483"/>
                    <a:pt x="101" y="491"/>
                    <a:pt x="103" y="500"/>
                  </a:cubicBezTo>
                  <a:cubicBezTo>
                    <a:pt x="108" y="467"/>
                    <a:pt x="117" y="437"/>
                    <a:pt x="127" y="414"/>
                  </a:cubicBezTo>
                  <a:cubicBezTo>
                    <a:pt x="128" y="413"/>
                    <a:pt x="130" y="412"/>
                    <a:pt x="131" y="410"/>
                  </a:cubicBezTo>
                  <a:cubicBezTo>
                    <a:pt x="133" y="425"/>
                    <a:pt x="128" y="444"/>
                    <a:pt x="123" y="457"/>
                  </a:cubicBezTo>
                  <a:lnTo>
                    <a:pt x="120" y="505"/>
                  </a:lnTo>
                  <a:close/>
                  <a:moveTo>
                    <a:pt x="177" y="461"/>
                  </a:moveTo>
                  <a:cubicBezTo>
                    <a:pt x="161" y="474"/>
                    <a:pt x="145" y="487"/>
                    <a:pt x="128" y="498"/>
                  </a:cubicBezTo>
                  <a:cubicBezTo>
                    <a:pt x="129" y="485"/>
                    <a:pt x="129" y="471"/>
                    <a:pt x="131" y="457"/>
                  </a:cubicBezTo>
                  <a:cubicBezTo>
                    <a:pt x="134" y="462"/>
                    <a:pt x="131" y="469"/>
                    <a:pt x="131" y="474"/>
                  </a:cubicBezTo>
                  <a:cubicBezTo>
                    <a:pt x="138" y="449"/>
                    <a:pt x="145" y="421"/>
                    <a:pt x="154" y="400"/>
                  </a:cubicBezTo>
                  <a:cubicBezTo>
                    <a:pt x="156" y="405"/>
                    <a:pt x="158" y="412"/>
                    <a:pt x="157" y="418"/>
                  </a:cubicBezTo>
                  <a:cubicBezTo>
                    <a:pt x="151" y="408"/>
                    <a:pt x="154" y="425"/>
                    <a:pt x="156" y="425"/>
                  </a:cubicBezTo>
                  <a:cubicBezTo>
                    <a:pt x="154" y="437"/>
                    <a:pt x="148" y="459"/>
                    <a:pt x="149" y="475"/>
                  </a:cubicBezTo>
                  <a:cubicBezTo>
                    <a:pt x="149" y="478"/>
                    <a:pt x="155" y="478"/>
                    <a:pt x="155" y="474"/>
                  </a:cubicBezTo>
                  <a:cubicBezTo>
                    <a:pt x="156" y="470"/>
                    <a:pt x="158" y="465"/>
                    <a:pt x="159" y="460"/>
                  </a:cubicBezTo>
                  <a:cubicBezTo>
                    <a:pt x="160" y="460"/>
                    <a:pt x="160" y="454"/>
                    <a:pt x="159" y="457"/>
                  </a:cubicBezTo>
                  <a:cubicBezTo>
                    <a:pt x="159" y="457"/>
                    <a:pt x="158" y="457"/>
                    <a:pt x="158" y="457"/>
                  </a:cubicBezTo>
                  <a:cubicBezTo>
                    <a:pt x="158" y="458"/>
                    <a:pt x="158" y="458"/>
                    <a:pt x="158" y="458"/>
                  </a:cubicBezTo>
                  <a:cubicBezTo>
                    <a:pt x="158" y="458"/>
                    <a:pt x="158" y="458"/>
                    <a:pt x="158" y="457"/>
                  </a:cubicBezTo>
                  <a:cubicBezTo>
                    <a:pt x="184" y="383"/>
                    <a:pt x="184" y="383"/>
                    <a:pt x="184" y="383"/>
                  </a:cubicBezTo>
                  <a:lnTo>
                    <a:pt x="177" y="461"/>
                  </a:lnTo>
                  <a:close/>
                  <a:moveTo>
                    <a:pt x="202" y="443"/>
                  </a:moveTo>
                  <a:cubicBezTo>
                    <a:pt x="196" y="447"/>
                    <a:pt x="192" y="452"/>
                    <a:pt x="185" y="453"/>
                  </a:cubicBezTo>
                  <a:cubicBezTo>
                    <a:pt x="191" y="427"/>
                    <a:pt x="198" y="403"/>
                    <a:pt x="205" y="378"/>
                  </a:cubicBezTo>
                  <a:cubicBezTo>
                    <a:pt x="205" y="377"/>
                    <a:pt x="207" y="374"/>
                    <a:pt x="208" y="373"/>
                  </a:cubicBezTo>
                  <a:cubicBezTo>
                    <a:pt x="204" y="393"/>
                    <a:pt x="200" y="422"/>
                    <a:pt x="202" y="443"/>
                  </a:cubicBezTo>
                  <a:close/>
                  <a:moveTo>
                    <a:pt x="218" y="428"/>
                  </a:moveTo>
                  <a:cubicBezTo>
                    <a:pt x="218" y="432"/>
                    <a:pt x="213" y="435"/>
                    <a:pt x="209" y="438"/>
                  </a:cubicBezTo>
                  <a:cubicBezTo>
                    <a:pt x="209" y="425"/>
                    <a:pt x="209" y="412"/>
                    <a:pt x="210" y="398"/>
                  </a:cubicBezTo>
                  <a:cubicBezTo>
                    <a:pt x="214" y="401"/>
                    <a:pt x="210" y="408"/>
                    <a:pt x="211" y="411"/>
                  </a:cubicBezTo>
                  <a:cubicBezTo>
                    <a:pt x="214" y="406"/>
                    <a:pt x="217" y="400"/>
                    <a:pt x="217" y="394"/>
                  </a:cubicBezTo>
                  <a:cubicBezTo>
                    <a:pt x="216" y="384"/>
                    <a:pt x="222" y="394"/>
                    <a:pt x="222" y="395"/>
                  </a:cubicBezTo>
                  <a:cubicBezTo>
                    <a:pt x="219" y="407"/>
                    <a:pt x="220" y="418"/>
                    <a:pt x="218" y="428"/>
                  </a:cubicBezTo>
                  <a:close/>
                  <a:moveTo>
                    <a:pt x="211" y="393"/>
                  </a:moveTo>
                  <a:cubicBezTo>
                    <a:pt x="211" y="380"/>
                    <a:pt x="211" y="380"/>
                    <a:pt x="211" y="380"/>
                  </a:cubicBezTo>
                  <a:cubicBezTo>
                    <a:pt x="218" y="382"/>
                    <a:pt x="213" y="390"/>
                    <a:pt x="211" y="393"/>
                  </a:cubicBezTo>
                  <a:close/>
                  <a:moveTo>
                    <a:pt x="225" y="423"/>
                  </a:moveTo>
                  <a:cubicBezTo>
                    <a:pt x="225" y="419"/>
                    <a:pt x="224" y="407"/>
                    <a:pt x="225" y="404"/>
                  </a:cubicBezTo>
                  <a:cubicBezTo>
                    <a:pt x="225" y="403"/>
                    <a:pt x="226" y="400"/>
                    <a:pt x="227" y="399"/>
                  </a:cubicBezTo>
                  <a:cubicBezTo>
                    <a:pt x="239" y="410"/>
                    <a:pt x="239" y="410"/>
                    <a:pt x="239" y="410"/>
                  </a:cubicBezTo>
                  <a:cubicBezTo>
                    <a:pt x="232" y="417"/>
                    <a:pt x="228" y="412"/>
                    <a:pt x="225" y="423"/>
                  </a:cubicBezTo>
                  <a:close/>
                  <a:moveTo>
                    <a:pt x="282" y="404"/>
                  </a:moveTo>
                  <a:cubicBezTo>
                    <a:pt x="286" y="401"/>
                    <a:pt x="289" y="396"/>
                    <a:pt x="293" y="395"/>
                  </a:cubicBezTo>
                  <a:cubicBezTo>
                    <a:pt x="290" y="399"/>
                    <a:pt x="287" y="403"/>
                    <a:pt x="282" y="404"/>
                  </a:cubicBezTo>
                  <a:close/>
                  <a:moveTo>
                    <a:pt x="289" y="389"/>
                  </a:moveTo>
                  <a:cubicBezTo>
                    <a:pt x="281" y="395"/>
                    <a:pt x="273" y="402"/>
                    <a:pt x="264" y="410"/>
                  </a:cubicBezTo>
                  <a:cubicBezTo>
                    <a:pt x="239" y="399"/>
                    <a:pt x="214" y="378"/>
                    <a:pt x="212" y="343"/>
                  </a:cubicBezTo>
                  <a:cubicBezTo>
                    <a:pt x="212" y="349"/>
                    <a:pt x="206" y="341"/>
                    <a:pt x="210" y="338"/>
                  </a:cubicBezTo>
                  <a:cubicBezTo>
                    <a:pt x="243" y="306"/>
                    <a:pt x="278" y="284"/>
                    <a:pt x="311" y="255"/>
                  </a:cubicBezTo>
                  <a:cubicBezTo>
                    <a:pt x="324" y="282"/>
                    <a:pt x="344" y="307"/>
                    <a:pt x="368" y="327"/>
                  </a:cubicBezTo>
                  <a:cubicBezTo>
                    <a:pt x="345" y="350"/>
                    <a:pt x="316" y="369"/>
                    <a:pt x="289" y="389"/>
                  </a:cubicBezTo>
                  <a:close/>
                  <a:moveTo>
                    <a:pt x="371" y="316"/>
                  </a:moveTo>
                  <a:cubicBezTo>
                    <a:pt x="367" y="311"/>
                    <a:pt x="356" y="310"/>
                    <a:pt x="358" y="305"/>
                  </a:cubicBezTo>
                  <a:cubicBezTo>
                    <a:pt x="362" y="292"/>
                    <a:pt x="370" y="281"/>
                    <a:pt x="376" y="267"/>
                  </a:cubicBezTo>
                  <a:cubicBezTo>
                    <a:pt x="376" y="269"/>
                    <a:pt x="383" y="274"/>
                    <a:pt x="379" y="279"/>
                  </a:cubicBezTo>
                  <a:cubicBezTo>
                    <a:pt x="373" y="288"/>
                    <a:pt x="371" y="302"/>
                    <a:pt x="371" y="316"/>
                  </a:cubicBezTo>
                  <a:close/>
                  <a:moveTo>
                    <a:pt x="376" y="321"/>
                  </a:moveTo>
                  <a:cubicBezTo>
                    <a:pt x="380" y="310"/>
                    <a:pt x="386" y="299"/>
                    <a:pt x="391" y="290"/>
                  </a:cubicBezTo>
                  <a:cubicBezTo>
                    <a:pt x="394" y="284"/>
                    <a:pt x="397" y="290"/>
                    <a:pt x="396" y="292"/>
                  </a:cubicBezTo>
                  <a:cubicBezTo>
                    <a:pt x="393" y="305"/>
                    <a:pt x="389" y="317"/>
                    <a:pt x="389" y="331"/>
                  </a:cubicBezTo>
                  <a:cubicBezTo>
                    <a:pt x="383" y="330"/>
                    <a:pt x="380" y="325"/>
                    <a:pt x="376" y="321"/>
                  </a:cubicBezTo>
                  <a:close/>
                  <a:moveTo>
                    <a:pt x="399" y="295"/>
                  </a:moveTo>
                  <a:cubicBezTo>
                    <a:pt x="400" y="290"/>
                    <a:pt x="403" y="295"/>
                    <a:pt x="407" y="296"/>
                  </a:cubicBezTo>
                  <a:cubicBezTo>
                    <a:pt x="409" y="297"/>
                    <a:pt x="413" y="300"/>
                    <a:pt x="409" y="304"/>
                  </a:cubicBezTo>
                  <a:cubicBezTo>
                    <a:pt x="407" y="308"/>
                    <a:pt x="400" y="320"/>
                    <a:pt x="395" y="327"/>
                  </a:cubicBezTo>
                  <a:cubicBezTo>
                    <a:pt x="395" y="317"/>
                    <a:pt x="398" y="306"/>
                    <a:pt x="399" y="295"/>
                  </a:cubicBezTo>
                  <a:close/>
                  <a:moveTo>
                    <a:pt x="440" y="347"/>
                  </a:moveTo>
                  <a:cubicBezTo>
                    <a:pt x="439" y="356"/>
                    <a:pt x="434" y="352"/>
                    <a:pt x="432" y="352"/>
                  </a:cubicBezTo>
                  <a:cubicBezTo>
                    <a:pt x="420" y="347"/>
                    <a:pt x="406" y="344"/>
                    <a:pt x="397" y="336"/>
                  </a:cubicBezTo>
                  <a:cubicBezTo>
                    <a:pt x="414" y="303"/>
                    <a:pt x="414" y="303"/>
                    <a:pt x="414" y="303"/>
                  </a:cubicBezTo>
                  <a:cubicBezTo>
                    <a:pt x="420" y="309"/>
                    <a:pt x="414" y="327"/>
                    <a:pt x="415" y="336"/>
                  </a:cubicBezTo>
                  <a:cubicBezTo>
                    <a:pt x="416" y="342"/>
                    <a:pt x="422" y="339"/>
                    <a:pt x="423" y="337"/>
                  </a:cubicBezTo>
                  <a:cubicBezTo>
                    <a:pt x="428" y="328"/>
                    <a:pt x="432" y="319"/>
                    <a:pt x="438" y="311"/>
                  </a:cubicBezTo>
                  <a:cubicBezTo>
                    <a:pt x="446" y="322"/>
                    <a:pt x="442" y="340"/>
                    <a:pt x="440" y="347"/>
                  </a:cubicBezTo>
                  <a:close/>
                  <a:moveTo>
                    <a:pt x="448" y="318"/>
                  </a:moveTo>
                  <a:cubicBezTo>
                    <a:pt x="449" y="317"/>
                    <a:pt x="457" y="317"/>
                    <a:pt x="455" y="322"/>
                  </a:cubicBezTo>
                  <a:cubicBezTo>
                    <a:pt x="452" y="331"/>
                    <a:pt x="450" y="341"/>
                    <a:pt x="445" y="351"/>
                  </a:cubicBezTo>
                  <a:cubicBezTo>
                    <a:pt x="447" y="339"/>
                    <a:pt x="445" y="328"/>
                    <a:pt x="448" y="318"/>
                  </a:cubicBezTo>
                  <a:close/>
                  <a:moveTo>
                    <a:pt x="468" y="351"/>
                  </a:moveTo>
                  <a:cubicBezTo>
                    <a:pt x="470" y="361"/>
                    <a:pt x="461" y="356"/>
                    <a:pt x="457" y="356"/>
                  </a:cubicBezTo>
                  <a:cubicBezTo>
                    <a:pt x="473" y="332"/>
                    <a:pt x="473" y="332"/>
                    <a:pt x="473" y="332"/>
                  </a:cubicBezTo>
                  <a:cubicBezTo>
                    <a:pt x="473" y="335"/>
                    <a:pt x="476" y="346"/>
                    <a:pt x="468" y="351"/>
                  </a:cubicBezTo>
                  <a:close/>
                  <a:moveTo>
                    <a:pt x="451" y="356"/>
                  </a:moveTo>
                  <a:cubicBezTo>
                    <a:pt x="461" y="320"/>
                    <a:pt x="461" y="320"/>
                    <a:pt x="461" y="320"/>
                  </a:cubicBezTo>
                  <a:cubicBezTo>
                    <a:pt x="462" y="317"/>
                    <a:pt x="474" y="320"/>
                    <a:pt x="477" y="321"/>
                  </a:cubicBezTo>
                  <a:cubicBezTo>
                    <a:pt x="467" y="329"/>
                    <a:pt x="462" y="343"/>
                    <a:pt x="451" y="356"/>
                  </a:cubicBezTo>
                  <a:close/>
                  <a:moveTo>
                    <a:pt x="491" y="360"/>
                  </a:moveTo>
                  <a:cubicBezTo>
                    <a:pt x="489" y="361"/>
                    <a:pt x="478" y="360"/>
                    <a:pt x="474" y="360"/>
                  </a:cubicBezTo>
                  <a:cubicBezTo>
                    <a:pt x="480" y="345"/>
                    <a:pt x="490" y="332"/>
                    <a:pt x="501" y="322"/>
                  </a:cubicBezTo>
                  <a:cubicBezTo>
                    <a:pt x="503" y="330"/>
                    <a:pt x="499" y="335"/>
                    <a:pt x="495" y="346"/>
                  </a:cubicBezTo>
                  <a:cubicBezTo>
                    <a:pt x="493" y="351"/>
                    <a:pt x="494" y="357"/>
                    <a:pt x="491" y="360"/>
                  </a:cubicBezTo>
                  <a:close/>
                  <a:moveTo>
                    <a:pt x="510" y="321"/>
                  </a:moveTo>
                  <a:cubicBezTo>
                    <a:pt x="515" y="321"/>
                    <a:pt x="521" y="319"/>
                    <a:pt x="526" y="320"/>
                  </a:cubicBezTo>
                  <a:cubicBezTo>
                    <a:pt x="516" y="330"/>
                    <a:pt x="508" y="344"/>
                    <a:pt x="498" y="358"/>
                  </a:cubicBezTo>
                  <a:cubicBezTo>
                    <a:pt x="501" y="343"/>
                    <a:pt x="506" y="332"/>
                    <a:pt x="510" y="321"/>
                  </a:cubicBezTo>
                  <a:close/>
                  <a:moveTo>
                    <a:pt x="502" y="360"/>
                  </a:moveTo>
                  <a:cubicBezTo>
                    <a:pt x="511" y="346"/>
                    <a:pt x="521" y="333"/>
                    <a:pt x="532" y="322"/>
                  </a:cubicBezTo>
                  <a:cubicBezTo>
                    <a:pt x="527" y="332"/>
                    <a:pt x="522" y="347"/>
                    <a:pt x="519" y="361"/>
                  </a:cubicBezTo>
                  <a:lnTo>
                    <a:pt x="502" y="360"/>
                  </a:lnTo>
                  <a:close/>
                  <a:moveTo>
                    <a:pt x="527" y="343"/>
                  </a:moveTo>
                  <a:cubicBezTo>
                    <a:pt x="526" y="342"/>
                    <a:pt x="531" y="329"/>
                    <a:pt x="531" y="338"/>
                  </a:cubicBezTo>
                  <a:cubicBezTo>
                    <a:pt x="532" y="326"/>
                    <a:pt x="541" y="310"/>
                    <a:pt x="556" y="310"/>
                  </a:cubicBezTo>
                  <a:cubicBezTo>
                    <a:pt x="527" y="356"/>
                    <a:pt x="527" y="356"/>
                    <a:pt x="527" y="356"/>
                  </a:cubicBezTo>
                  <a:cubicBezTo>
                    <a:pt x="531" y="338"/>
                    <a:pt x="531" y="338"/>
                    <a:pt x="531" y="338"/>
                  </a:cubicBezTo>
                  <a:lnTo>
                    <a:pt x="527" y="343"/>
                  </a:lnTo>
                  <a:close/>
                  <a:moveTo>
                    <a:pt x="531" y="359"/>
                  </a:moveTo>
                  <a:cubicBezTo>
                    <a:pt x="541" y="342"/>
                    <a:pt x="550" y="325"/>
                    <a:pt x="564" y="309"/>
                  </a:cubicBezTo>
                  <a:cubicBezTo>
                    <a:pt x="562" y="315"/>
                    <a:pt x="562" y="320"/>
                    <a:pt x="562" y="324"/>
                  </a:cubicBezTo>
                  <a:cubicBezTo>
                    <a:pt x="567" y="313"/>
                    <a:pt x="569" y="301"/>
                    <a:pt x="580" y="294"/>
                  </a:cubicBezTo>
                  <a:cubicBezTo>
                    <a:pt x="572" y="316"/>
                    <a:pt x="561" y="336"/>
                    <a:pt x="551" y="354"/>
                  </a:cubicBezTo>
                  <a:cubicBezTo>
                    <a:pt x="549" y="358"/>
                    <a:pt x="538" y="357"/>
                    <a:pt x="531" y="359"/>
                  </a:cubicBezTo>
                  <a:close/>
                  <a:moveTo>
                    <a:pt x="559" y="351"/>
                  </a:moveTo>
                  <a:cubicBezTo>
                    <a:pt x="573" y="321"/>
                    <a:pt x="585" y="288"/>
                    <a:pt x="606" y="266"/>
                  </a:cubicBezTo>
                  <a:cubicBezTo>
                    <a:pt x="606" y="267"/>
                    <a:pt x="605" y="271"/>
                    <a:pt x="604" y="272"/>
                  </a:cubicBezTo>
                  <a:cubicBezTo>
                    <a:pt x="594" y="294"/>
                    <a:pt x="584" y="318"/>
                    <a:pt x="573" y="339"/>
                  </a:cubicBezTo>
                  <a:cubicBezTo>
                    <a:pt x="570" y="345"/>
                    <a:pt x="567" y="352"/>
                    <a:pt x="559" y="351"/>
                  </a:cubicBezTo>
                  <a:close/>
                  <a:moveTo>
                    <a:pt x="643" y="287"/>
                  </a:moveTo>
                  <a:cubicBezTo>
                    <a:pt x="648" y="273"/>
                    <a:pt x="652" y="260"/>
                    <a:pt x="657" y="247"/>
                  </a:cubicBezTo>
                  <a:cubicBezTo>
                    <a:pt x="650" y="247"/>
                    <a:pt x="649" y="254"/>
                    <a:pt x="647" y="260"/>
                  </a:cubicBezTo>
                  <a:cubicBezTo>
                    <a:pt x="650" y="258"/>
                    <a:pt x="650" y="258"/>
                    <a:pt x="650" y="258"/>
                  </a:cubicBezTo>
                  <a:cubicBezTo>
                    <a:pt x="651" y="261"/>
                    <a:pt x="650" y="266"/>
                    <a:pt x="646" y="267"/>
                  </a:cubicBezTo>
                  <a:cubicBezTo>
                    <a:pt x="647" y="260"/>
                    <a:pt x="647" y="260"/>
                    <a:pt x="647" y="260"/>
                  </a:cubicBezTo>
                  <a:cubicBezTo>
                    <a:pt x="646" y="262"/>
                    <a:pt x="644" y="264"/>
                    <a:pt x="643" y="266"/>
                  </a:cubicBezTo>
                  <a:cubicBezTo>
                    <a:pt x="635" y="305"/>
                    <a:pt x="611" y="334"/>
                    <a:pt x="575" y="347"/>
                  </a:cubicBezTo>
                  <a:cubicBezTo>
                    <a:pt x="647" y="224"/>
                    <a:pt x="647" y="224"/>
                    <a:pt x="647" y="224"/>
                  </a:cubicBezTo>
                  <a:cubicBezTo>
                    <a:pt x="633" y="257"/>
                    <a:pt x="618" y="288"/>
                    <a:pt x="601" y="319"/>
                  </a:cubicBezTo>
                  <a:cubicBezTo>
                    <a:pt x="600" y="321"/>
                    <a:pt x="601" y="333"/>
                    <a:pt x="604" y="327"/>
                  </a:cubicBezTo>
                  <a:cubicBezTo>
                    <a:pt x="620" y="294"/>
                    <a:pt x="637" y="264"/>
                    <a:pt x="657" y="234"/>
                  </a:cubicBezTo>
                  <a:cubicBezTo>
                    <a:pt x="657" y="246"/>
                    <a:pt x="657" y="246"/>
                    <a:pt x="657" y="246"/>
                  </a:cubicBezTo>
                  <a:cubicBezTo>
                    <a:pt x="659" y="241"/>
                    <a:pt x="661" y="236"/>
                    <a:pt x="663" y="232"/>
                  </a:cubicBezTo>
                  <a:cubicBezTo>
                    <a:pt x="665" y="230"/>
                    <a:pt x="665" y="223"/>
                    <a:pt x="660" y="224"/>
                  </a:cubicBezTo>
                  <a:cubicBezTo>
                    <a:pt x="656" y="226"/>
                    <a:pt x="655" y="232"/>
                    <a:pt x="651" y="234"/>
                  </a:cubicBezTo>
                  <a:cubicBezTo>
                    <a:pt x="654" y="221"/>
                    <a:pt x="661" y="210"/>
                    <a:pt x="667" y="199"/>
                  </a:cubicBezTo>
                  <a:cubicBezTo>
                    <a:pt x="670" y="227"/>
                    <a:pt x="658" y="267"/>
                    <a:pt x="643" y="287"/>
                  </a:cubicBezTo>
                  <a:close/>
                  <a:moveTo>
                    <a:pt x="656" y="137"/>
                  </a:moveTo>
                  <a:cubicBezTo>
                    <a:pt x="675" y="161"/>
                    <a:pt x="662" y="196"/>
                    <a:pt x="648" y="215"/>
                  </a:cubicBezTo>
                  <a:cubicBezTo>
                    <a:pt x="632" y="237"/>
                    <a:pt x="619" y="263"/>
                    <a:pt x="605" y="286"/>
                  </a:cubicBezTo>
                  <a:cubicBezTo>
                    <a:pt x="648" y="171"/>
                    <a:pt x="648" y="171"/>
                    <a:pt x="648" y="171"/>
                  </a:cubicBezTo>
                  <a:cubicBezTo>
                    <a:pt x="647" y="171"/>
                    <a:pt x="647" y="170"/>
                    <a:pt x="645" y="169"/>
                  </a:cubicBezTo>
                  <a:cubicBezTo>
                    <a:pt x="636" y="190"/>
                    <a:pt x="627" y="212"/>
                    <a:pt x="619" y="235"/>
                  </a:cubicBezTo>
                  <a:cubicBezTo>
                    <a:pt x="619" y="233"/>
                    <a:pt x="621" y="226"/>
                    <a:pt x="621" y="224"/>
                  </a:cubicBezTo>
                  <a:cubicBezTo>
                    <a:pt x="621" y="198"/>
                    <a:pt x="635" y="185"/>
                    <a:pt x="645" y="169"/>
                  </a:cubicBezTo>
                  <a:cubicBezTo>
                    <a:pt x="646" y="165"/>
                    <a:pt x="649" y="161"/>
                    <a:pt x="651" y="160"/>
                  </a:cubicBezTo>
                  <a:cubicBezTo>
                    <a:pt x="651" y="160"/>
                    <a:pt x="651" y="161"/>
                    <a:pt x="651" y="163"/>
                  </a:cubicBezTo>
                  <a:cubicBezTo>
                    <a:pt x="657" y="145"/>
                    <a:pt x="657" y="145"/>
                    <a:pt x="657" y="145"/>
                  </a:cubicBezTo>
                  <a:cubicBezTo>
                    <a:pt x="648" y="155"/>
                    <a:pt x="642" y="168"/>
                    <a:pt x="634" y="178"/>
                  </a:cubicBezTo>
                  <a:cubicBezTo>
                    <a:pt x="638" y="160"/>
                    <a:pt x="645" y="145"/>
                    <a:pt x="650" y="128"/>
                  </a:cubicBezTo>
                  <a:cubicBezTo>
                    <a:pt x="653" y="120"/>
                    <a:pt x="654" y="134"/>
                    <a:pt x="656" y="137"/>
                  </a:cubicBezTo>
                  <a:close/>
                  <a:moveTo>
                    <a:pt x="619" y="136"/>
                  </a:moveTo>
                  <a:cubicBezTo>
                    <a:pt x="618" y="133"/>
                    <a:pt x="615" y="128"/>
                    <a:pt x="620" y="124"/>
                  </a:cubicBezTo>
                  <a:cubicBezTo>
                    <a:pt x="624" y="120"/>
                    <a:pt x="627" y="114"/>
                    <a:pt x="631" y="109"/>
                  </a:cubicBezTo>
                  <a:cubicBezTo>
                    <a:pt x="634" y="111"/>
                    <a:pt x="623" y="131"/>
                    <a:pt x="619" y="136"/>
                  </a:cubicBezTo>
                  <a:close/>
                  <a:moveTo>
                    <a:pt x="623" y="151"/>
                  </a:moveTo>
                  <a:cubicBezTo>
                    <a:pt x="643" y="122"/>
                    <a:pt x="643" y="122"/>
                    <a:pt x="643" y="122"/>
                  </a:cubicBezTo>
                  <a:cubicBezTo>
                    <a:pt x="649" y="128"/>
                    <a:pt x="640" y="144"/>
                    <a:pt x="637" y="150"/>
                  </a:cubicBezTo>
                  <a:cubicBezTo>
                    <a:pt x="631" y="159"/>
                    <a:pt x="630" y="171"/>
                    <a:pt x="626" y="180"/>
                  </a:cubicBezTo>
                  <a:cubicBezTo>
                    <a:pt x="626" y="169"/>
                    <a:pt x="619" y="157"/>
                    <a:pt x="623" y="151"/>
                  </a:cubicBezTo>
                  <a:close/>
                  <a:moveTo>
                    <a:pt x="643" y="107"/>
                  </a:moveTo>
                  <a:cubicBezTo>
                    <a:pt x="646" y="110"/>
                    <a:pt x="649" y="115"/>
                    <a:pt x="645" y="117"/>
                  </a:cubicBezTo>
                  <a:cubicBezTo>
                    <a:pt x="636" y="122"/>
                    <a:pt x="631" y="132"/>
                    <a:pt x="626" y="140"/>
                  </a:cubicBezTo>
                  <a:cubicBezTo>
                    <a:pt x="638" y="104"/>
                    <a:pt x="638" y="104"/>
                    <a:pt x="638" y="104"/>
                  </a:cubicBezTo>
                  <a:cubicBezTo>
                    <a:pt x="641" y="95"/>
                    <a:pt x="644" y="106"/>
                    <a:pt x="643" y="107"/>
                  </a:cubicBezTo>
                  <a:close/>
                  <a:moveTo>
                    <a:pt x="633" y="94"/>
                  </a:moveTo>
                  <a:cubicBezTo>
                    <a:pt x="632" y="98"/>
                    <a:pt x="630" y="106"/>
                    <a:pt x="625" y="111"/>
                  </a:cubicBezTo>
                  <a:cubicBezTo>
                    <a:pt x="624" y="105"/>
                    <a:pt x="629" y="99"/>
                    <a:pt x="629" y="92"/>
                  </a:cubicBezTo>
                  <a:cubicBezTo>
                    <a:pt x="628" y="87"/>
                    <a:pt x="635" y="90"/>
                    <a:pt x="633" y="94"/>
                  </a:cubicBezTo>
                  <a:close/>
                  <a:moveTo>
                    <a:pt x="610" y="76"/>
                  </a:moveTo>
                  <a:cubicBezTo>
                    <a:pt x="610" y="76"/>
                    <a:pt x="612" y="73"/>
                    <a:pt x="612" y="72"/>
                  </a:cubicBezTo>
                  <a:cubicBezTo>
                    <a:pt x="610" y="67"/>
                    <a:pt x="614" y="68"/>
                    <a:pt x="616" y="70"/>
                  </a:cubicBezTo>
                  <a:cubicBezTo>
                    <a:pt x="621" y="75"/>
                    <a:pt x="628" y="81"/>
                    <a:pt x="625" y="90"/>
                  </a:cubicBezTo>
                  <a:cubicBezTo>
                    <a:pt x="622" y="101"/>
                    <a:pt x="619" y="114"/>
                    <a:pt x="613" y="121"/>
                  </a:cubicBezTo>
                  <a:cubicBezTo>
                    <a:pt x="607" y="112"/>
                    <a:pt x="592" y="103"/>
                    <a:pt x="600" y="89"/>
                  </a:cubicBezTo>
                  <a:cubicBezTo>
                    <a:pt x="604" y="89"/>
                    <a:pt x="601" y="99"/>
                    <a:pt x="606" y="99"/>
                  </a:cubicBezTo>
                  <a:cubicBezTo>
                    <a:pt x="605" y="91"/>
                    <a:pt x="608" y="83"/>
                    <a:pt x="610" y="76"/>
                  </a:cubicBezTo>
                  <a:close/>
                  <a:moveTo>
                    <a:pt x="598" y="58"/>
                  </a:moveTo>
                  <a:cubicBezTo>
                    <a:pt x="600" y="55"/>
                    <a:pt x="605" y="61"/>
                    <a:pt x="605" y="64"/>
                  </a:cubicBezTo>
                  <a:cubicBezTo>
                    <a:pt x="605" y="68"/>
                    <a:pt x="599" y="81"/>
                    <a:pt x="597" y="86"/>
                  </a:cubicBezTo>
                  <a:cubicBezTo>
                    <a:pt x="595" y="81"/>
                    <a:pt x="599" y="74"/>
                    <a:pt x="600" y="67"/>
                  </a:cubicBezTo>
                  <a:cubicBezTo>
                    <a:pt x="595" y="73"/>
                    <a:pt x="590" y="85"/>
                    <a:pt x="590" y="94"/>
                  </a:cubicBezTo>
                  <a:cubicBezTo>
                    <a:pt x="585" y="89"/>
                    <a:pt x="579" y="86"/>
                    <a:pt x="576" y="81"/>
                  </a:cubicBezTo>
                  <a:cubicBezTo>
                    <a:pt x="583" y="74"/>
                    <a:pt x="589" y="65"/>
                    <a:pt x="598" y="58"/>
                  </a:cubicBezTo>
                  <a:close/>
                  <a:moveTo>
                    <a:pt x="593" y="56"/>
                  </a:moveTo>
                  <a:cubicBezTo>
                    <a:pt x="589" y="62"/>
                    <a:pt x="583" y="66"/>
                    <a:pt x="579" y="71"/>
                  </a:cubicBezTo>
                  <a:cubicBezTo>
                    <a:pt x="579" y="62"/>
                    <a:pt x="584" y="56"/>
                    <a:pt x="585" y="48"/>
                  </a:cubicBezTo>
                  <a:cubicBezTo>
                    <a:pt x="588" y="49"/>
                    <a:pt x="595" y="52"/>
                    <a:pt x="593" y="56"/>
                  </a:cubicBezTo>
                  <a:close/>
                  <a:moveTo>
                    <a:pt x="583" y="37"/>
                  </a:moveTo>
                  <a:cubicBezTo>
                    <a:pt x="571" y="32"/>
                    <a:pt x="557" y="24"/>
                    <a:pt x="541" y="22"/>
                  </a:cubicBezTo>
                  <a:cubicBezTo>
                    <a:pt x="540" y="22"/>
                    <a:pt x="538" y="19"/>
                    <a:pt x="537" y="18"/>
                  </a:cubicBezTo>
                  <a:cubicBezTo>
                    <a:pt x="556" y="20"/>
                    <a:pt x="570" y="28"/>
                    <a:pt x="583" y="37"/>
                  </a:cubicBezTo>
                  <a:close/>
                  <a:moveTo>
                    <a:pt x="550" y="33"/>
                  </a:moveTo>
                  <a:cubicBezTo>
                    <a:pt x="550" y="40"/>
                    <a:pt x="539" y="46"/>
                    <a:pt x="532" y="53"/>
                  </a:cubicBezTo>
                  <a:cubicBezTo>
                    <a:pt x="532" y="47"/>
                    <a:pt x="535" y="41"/>
                    <a:pt x="535" y="36"/>
                  </a:cubicBezTo>
                  <a:cubicBezTo>
                    <a:pt x="533" y="23"/>
                    <a:pt x="546" y="31"/>
                    <a:pt x="550" y="33"/>
                  </a:cubicBezTo>
                  <a:close/>
                  <a:moveTo>
                    <a:pt x="506" y="14"/>
                  </a:moveTo>
                  <a:cubicBezTo>
                    <a:pt x="536" y="16"/>
                    <a:pt x="536" y="16"/>
                    <a:pt x="536" y="16"/>
                  </a:cubicBezTo>
                  <a:cubicBezTo>
                    <a:pt x="527" y="20"/>
                    <a:pt x="516" y="17"/>
                    <a:pt x="506" y="15"/>
                  </a:cubicBezTo>
                  <a:lnTo>
                    <a:pt x="506" y="14"/>
                  </a:lnTo>
                  <a:close/>
                  <a:moveTo>
                    <a:pt x="516" y="24"/>
                  </a:moveTo>
                  <a:cubicBezTo>
                    <a:pt x="511" y="33"/>
                    <a:pt x="502" y="41"/>
                    <a:pt x="494" y="47"/>
                  </a:cubicBezTo>
                  <a:cubicBezTo>
                    <a:pt x="494" y="34"/>
                    <a:pt x="500" y="37"/>
                    <a:pt x="506" y="24"/>
                  </a:cubicBezTo>
                  <a:lnTo>
                    <a:pt x="516" y="24"/>
                  </a:lnTo>
                  <a:close/>
                  <a:moveTo>
                    <a:pt x="501" y="14"/>
                  </a:moveTo>
                  <a:cubicBezTo>
                    <a:pt x="495" y="15"/>
                    <a:pt x="488" y="15"/>
                    <a:pt x="483" y="13"/>
                  </a:cubicBezTo>
                  <a:cubicBezTo>
                    <a:pt x="482" y="12"/>
                    <a:pt x="482" y="11"/>
                    <a:pt x="481" y="11"/>
                  </a:cubicBezTo>
                  <a:lnTo>
                    <a:pt x="501" y="14"/>
                  </a:lnTo>
                  <a:close/>
                  <a:moveTo>
                    <a:pt x="465" y="22"/>
                  </a:moveTo>
                  <a:cubicBezTo>
                    <a:pt x="471" y="17"/>
                    <a:pt x="471" y="25"/>
                    <a:pt x="470" y="26"/>
                  </a:cubicBezTo>
                  <a:cubicBezTo>
                    <a:pt x="468" y="33"/>
                    <a:pt x="474" y="32"/>
                    <a:pt x="475" y="28"/>
                  </a:cubicBezTo>
                  <a:cubicBezTo>
                    <a:pt x="477" y="25"/>
                    <a:pt x="477" y="19"/>
                    <a:pt x="486" y="21"/>
                  </a:cubicBezTo>
                  <a:cubicBezTo>
                    <a:pt x="492" y="22"/>
                    <a:pt x="475" y="35"/>
                    <a:pt x="470" y="41"/>
                  </a:cubicBezTo>
                  <a:cubicBezTo>
                    <a:pt x="465" y="47"/>
                    <a:pt x="466" y="36"/>
                    <a:pt x="470" y="38"/>
                  </a:cubicBezTo>
                  <a:cubicBezTo>
                    <a:pt x="469" y="26"/>
                    <a:pt x="464" y="37"/>
                    <a:pt x="463" y="39"/>
                  </a:cubicBezTo>
                  <a:cubicBezTo>
                    <a:pt x="458" y="48"/>
                    <a:pt x="465" y="47"/>
                    <a:pt x="461" y="49"/>
                  </a:cubicBezTo>
                  <a:cubicBezTo>
                    <a:pt x="453" y="54"/>
                    <a:pt x="443" y="54"/>
                    <a:pt x="433" y="56"/>
                  </a:cubicBezTo>
                  <a:cubicBezTo>
                    <a:pt x="441" y="44"/>
                    <a:pt x="450" y="34"/>
                    <a:pt x="460" y="26"/>
                  </a:cubicBezTo>
                  <a:cubicBezTo>
                    <a:pt x="461" y="25"/>
                    <a:pt x="464" y="23"/>
                    <a:pt x="465" y="22"/>
                  </a:cubicBezTo>
                  <a:close/>
                  <a:moveTo>
                    <a:pt x="457" y="22"/>
                  </a:moveTo>
                  <a:cubicBezTo>
                    <a:pt x="445" y="32"/>
                    <a:pt x="434" y="44"/>
                    <a:pt x="427" y="58"/>
                  </a:cubicBezTo>
                  <a:cubicBezTo>
                    <a:pt x="426" y="59"/>
                    <a:pt x="425" y="59"/>
                    <a:pt x="424" y="59"/>
                  </a:cubicBezTo>
                  <a:cubicBezTo>
                    <a:pt x="429" y="55"/>
                    <a:pt x="421" y="54"/>
                    <a:pt x="421" y="57"/>
                  </a:cubicBezTo>
                  <a:cubicBezTo>
                    <a:pt x="419" y="58"/>
                    <a:pt x="419" y="58"/>
                    <a:pt x="419" y="58"/>
                  </a:cubicBezTo>
                  <a:cubicBezTo>
                    <a:pt x="419" y="55"/>
                    <a:pt x="418" y="55"/>
                    <a:pt x="418" y="58"/>
                  </a:cubicBezTo>
                  <a:cubicBezTo>
                    <a:pt x="418" y="62"/>
                    <a:pt x="418" y="62"/>
                    <a:pt x="418" y="62"/>
                  </a:cubicBezTo>
                  <a:cubicBezTo>
                    <a:pt x="387" y="95"/>
                    <a:pt x="357" y="135"/>
                    <a:pt x="338" y="180"/>
                  </a:cubicBezTo>
                  <a:cubicBezTo>
                    <a:pt x="352" y="149"/>
                    <a:pt x="366" y="117"/>
                    <a:pt x="379" y="83"/>
                  </a:cubicBezTo>
                  <a:cubicBezTo>
                    <a:pt x="384" y="89"/>
                    <a:pt x="379" y="94"/>
                    <a:pt x="380" y="99"/>
                  </a:cubicBezTo>
                  <a:cubicBezTo>
                    <a:pt x="392" y="89"/>
                    <a:pt x="402" y="69"/>
                    <a:pt x="412" y="56"/>
                  </a:cubicBezTo>
                  <a:cubicBezTo>
                    <a:pt x="418" y="49"/>
                    <a:pt x="424" y="42"/>
                    <a:pt x="431" y="34"/>
                  </a:cubicBezTo>
                  <a:cubicBezTo>
                    <a:pt x="431" y="45"/>
                    <a:pt x="431" y="45"/>
                    <a:pt x="431" y="45"/>
                  </a:cubicBezTo>
                  <a:cubicBezTo>
                    <a:pt x="434" y="37"/>
                    <a:pt x="440" y="28"/>
                    <a:pt x="445" y="22"/>
                  </a:cubicBezTo>
                  <a:cubicBezTo>
                    <a:pt x="446" y="21"/>
                    <a:pt x="453" y="22"/>
                    <a:pt x="457"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6" name="Freeform 6"/>
            <p:cNvSpPr>
              <a:spLocks/>
            </p:cNvSpPr>
            <p:nvPr/>
          </p:nvSpPr>
          <p:spPr bwMode="auto">
            <a:xfrm>
              <a:off x="7281863" y="2617788"/>
              <a:ext cx="26988" cy="61913"/>
            </a:xfrm>
            <a:custGeom>
              <a:avLst/>
              <a:gdLst>
                <a:gd name="T0" fmla="*/ 1 w 13"/>
                <a:gd name="T1" fmla="*/ 21 h 31"/>
                <a:gd name="T2" fmla="*/ 4 w 13"/>
                <a:gd name="T3" fmla="*/ 28 h 31"/>
                <a:gd name="T4" fmla="*/ 13 w 13"/>
                <a:gd name="T5" fmla="*/ 8 h 31"/>
                <a:gd name="T6" fmla="*/ 13 w 13"/>
                <a:gd name="T7" fmla="*/ 0 h 31"/>
                <a:gd name="T8" fmla="*/ 1 w 13"/>
                <a:gd name="T9" fmla="*/ 21 h 31"/>
              </a:gdLst>
              <a:ahLst/>
              <a:cxnLst>
                <a:cxn ang="0">
                  <a:pos x="T0" y="T1"/>
                </a:cxn>
                <a:cxn ang="0">
                  <a:pos x="T2" y="T3"/>
                </a:cxn>
                <a:cxn ang="0">
                  <a:pos x="T4" y="T5"/>
                </a:cxn>
                <a:cxn ang="0">
                  <a:pos x="T6" y="T7"/>
                </a:cxn>
                <a:cxn ang="0">
                  <a:pos x="T8" y="T9"/>
                </a:cxn>
              </a:cxnLst>
              <a:rect l="0" t="0" r="r" b="b"/>
              <a:pathLst>
                <a:path w="13" h="31">
                  <a:moveTo>
                    <a:pt x="1" y="21"/>
                  </a:moveTo>
                  <a:cubicBezTo>
                    <a:pt x="0" y="23"/>
                    <a:pt x="1" y="31"/>
                    <a:pt x="4" y="28"/>
                  </a:cubicBezTo>
                  <a:cubicBezTo>
                    <a:pt x="9" y="24"/>
                    <a:pt x="10" y="15"/>
                    <a:pt x="13" y="8"/>
                  </a:cubicBezTo>
                  <a:cubicBezTo>
                    <a:pt x="10" y="6"/>
                    <a:pt x="13" y="3"/>
                    <a:pt x="13" y="0"/>
                  </a:cubicBezTo>
                  <a:cubicBezTo>
                    <a:pt x="8" y="6"/>
                    <a:pt x="6" y="14"/>
                    <a:pt x="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7" name="Freeform 7"/>
            <p:cNvSpPr>
              <a:spLocks/>
            </p:cNvSpPr>
            <p:nvPr/>
          </p:nvSpPr>
          <p:spPr bwMode="auto">
            <a:xfrm>
              <a:off x="6383338" y="2874963"/>
              <a:ext cx="4763" cy="28575"/>
            </a:xfrm>
            <a:custGeom>
              <a:avLst/>
              <a:gdLst>
                <a:gd name="T0" fmla="*/ 0 w 3"/>
                <a:gd name="T1" fmla="*/ 0 h 14"/>
                <a:gd name="T2" fmla="*/ 0 w 3"/>
                <a:gd name="T3" fmla="*/ 14 h 14"/>
                <a:gd name="T4" fmla="*/ 0 w 3"/>
                <a:gd name="T5" fmla="*/ 0 h 14"/>
              </a:gdLst>
              <a:ahLst/>
              <a:cxnLst>
                <a:cxn ang="0">
                  <a:pos x="T0" y="T1"/>
                </a:cxn>
                <a:cxn ang="0">
                  <a:pos x="T2" y="T3"/>
                </a:cxn>
                <a:cxn ang="0">
                  <a:pos x="T4" y="T5"/>
                </a:cxn>
              </a:cxnLst>
              <a:rect l="0" t="0" r="r" b="b"/>
              <a:pathLst>
                <a:path w="3" h="14">
                  <a:moveTo>
                    <a:pt x="0" y="0"/>
                  </a:moveTo>
                  <a:cubicBezTo>
                    <a:pt x="0" y="14"/>
                    <a:pt x="0" y="14"/>
                    <a:pt x="0" y="14"/>
                  </a:cubicBezTo>
                  <a:cubicBezTo>
                    <a:pt x="2" y="11"/>
                    <a:pt x="3" y="2"/>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8" name="Freeform 8"/>
            <p:cNvSpPr>
              <a:spLocks/>
            </p:cNvSpPr>
            <p:nvPr/>
          </p:nvSpPr>
          <p:spPr bwMode="auto">
            <a:xfrm>
              <a:off x="6919913" y="2300288"/>
              <a:ext cx="1588" cy="3175"/>
            </a:xfrm>
            <a:custGeom>
              <a:avLst/>
              <a:gdLst>
                <a:gd name="T0" fmla="*/ 0 w 1"/>
                <a:gd name="T1" fmla="*/ 0 h 2"/>
                <a:gd name="T2" fmla="*/ 1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0"/>
                    <a:pt x="1" y="1"/>
                    <a:pt x="1" y="2"/>
                  </a:cubicBezTo>
                  <a:cubicBezTo>
                    <a:pt x="1" y="1"/>
                    <a:pt x="1" y="1"/>
                    <a:pt x="1" y="1"/>
                  </a:cubicBezTo>
                  <a:cubicBezTo>
                    <a:pt x="1"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9" name="Freeform 9"/>
            <p:cNvSpPr>
              <a:spLocks/>
            </p:cNvSpPr>
            <p:nvPr/>
          </p:nvSpPr>
          <p:spPr bwMode="auto">
            <a:xfrm>
              <a:off x="6916738" y="2301875"/>
              <a:ext cx="11113" cy="20638"/>
            </a:xfrm>
            <a:custGeom>
              <a:avLst/>
              <a:gdLst>
                <a:gd name="T0" fmla="*/ 0 w 5"/>
                <a:gd name="T1" fmla="*/ 3 h 10"/>
                <a:gd name="T2" fmla="*/ 2 w 5"/>
                <a:gd name="T3" fmla="*/ 0 h 10"/>
                <a:gd name="T4" fmla="*/ 2 w 5"/>
                <a:gd name="T5" fmla="*/ 1 h 10"/>
                <a:gd name="T6" fmla="*/ 0 w 5"/>
                <a:gd name="T7" fmla="*/ 3 h 10"/>
              </a:gdLst>
              <a:ahLst/>
              <a:cxnLst>
                <a:cxn ang="0">
                  <a:pos x="T0" y="T1"/>
                </a:cxn>
                <a:cxn ang="0">
                  <a:pos x="T2" y="T3"/>
                </a:cxn>
                <a:cxn ang="0">
                  <a:pos x="T4" y="T5"/>
                </a:cxn>
                <a:cxn ang="0">
                  <a:pos x="T6" y="T7"/>
                </a:cxn>
              </a:cxnLst>
              <a:rect l="0" t="0" r="r" b="b"/>
              <a:pathLst>
                <a:path w="5" h="10">
                  <a:moveTo>
                    <a:pt x="0" y="3"/>
                  </a:moveTo>
                  <a:cubicBezTo>
                    <a:pt x="1" y="10"/>
                    <a:pt x="5" y="4"/>
                    <a:pt x="2" y="0"/>
                  </a:cubicBezTo>
                  <a:cubicBezTo>
                    <a:pt x="2" y="0"/>
                    <a:pt x="2" y="0"/>
                    <a:pt x="2" y="1"/>
                  </a:cubicBezTo>
                  <a:cubicBezTo>
                    <a:pt x="2" y="1"/>
                    <a:pt x="1" y="2"/>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sp>
        <p:nvSpPr>
          <p:cNvPr id="50" name="文本框 49"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8158410" y="1977184"/>
            <a:ext cx="2698175" cy="1446550"/>
          </a:xfrm>
          <a:prstGeom prst="rect">
            <a:avLst/>
          </a:prstGeom>
          <a:noFill/>
          <a:effectLst/>
        </p:spPr>
        <p:txBody>
          <a:bodyPr wrap="none" rtlCol="0">
            <a:spAutoFit/>
          </a:bodyPr>
          <a:lstStyle/>
          <a:p>
            <a:r>
              <a:rPr lang="zh-CN" altLang="en-US" sz="2400" dirty="0">
                <a:solidFill>
                  <a:srgbClr val="F7B6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7B63E"/>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51" name="文本框 50"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8148191" y="3555833"/>
            <a:ext cx="2698175" cy="1446550"/>
          </a:xfrm>
          <a:prstGeom prst="rect">
            <a:avLst/>
          </a:prstGeom>
          <a:noFill/>
          <a:effectLst/>
        </p:spPr>
        <p:txBody>
          <a:bodyPr wrap="none" rtlCol="0">
            <a:spAutoFit/>
          </a:bodyPr>
          <a:lstStyle/>
          <a:p>
            <a:r>
              <a:rPr lang="zh-CN" altLang="en-US" sz="2400" dirty="0">
                <a:solidFill>
                  <a:srgbClr val="FF3E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F3E3E"/>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76" name="文本框 75"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8148190" y="5070034"/>
            <a:ext cx="2698175" cy="1446550"/>
          </a:xfrm>
          <a:prstGeom prst="rect">
            <a:avLst/>
          </a:prstGeom>
          <a:noFill/>
          <a:effectLst/>
        </p:spPr>
        <p:txBody>
          <a:bodyPr wrap="none" rtlCol="0">
            <a:spAutoFit/>
          </a:bodyPr>
          <a:lstStyle/>
          <a:p>
            <a:r>
              <a:rPr lang="zh-CN" altLang="en-US" sz="2400" dirty="0">
                <a:solidFill>
                  <a:srgbClr val="70AD47"/>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0AD47"/>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5699571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组合 30"/>
          <p:cNvGrpSpPr/>
          <p:nvPr/>
        </p:nvGrpSpPr>
        <p:grpSpPr>
          <a:xfrm flipV="1">
            <a:off x="5604343" y="3944317"/>
            <a:ext cx="828176" cy="1434619"/>
            <a:chOff x="5429250" y="3605213"/>
            <a:chExt cx="1387476" cy="2403475"/>
          </a:xfrm>
          <a:solidFill>
            <a:srgbClr val="A6A6A6"/>
          </a:solidFill>
        </p:grpSpPr>
        <p:sp>
          <p:nvSpPr>
            <p:cNvPr id="32" name="Freeform 3579"/>
            <p:cNvSpPr>
              <a:spLocks/>
            </p:cNvSpPr>
            <p:nvPr/>
          </p:nvSpPr>
          <p:spPr bwMode="auto">
            <a:xfrm>
              <a:off x="5789613" y="3605213"/>
              <a:ext cx="1027113" cy="2403475"/>
            </a:xfrm>
            <a:custGeom>
              <a:avLst/>
              <a:gdLst>
                <a:gd name="T0" fmla="*/ 9 w 37"/>
                <a:gd name="T1" fmla="*/ 1 h 89"/>
                <a:gd name="T2" fmla="*/ 9 w 37"/>
                <a:gd name="T3" fmla="*/ 61 h 89"/>
                <a:gd name="T4" fmla="*/ 33 w 37"/>
                <a:gd name="T5" fmla="*/ 87 h 89"/>
                <a:gd name="T6" fmla="*/ 36 w 37"/>
                <a:gd name="T7" fmla="*/ 88 h 89"/>
                <a:gd name="T8" fmla="*/ 37 w 37"/>
                <a:gd name="T9" fmla="*/ 87 h 89"/>
                <a:gd name="T10" fmla="*/ 18 w 37"/>
                <a:gd name="T11" fmla="*/ 71 h 89"/>
                <a:gd name="T12" fmla="*/ 4 w 37"/>
                <a:gd name="T13" fmla="*/ 20 h 89"/>
                <a:gd name="T14" fmla="*/ 10 w 37"/>
                <a:gd name="T15" fmla="*/ 0 h 89"/>
                <a:gd name="T16" fmla="*/ 9 w 37"/>
                <a:gd name="T17" fmla="*/ 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89">
                  <a:moveTo>
                    <a:pt x="9" y="1"/>
                  </a:moveTo>
                  <a:cubicBezTo>
                    <a:pt x="1" y="21"/>
                    <a:pt x="0" y="42"/>
                    <a:pt x="9" y="61"/>
                  </a:cubicBezTo>
                  <a:cubicBezTo>
                    <a:pt x="15" y="71"/>
                    <a:pt x="23" y="81"/>
                    <a:pt x="33" y="87"/>
                  </a:cubicBezTo>
                  <a:cubicBezTo>
                    <a:pt x="34" y="87"/>
                    <a:pt x="35" y="88"/>
                    <a:pt x="36" y="88"/>
                  </a:cubicBezTo>
                  <a:cubicBezTo>
                    <a:pt x="36" y="89"/>
                    <a:pt x="37" y="87"/>
                    <a:pt x="37" y="87"/>
                  </a:cubicBezTo>
                  <a:cubicBezTo>
                    <a:pt x="30" y="83"/>
                    <a:pt x="23" y="77"/>
                    <a:pt x="18" y="71"/>
                  </a:cubicBezTo>
                  <a:cubicBezTo>
                    <a:pt x="7" y="57"/>
                    <a:pt x="2" y="38"/>
                    <a:pt x="4" y="20"/>
                  </a:cubicBezTo>
                  <a:cubicBezTo>
                    <a:pt x="5" y="13"/>
                    <a:pt x="7" y="7"/>
                    <a:pt x="10" y="0"/>
                  </a:cubicBezTo>
                  <a:cubicBezTo>
                    <a:pt x="10" y="0"/>
                    <a:pt x="9" y="1"/>
                    <a:pt x="9"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3" name="Line 3580"/>
            <p:cNvSpPr>
              <a:spLocks noChangeShapeType="1"/>
            </p:cNvSpPr>
            <p:nvPr/>
          </p:nvSpPr>
          <p:spPr bwMode="auto">
            <a:xfrm>
              <a:off x="5456237" y="4468813"/>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4" name="Line 3581"/>
            <p:cNvSpPr>
              <a:spLocks noChangeShapeType="1"/>
            </p:cNvSpPr>
            <p:nvPr/>
          </p:nvSpPr>
          <p:spPr bwMode="auto">
            <a:xfrm>
              <a:off x="5456237" y="4468813"/>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5" name="Freeform 3582"/>
            <p:cNvSpPr>
              <a:spLocks/>
            </p:cNvSpPr>
            <p:nvPr/>
          </p:nvSpPr>
          <p:spPr bwMode="auto">
            <a:xfrm>
              <a:off x="5429250" y="3605213"/>
              <a:ext cx="915988" cy="971550"/>
            </a:xfrm>
            <a:custGeom>
              <a:avLst/>
              <a:gdLst>
                <a:gd name="T0" fmla="*/ 2 w 33"/>
                <a:gd name="T1" fmla="*/ 32 h 36"/>
                <a:gd name="T2" fmla="*/ 24 w 33"/>
                <a:gd name="T3" fmla="*/ 1 h 36"/>
                <a:gd name="T4" fmla="*/ 22 w 33"/>
                <a:gd name="T5" fmla="*/ 1 h 36"/>
                <a:gd name="T6" fmla="*/ 31 w 33"/>
                <a:gd name="T7" fmla="*/ 36 h 36"/>
                <a:gd name="T8" fmla="*/ 33 w 33"/>
                <a:gd name="T9" fmla="*/ 35 h 36"/>
                <a:gd name="T10" fmla="*/ 24 w 33"/>
                <a:gd name="T11" fmla="*/ 1 h 36"/>
                <a:gd name="T12" fmla="*/ 22 w 33"/>
                <a:gd name="T13" fmla="*/ 1 h 36"/>
                <a:gd name="T14" fmla="*/ 0 w 33"/>
                <a:gd name="T15" fmla="*/ 31 h 36"/>
                <a:gd name="T16" fmla="*/ 2 w 33"/>
                <a:gd name="T17"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6">
                  <a:moveTo>
                    <a:pt x="2" y="32"/>
                  </a:moveTo>
                  <a:cubicBezTo>
                    <a:pt x="9" y="21"/>
                    <a:pt x="16" y="11"/>
                    <a:pt x="24" y="1"/>
                  </a:cubicBezTo>
                  <a:cubicBezTo>
                    <a:pt x="23" y="1"/>
                    <a:pt x="22" y="1"/>
                    <a:pt x="22" y="1"/>
                  </a:cubicBezTo>
                  <a:cubicBezTo>
                    <a:pt x="22" y="13"/>
                    <a:pt x="24" y="26"/>
                    <a:pt x="31" y="36"/>
                  </a:cubicBezTo>
                  <a:cubicBezTo>
                    <a:pt x="31" y="36"/>
                    <a:pt x="33" y="36"/>
                    <a:pt x="33" y="35"/>
                  </a:cubicBezTo>
                  <a:cubicBezTo>
                    <a:pt x="26" y="25"/>
                    <a:pt x="24" y="12"/>
                    <a:pt x="24" y="1"/>
                  </a:cubicBezTo>
                  <a:cubicBezTo>
                    <a:pt x="24" y="0"/>
                    <a:pt x="22" y="0"/>
                    <a:pt x="22" y="1"/>
                  </a:cubicBezTo>
                  <a:cubicBezTo>
                    <a:pt x="14" y="10"/>
                    <a:pt x="7" y="21"/>
                    <a:pt x="0" y="31"/>
                  </a:cubicBezTo>
                  <a:cubicBezTo>
                    <a:pt x="0" y="32"/>
                    <a:pt x="1" y="33"/>
                    <a:pt x="2"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36" name="组合 35"/>
          <p:cNvGrpSpPr/>
          <p:nvPr/>
        </p:nvGrpSpPr>
        <p:grpSpPr>
          <a:xfrm rot="15281405">
            <a:off x="2689699" y="4024416"/>
            <a:ext cx="1582194" cy="1019107"/>
            <a:chOff x="6584951" y="3543301"/>
            <a:chExt cx="1900237" cy="1223962"/>
          </a:xfrm>
          <a:solidFill>
            <a:srgbClr val="A6A6A6"/>
          </a:solidFill>
        </p:grpSpPr>
        <p:sp>
          <p:nvSpPr>
            <p:cNvPr id="37" name="Freeform 3586"/>
            <p:cNvSpPr>
              <a:spLocks noEditPoints="1"/>
            </p:cNvSpPr>
            <p:nvPr/>
          </p:nvSpPr>
          <p:spPr bwMode="auto">
            <a:xfrm>
              <a:off x="6872288" y="3543301"/>
              <a:ext cx="1612900" cy="1090612"/>
            </a:xfrm>
            <a:custGeom>
              <a:avLst/>
              <a:gdLst>
                <a:gd name="T0" fmla="*/ 1 w 62"/>
                <a:gd name="T1" fmla="*/ 40 h 41"/>
                <a:gd name="T2" fmla="*/ 37 w 62"/>
                <a:gd name="T3" fmla="*/ 20 h 41"/>
                <a:gd name="T4" fmla="*/ 42 w 62"/>
                <a:gd name="T5" fmla="*/ 20 h 41"/>
                <a:gd name="T6" fmla="*/ 46 w 62"/>
                <a:gd name="T7" fmla="*/ 41 h 41"/>
                <a:gd name="T8" fmla="*/ 46 w 62"/>
                <a:gd name="T9" fmla="*/ 41 h 41"/>
                <a:gd name="T10" fmla="*/ 47 w 62"/>
                <a:gd name="T11" fmla="*/ 20 h 41"/>
                <a:gd name="T12" fmla="*/ 45 w 62"/>
                <a:gd name="T13" fmla="*/ 19 h 41"/>
                <a:gd name="T14" fmla="*/ 46 w 62"/>
                <a:gd name="T15" fmla="*/ 18 h 41"/>
                <a:gd name="T16" fmla="*/ 61 w 62"/>
                <a:gd name="T17" fmla="*/ 3 h 41"/>
                <a:gd name="T18" fmla="*/ 60 w 62"/>
                <a:gd name="T19" fmla="*/ 1 h 41"/>
                <a:gd name="T20" fmla="*/ 45 w 62"/>
                <a:gd name="T21" fmla="*/ 14 h 41"/>
                <a:gd name="T22" fmla="*/ 43 w 62"/>
                <a:gd name="T23" fmla="*/ 18 h 41"/>
                <a:gd name="T24" fmla="*/ 38 w 62"/>
                <a:gd name="T25" fmla="*/ 17 h 41"/>
                <a:gd name="T26" fmla="*/ 29 w 62"/>
                <a:gd name="T27" fmla="*/ 21 h 41"/>
                <a:gd name="T28" fmla="*/ 1 w 62"/>
                <a:gd name="T29" fmla="*/ 37 h 41"/>
                <a:gd name="T30" fmla="*/ 1 w 62"/>
                <a:gd name="T31" fmla="*/ 40 h 41"/>
                <a:gd name="T32" fmla="*/ 50 w 62"/>
                <a:gd name="T33" fmla="*/ 26 h 41"/>
                <a:gd name="T34" fmla="*/ 48 w 62"/>
                <a:gd name="T35" fmla="*/ 36 h 41"/>
                <a:gd name="T36" fmla="*/ 46 w 62"/>
                <a:gd name="T37" fmla="*/ 38 h 41"/>
                <a:gd name="T38" fmla="*/ 45 w 62"/>
                <a:gd name="T39" fmla="*/ 39 h 41"/>
                <a:gd name="T40" fmla="*/ 43 w 62"/>
                <a:gd name="T41" fmla="*/ 35 h 41"/>
                <a:gd name="T42" fmla="*/ 44 w 62"/>
                <a:gd name="T43" fmla="*/ 21 h 41"/>
                <a:gd name="T44" fmla="*/ 50 w 62"/>
                <a:gd name="T45" fmla="*/ 2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 h="41">
                  <a:moveTo>
                    <a:pt x="1" y="40"/>
                  </a:moveTo>
                  <a:cubicBezTo>
                    <a:pt x="12" y="31"/>
                    <a:pt x="24" y="24"/>
                    <a:pt x="37" y="20"/>
                  </a:cubicBezTo>
                  <a:cubicBezTo>
                    <a:pt x="39" y="20"/>
                    <a:pt x="41" y="20"/>
                    <a:pt x="42" y="20"/>
                  </a:cubicBezTo>
                  <a:cubicBezTo>
                    <a:pt x="40" y="27"/>
                    <a:pt x="41" y="35"/>
                    <a:pt x="46" y="41"/>
                  </a:cubicBezTo>
                  <a:cubicBezTo>
                    <a:pt x="46" y="41"/>
                    <a:pt x="46" y="41"/>
                    <a:pt x="46" y="41"/>
                  </a:cubicBezTo>
                  <a:cubicBezTo>
                    <a:pt x="52" y="35"/>
                    <a:pt x="55" y="26"/>
                    <a:pt x="47" y="20"/>
                  </a:cubicBezTo>
                  <a:cubicBezTo>
                    <a:pt x="47" y="20"/>
                    <a:pt x="46" y="19"/>
                    <a:pt x="45" y="19"/>
                  </a:cubicBezTo>
                  <a:cubicBezTo>
                    <a:pt x="45" y="19"/>
                    <a:pt x="45" y="18"/>
                    <a:pt x="46" y="18"/>
                  </a:cubicBezTo>
                  <a:cubicBezTo>
                    <a:pt x="50" y="12"/>
                    <a:pt x="55" y="7"/>
                    <a:pt x="61" y="3"/>
                  </a:cubicBezTo>
                  <a:cubicBezTo>
                    <a:pt x="62" y="3"/>
                    <a:pt x="61" y="0"/>
                    <a:pt x="60" y="1"/>
                  </a:cubicBezTo>
                  <a:cubicBezTo>
                    <a:pt x="55" y="4"/>
                    <a:pt x="49" y="9"/>
                    <a:pt x="45" y="14"/>
                  </a:cubicBezTo>
                  <a:cubicBezTo>
                    <a:pt x="45" y="16"/>
                    <a:pt x="44" y="17"/>
                    <a:pt x="43" y="18"/>
                  </a:cubicBezTo>
                  <a:cubicBezTo>
                    <a:pt x="42" y="17"/>
                    <a:pt x="40" y="17"/>
                    <a:pt x="38" y="17"/>
                  </a:cubicBezTo>
                  <a:cubicBezTo>
                    <a:pt x="35" y="18"/>
                    <a:pt x="32" y="19"/>
                    <a:pt x="29" y="21"/>
                  </a:cubicBezTo>
                  <a:cubicBezTo>
                    <a:pt x="19" y="25"/>
                    <a:pt x="9" y="30"/>
                    <a:pt x="1" y="37"/>
                  </a:cubicBezTo>
                  <a:cubicBezTo>
                    <a:pt x="0" y="38"/>
                    <a:pt x="1" y="40"/>
                    <a:pt x="1" y="40"/>
                  </a:cubicBezTo>
                  <a:close/>
                  <a:moveTo>
                    <a:pt x="50" y="26"/>
                  </a:moveTo>
                  <a:cubicBezTo>
                    <a:pt x="52" y="29"/>
                    <a:pt x="49" y="33"/>
                    <a:pt x="48" y="36"/>
                  </a:cubicBezTo>
                  <a:cubicBezTo>
                    <a:pt x="47" y="37"/>
                    <a:pt x="46" y="37"/>
                    <a:pt x="46" y="38"/>
                  </a:cubicBezTo>
                  <a:cubicBezTo>
                    <a:pt x="46" y="38"/>
                    <a:pt x="45" y="39"/>
                    <a:pt x="45" y="39"/>
                  </a:cubicBezTo>
                  <a:cubicBezTo>
                    <a:pt x="45" y="39"/>
                    <a:pt x="43" y="35"/>
                    <a:pt x="43" y="35"/>
                  </a:cubicBezTo>
                  <a:cubicBezTo>
                    <a:pt x="41" y="30"/>
                    <a:pt x="42" y="25"/>
                    <a:pt x="44" y="21"/>
                  </a:cubicBezTo>
                  <a:cubicBezTo>
                    <a:pt x="47" y="22"/>
                    <a:pt x="49" y="23"/>
                    <a:pt x="50"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38" name="Freeform 3587"/>
            <p:cNvSpPr>
              <a:spLocks/>
            </p:cNvSpPr>
            <p:nvPr/>
          </p:nvSpPr>
          <p:spPr bwMode="auto">
            <a:xfrm>
              <a:off x="6584951" y="4021138"/>
              <a:ext cx="858838" cy="746125"/>
            </a:xfrm>
            <a:custGeom>
              <a:avLst/>
              <a:gdLst>
                <a:gd name="T0" fmla="*/ 2 w 33"/>
                <a:gd name="T1" fmla="*/ 28 h 28"/>
                <a:gd name="T2" fmla="*/ 32 w 33"/>
                <a:gd name="T3" fmla="*/ 23 h 28"/>
                <a:gd name="T4" fmla="*/ 32 w 33"/>
                <a:gd name="T5" fmla="*/ 21 h 28"/>
                <a:gd name="T6" fmla="*/ 7 w 33"/>
                <a:gd name="T7" fmla="*/ 23 h 28"/>
                <a:gd name="T8" fmla="*/ 21 w 33"/>
                <a:gd name="T9" fmla="*/ 3 h 28"/>
                <a:gd name="T10" fmla="*/ 19 w 33"/>
                <a:gd name="T11" fmla="*/ 2 h 28"/>
                <a:gd name="T12" fmla="*/ 1 w 33"/>
                <a:gd name="T13" fmla="*/ 25 h 28"/>
                <a:gd name="T14" fmla="*/ 2 w 33"/>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28">
                  <a:moveTo>
                    <a:pt x="2" y="28"/>
                  </a:moveTo>
                  <a:cubicBezTo>
                    <a:pt x="11" y="24"/>
                    <a:pt x="22" y="23"/>
                    <a:pt x="32" y="23"/>
                  </a:cubicBezTo>
                  <a:cubicBezTo>
                    <a:pt x="33" y="23"/>
                    <a:pt x="33" y="21"/>
                    <a:pt x="32" y="21"/>
                  </a:cubicBezTo>
                  <a:cubicBezTo>
                    <a:pt x="24" y="21"/>
                    <a:pt x="15" y="21"/>
                    <a:pt x="7" y="23"/>
                  </a:cubicBezTo>
                  <a:cubicBezTo>
                    <a:pt x="13" y="18"/>
                    <a:pt x="19" y="11"/>
                    <a:pt x="21" y="3"/>
                  </a:cubicBezTo>
                  <a:cubicBezTo>
                    <a:pt x="22" y="2"/>
                    <a:pt x="20" y="0"/>
                    <a:pt x="19" y="2"/>
                  </a:cubicBezTo>
                  <a:cubicBezTo>
                    <a:pt x="17" y="11"/>
                    <a:pt x="8" y="19"/>
                    <a:pt x="1" y="25"/>
                  </a:cubicBezTo>
                  <a:cubicBezTo>
                    <a:pt x="0" y="26"/>
                    <a:pt x="1" y="28"/>
                    <a:pt x="2"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39" name="组合 38"/>
          <p:cNvGrpSpPr/>
          <p:nvPr/>
        </p:nvGrpSpPr>
        <p:grpSpPr>
          <a:xfrm rot="6318595" flipH="1">
            <a:off x="8004151" y="4019623"/>
            <a:ext cx="1582194" cy="1019107"/>
            <a:chOff x="6584951" y="3543301"/>
            <a:chExt cx="1900237" cy="1223962"/>
          </a:xfrm>
          <a:solidFill>
            <a:srgbClr val="A6A6A6"/>
          </a:solidFill>
        </p:grpSpPr>
        <p:sp>
          <p:nvSpPr>
            <p:cNvPr id="40" name="Freeform 3586"/>
            <p:cNvSpPr>
              <a:spLocks noEditPoints="1"/>
            </p:cNvSpPr>
            <p:nvPr/>
          </p:nvSpPr>
          <p:spPr bwMode="auto">
            <a:xfrm>
              <a:off x="6872288" y="3543301"/>
              <a:ext cx="1612900" cy="1090612"/>
            </a:xfrm>
            <a:custGeom>
              <a:avLst/>
              <a:gdLst>
                <a:gd name="T0" fmla="*/ 1 w 62"/>
                <a:gd name="T1" fmla="*/ 40 h 41"/>
                <a:gd name="T2" fmla="*/ 37 w 62"/>
                <a:gd name="T3" fmla="*/ 20 h 41"/>
                <a:gd name="T4" fmla="*/ 42 w 62"/>
                <a:gd name="T5" fmla="*/ 20 h 41"/>
                <a:gd name="T6" fmla="*/ 46 w 62"/>
                <a:gd name="T7" fmla="*/ 41 h 41"/>
                <a:gd name="T8" fmla="*/ 46 w 62"/>
                <a:gd name="T9" fmla="*/ 41 h 41"/>
                <a:gd name="T10" fmla="*/ 47 w 62"/>
                <a:gd name="T11" fmla="*/ 20 h 41"/>
                <a:gd name="T12" fmla="*/ 45 w 62"/>
                <a:gd name="T13" fmla="*/ 19 h 41"/>
                <a:gd name="T14" fmla="*/ 46 w 62"/>
                <a:gd name="T15" fmla="*/ 18 h 41"/>
                <a:gd name="T16" fmla="*/ 61 w 62"/>
                <a:gd name="T17" fmla="*/ 3 h 41"/>
                <a:gd name="T18" fmla="*/ 60 w 62"/>
                <a:gd name="T19" fmla="*/ 1 h 41"/>
                <a:gd name="T20" fmla="*/ 45 w 62"/>
                <a:gd name="T21" fmla="*/ 14 h 41"/>
                <a:gd name="T22" fmla="*/ 43 w 62"/>
                <a:gd name="T23" fmla="*/ 18 h 41"/>
                <a:gd name="T24" fmla="*/ 38 w 62"/>
                <a:gd name="T25" fmla="*/ 17 h 41"/>
                <a:gd name="T26" fmla="*/ 29 w 62"/>
                <a:gd name="T27" fmla="*/ 21 h 41"/>
                <a:gd name="T28" fmla="*/ 1 w 62"/>
                <a:gd name="T29" fmla="*/ 37 h 41"/>
                <a:gd name="T30" fmla="*/ 1 w 62"/>
                <a:gd name="T31" fmla="*/ 40 h 41"/>
                <a:gd name="T32" fmla="*/ 50 w 62"/>
                <a:gd name="T33" fmla="*/ 26 h 41"/>
                <a:gd name="T34" fmla="*/ 48 w 62"/>
                <a:gd name="T35" fmla="*/ 36 h 41"/>
                <a:gd name="T36" fmla="*/ 46 w 62"/>
                <a:gd name="T37" fmla="*/ 38 h 41"/>
                <a:gd name="T38" fmla="*/ 45 w 62"/>
                <a:gd name="T39" fmla="*/ 39 h 41"/>
                <a:gd name="T40" fmla="*/ 43 w 62"/>
                <a:gd name="T41" fmla="*/ 35 h 41"/>
                <a:gd name="T42" fmla="*/ 44 w 62"/>
                <a:gd name="T43" fmla="*/ 21 h 41"/>
                <a:gd name="T44" fmla="*/ 50 w 62"/>
                <a:gd name="T45" fmla="*/ 2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 h="41">
                  <a:moveTo>
                    <a:pt x="1" y="40"/>
                  </a:moveTo>
                  <a:cubicBezTo>
                    <a:pt x="12" y="31"/>
                    <a:pt x="24" y="24"/>
                    <a:pt x="37" y="20"/>
                  </a:cubicBezTo>
                  <a:cubicBezTo>
                    <a:pt x="39" y="20"/>
                    <a:pt x="41" y="20"/>
                    <a:pt x="42" y="20"/>
                  </a:cubicBezTo>
                  <a:cubicBezTo>
                    <a:pt x="40" y="27"/>
                    <a:pt x="41" y="35"/>
                    <a:pt x="46" y="41"/>
                  </a:cubicBezTo>
                  <a:cubicBezTo>
                    <a:pt x="46" y="41"/>
                    <a:pt x="46" y="41"/>
                    <a:pt x="46" y="41"/>
                  </a:cubicBezTo>
                  <a:cubicBezTo>
                    <a:pt x="52" y="35"/>
                    <a:pt x="55" y="26"/>
                    <a:pt x="47" y="20"/>
                  </a:cubicBezTo>
                  <a:cubicBezTo>
                    <a:pt x="47" y="20"/>
                    <a:pt x="46" y="19"/>
                    <a:pt x="45" y="19"/>
                  </a:cubicBezTo>
                  <a:cubicBezTo>
                    <a:pt x="45" y="19"/>
                    <a:pt x="45" y="18"/>
                    <a:pt x="46" y="18"/>
                  </a:cubicBezTo>
                  <a:cubicBezTo>
                    <a:pt x="50" y="12"/>
                    <a:pt x="55" y="7"/>
                    <a:pt x="61" y="3"/>
                  </a:cubicBezTo>
                  <a:cubicBezTo>
                    <a:pt x="62" y="3"/>
                    <a:pt x="61" y="0"/>
                    <a:pt x="60" y="1"/>
                  </a:cubicBezTo>
                  <a:cubicBezTo>
                    <a:pt x="55" y="4"/>
                    <a:pt x="49" y="9"/>
                    <a:pt x="45" y="14"/>
                  </a:cubicBezTo>
                  <a:cubicBezTo>
                    <a:pt x="45" y="16"/>
                    <a:pt x="44" y="17"/>
                    <a:pt x="43" y="18"/>
                  </a:cubicBezTo>
                  <a:cubicBezTo>
                    <a:pt x="42" y="17"/>
                    <a:pt x="40" y="17"/>
                    <a:pt x="38" y="17"/>
                  </a:cubicBezTo>
                  <a:cubicBezTo>
                    <a:pt x="35" y="18"/>
                    <a:pt x="32" y="19"/>
                    <a:pt x="29" y="21"/>
                  </a:cubicBezTo>
                  <a:cubicBezTo>
                    <a:pt x="19" y="25"/>
                    <a:pt x="9" y="30"/>
                    <a:pt x="1" y="37"/>
                  </a:cubicBezTo>
                  <a:cubicBezTo>
                    <a:pt x="0" y="38"/>
                    <a:pt x="1" y="40"/>
                    <a:pt x="1" y="40"/>
                  </a:cubicBezTo>
                  <a:close/>
                  <a:moveTo>
                    <a:pt x="50" y="26"/>
                  </a:moveTo>
                  <a:cubicBezTo>
                    <a:pt x="52" y="29"/>
                    <a:pt x="49" y="33"/>
                    <a:pt x="48" y="36"/>
                  </a:cubicBezTo>
                  <a:cubicBezTo>
                    <a:pt x="47" y="37"/>
                    <a:pt x="46" y="37"/>
                    <a:pt x="46" y="38"/>
                  </a:cubicBezTo>
                  <a:cubicBezTo>
                    <a:pt x="46" y="38"/>
                    <a:pt x="45" y="39"/>
                    <a:pt x="45" y="39"/>
                  </a:cubicBezTo>
                  <a:cubicBezTo>
                    <a:pt x="45" y="39"/>
                    <a:pt x="43" y="35"/>
                    <a:pt x="43" y="35"/>
                  </a:cubicBezTo>
                  <a:cubicBezTo>
                    <a:pt x="41" y="30"/>
                    <a:pt x="42" y="25"/>
                    <a:pt x="44" y="21"/>
                  </a:cubicBezTo>
                  <a:cubicBezTo>
                    <a:pt x="47" y="22"/>
                    <a:pt x="49" y="23"/>
                    <a:pt x="50"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1" name="Freeform 3587"/>
            <p:cNvSpPr>
              <a:spLocks/>
            </p:cNvSpPr>
            <p:nvPr/>
          </p:nvSpPr>
          <p:spPr bwMode="auto">
            <a:xfrm>
              <a:off x="6584951" y="4021138"/>
              <a:ext cx="858838" cy="746125"/>
            </a:xfrm>
            <a:custGeom>
              <a:avLst/>
              <a:gdLst>
                <a:gd name="T0" fmla="*/ 2 w 33"/>
                <a:gd name="T1" fmla="*/ 28 h 28"/>
                <a:gd name="T2" fmla="*/ 32 w 33"/>
                <a:gd name="T3" fmla="*/ 23 h 28"/>
                <a:gd name="T4" fmla="*/ 32 w 33"/>
                <a:gd name="T5" fmla="*/ 21 h 28"/>
                <a:gd name="T6" fmla="*/ 7 w 33"/>
                <a:gd name="T7" fmla="*/ 23 h 28"/>
                <a:gd name="T8" fmla="*/ 21 w 33"/>
                <a:gd name="T9" fmla="*/ 3 h 28"/>
                <a:gd name="T10" fmla="*/ 19 w 33"/>
                <a:gd name="T11" fmla="*/ 2 h 28"/>
                <a:gd name="T12" fmla="*/ 1 w 33"/>
                <a:gd name="T13" fmla="*/ 25 h 28"/>
                <a:gd name="T14" fmla="*/ 2 w 33"/>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28">
                  <a:moveTo>
                    <a:pt x="2" y="28"/>
                  </a:moveTo>
                  <a:cubicBezTo>
                    <a:pt x="11" y="24"/>
                    <a:pt x="22" y="23"/>
                    <a:pt x="32" y="23"/>
                  </a:cubicBezTo>
                  <a:cubicBezTo>
                    <a:pt x="33" y="23"/>
                    <a:pt x="33" y="21"/>
                    <a:pt x="32" y="21"/>
                  </a:cubicBezTo>
                  <a:cubicBezTo>
                    <a:pt x="24" y="21"/>
                    <a:pt x="15" y="21"/>
                    <a:pt x="7" y="23"/>
                  </a:cubicBezTo>
                  <a:cubicBezTo>
                    <a:pt x="13" y="18"/>
                    <a:pt x="19" y="11"/>
                    <a:pt x="21" y="3"/>
                  </a:cubicBezTo>
                  <a:cubicBezTo>
                    <a:pt x="22" y="2"/>
                    <a:pt x="20" y="0"/>
                    <a:pt x="19" y="2"/>
                  </a:cubicBezTo>
                  <a:cubicBezTo>
                    <a:pt x="17" y="11"/>
                    <a:pt x="8" y="19"/>
                    <a:pt x="1" y="25"/>
                  </a:cubicBezTo>
                  <a:cubicBezTo>
                    <a:pt x="0" y="26"/>
                    <a:pt x="1" y="28"/>
                    <a:pt x="2"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grpSp>
      <p:grpSp>
        <p:nvGrpSpPr>
          <p:cNvPr id="42" name="组合 41"/>
          <p:cNvGrpSpPr/>
          <p:nvPr/>
        </p:nvGrpSpPr>
        <p:grpSpPr>
          <a:xfrm>
            <a:off x="1832966" y="1945037"/>
            <a:ext cx="2348182" cy="1999280"/>
            <a:chOff x="1832966" y="1945037"/>
            <a:chExt cx="2348182" cy="1999280"/>
          </a:xfrm>
        </p:grpSpPr>
        <p:sp>
          <p:nvSpPr>
            <p:cNvPr id="43" name="Freeform 7"/>
            <p:cNvSpPr>
              <a:spLocks noEditPoints="1"/>
            </p:cNvSpPr>
            <p:nvPr/>
          </p:nvSpPr>
          <p:spPr bwMode="auto">
            <a:xfrm flipH="1" flipV="1">
              <a:off x="1832966" y="1945037"/>
              <a:ext cx="2281403" cy="1999280"/>
            </a:xfrm>
            <a:custGeom>
              <a:avLst/>
              <a:gdLst>
                <a:gd name="T0" fmla="*/ 24 w 653"/>
                <a:gd name="T1" fmla="*/ 574 h 645"/>
                <a:gd name="T2" fmla="*/ 96 w 653"/>
                <a:gd name="T3" fmla="*/ 613 h 645"/>
                <a:gd name="T4" fmla="*/ 565 w 653"/>
                <a:gd name="T5" fmla="*/ 628 h 645"/>
                <a:gd name="T6" fmla="*/ 623 w 653"/>
                <a:gd name="T7" fmla="*/ 584 h 645"/>
                <a:gd name="T8" fmla="*/ 620 w 653"/>
                <a:gd name="T9" fmla="*/ 583 h 645"/>
                <a:gd name="T10" fmla="*/ 620 w 653"/>
                <a:gd name="T11" fmla="*/ 583 h 645"/>
                <a:gd name="T12" fmla="*/ 625 w 653"/>
                <a:gd name="T13" fmla="*/ 582 h 645"/>
                <a:gd name="T14" fmla="*/ 643 w 653"/>
                <a:gd name="T15" fmla="*/ 129 h 645"/>
                <a:gd name="T16" fmla="*/ 384 w 653"/>
                <a:gd name="T17" fmla="*/ 3 h 645"/>
                <a:gd name="T18" fmla="*/ 320 w 653"/>
                <a:gd name="T19" fmla="*/ 2 h 645"/>
                <a:gd name="T20" fmla="*/ 12 w 653"/>
                <a:gd name="T21" fmla="*/ 112 h 645"/>
                <a:gd name="T22" fmla="*/ 17 w 653"/>
                <a:gd name="T23" fmla="*/ 556 h 645"/>
                <a:gd name="T24" fmla="*/ 494 w 653"/>
                <a:gd name="T25" fmla="*/ 629 h 645"/>
                <a:gd name="T26" fmla="*/ 613 w 653"/>
                <a:gd name="T27" fmla="*/ 594 h 645"/>
                <a:gd name="T28" fmla="*/ 614 w 653"/>
                <a:gd name="T29" fmla="*/ 593 h 645"/>
                <a:gd name="T30" fmla="*/ 597 w 653"/>
                <a:gd name="T31" fmla="*/ 594 h 645"/>
                <a:gd name="T32" fmla="*/ 597 w 653"/>
                <a:gd name="T33" fmla="*/ 594 h 645"/>
                <a:gd name="T34" fmla="*/ 610 w 653"/>
                <a:gd name="T35" fmla="*/ 573 h 645"/>
                <a:gd name="T36" fmla="*/ 616 w 653"/>
                <a:gd name="T37" fmla="*/ 575 h 645"/>
                <a:gd name="T38" fmla="*/ 633 w 653"/>
                <a:gd name="T39" fmla="*/ 522 h 645"/>
                <a:gd name="T40" fmla="*/ 629 w 653"/>
                <a:gd name="T41" fmla="*/ 103 h 645"/>
                <a:gd name="T42" fmla="*/ 636 w 653"/>
                <a:gd name="T43" fmla="*/ 157 h 645"/>
                <a:gd name="T44" fmla="*/ 626 w 653"/>
                <a:gd name="T45" fmla="*/ 89 h 645"/>
                <a:gd name="T46" fmla="*/ 575 w 653"/>
                <a:gd name="T47" fmla="*/ 29 h 645"/>
                <a:gd name="T48" fmla="*/ 611 w 653"/>
                <a:gd name="T49" fmla="*/ 55 h 645"/>
                <a:gd name="T50" fmla="*/ 608 w 653"/>
                <a:gd name="T51" fmla="*/ 53 h 645"/>
                <a:gd name="T52" fmla="*/ 394 w 653"/>
                <a:gd name="T53" fmla="*/ 12 h 645"/>
                <a:gd name="T54" fmla="*/ 266 w 653"/>
                <a:gd name="T55" fmla="*/ 11 h 645"/>
                <a:gd name="T56" fmla="*/ 237 w 653"/>
                <a:gd name="T57" fmla="*/ 12 h 645"/>
                <a:gd name="T58" fmla="*/ 202 w 653"/>
                <a:gd name="T59" fmla="*/ 13 h 645"/>
                <a:gd name="T60" fmla="*/ 202 w 653"/>
                <a:gd name="T61" fmla="*/ 14 h 645"/>
                <a:gd name="T62" fmla="*/ 11 w 653"/>
                <a:gd name="T63" fmla="*/ 209 h 645"/>
                <a:gd name="T64" fmla="*/ 116 w 653"/>
                <a:gd name="T65" fmla="*/ 19 h 645"/>
                <a:gd name="T66" fmla="*/ 70 w 653"/>
                <a:gd name="T67" fmla="*/ 34 h 645"/>
                <a:gd name="T68" fmla="*/ 49 w 653"/>
                <a:gd name="T69" fmla="*/ 61 h 645"/>
                <a:gd name="T70" fmla="*/ 574 w 653"/>
                <a:gd name="T71" fmla="*/ 43 h 645"/>
                <a:gd name="T72" fmla="*/ 631 w 653"/>
                <a:gd name="T73" fmla="*/ 128 h 645"/>
                <a:gd name="T74" fmla="*/ 640 w 653"/>
                <a:gd name="T75" fmla="*/ 198 h 645"/>
                <a:gd name="T76" fmla="*/ 638 w 653"/>
                <a:gd name="T77" fmla="*/ 398 h 645"/>
                <a:gd name="T78" fmla="*/ 631 w 653"/>
                <a:gd name="T79" fmla="*/ 145 h 645"/>
                <a:gd name="T80" fmla="*/ 628 w 653"/>
                <a:gd name="T81" fmla="*/ 518 h 645"/>
                <a:gd name="T82" fmla="*/ 311 w 653"/>
                <a:gd name="T83" fmla="*/ 625 h 645"/>
                <a:gd name="T84" fmla="*/ 47 w 653"/>
                <a:gd name="T85" fmla="*/ 553 h 645"/>
                <a:gd name="T86" fmla="*/ 26 w 653"/>
                <a:gd name="T87" fmla="*/ 213 h 645"/>
                <a:gd name="T88" fmla="*/ 17 w 653"/>
                <a:gd name="T89" fmla="*/ 259 h 645"/>
                <a:gd name="T90" fmla="*/ 48 w 653"/>
                <a:gd name="T91" fmla="*/ 563 h 645"/>
                <a:gd name="T92" fmla="*/ 22 w 653"/>
                <a:gd name="T93" fmla="*/ 551 h 645"/>
                <a:gd name="T94" fmla="*/ 11 w 653"/>
                <a:gd name="T95" fmla="*/ 209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53" h="645">
                  <a:moveTo>
                    <a:pt x="17" y="556"/>
                  </a:moveTo>
                  <a:cubicBezTo>
                    <a:pt x="19" y="562"/>
                    <a:pt x="20" y="569"/>
                    <a:pt x="24" y="574"/>
                  </a:cubicBezTo>
                  <a:cubicBezTo>
                    <a:pt x="28" y="579"/>
                    <a:pt x="22" y="564"/>
                    <a:pt x="24" y="561"/>
                  </a:cubicBezTo>
                  <a:cubicBezTo>
                    <a:pt x="31" y="593"/>
                    <a:pt x="59" y="613"/>
                    <a:pt x="96" y="613"/>
                  </a:cubicBezTo>
                  <a:cubicBezTo>
                    <a:pt x="166" y="627"/>
                    <a:pt x="244" y="626"/>
                    <a:pt x="318" y="636"/>
                  </a:cubicBezTo>
                  <a:cubicBezTo>
                    <a:pt x="402" y="632"/>
                    <a:pt x="494" y="645"/>
                    <a:pt x="565" y="628"/>
                  </a:cubicBezTo>
                  <a:cubicBezTo>
                    <a:pt x="577" y="625"/>
                    <a:pt x="588" y="622"/>
                    <a:pt x="598" y="615"/>
                  </a:cubicBezTo>
                  <a:cubicBezTo>
                    <a:pt x="608" y="607"/>
                    <a:pt x="615" y="596"/>
                    <a:pt x="623" y="584"/>
                  </a:cubicBezTo>
                  <a:cubicBezTo>
                    <a:pt x="623" y="584"/>
                    <a:pt x="623" y="583"/>
                    <a:pt x="624" y="583"/>
                  </a:cubicBezTo>
                  <a:cubicBezTo>
                    <a:pt x="620" y="583"/>
                    <a:pt x="620" y="583"/>
                    <a:pt x="620" y="583"/>
                  </a:cubicBezTo>
                  <a:cubicBezTo>
                    <a:pt x="621" y="584"/>
                    <a:pt x="621" y="585"/>
                    <a:pt x="620" y="585"/>
                  </a:cubicBezTo>
                  <a:cubicBezTo>
                    <a:pt x="620" y="583"/>
                    <a:pt x="620" y="583"/>
                    <a:pt x="620" y="583"/>
                  </a:cubicBezTo>
                  <a:cubicBezTo>
                    <a:pt x="621" y="581"/>
                    <a:pt x="621" y="580"/>
                    <a:pt x="622" y="578"/>
                  </a:cubicBezTo>
                  <a:cubicBezTo>
                    <a:pt x="624" y="575"/>
                    <a:pt x="624" y="581"/>
                    <a:pt x="625" y="582"/>
                  </a:cubicBezTo>
                  <a:cubicBezTo>
                    <a:pt x="646" y="533"/>
                    <a:pt x="647" y="462"/>
                    <a:pt x="649" y="397"/>
                  </a:cubicBezTo>
                  <a:cubicBezTo>
                    <a:pt x="653" y="309"/>
                    <a:pt x="651" y="214"/>
                    <a:pt x="643" y="129"/>
                  </a:cubicBezTo>
                  <a:cubicBezTo>
                    <a:pt x="637" y="63"/>
                    <a:pt x="606" y="17"/>
                    <a:pt x="540" y="8"/>
                  </a:cubicBezTo>
                  <a:cubicBezTo>
                    <a:pt x="491" y="1"/>
                    <a:pt x="435" y="1"/>
                    <a:pt x="384" y="3"/>
                  </a:cubicBezTo>
                  <a:cubicBezTo>
                    <a:pt x="362" y="4"/>
                    <a:pt x="342" y="3"/>
                    <a:pt x="321" y="5"/>
                  </a:cubicBezTo>
                  <a:cubicBezTo>
                    <a:pt x="320" y="2"/>
                    <a:pt x="320" y="2"/>
                    <a:pt x="320" y="2"/>
                  </a:cubicBezTo>
                  <a:cubicBezTo>
                    <a:pt x="235" y="6"/>
                    <a:pt x="139" y="0"/>
                    <a:pt x="67" y="21"/>
                  </a:cubicBezTo>
                  <a:cubicBezTo>
                    <a:pt x="32" y="32"/>
                    <a:pt x="14" y="67"/>
                    <a:pt x="12" y="112"/>
                  </a:cubicBezTo>
                  <a:cubicBezTo>
                    <a:pt x="7" y="209"/>
                    <a:pt x="0" y="315"/>
                    <a:pt x="4" y="410"/>
                  </a:cubicBezTo>
                  <a:cubicBezTo>
                    <a:pt x="6" y="460"/>
                    <a:pt x="6" y="512"/>
                    <a:pt x="17" y="556"/>
                  </a:cubicBezTo>
                  <a:close/>
                  <a:moveTo>
                    <a:pt x="484" y="627"/>
                  </a:moveTo>
                  <a:cubicBezTo>
                    <a:pt x="487" y="628"/>
                    <a:pt x="493" y="626"/>
                    <a:pt x="494" y="629"/>
                  </a:cubicBezTo>
                  <a:cubicBezTo>
                    <a:pt x="491" y="629"/>
                    <a:pt x="487" y="629"/>
                    <a:pt x="484" y="627"/>
                  </a:cubicBezTo>
                  <a:close/>
                  <a:moveTo>
                    <a:pt x="613" y="594"/>
                  </a:moveTo>
                  <a:cubicBezTo>
                    <a:pt x="603" y="606"/>
                    <a:pt x="589" y="613"/>
                    <a:pt x="572" y="617"/>
                  </a:cubicBezTo>
                  <a:cubicBezTo>
                    <a:pt x="586" y="609"/>
                    <a:pt x="603" y="603"/>
                    <a:pt x="614" y="593"/>
                  </a:cubicBezTo>
                  <a:cubicBezTo>
                    <a:pt x="613" y="593"/>
                    <a:pt x="613" y="594"/>
                    <a:pt x="613" y="594"/>
                  </a:cubicBezTo>
                  <a:close/>
                  <a:moveTo>
                    <a:pt x="597" y="594"/>
                  </a:moveTo>
                  <a:cubicBezTo>
                    <a:pt x="597" y="592"/>
                    <a:pt x="600" y="590"/>
                    <a:pt x="601" y="589"/>
                  </a:cubicBezTo>
                  <a:cubicBezTo>
                    <a:pt x="601" y="593"/>
                    <a:pt x="601" y="594"/>
                    <a:pt x="597" y="594"/>
                  </a:cubicBezTo>
                  <a:close/>
                  <a:moveTo>
                    <a:pt x="606" y="582"/>
                  </a:moveTo>
                  <a:cubicBezTo>
                    <a:pt x="610" y="573"/>
                    <a:pt x="610" y="573"/>
                    <a:pt x="610" y="573"/>
                  </a:cubicBezTo>
                  <a:cubicBezTo>
                    <a:pt x="611" y="577"/>
                    <a:pt x="609" y="580"/>
                    <a:pt x="606" y="582"/>
                  </a:cubicBezTo>
                  <a:close/>
                  <a:moveTo>
                    <a:pt x="616" y="575"/>
                  </a:moveTo>
                  <a:cubicBezTo>
                    <a:pt x="631" y="526"/>
                    <a:pt x="631" y="526"/>
                    <a:pt x="631" y="526"/>
                  </a:cubicBezTo>
                  <a:cubicBezTo>
                    <a:pt x="631" y="526"/>
                    <a:pt x="631" y="523"/>
                    <a:pt x="633" y="522"/>
                  </a:cubicBezTo>
                  <a:cubicBezTo>
                    <a:pt x="631" y="543"/>
                    <a:pt x="624" y="560"/>
                    <a:pt x="616" y="575"/>
                  </a:cubicBezTo>
                  <a:close/>
                  <a:moveTo>
                    <a:pt x="629" y="103"/>
                  </a:moveTo>
                  <a:cubicBezTo>
                    <a:pt x="630" y="103"/>
                    <a:pt x="631" y="106"/>
                    <a:pt x="632" y="107"/>
                  </a:cubicBezTo>
                  <a:cubicBezTo>
                    <a:pt x="634" y="122"/>
                    <a:pt x="638" y="139"/>
                    <a:pt x="636" y="157"/>
                  </a:cubicBezTo>
                  <a:cubicBezTo>
                    <a:pt x="636" y="137"/>
                    <a:pt x="632" y="120"/>
                    <a:pt x="629" y="103"/>
                  </a:cubicBezTo>
                  <a:cubicBezTo>
                    <a:pt x="627" y="99"/>
                    <a:pt x="627" y="94"/>
                    <a:pt x="626" y="89"/>
                  </a:cubicBezTo>
                  <a:cubicBezTo>
                    <a:pt x="629" y="93"/>
                    <a:pt x="630" y="98"/>
                    <a:pt x="629" y="103"/>
                  </a:cubicBezTo>
                  <a:close/>
                  <a:moveTo>
                    <a:pt x="575" y="29"/>
                  </a:moveTo>
                  <a:cubicBezTo>
                    <a:pt x="588" y="34"/>
                    <a:pt x="600" y="42"/>
                    <a:pt x="608" y="53"/>
                  </a:cubicBezTo>
                  <a:cubicBezTo>
                    <a:pt x="609" y="54"/>
                    <a:pt x="610" y="54"/>
                    <a:pt x="611" y="55"/>
                  </a:cubicBezTo>
                  <a:cubicBezTo>
                    <a:pt x="610" y="56"/>
                    <a:pt x="609" y="54"/>
                    <a:pt x="609" y="55"/>
                  </a:cubicBezTo>
                  <a:cubicBezTo>
                    <a:pt x="609" y="54"/>
                    <a:pt x="609" y="54"/>
                    <a:pt x="608" y="53"/>
                  </a:cubicBezTo>
                  <a:cubicBezTo>
                    <a:pt x="577" y="29"/>
                    <a:pt x="528" y="22"/>
                    <a:pt x="474" y="19"/>
                  </a:cubicBezTo>
                  <a:cubicBezTo>
                    <a:pt x="449" y="18"/>
                    <a:pt x="422" y="14"/>
                    <a:pt x="394" y="12"/>
                  </a:cubicBezTo>
                  <a:cubicBezTo>
                    <a:pt x="457" y="8"/>
                    <a:pt x="528" y="8"/>
                    <a:pt x="575" y="29"/>
                  </a:cubicBezTo>
                  <a:close/>
                  <a:moveTo>
                    <a:pt x="266" y="11"/>
                  </a:moveTo>
                  <a:cubicBezTo>
                    <a:pt x="263" y="13"/>
                    <a:pt x="258" y="14"/>
                    <a:pt x="254" y="13"/>
                  </a:cubicBezTo>
                  <a:cubicBezTo>
                    <a:pt x="251" y="12"/>
                    <a:pt x="240" y="13"/>
                    <a:pt x="237" y="12"/>
                  </a:cubicBezTo>
                  <a:cubicBezTo>
                    <a:pt x="245" y="11"/>
                    <a:pt x="256" y="12"/>
                    <a:pt x="266" y="11"/>
                  </a:cubicBezTo>
                  <a:close/>
                  <a:moveTo>
                    <a:pt x="202" y="13"/>
                  </a:moveTo>
                  <a:cubicBezTo>
                    <a:pt x="236" y="13"/>
                    <a:pt x="236" y="13"/>
                    <a:pt x="236" y="13"/>
                  </a:cubicBezTo>
                  <a:cubicBezTo>
                    <a:pt x="202" y="14"/>
                    <a:pt x="202" y="14"/>
                    <a:pt x="202" y="14"/>
                  </a:cubicBezTo>
                  <a:lnTo>
                    <a:pt x="202" y="13"/>
                  </a:lnTo>
                  <a:close/>
                  <a:moveTo>
                    <a:pt x="11" y="209"/>
                  </a:moveTo>
                  <a:cubicBezTo>
                    <a:pt x="13" y="151"/>
                    <a:pt x="16" y="95"/>
                    <a:pt x="35" y="55"/>
                  </a:cubicBezTo>
                  <a:cubicBezTo>
                    <a:pt x="47" y="30"/>
                    <a:pt x="81" y="23"/>
                    <a:pt x="116" y="19"/>
                  </a:cubicBezTo>
                  <a:cubicBezTo>
                    <a:pt x="142" y="16"/>
                    <a:pt x="170" y="11"/>
                    <a:pt x="199" y="14"/>
                  </a:cubicBezTo>
                  <a:cubicBezTo>
                    <a:pt x="152" y="18"/>
                    <a:pt x="105" y="18"/>
                    <a:pt x="70" y="34"/>
                  </a:cubicBezTo>
                  <a:cubicBezTo>
                    <a:pt x="50" y="44"/>
                    <a:pt x="37" y="66"/>
                    <a:pt x="37" y="94"/>
                  </a:cubicBezTo>
                  <a:cubicBezTo>
                    <a:pt x="39" y="83"/>
                    <a:pt x="42" y="70"/>
                    <a:pt x="49" y="61"/>
                  </a:cubicBezTo>
                  <a:cubicBezTo>
                    <a:pt x="64" y="41"/>
                    <a:pt x="91" y="31"/>
                    <a:pt x="125" y="28"/>
                  </a:cubicBezTo>
                  <a:cubicBezTo>
                    <a:pt x="271" y="16"/>
                    <a:pt x="444" y="12"/>
                    <a:pt x="574" y="43"/>
                  </a:cubicBezTo>
                  <a:cubicBezTo>
                    <a:pt x="580" y="45"/>
                    <a:pt x="587" y="47"/>
                    <a:pt x="592" y="51"/>
                  </a:cubicBezTo>
                  <a:cubicBezTo>
                    <a:pt x="614" y="67"/>
                    <a:pt x="626" y="95"/>
                    <a:pt x="631" y="128"/>
                  </a:cubicBezTo>
                  <a:cubicBezTo>
                    <a:pt x="637" y="176"/>
                    <a:pt x="639" y="228"/>
                    <a:pt x="639" y="279"/>
                  </a:cubicBezTo>
                  <a:cubicBezTo>
                    <a:pt x="640" y="198"/>
                    <a:pt x="640" y="198"/>
                    <a:pt x="640" y="198"/>
                  </a:cubicBezTo>
                  <a:cubicBezTo>
                    <a:pt x="643" y="277"/>
                    <a:pt x="646" y="366"/>
                    <a:pt x="639" y="446"/>
                  </a:cubicBezTo>
                  <a:cubicBezTo>
                    <a:pt x="639" y="432"/>
                    <a:pt x="640" y="413"/>
                    <a:pt x="638" y="398"/>
                  </a:cubicBezTo>
                  <a:cubicBezTo>
                    <a:pt x="638" y="439"/>
                    <a:pt x="637" y="477"/>
                    <a:pt x="633" y="514"/>
                  </a:cubicBezTo>
                  <a:cubicBezTo>
                    <a:pt x="636" y="394"/>
                    <a:pt x="639" y="263"/>
                    <a:pt x="631" y="145"/>
                  </a:cubicBezTo>
                  <a:cubicBezTo>
                    <a:pt x="631" y="140"/>
                    <a:pt x="629" y="134"/>
                    <a:pt x="627" y="130"/>
                  </a:cubicBezTo>
                  <a:cubicBezTo>
                    <a:pt x="637" y="256"/>
                    <a:pt x="634" y="393"/>
                    <a:pt x="628" y="518"/>
                  </a:cubicBezTo>
                  <a:cubicBezTo>
                    <a:pt x="620" y="572"/>
                    <a:pt x="592" y="606"/>
                    <a:pt x="540" y="616"/>
                  </a:cubicBezTo>
                  <a:cubicBezTo>
                    <a:pt x="463" y="622"/>
                    <a:pt x="393" y="631"/>
                    <a:pt x="311" y="625"/>
                  </a:cubicBezTo>
                  <a:cubicBezTo>
                    <a:pt x="250" y="620"/>
                    <a:pt x="188" y="616"/>
                    <a:pt x="130" y="607"/>
                  </a:cubicBezTo>
                  <a:cubicBezTo>
                    <a:pt x="99" y="593"/>
                    <a:pt x="69" y="575"/>
                    <a:pt x="47" y="553"/>
                  </a:cubicBezTo>
                  <a:cubicBezTo>
                    <a:pt x="24" y="465"/>
                    <a:pt x="18" y="353"/>
                    <a:pt x="21" y="247"/>
                  </a:cubicBezTo>
                  <a:cubicBezTo>
                    <a:pt x="21" y="232"/>
                    <a:pt x="23" y="221"/>
                    <a:pt x="26" y="213"/>
                  </a:cubicBezTo>
                  <a:cubicBezTo>
                    <a:pt x="25" y="166"/>
                    <a:pt x="29" y="109"/>
                    <a:pt x="38" y="66"/>
                  </a:cubicBezTo>
                  <a:cubicBezTo>
                    <a:pt x="21" y="121"/>
                    <a:pt x="21" y="193"/>
                    <a:pt x="17" y="259"/>
                  </a:cubicBezTo>
                  <a:cubicBezTo>
                    <a:pt x="12" y="358"/>
                    <a:pt x="19" y="457"/>
                    <a:pt x="37" y="541"/>
                  </a:cubicBezTo>
                  <a:cubicBezTo>
                    <a:pt x="39" y="548"/>
                    <a:pt x="41" y="557"/>
                    <a:pt x="48" y="563"/>
                  </a:cubicBezTo>
                  <a:cubicBezTo>
                    <a:pt x="66" y="580"/>
                    <a:pt x="92" y="595"/>
                    <a:pt x="113" y="607"/>
                  </a:cubicBezTo>
                  <a:cubicBezTo>
                    <a:pt x="69" y="608"/>
                    <a:pt x="32" y="590"/>
                    <a:pt x="22" y="551"/>
                  </a:cubicBezTo>
                  <a:cubicBezTo>
                    <a:pt x="21" y="552"/>
                    <a:pt x="22" y="557"/>
                    <a:pt x="20" y="559"/>
                  </a:cubicBezTo>
                  <a:cubicBezTo>
                    <a:pt x="7" y="446"/>
                    <a:pt x="8" y="326"/>
                    <a:pt x="11" y="209"/>
                  </a:cubicBezTo>
                  <a:close/>
                </a:path>
              </a:pathLst>
            </a:custGeom>
            <a:solidFill>
              <a:srgbClr val="F7B63E"/>
            </a:solidFill>
            <a:ln>
              <a:noFill/>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4" name="Text Box 12"/>
            <p:cNvSpPr txBox="1">
              <a:spLocks noChangeArrowheads="1"/>
            </p:cNvSpPr>
            <p:nvPr/>
          </p:nvSpPr>
          <p:spPr bwMode="auto">
            <a:xfrm>
              <a:off x="2080822" y="2439043"/>
              <a:ext cx="2100326" cy="1011268"/>
            </a:xfrm>
            <a:prstGeom prst="rect">
              <a:avLst/>
            </a:prstGeom>
            <a:noFill/>
            <a:ln w="9525">
              <a:noFill/>
              <a:miter lim="800000"/>
              <a:headEnd/>
              <a:tailEnd/>
            </a:ln>
            <a:effectLst/>
          </p:spPr>
          <p:txBody>
            <a:bodyPr wrap="square" lIns="87089" tIns="43544" rIns="87089" bIns="43544">
              <a:spAutoFit/>
            </a:bodyPr>
            <a:lstStyle/>
            <a:p>
              <a:pPr>
                <a:defRPr/>
              </a:pPr>
              <a:r>
                <a:rPr lang="zh-CN" altLang="en-US" sz="2000" kern="0" dirty="0">
                  <a:solidFill>
                    <a:srgbClr val="F7B63E"/>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F7B63E"/>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F7B63E"/>
                  </a:solidFill>
                  <a:latin typeface="微軟正黑體" panose="020B0604030504040204" pitchFamily="34" charset="-120"/>
                  <a:ea typeface="微軟正黑體" panose="020B0604030504040204" pitchFamily="34" charset="-120"/>
                </a:rPr>
                <a:t>输入您的文字</a:t>
              </a:r>
            </a:p>
          </p:txBody>
        </p:sp>
      </p:grpSp>
      <p:grpSp>
        <p:nvGrpSpPr>
          <p:cNvPr id="45" name="组合 44"/>
          <p:cNvGrpSpPr/>
          <p:nvPr/>
        </p:nvGrpSpPr>
        <p:grpSpPr>
          <a:xfrm>
            <a:off x="4966629" y="1921790"/>
            <a:ext cx="2423064" cy="1999280"/>
            <a:chOff x="4966629" y="1921790"/>
            <a:chExt cx="2423064" cy="1999280"/>
          </a:xfrm>
        </p:grpSpPr>
        <p:sp>
          <p:nvSpPr>
            <p:cNvPr id="46" name="Freeform 7"/>
            <p:cNvSpPr>
              <a:spLocks noEditPoints="1"/>
            </p:cNvSpPr>
            <p:nvPr/>
          </p:nvSpPr>
          <p:spPr bwMode="auto">
            <a:xfrm flipH="1" flipV="1">
              <a:off x="4966629" y="1921790"/>
              <a:ext cx="2281403" cy="1999280"/>
            </a:xfrm>
            <a:custGeom>
              <a:avLst/>
              <a:gdLst>
                <a:gd name="T0" fmla="*/ 24 w 653"/>
                <a:gd name="T1" fmla="*/ 574 h 645"/>
                <a:gd name="T2" fmla="*/ 96 w 653"/>
                <a:gd name="T3" fmla="*/ 613 h 645"/>
                <a:gd name="T4" fmla="*/ 565 w 653"/>
                <a:gd name="T5" fmla="*/ 628 h 645"/>
                <a:gd name="T6" fmla="*/ 623 w 653"/>
                <a:gd name="T7" fmla="*/ 584 h 645"/>
                <a:gd name="T8" fmla="*/ 620 w 653"/>
                <a:gd name="T9" fmla="*/ 583 h 645"/>
                <a:gd name="T10" fmla="*/ 620 w 653"/>
                <a:gd name="T11" fmla="*/ 583 h 645"/>
                <a:gd name="T12" fmla="*/ 625 w 653"/>
                <a:gd name="T13" fmla="*/ 582 h 645"/>
                <a:gd name="T14" fmla="*/ 643 w 653"/>
                <a:gd name="T15" fmla="*/ 129 h 645"/>
                <a:gd name="T16" fmla="*/ 384 w 653"/>
                <a:gd name="T17" fmla="*/ 3 h 645"/>
                <a:gd name="T18" fmla="*/ 320 w 653"/>
                <a:gd name="T19" fmla="*/ 2 h 645"/>
                <a:gd name="T20" fmla="*/ 12 w 653"/>
                <a:gd name="T21" fmla="*/ 112 h 645"/>
                <a:gd name="T22" fmla="*/ 17 w 653"/>
                <a:gd name="T23" fmla="*/ 556 h 645"/>
                <a:gd name="T24" fmla="*/ 494 w 653"/>
                <a:gd name="T25" fmla="*/ 629 h 645"/>
                <a:gd name="T26" fmla="*/ 613 w 653"/>
                <a:gd name="T27" fmla="*/ 594 h 645"/>
                <a:gd name="T28" fmla="*/ 614 w 653"/>
                <a:gd name="T29" fmla="*/ 593 h 645"/>
                <a:gd name="T30" fmla="*/ 597 w 653"/>
                <a:gd name="T31" fmla="*/ 594 h 645"/>
                <a:gd name="T32" fmla="*/ 597 w 653"/>
                <a:gd name="T33" fmla="*/ 594 h 645"/>
                <a:gd name="T34" fmla="*/ 610 w 653"/>
                <a:gd name="T35" fmla="*/ 573 h 645"/>
                <a:gd name="T36" fmla="*/ 616 w 653"/>
                <a:gd name="T37" fmla="*/ 575 h 645"/>
                <a:gd name="T38" fmla="*/ 633 w 653"/>
                <a:gd name="T39" fmla="*/ 522 h 645"/>
                <a:gd name="T40" fmla="*/ 629 w 653"/>
                <a:gd name="T41" fmla="*/ 103 h 645"/>
                <a:gd name="T42" fmla="*/ 636 w 653"/>
                <a:gd name="T43" fmla="*/ 157 h 645"/>
                <a:gd name="T44" fmla="*/ 626 w 653"/>
                <a:gd name="T45" fmla="*/ 89 h 645"/>
                <a:gd name="T46" fmla="*/ 575 w 653"/>
                <a:gd name="T47" fmla="*/ 29 h 645"/>
                <a:gd name="T48" fmla="*/ 611 w 653"/>
                <a:gd name="T49" fmla="*/ 55 h 645"/>
                <a:gd name="T50" fmla="*/ 608 w 653"/>
                <a:gd name="T51" fmla="*/ 53 h 645"/>
                <a:gd name="T52" fmla="*/ 394 w 653"/>
                <a:gd name="T53" fmla="*/ 12 h 645"/>
                <a:gd name="T54" fmla="*/ 266 w 653"/>
                <a:gd name="T55" fmla="*/ 11 h 645"/>
                <a:gd name="T56" fmla="*/ 237 w 653"/>
                <a:gd name="T57" fmla="*/ 12 h 645"/>
                <a:gd name="T58" fmla="*/ 202 w 653"/>
                <a:gd name="T59" fmla="*/ 13 h 645"/>
                <a:gd name="T60" fmla="*/ 202 w 653"/>
                <a:gd name="T61" fmla="*/ 14 h 645"/>
                <a:gd name="T62" fmla="*/ 11 w 653"/>
                <a:gd name="T63" fmla="*/ 209 h 645"/>
                <a:gd name="T64" fmla="*/ 116 w 653"/>
                <a:gd name="T65" fmla="*/ 19 h 645"/>
                <a:gd name="T66" fmla="*/ 70 w 653"/>
                <a:gd name="T67" fmla="*/ 34 h 645"/>
                <a:gd name="T68" fmla="*/ 49 w 653"/>
                <a:gd name="T69" fmla="*/ 61 h 645"/>
                <a:gd name="T70" fmla="*/ 574 w 653"/>
                <a:gd name="T71" fmla="*/ 43 h 645"/>
                <a:gd name="T72" fmla="*/ 631 w 653"/>
                <a:gd name="T73" fmla="*/ 128 h 645"/>
                <a:gd name="T74" fmla="*/ 640 w 653"/>
                <a:gd name="T75" fmla="*/ 198 h 645"/>
                <a:gd name="T76" fmla="*/ 638 w 653"/>
                <a:gd name="T77" fmla="*/ 398 h 645"/>
                <a:gd name="T78" fmla="*/ 631 w 653"/>
                <a:gd name="T79" fmla="*/ 145 h 645"/>
                <a:gd name="T80" fmla="*/ 628 w 653"/>
                <a:gd name="T81" fmla="*/ 518 h 645"/>
                <a:gd name="T82" fmla="*/ 311 w 653"/>
                <a:gd name="T83" fmla="*/ 625 h 645"/>
                <a:gd name="T84" fmla="*/ 47 w 653"/>
                <a:gd name="T85" fmla="*/ 553 h 645"/>
                <a:gd name="T86" fmla="*/ 26 w 653"/>
                <a:gd name="T87" fmla="*/ 213 h 645"/>
                <a:gd name="T88" fmla="*/ 17 w 653"/>
                <a:gd name="T89" fmla="*/ 259 h 645"/>
                <a:gd name="T90" fmla="*/ 48 w 653"/>
                <a:gd name="T91" fmla="*/ 563 h 645"/>
                <a:gd name="T92" fmla="*/ 22 w 653"/>
                <a:gd name="T93" fmla="*/ 551 h 645"/>
                <a:gd name="T94" fmla="*/ 11 w 653"/>
                <a:gd name="T95" fmla="*/ 209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53" h="645">
                  <a:moveTo>
                    <a:pt x="17" y="556"/>
                  </a:moveTo>
                  <a:cubicBezTo>
                    <a:pt x="19" y="562"/>
                    <a:pt x="20" y="569"/>
                    <a:pt x="24" y="574"/>
                  </a:cubicBezTo>
                  <a:cubicBezTo>
                    <a:pt x="28" y="579"/>
                    <a:pt x="22" y="564"/>
                    <a:pt x="24" y="561"/>
                  </a:cubicBezTo>
                  <a:cubicBezTo>
                    <a:pt x="31" y="593"/>
                    <a:pt x="59" y="613"/>
                    <a:pt x="96" y="613"/>
                  </a:cubicBezTo>
                  <a:cubicBezTo>
                    <a:pt x="166" y="627"/>
                    <a:pt x="244" y="626"/>
                    <a:pt x="318" y="636"/>
                  </a:cubicBezTo>
                  <a:cubicBezTo>
                    <a:pt x="402" y="632"/>
                    <a:pt x="494" y="645"/>
                    <a:pt x="565" y="628"/>
                  </a:cubicBezTo>
                  <a:cubicBezTo>
                    <a:pt x="577" y="625"/>
                    <a:pt x="588" y="622"/>
                    <a:pt x="598" y="615"/>
                  </a:cubicBezTo>
                  <a:cubicBezTo>
                    <a:pt x="608" y="607"/>
                    <a:pt x="615" y="596"/>
                    <a:pt x="623" y="584"/>
                  </a:cubicBezTo>
                  <a:cubicBezTo>
                    <a:pt x="623" y="584"/>
                    <a:pt x="623" y="583"/>
                    <a:pt x="624" y="583"/>
                  </a:cubicBezTo>
                  <a:cubicBezTo>
                    <a:pt x="620" y="583"/>
                    <a:pt x="620" y="583"/>
                    <a:pt x="620" y="583"/>
                  </a:cubicBezTo>
                  <a:cubicBezTo>
                    <a:pt x="621" y="584"/>
                    <a:pt x="621" y="585"/>
                    <a:pt x="620" y="585"/>
                  </a:cubicBezTo>
                  <a:cubicBezTo>
                    <a:pt x="620" y="583"/>
                    <a:pt x="620" y="583"/>
                    <a:pt x="620" y="583"/>
                  </a:cubicBezTo>
                  <a:cubicBezTo>
                    <a:pt x="621" y="581"/>
                    <a:pt x="621" y="580"/>
                    <a:pt x="622" y="578"/>
                  </a:cubicBezTo>
                  <a:cubicBezTo>
                    <a:pt x="624" y="575"/>
                    <a:pt x="624" y="581"/>
                    <a:pt x="625" y="582"/>
                  </a:cubicBezTo>
                  <a:cubicBezTo>
                    <a:pt x="646" y="533"/>
                    <a:pt x="647" y="462"/>
                    <a:pt x="649" y="397"/>
                  </a:cubicBezTo>
                  <a:cubicBezTo>
                    <a:pt x="653" y="309"/>
                    <a:pt x="651" y="214"/>
                    <a:pt x="643" y="129"/>
                  </a:cubicBezTo>
                  <a:cubicBezTo>
                    <a:pt x="637" y="63"/>
                    <a:pt x="606" y="17"/>
                    <a:pt x="540" y="8"/>
                  </a:cubicBezTo>
                  <a:cubicBezTo>
                    <a:pt x="491" y="1"/>
                    <a:pt x="435" y="1"/>
                    <a:pt x="384" y="3"/>
                  </a:cubicBezTo>
                  <a:cubicBezTo>
                    <a:pt x="362" y="4"/>
                    <a:pt x="342" y="3"/>
                    <a:pt x="321" y="5"/>
                  </a:cubicBezTo>
                  <a:cubicBezTo>
                    <a:pt x="320" y="2"/>
                    <a:pt x="320" y="2"/>
                    <a:pt x="320" y="2"/>
                  </a:cubicBezTo>
                  <a:cubicBezTo>
                    <a:pt x="235" y="6"/>
                    <a:pt x="139" y="0"/>
                    <a:pt x="67" y="21"/>
                  </a:cubicBezTo>
                  <a:cubicBezTo>
                    <a:pt x="32" y="32"/>
                    <a:pt x="14" y="67"/>
                    <a:pt x="12" y="112"/>
                  </a:cubicBezTo>
                  <a:cubicBezTo>
                    <a:pt x="7" y="209"/>
                    <a:pt x="0" y="315"/>
                    <a:pt x="4" y="410"/>
                  </a:cubicBezTo>
                  <a:cubicBezTo>
                    <a:pt x="6" y="460"/>
                    <a:pt x="6" y="512"/>
                    <a:pt x="17" y="556"/>
                  </a:cubicBezTo>
                  <a:close/>
                  <a:moveTo>
                    <a:pt x="484" y="627"/>
                  </a:moveTo>
                  <a:cubicBezTo>
                    <a:pt x="487" y="628"/>
                    <a:pt x="493" y="626"/>
                    <a:pt x="494" y="629"/>
                  </a:cubicBezTo>
                  <a:cubicBezTo>
                    <a:pt x="491" y="629"/>
                    <a:pt x="487" y="629"/>
                    <a:pt x="484" y="627"/>
                  </a:cubicBezTo>
                  <a:close/>
                  <a:moveTo>
                    <a:pt x="613" y="594"/>
                  </a:moveTo>
                  <a:cubicBezTo>
                    <a:pt x="603" y="606"/>
                    <a:pt x="589" y="613"/>
                    <a:pt x="572" y="617"/>
                  </a:cubicBezTo>
                  <a:cubicBezTo>
                    <a:pt x="586" y="609"/>
                    <a:pt x="603" y="603"/>
                    <a:pt x="614" y="593"/>
                  </a:cubicBezTo>
                  <a:cubicBezTo>
                    <a:pt x="613" y="593"/>
                    <a:pt x="613" y="594"/>
                    <a:pt x="613" y="594"/>
                  </a:cubicBezTo>
                  <a:close/>
                  <a:moveTo>
                    <a:pt x="597" y="594"/>
                  </a:moveTo>
                  <a:cubicBezTo>
                    <a:pt x="597" y="592"/>
                    <a:pt x="600" y="590"/>
                    <a:pt x="601" y="589"/>
                  </a:cubicBezTo>
                  <a:cubicBezTo>
                    <a:pt x="601" y="593"/>
                    <a:pt x="601" y="594"/>
                    <a:pt x="597" y="594"/>
                  </a:cubicBezTo>
                  <a:close/>
                  <a:moveTo>
                    <a:pt x="606" y="582"/>
                  </a:moveTo>
                  <a:cubicBezTo>
                    <a:pt x="610" y="573"/>
                    <a:pt x="610" y="573"/>
                    <a:pt x="610" y="573"/>
                  </a:cubicBezTo>
                  <a:cubicBezTo>
                    <a:pt x="611" y="577"/>
                    <a:pt x="609" y="580"/>
                    <a:pt x="606" y="582"/>
                  </a:cubicBezTo>
                  <a:close/>
                  <a:moveTo>
                    <a:pt x="616" y="575"/>
                  </a:moveTo>
                  <a:cubicBezTo>
                    <a:pt x="631" y="526"/>
                    <a:pt x="631" y="526"/>
                    <a:pt x="631" y="526"/>
                  </a:cubicBezTo>
                  <a:cubicBezTo>
                    <a:pt x="631" y="526"/>
                    <a:pt x="631" y="523"/>
                    <a:pt x="633" y="522"/>
                  </a:cubicBezTo>
                  <a:cubicBezTo>
                    <a:pt x="631" y="543"/>
                    <a:pt x="624" y="560"/>
                    <a:pt x="616" y="575"/>
                  </a:cubicBezTo>
                  <a:close/>
                  <a:moveTo>
                    <a:pt x="629" y="103"/>
                  </a:moveTo>
                  <a:cubicBezTo>
                    <a:pt x="630" y="103"/>
                    <a:pt x="631" y="106"/>
                    <a:pt x="632" y="107"/>
                  </a:cubicBezTo>
                  <a:cubicBezTo>
                    <a:pt x="634" y="122"/>
                    <a:pt x="638" y="139"/>
                    <a:pt x="636" y="157"/>
                  </a:cubicBezTo>
                  <a:cubicBezTo>
                    <a:pt x="636" y="137"/>
                    <a:pt x="632" y="120"/>
                    <a:pt x="629" y="103"/>
                  </a:cubicBezTo>
                  <a:cubicBezTo>
                    <a:pt x="627" y="99"/>
                    <a:pt x="627" y="94"/>
                    <a:pt x="626" y="89"/>
                  </a:cubicBezTo>
                  <a:cubicBezTo>
                    <a:pt x="629" y="93"/>
                    <a:pt x="630" y="98"/>
                    <a:pt x="629" y="103"/>
                  </a:cubicBezTo>
                  <a:close/>
                  <a:moveTo>
                    <a:pt x="575" y="29"/>
                  </a:moveTo>
                  <a:cubicBezTo>
                    <a:pt x="588" y="34"/>
                    <a:pt x="600" y="42"/>
                    <a:pt x="608" y="53"/>
                  </a:cubicBezTo>
                  <a:cubicBezTo>
                    <a:pt x="609" y="54"/>
                    <a:pt x="610" y="54"/>
                    <a:pt x="611" y="55"/>
                  </a:cubicBezTo>
                  <a:cubicBezTo>
                    <a:pt x="610" y="56"/>
                    <a:pt x="609" y="54"/>
                    <a:pt x="609" y="55"/>
                  </a:cubicBezTo>
                  <a:cubicBezTo>
                    <a:pt x="609" y="54"/>
                    <a:pt x="609" y="54"/>
                    <a:pt x="608" y="53"/>
                  </a:cubicBezTo>
                  <a:cubicBezTo>
                    <a:pt x="577" y="29"/>
                    <a:pt x="528" y="22"/>
                    <a:pt x="474" y="19"/>
                  </a:cubicBezTo>
                  <a:cubicBezTo>
                    <a:pt x="449" y="18"/>
                    <a:pt x="422" y="14"/>
                    <a:pt x="394" y="12"/>
                  </a:cubicBezTo>
                  <a:cubicBezTo>
                    <a:pt x="457" y="8"/>
                    <a:pt x="528" y="8"/>
                    <a:pt x="575" y="29"/>
                  </a:cubicBezTo>
                  <a:close/>
                  <a:moveTo>
                    <a:pt x="266" y="11"/>
                  </a:moveTo>
                  <a:cubicBezTo>
                    <a:pt x="263" y="13"/>
                    <a:pt x="258" y="14"/>
                    <a:pt x="254" y="13"/>
                  </a:cubicBezTo>
                  <a:cubicBezTo>
                    <a:pt x="251" y="12"/>
                    <a:pt x="240" y="13"/>
                    <a:pt x="237" y="12"/>
                  </a:cubicBezTo>
                  <a:cubicBezTo>
                    <a:pt x="245" y="11"/>
                    <a:pt x="256" y="12"/>
                    <a:pt x="266" y="11"/>
                  </a:cubicBezTo>
                  <a:close/>
                  <a:moveTo>
                    <a:pt x="202" y="13"/>
                  </a:moveTo>
                  <a:cubicBezTo>
                    <a:pt x="236" y="13"/>
                    <a:pt x="236" y="13"/>
                    <a:pt x="236" y="13"/>
                  </a:cubicBezTo>
                  <a:cubicBezTo>
                    <a:pt x="202" y="14"/>
                    <a:pt x="202" y="14"/>
                    <a:pt x="202" y="14"/>
                  </a:cubicBezTo>
                  <a:lnTo>
                    <a:pt x="202" y="13"/>
                  </a:lnTo>
                  <a:close/>
                  <a:moveTo>
                    <a:pt x="11" y="209"/>
                  </a:moveTo>
                  <a:cubicBezTo>
                    <a:pt x="13" y="151"/>
                    <a:pt x="16" y="95"/>
                    <a:pt x="35" y="55"/>
                  </a:cubicBezTo>
                  <a:cubicBezTo>
                    <a:pt x="47" y="30"/>
                    <a:pt x="81" y="23"/>
                    <a:pt x="116" y="19"/>
                  </a:cubicBezTo>
                  <a:cubicBezTo>
                    <a:pt x="142" y="16"/>
                    <a:pt x="170" y="11"/>
                    <a:pt x="199" y="14"/>
                  </a:cubicBezTo>
                  <a:cubicBezTo>
                    <a:pt x="152" y="18"/>
                    <a:pt x="105" y="18"/>
                    <a:pt x="70" y="34"/>
                  </a:cubicBezTo>
                  <a:cubicBezTo>
                    <a:pt x="50" y="44"/>
                    <a:pt x="37" y="66"/>
                    <a:pt x="37" y="94"/>
                  </a:cubicBezTo>
                  <a:cubicBezTo>
                    <a:pt x="39" y="83"/>
                    <a:pt x="42" y="70"/>
                    <a:pt x="49" y="61"/>
                  </a:cubicBezTo>
                  <a:cubicBezTo>
                    <a:pt x="64" y="41"/>
                    <a:pt x="91" y="31"/>
                    <a:pt x="125" y="28"/>
                  </a:cubicBezTo>
                  <a:cubicBezTo>
                    <a:pt x="271" y="16"/>
                    <a:pt x="444" y="12"/>
                    <a:pt x="574" y="43"/>
                  </a:cubicBezTo>
                  <a:cubicBezTo>
                    <a:pt x="580" y="45"/>
                    <a:pt x="587" y="47"/>
                    <a:pt x="592" y="51"/>
                  </a:cubicBezTo>
                  <a:cubicBezTo>
                    <a:pt x="614" y="67"/>
                    <a:pt x="626" y="95"/>
                    <a:pt x="631" y="128"/>
                  </a:cubicBezTo>
                  <a:cubicBezTo>
                    <a:pt x="637" y="176"/>
                    <a:pt x="639" y="228"/>
                    <a:pt x="639" y="279"/>
                  </a:cubicBezTo>
                  <a:cubicBezTo>
                    <a:pt x="640" y="198"/>
                    <a:pt x="640" y="198"/>
                    <a:pt x="640" y="198"/>
                  </a:cubicBezTo>
                  <a:cubicBezTo>
                    <a:pt x="643" y="277"/>
                    <a:pt x="646" y="366"/>
                    <a:pt x="639" y="446"/>
                  </a:cubicBezTo>
                  <a:cubicBezTo>
                    <a:pt x="639" y="432"/>
                    <a:pt x="640" y="413"/>
                    <a:pt x="638" y="398"/>
                  </a:cubicBezTo>
                  <a:cubicBezTo>
                    <a:pt x="638" y="439"/>
                    <a:pt x="637" y="477"/>
                    <a:pt x="633" y="514"/>
                  </a:cubicBezTo>
                  <a:cubicBezTo>
                    <a:pt x="636" y="394"/>
                    <a:pt x="639" y="263"/>
                    <a:pt x="631" y="145"/>
                  </a:cubicBezTo>
                  <a:cubicBezTo>
                    <a:pt x="631" y="140"/>
                    <a:pt x="629" y="134"/>
                    <a:pt x="627" y="130"/>
                  </a:cubicBezTo>
                  <a:cubicBezTo>
                    <a:pt x="637" y="256"/>
                    <a:pt x="634" y="393"/>
                    <a:pt x="628" y="518"/>
                  </a:cubicBezTo>
                  <a:cubicBezTo>
                    <a:pt x="620" y="572"/>
                    <a:pt x="592" y="606"/>
                    <a:pt x="540" y="616"/>
                  </a:cubicBezTo>
                  <a:cubicBezTo>
                    <a:pt x="463" y="622"/>
                    <a:pt x="393" y="631"/>
                    <a:pt x="311" y="625"/>
                  </a:cubicBezTo>
                  <a:cubicBezTo>
                    <a:pt x="250" y="620"/>
                    <a:pt x="188" y="616"/>
                    <a:pt x="130" y="607"/>
                  </a:cubicBezTo>
                  <a:cubicBezTo>
                    <a:pt x="99" y="593"/>
                    <a:pt x="69" y="575"/>
                    <a:pt x="47" y="553"/>
                  </a:cubicBezTo>
                  <a:cubicBezTo>
                    <a:pt x="24" y="465"/>
                    <a:pt x="18" y="353"/>
                    <a:pt x="21" y="247"/>
                  </a:cubicBezTo>
                  <a:cubicBezTo>
                    <a:pt x="21" y="232"/>
                    <a:pt x="23" y="221"/>
                    <a:pt x="26" y="213"/>
                  </a:cubicBezTo>
                  <a:cubicBezTo>
                    <a:pt x="25" y="166"/>
                    <a:pt x="29" y="109"/>
                    <a:pt x="38" y="66"/>
                  </a:cubicBezTo>
                  <a:cubicBezTo>
                    <a:pt x="21" y="121"/>
                    <a:pt x="21" y="193"/>
                    <a:pt x="17" y="259"/>
                  </a:cubicBezTo>
                  <a:cubicBezTo>
                    <a:pt x="12" y="358"/>
                    <a:pt x="19" y="457"/>
                    <a:pt x="37" y="541"/>
                  </a:cubicBezTo>
                  <a:cubicBezTo>
                    <a:pt x="39" y="548"/>
                    <a:pt x="41" y="557"/>
                    <a:pt x="48" y="563"/>
                  </a:cubicBezTo>
                  <a:cubicBezTo>
                    <a:pt x="66" y="580"/>
                    <a:pt x="92" y="595"/>
                    <a:pt x="113" y="607"/>
                  </a:cubicBezTo>
                  <a:cubicBezTo>
                    <a:pt x="69" y="608"/>
                    <a:pt x="32" y="590"/>
                    <a:pt x="22" y="551"/>
                  </a:cubicBezTo>
                  <a:cubicBezTo>
                    <a:pt x="21" y="552"/>
                    <a:pt x="22" y="557"/>
                    <a:pt x="20" y="559"/>
                  </a:cubicBezTo>
                  <a:cubicBezTo>
                    <a:pt x="7" y="446"/>
                    <a:pt x="8" y="326"/>
                    <a:pt x="11" y="209"/>
                  </a:cubicBezTo>
                  <a:close/>
                </a:path>
              </a:pathLst>
            </a:custGeom>
            <a:solidFill>
              <a:srgbClr val="FF3E3E"/>
            </a:solidFill>
            <a:ln>
              <a:noFill/>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47" name="Text Box 12"/>
            <p:cNvSpPr txBox="1">
              <a:spLocks noChangeArrowheads="1"/>
            </p:cNvSpPr>
            <p:nvPr/>
          </p:nvSpPr>
          <p:spPr bwMode="auto">
            <a:xfrm>
              <a:off x="5289367" y="2435944"/>
              <a:ext cx="2100326" cy="1011268"/>
            </a:xfrm>
            <a:prstGeom prst="rect">
              <a:avLst/>
            </a:prstGeom>
            <a:noFill/>
            <a:ln w="9525">
              <a:noFill/>
              <a:miter lim="800000"/>
              <a:headEnd/>
              <a:tailEnd/>
            </a:ln>
            <a:effectLst/>
          </p:spPr>
          <p:txBody>
            <a:bodyPr wrap="square" lIns="87089" tIns="43544" rIns="87089" bIns="43544">
              <a:spAutoFit/>
            </a:bodyPr>
            <a:lstStyle/>
            <a:p>
              <a:pPr>
                <a:defRPr/>
              </a:pPr>
              <a:r>
                <a:rPr lang="zh-CN" altLang="en-US" sz="2000" kern="0" dirty="0">
                  <a:solidFill>
                    <a:srgbClr val="FF3E3E"/>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FF3E3E"/>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FF3E3E"/>
                  </a:solidFill>
                  <a:latin typeface="微軟正黑體" panose="020B0604030504040204" pitchFamily="34" charset="-120"/>
                  <a:ea typeface="微軟正黑體" panose="020B0604030504040204" pitchFamily="34" charset="-120"/>
                </a:rPr>
                <a:t>输入您的文字</a:t>
              </a:r>
            </a:p>
          </p:txBody>
        </p:sp>
      </p:grpSp>
      <p:grpSp>
        <p:nvGrpSpPr>
          <p:cNvPr id="48" name="组合 47"/>
          <p:cNvGrpSpPr/>
          <p:nvPr/>
        </p:nvGrpSpPr>
        <p:grpSpPr>
          <a:xfrm>
            <a:off x="8100292" y="1945037"/>
            <a:ext cx="2445471" cy="1999280"/>
            <a:chOff x="8100292" y="1945037"/>
            <a:chExt cx="2445471" cy="1999280"/>
          </a:xfrm>
        </p:grpSpPr>
        <p:sp>
          <p:nvSpPr>
            <p:cNvPr id="49" name="Freeform 7"/>
            <p:cNvSpPr>
              <a:spLocks noEditPoints="1"/>
            </p:cNvSpPr>
            <p:nvPr/>
          </p:nvSpPr>
          <p:spPr bwMode="auto">
            <a:xfrm flipH="1" flipV="1">
              <a:off x="8100292" y="1945037"/>
              <a:ext cx="2281403" cy="1999280"/>
            </a:xfrm>
            <a:custGeom>
              <a:avLst/>
              <a:gdLst>
                <a:gd name="T0" fmla="*/ 24 w 653"/>
                <a:gd name="T1" fmla="*/ 574 h 645"/>
                <a:gd name="T2" fmla="*/ 96 w 653"/>
                <a:gd name="T3" fmla="*/ 613 h 645"/>
                <a:gd name="T4" fmla="*/ 565 w 653"/>
                <a:gd name="T5" fmla="*/ 628 h 645"/>
                <a:gd name="T6" fmla="*/ 623 w 653"/>
                <a:gd name="T7" fmla="*/ 584 h 645"/>
                <a:gd name="T8" fmla="*/ 620 w 653"/>
                <a:gd name="T9" fmla="*/ 583 h 645"/>
                <a:gd name="T10" fmla="*/ 620 w 653"/>
                <a:gd name="T11" fmla="*/ 583 h 645"/>
                <a:gd name="T12" fmla="*/ 625 w 653"/>
                <a:gd name="T13" fmla="*/ 582 h 645"/>
                <a:gd name="T14" fmla="*/ 643 w 653"/>
                <a:gd name="T15" fmla="*/ 129 h 645"/>
                <a:gd name="T16" fmla="*/ 384 w 653"/>
                <a:gd name="T17" fmla="*/ 3 h 645"/>
                <a:gd name="T18" fmla="*/ 320 w 653"/>
                <a:gd name="T19" fmla="*/ 2 h 645"/>
                <a:gd name="T20" fmla="*/ 12 w 653"/>
                <a:gd name="T21" fmla="*/ 112 h 645"/>
                <a:gd name="T22" fmla="*/ 17 w 653"/>
                <a:gd name="T23" fmla="*/ 556 h 645"/>
                <a:gd name="T24" fmla="*/ 494 w 653"/>
                <a:gd name="T25" fmla="*/ 629 h 645"/>
                <a:gd name="T26" fmla="*/ 613 w 653"/>
                <a:gd name="T27" fmla="*/ 594 h 645"/>
                <a:gd name="T28" fmla="*/ 614 w 653"/>
                <a:gd name="T29" fmla="*/ 593 h 645"/>
                <a:gd name="T30" fmla="*/ 597 w 653"/>
                <a:gd name="T31" fmla="*/ 594 h 645"/>
                <a:gd name="T32" fmla="*/ 597 w 653"/>
                <a:gd name="T33" fmla="*/ 594 h 645"/>
                <a:gd name="T34" fmla="*/ 610 w 653"/>
                <a:gd name="T35" fmla="*/ 573 h 645"/>
                <a:gd name="T36" fmla="*/ 616 w 653"/>
                <a:gd name="T37" fmla="*/ 575 h 645"/>
                <a:gd name="T38" fmla="*/ 633 w 653"/>
                <a:gd name="T39" fmla="*/ 522 h 645"/>
                <a:gd name="T40" fmla="*/ 629 w 653"/>
                <a:gd name="T41" fmla="*/ 103 h 645"/>
                <a:gd name="T42" fmla="*/ 636 w 653"/>
                <a:gd name="T43" fmla="*/ 157 h 645"/>
                <a:gd name="T44" fmla="*/ 626 w 653"/>
                <a:gd name="T45" fmla="*/ 89 h 645"/>
                <a:gd name="T46" fmla="*/ 575 w 653"/>
                <a:gd name="T47" fmla="*/ 29 h 645"/>
                <a:gd name="T48" fmla="*/ 611 w 653"/>
                <a:gd name="T49" fmla="*/ 55 h 645"/>
                <a:gd name="T50" fmla="*/ 608 w 653"/>
                <a:gd name="T51" fmla="*/ 53 h 645"/>
                <a:gd name="T52" fmla="*/ 394 w 653"/>
                <a:gd name="T53" fmla="*/ 12 h 645"/>
                <a:gd name="T54" fmla="*/ 266 w 653"/>
                <a:gd name="T55" fmla="*/ 11 h 645"/>
                <a:gd name="T56" fmla="*/ 237 w 653"/>
                <a:gd name="T57" fmla="*/ 12 h 645"/>
                <a:gd name="T58" fmla="*/ 202 w 653"/>
                <a:gd name="T59" fmla="*/ 13 h 645"/>
                <a:gd name="T60" fmla="*/ 202 w 653"/>
                <a:gd name="T61" fmla="*/ 14 h 645"/>
                <a:gd name="T62" fmla="*/ 11 w 653"/>
                <a:gd name="T63" fmla="*/ 209 h 645"/>
                <a:gd name="T64" fmla="*/ 116 w 653"/>
                <a:gd name="T65" fmla="*/ 19 h 645"/>
                <a:gd name="T66" fmla="*/ 70 w 653"/>
                <a:gd name="T67" fmla="*/ 34 h 645"/>
                <a:gd name="T68" fmla="*/ 49 w 653"/>
                <a:gd name="T69" fmla="*/ 61 h 645"/>
                <a:gd name="T70" fmla="*/ 574 w 653"/>
                <a:gd name="T71" fmla="*/ 43 h 645"/>
                <a:gd name="T72" fmla="*/ 631 w 653"/>
                <a:gd name="T73" fmla="*/ 128 h 645"/>
                <a:gd name="T74" fmla="*/ 640 w 653"/>
                <a:gd name="T75" fmla="*/ 198 h 645"/>
                <a:gd name="T76" fmla="*/ 638 w 653"/>
                <a:gd name="T77" fmla="*/ 398 h 645"/>
                <a:gd name="T78" fmla="*/ 631 w 653"/>
                <a:gd name="T79" fmla="*/ 145 h 645"/>
                <a:gd name="T80" fmla="*/ 628 w 653"/>
                <a:gd name="T81" fmla="*/ 518 h 645"/>
                <a:gd name="T82" fmla="*/ 311 w 653"/>
                <a:gd name="T83" fmla="*/ 625 h 645"/>
                <a:gd name="T84" fmla="*/ 47 w 653"/>
                <a:gd name="T85" fmla="*/ 553 h 645"/>
                <a:gd name="T86" fmla="*/ 26 w 653"/>
                <a:gd name="T87" fmla="*/ 213 h 645"/>
                <a:gd name="T88" fmla="*/ 17 w 653"/>
                <a:gd name="T89" fmla="*/ 259 h 645"/>
                <a:gd name="T90" fmla="*/ 48 w 653"/>
                <a:gd name="T91" fmla="*/ 563 h 645"/>
                <a:gd name="T92" fmla="*/ 22 w 653"/>
                <a:gd name="T93" fmla="*/ 551 h 645"/>
                <a:gd name="T94" fmla="*/ 11 w 653"/>
                <a:gd name="T95" fmla="*/ 209 h 6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53" h="645">
                  <a:moveTo>
                    <a:pt x="17" y="556"/>
                  </a:moveTo>
                  <a:cubicBezTo>
                    <a:pt x="19" y="562"/>
                    <a:pt x="20" y="569"/>
                    <a:pt x="24" y="574"/>
                  </a:cubicBezTo>
                  <a:cubicBezTo>
                    <a:pt x="28" y="579"/>
                    <a:pt x="22" y="564"/>
                    <a:pt x="24" y="561"/>
                  </a:cubicBezTo>
                  <a:cubicBezTo>
                    <a:pt x="31" y="593"/>
                    <a:pt x="59" y="613"/>
                    <a:pt x="96" y="613"/>
                  </a:cubicBezTo>
                  <a:cubicBezTo>
                    <a:pt x="166" y="627"/>
                    <a:pt x="244" y="626"/>
                    <a:pt x="318" y="636"/>
                  </a:cubicBezTo>
                  <a:cubicBezTo>
                    <a:pt x="402" y="632"/>
                    <a:pt x="494" y="645"/>
                    <a:pt x="565" y="628"/>
                  </a:cubicBezTo>
                  <a:cubicBezTo>
                    <a:pt x="577" y="625"/>
                    <a:pt x="588" y="622"/>
                    <a:pt x="598" y="615"/>
                  </a:cubicBezTo>
                  <a:cubicBezTo>
                    <a:pt x="608" y="607"/>
                    <a:pt x="615" y="596"/>
                    <a:pt x="623" y="584"/>
                  </a:cubicBezTo>
                  <a:cubicBezTo>
                    <a:pt x="623" y="584"/>
                    <a:pt x="623" y="583"/>
                    <a:pt x="624" y="583"/>
                  </a:cubicBezTo>
                  <a:cubicBezTo>
                    <a:pt x="620" y="583"/>
                    <a:pt x="620" y="583"/>
                    <a:pt x="620" y="583"/>
                  </a:cubicBezTo>
                  <a:cubicBezTo>
                    <a:pt x="621" y="584"/>
                    <a:pt x="621" y="585"/>
                    <a:pt x="620" y="585"/>
                  </a:cubicBezTo>
                  <a:cubicBezTo>
                    <a:pt x="620" y="583"/>
                    <a:pt x="620" y="583"/>
                    <a:pt x="620" y="583"/>
                  </a:cubicBezTo>
                  <a:cubicBezTo>
                    <a:pt x="621" y="581"/>
                    <a:pt x="621" y="580"/>
                    <a:pt x="622" y="578"/>
                  </a:cubicBezTo>
                  <a:cubicBezTo>
                    <a:pt x="624" y="575"/>
                    <a:pt x="624" y="581"/>
                    <a:pt x="625" y="582"/>
                  </a:cubicBezTo>
                  <a:cubicBezTo>
                    <a:pt x="646" y="533"/>
                    <a:pt x="647" y="462"/>
                    <a:pt x="649" y="397"/>
                  </a:cubicBezTo>
                  <a:cubicBezTo>
                    <a:pt x="653" y="309"/>
                    <a:pt x="651" y="214"/>
                    <a:pt x="643" y="129"/>
                  </a:cubicBezTo>
                  <a:cubicBezTo>
                    <a:pt x="637" y="63"/>
                    <a:pt x="606" y="17"/>
                    <a:pt x="540" y="8"/>
                  </a:cubicBezTo>
                  <a:cubicBezTo>
                    <a:pt x="491" y="1"/>
                    <a:pt x="435" y="1"/>
                    <a:pt x="384" y="3"/>
                  </a:cubicBezTo>
                  <a:cubicBezTo>
                    <a:pt x="362" y="4"/>
                    <a:pt x="342" y="3"/>
                    <a:pt x="321" y="5"/>
                  </a:cubicBezTo>
                  <a:cubicBezTo>
                    <a:pt x="320" y="2"/>
                    <a:pt x="320" y="2"/>
                    <a:pt x="320" y="2"/>
                  </a:cubicBezTo>
                  <a:cubicBezTo>
                    <a:pt x="235" y="6"/>
                    <a:pt x="139" y="0"/>
                    <a:pt x="67" y="21"/>
                  </a:cubicBezTo>
                  <a:cubicBezTo>
                    <a:pt x="32" y="32"/>
                    <a:pt x="14" y="67"/>
                    <a:pt x="12" y="112"/>
                  </a:cubicBezTo>
                  <a:cubicBezTo>
                    <a:pt x="7" y="209"/>
                    <a:pt x="0" y="315"/>
                    <a:pt x="4" y="410"/>
                  </a:cubicBezTo>
                  <a:cubicBezTo>
                    <a:pt x="6" y="460"/>
                    <a:pt x="6" y="512"/>
                    <a:pt x="17" y="556"/>
                  </a:cubicBezTo>
                  <a:close/>
                  <a:moveTo>
                    <a:pt x="484" y="627"/>
                  </a:moveTo>
                  <a:cubicBezTo>
                    <a:pt x="487" y="628"/>
                    <a:pt x="493" y="626"/>
                    <a:pt x="494" y="629"/>
                  </a:cubicBezTo>
                  <a:cubicBezTo>
                    <a:pt x="491" y="629"/>
                    <a:pt x="487" y="629"/>
                    <a:pt x="484" y="627"/>
                  </a:cubicBezTo>
                  <a:close/>
                  <a:moveTo>
                    <a:pt x="613" y="594"/>
                  </a:moveTo>
                  <a:cubicBezTo>
                    <a:pt x="603" y="606"/>
                    <a:pt x="589" y="613"/>
                    <a:pt x="572" y="617"/>
                  </a:cubicBezTo>
                  <a:cubicBezTo>
                    <a:pt x="586" y="609"/>
                    <a:pt x="603" y="603"/>
                    <a:pt x="614" y="593"/>
                  </a:cubicBezTo>
                  <a:cubicBezTo>
                    <a:pt x="613" y="593"/>
                    <a:pt x="613" y="594"/>
                    <a:pt x="613" y="594"/>
                  </a:cubicBezTo>
                  <a:close/>
                  <a:moveTo>
                    <a:pt x="597" y="594"/>
                  </a:moveTo>
                  <a:cubicBezTo>
                    <a:pt x="597" y="592"/>
                    <a:pt x="600" y="590"/>
                    <a:pt x="601" y="589"/>
                  </a:cubicBezTo>
                  <a:cubicBezTo>
                    <a:pt x="601" y="593"/>
                    <a:pt x="601" y="594"/>
                    <a:pt x="597" y="594"/>
                  </a:cubicBezTo>
                  <a:close/>
                  <a:moveTo>
                    <a:pt x="606" y="582"/>
                  </a:moveTo>
                  <a:cubicBezTo>
                    <a:pt x="610" y="573"/>
                    <a:pt x="610" y="573"/>
                    <a:pt x="610" y="573"/>
                  </a:cubicBezTo>
                  <a:cubicBezTo>
                    <a:pt x="611" y="577"/>
                    <a:pt x="609" y="580"/>
                    <a:pt x="606" y="582"/>
                  </a:cubicBezTo>
                  <a:close/>
                  <a:moveTo>
                    <a:pt x="616" y="575"/>
                  </a:moveTo>
                  <a:cubicBezTo>
                    <a:pt x="631" y="526"/>
                    <a:pt x="631" y="526"/>
                    <a:pt x="631" y="526"/>
                  </a:cubicBezTo>
                  <a:cubicBezTo>
                    <a:pt x="631" y="526"/>
                    <a:pt x="631" y="523"/>
                    <a:pt x="633" y="522"/>
                  </a:cubicBezTo>
                  <a:cubicBezTo>
                    <a:pt x="631" y="543"/>
                    <a:pt x="624" y="560"/>
                    <a:pt x="616" y="575"/>
                  </a:cubicBezTo>
                  <a:close/>
                  <a:moveTo>
                    <a:pt x="629" y="103"/>
                  </a:moveTo>
                  <a:cubicBezTo>
                    <a:pt x="630" y="103"/>
                    <a:pt x="631" y="106"/>
                    <a:pt x="632" y="107"/>
                  </a:cubicBezTo>
                  <a:cubicBezTo>
                    <a:pt x="634" y="122"/>
                    <a:pt x="638" y="139"/>
                    <a:pt x="636" y="157"/>
                  </a:cubicBezTo>
                  <a:cubicBezTo>
                    <a:pt x="636" y="137"/>
                    <a:pt x="632" y="120"/>
                    <a:pt x="629" y="103"/>
                  </a:cubicBezTo>
                  <a:cubicBezTo>
                    <a:pt x="627" y="99"/>
                    <a:pt x="627" y="94"/>
                    <a:pt x="626" y="89"/>
                  </a:cubicBezTo>
                  <a:cubicBezTo>
                    <a:pt x="629" y="93"/>
                    <a:pt x="630" y="98"/>
                    <a:pt x="629" y="103"/>
                  </a:cubicBezTo>
                  <a:close/>
                  <a:moveTo>
                    <a:pt x="575" y="29"/>
                  </a:moveTo>
                  <a:cubicBezTo>
                    <a:pt x="588" y="34"/>
                    <a:pt x="600" y="42"/>
                    <a:pt x="608" y="53"/>
                  </a:cubicBezTo>
                  <a:cubicBezTo>
                    <a:pt x="609" y="54"/>
                    <a:pt x="610" y="54"/>
                    <a:pt x="611" y="55"/>
                  </a:cubicBezTo>
                  <a:cubicBezTo>
                    <a:pt x="610" y="56"/>
                    <a:pt x="609" y="54"/>
                    <a:pt x="609" y="55"/>
                  </a:cubicBezTo>
                  <a:cubicBezTo>
                    <a:pt x="609" y="54"/>
                    <a:pt x="609" y="54"/>
                    <a:pt x="608" y="53"/>
                  </a:cubicBezTo>
                  <a:cubicBezTo>
                    <a:pt x="577" y="29"/>
                    <a:pt x="528" y="22"/>
                    <a:pt x="474" y="19"/>
                  </a:cubicBezTo>
                  <a:cubicBezTo>
                    <a:pt x="449" y="18"/>
                    <a:pt x="422" y="14"/>
                    <a:pt x="394" y="12"/>
                  </a:cubicBezTo>
                  <a:cubicBezTo>
                    <a:pt x="457" y="8"/>
                    <a:pt x="528" y="8"/>
                    <a:pt x="575" y="29"/>
                  </a:cubicBezTo>
                  <a:close/>
                  <a:moveTo>
                    <a:pt x="266" y="11"/>
                  </a:moveTo>
                  <a:cubicBezTo>
                    <a:pt x="263" y="13"/>
                    <a:pt x="258" y="14"/>
                    <a:pt x="254" y="13"/>
                  </a:cubicBezTo>
                  <a:cubicBezTo>
                    <a:pt x="251" y="12"/>
                    <a:pt x="240" y="13"/>
                    <a:pt x="237" y="12"/>
                  </a:cubicBezTo>
                  <a:cubicBezTo>
                    <a:pt x="245" y="11"/>
                    <a:pt x="256" y="12"/>
                    <a:pt x="266" y="11"/>
                  </a:cubicBezTo>
                  <a:close/>
                  <a:moveTo>
                    <a:pt x="202" y="13"/>
                  </a:moveTo>
                  <a:cubicBezTo>
                    <a:pt x="236" y="13"/>
                    <a:pt x="236" y="13"/>
                    <a:pt x="236" y="13"/>
                  </a:cubicBezTo>
                  <a:cubicBezTo>
                    <a:pt x="202" y="14"/>
                    <a:pt x="202" y="14"/>
                    <a:pt x="202" y="14"/>
                  </a:cubicBezTo>
                  <a:lnTo>
                    <a:pt x="202" y="13"/>
                  </a:lnTo>
                  <a:close/>
                  <a:moveTo>
                    <a:pt x="11" y="209"/>
                  </a:moveTo>
                  <a:cubicBezTo>
                    <a:pt x="13" y="151"/>
                    <a:pt x="16" y="95"/>
                    <a:pt x="35" y="55"/>
                  </a:cubicBezTo>
                  <a:cubicBezTo>
                    <a:pt x="47" y="30"/>
                    <a:pt x="81" y="23"/>
                    <a:pt x="116" y="19"/>
                  </a:cubicBezTo>
                  <a:cubicBezTo>
                    <a:pt x="142" y="16"/>
                    <a:pt x="170" y="11"/>
                    <a:pt x="199" y="14"/>
                  </a:cubicBezTo>
                  <a:cubicBezTo>
                    <a:pt x="152" y="18"/>
                    <a:pt x="105" y="18"/>
                    <a:pt x="70" y="34"/>
                  </a:cubicBezTo>
                  <a:cubicBezTo>
                    <a:pt x="50" y="44"/>
                    <a:pt x="37" y="66"/>
                    <a:pt x="37" y="94"/>
                  </a:cubicBezTo>
                  <a:cubicBezTo>
                    <a:pt x="39" y="83"/>
                    <a:pt x="42" y="70"/>
                    <a:pt x="49" y="61"/>
                  </a:cubicBezTo>
                  <a:cubicBezTo>
                    <a:pt x="64" y="41"/>
                    <a:pt x="91" y="31"/>
                    <a:pt x="125" y="28"/>
                  </a:cubicBezTo>
                  <a:cubicBezTo>
                    <a:pt x="271" y="16"/>
                    <a:pt x="444" y="12"/>
                    <a:pt x="574" y="43"/>
                  </a:cubicBezTo>
                  <a:cubicBezTo>
                    <a:pt x="580" y="45"/>
                    <a:pt x="587" y="47"/>
                    <a:pt x="592" y="51"/>
                  </a:cubicBezTo>
                  <a:cubicBezTo>
                    <a:pt x="614" y="67"/>
                    <a:pt x="626" y="95"/>
                    <a:pt x="631" y="128"/>
                  </a:cubicBezTo>
                  <a:cubicBezTo>
                    <a:pt x="637" y="176"/>
                    <a:pt x="639" y="228"/>
                    <a:pt x="639" y="279"/>
                  </a:cubicBezTo>
                  <a:cubicBezTo>
                    <a:pt x="640" y="198"/>
                    <a:pt x="640" y="198"/>
                    <a:pt x="640" y="198"/>
                  </a:cubicBezTo>
                  <a:cubicBezTo>
                    <a:pt x="643" y="277"/>
                    <a:pt x="646" y="366"/>
                    <a:pt x="639" y="446"/>
                  </a:cubicBezTo>
                  <a:cubicBezTo>
                    <a:pt x="639" y="432"/>
                    <a:pt x="640" y="413"/>
                    <a:pt x="638" y="398"/>
                  </a:cubicBezTo>
                  <a:cubicBezTo>
                    <a:pt x="638" y="439"/>
                    <a:pt x="637" y="477"/>
                    <a:pt x="633" y="514"/>
                  </a:cubicBezTo>
                  <a:cubicBezTo>
                    <a:pt x="636" y="394"/>
                    <a:pt x="639" y="263"/>
                    <a:pt x="631" y="145"/>
                  </a:cubicBezTo>
                  <a:cubicBezTo>
                    <a:pt x="631" y="140"/>
                    <a:pt x="629" y="134"/>
                    <a:pt x="627" y="130"/>
                  </a:cubicBezTo>
                  <a:cubicBezTo>
                    <a:pt x="637" y="256"/>
                    <a:pt x="634" y="393"/>
                    <a:pt x="628" y="518"/>
                  </a:cubicBezTo>
                  <a:cubicBezTo>
                    <a:pt x="620" y="572"/>
                    <a:pt x="592" y="606"/>
                    <a:pt x="540" y="616"/>
                  </a:cubicBezTo>
                  <a:cubicBezTo>
                    <a:pt x="463" y="622"/>
                    <a:pt x="393" y="631"/>
                    <a:pt x="311" y="625"/>
                  </a:cubicBezTo>
                  <a:cubicBezTo>
                    <a:pt x="250" y="620"/>
                    <a:pt x="188" y="616"/>
                    <a:pt x="130" y="607"/>
                  </a:cubicBezTo>
                  <a:cubicBezTo>
                    <a:pt x="99" y="593"/>
                    <a:pt x="69" y="575"/>
                    <a:pt x="47" y="553"/>
                  </a:cubicBezTo>
                  <a:cubicBezTo>
                    <a:pt x="24" y="465"/>
                    <a:pt x="18" y="353"/>
                    <a:pt x="21" y="247"/>
                  </a:cubicBezTo>
                  <a:cubicBezTo>
                    <a:pt x="21" y="232"/>
                    <a:pt x="23" y="221"/>
                    <a:pt x="26" y="213"/>
                  </a:cubicBezTo>
                  <a:cubicBezTo>
                    <a:pt x="25" y="166"/>
                    <a:pt x="29" y="109"/>
                    <a:pt x="38" y="66"/>
                  </a:cubicBezTo>
                  <a:cubicBezTo>
                    <a:pt x="21" y="121"/>
                    <a:pt x="21" y="193"/>
                    <a:pt x="17" y="259"/>
                  </a:cubicBezTo>
                  <a:cubicBezTo>
                    <a:pt x="12" y="358"/>
                    <a:pt x="19" y="457"/>
                    <a:pt x="37" y="541"/>
                  </a:cubicBezTo>
                  <a:cubicBezTo>
                    <a:pt x="39" y="548"/>
                    <a:pt x="41" y="557"/>
                    <a:pt x="48" y="563"/>
                  </a:cubicBezTo>
                  <a:cubicBezTo>
                    <a:pt x="66" y="580"/>
                    <a:pt x="92" y="595"/>
                    <a:pt x="113" y="607"/>
                  </a:cubicBezTo>
                  <a:cubicBezTo>
                    <a:pt x="69" y="608"/>
                    <a:pt x="32" y="590"/>
                    <a:pt x="22" y="551"/>
                  </a:cubicBezTo>
                  <a:cubicBezTo>
                    <a:pt x="21" y="552"/>
                    <a:pt x="22" y="557"/>
                    <a:pt x="20" y="559"/>
                  </a:cubicBezTo>
                  <a:cubicBezTo>
                    <a:pt x="7" y="446"/>
                    <a:pt x="8" y="326"/>
                    <a:pt x="11" y="209"/>
                  </a:cubicBezTo>
                  <a:close/>
                </a:path>
              </a:pathLst>
            </a:custGeom>
            <a:solidFill>
              <a:srgbClr val="76AADB"/>
            </a:solidFill>
            <a:ln>
              <a:noFill/>
            </a:ln>
          </p:spPr>
          <p:txBody>
            <a:bodyPr vert="horz" wrap="square" lIns="91440" tIns="45720" rIns="91440" bIns="45720" numCol="1" anchor="t" anchorCtr="0" compatLnSpc="1">
              <a:prstTxWarp prst="textNoShape">
                <a:avLst/>
              </a:prstTxWarp>
            </a:bodyPr>
            <a:lstStyle/>
            <a:p>
              <a:endParaRPr lang="zh-CN" altLang="en-US">
                <a:latin typeface="微軟正黑體" panose="020B0604030504040204" pitchFamily="34" charset="-120"/>
                <a:ea typeface="微軟正黑體" panose="020B0604030504040204" pitchFamily="34" charset="-120"/>
              </a:endParaRPr>
            </a:p>
          </p:txBody>
        </p:sp>
        <p:sp>
          <p:nvSpPr>
            <p:cNvPr id="50" name="Text Box 12"/>
            <p:cNvSpPr txBox="1">
              <a:spLocks noChangeArrowheads="1"/>
            </p:cNvSpPr>
            <p:nvPr/>
          </p:nvSpPr>
          <p:spPr bwMode="auto">
            <a:xfrm>
              <a:off x="8445437" y="2435944"/>
              <a:ext cx="2100326" cy="1011268"/>
            </a:xfrm>
            <a:prstGeom prst="rect">
              <a:avLst/>
            </a:prstGeom>
            <a:noFill/>
            <a:ln w="9525">
              <a:noFill/>
              <a:miter lim="800000"/>
              <a:headEnd/>
              <a:tailEnd/>
            </a:ln>
            <a:effectLst/>
          </p:spPr>
          <p:txBody>
            <a:bodyPr wrap="square" lIns="87089" tIns="43544" rIns="87089" bIns="43544">
              <a:spAutoFit/>
            </a:bodyPr>
            <a:lstStyle/>
            <a:p>
              <a:pPr>
                <a:defRPr/>
              </a:pPr>
              <a:r>
                <a:rPr lang="zh-CN" altLang="en-US" sz="2000" kern="0" dirty="0">
                  <a:solidFill>
                    <a:srgbClr val="76AADB"/>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76AADB"/>
                  </a:solidFill>
                  <a:latin typeface="微軟正黑體" panose="020B0604030504040204" pitchFamily="34" charset="-120"/>
                  <a:ea typeface="微軟正黑體" panose="020B0604030504040204" pitchFamily="34" charset="-120"/>
                </a:rPr>
                <a:t>输入您的文字</a:t>
              </a:r>
            </a:p>
            <a:p>
              <a:pPr>
                <a:defRPr/>
              </a:pPr>
              <a:r>
                <a:rPr lang="zh-CN" altLang="en-US" sz="2000" kern="0" dirty="0">
                  <a:solidFill>
                    <a:srgbClr val="76AADB"/>
                  </a:solidFill>
                  <a:latin typeface="微軟正黑體" panose="020B0604030504040204" pitchFamily="34" charset="-120"/>
                  <a:ea typeface="微軟正黑體" panose="020B0604030504040204" pitchFamily="34" charset="-120"/>
                </a:rPr>
                <a:t>输入您的文字</a:t>
              </a:r>
            </a:p>
          </p:txBody>
        </p:sp>
      </p:grpSp>
      <p:grpSp>
        <p:nvGrpSpPr>
          <p:cNvPr id="51" name="组合 50"/>
          <p:cNvGrpSpPr/>
          <p:nvPr/>
        </p:nvGrpSpPr>
        <p:grpSpPr>
          <a:xfrm>
            <a:off x="3225881" y="5541379"/>
            <a:ext cx="5762898" cy="1116018"/>
            <a:chOff x="3225881" y="5541379"/>
            <a:chExt cx="5762898" cy="1116018"/>
          </a:xfrm>
        </p:grpSpPr>
        <p:sp>
          <p:nvSpPr>
            <p:cNvPr id="76" name="椭圆 31"/>
            <p:cNvSpPr/>
            <p:nvPr/>
          </p:nvSpPr>
          <p:spPr>
            <a:xfrm>
              <a:off x="3225881" y="5541379"/>
              <a:ext cx="5762898" cy="1116018"/>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70AD47"/>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80" name="Text Box 21"/>
            <p:cNvSpPr txBox="1">
              <a:spLocks noChangeArrowheads="1"/>
            </p:cNvSpPr>
            <p:nvPr/>
          </p:nvSpPr>
          <p:spPr bwMode="auto">
            <a:xfrm>
              <a:off x="4114369" y="5776534"/>
              <a:ext cx="3960898" cy="648805"/>
            </a:xfrm>
            <a:prstGeom prst="rect">
              <a:avLst/>
            </a:prstGeom>
            <a:noFill/>
            <a:ln w="9525">
              <a:noFill/>
              <a:miter lim="800000"/>
              <a:headEnd/>
              <a:tailEnd/>
            </a:ln>
            <a:effectLst/>
          </p:spPr>
          <p:txBody>
            <a:bodyPr wrap="square" lIns="93890" tIns="46945" rIns="93890" bIns="46945">
              <a:spAutoFit/>
            </a:bodyPr>
            <a:lstStyle/>
            <a:p>
              <a:pPr algn="ctr">
                <a:defRPr/>
              </a:pPr>
              <a:r>
                <a:rPr lang="zh-CN" altLang="en-US" sz="3600" kern="0" dirty="0">
                  <a:solidFill>
                    <a:srgbClr val="70AD47"/>
                  </a:solidFill>
                  <a:latin typeface="微軟正黑體" panose="020B0604030504040204" pitchFamily="34" charset="-120"/>
                  <a:ea typeface="微軟正黑體" panose="020B0604030504040204" pitchFamily="34" charset="-120"/>
                </a:rPr>
                <a:t>此处添加文本标题</a:t>
              </a:r>
            </a:p>
          </p:txBody>
        </p:sp>
      </p:grpSp>
    </p:spTree>
    <p:extLst>
      <p:ext uri="{BB962C8B-B14F-4D97-AF65-F5344CB8AC3E}">
        <p14:creationId xmlns:p14="http://schemas.microsoft.com/office/powerpoint/2010/main" val="11868067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任意多边形 48"/>
          <p:cNvSpPr/>
          <p:nvPr/>
        </p:nvSpPr>
        <p:spPr>
          <a:xfrm>
            <a:off x="2855942" y="2924637"/>
            <a:ext cx="6578748" cy="37274"/>
          </a:xfrm>
          <a:custGeom>
            <a:avLst/>
            <a:gdLst>
              <a:gd name="connsiteX0" fmla="*/ 0 w 5662863"/>
              <a:gd name="connsiteY0" fmla="*/ 0 h 32085"/>
              <a:gd name="connsiteX1" fmla="*/ 5662863 w 5662863"/>
              <a:gd name="connsiteY1" fmla="*/ 32085 h 32085"/>
            </a:gdLst>
            <a:ahLst/>
            <a:cxnLst>
              <a:cxn ang="0">
                <a:pos x="connsiteX0" y="connsiteY0"/>
              </a:cxn>
              <a:cxn ang="0">
                <a:pos x="connsiteX1" y="connsiteY1"/>
              </a:cxn>
            </a:cxnLst>
            <a:rect l="l" t="t" r="r" b="b"/>
            <a:pathLst>
              <a:path w="5662863" h="32085">
                <a:moveTo>
                  <a:pt x="0" y="0"/>
                </a:moveTo>
                <a:lnTo>
                  <a:pt x="5662863" y="32085"/>
                </a:lnTo>
              </a:path>
            </a:pathLst>
          </a:custGeom>
          <a:noFill/>
          <a:ln w="25400" cap="rnd">
            <a:solidFill>
              <a:schemeClr val="tx1">
                <a:lumMod val="85000"/>
                <a:lumOff val="15000"/>
              </a:schemeClr>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任意多边形 49"/>
          <p:cNvSpPr/>
          <p:nvPr/>
        </p:nvSpPr>
        <p:spPr>
          <a:xfrm>
            <a:off x="2855941" y="4638183"/>
            <a:ext cx="6578748" cy="37274"/>
          </a:xfrm>
          <a:custGeom>
            <a:avLst/>
            <a:gdLst>
              <a:gd name="connsiteX0" fmla="*/ 0 w 5662863"/>
              <a:gd name="connsiteY0" fmla="*/ 0 h 32085"/>
              <a:gd name="connsiteX1" fmla="*/ 5662863 w 5662863"/>
              <a:gd name="connsiteY1" fmla="*/ 32085 h 32085"/>
            </a:gdLst>
            <a:ahLst/>
            <a:cxnLst>
              <a:cxn ang="0">
                <a:pos x="connsiteX0" y="connsiteY0"/>
              </a:cxn>
              <a:cxn ang="0">
                <a:pos x="connsiteX1" y="connsiteY1"/>
              </a:cxn>
            </a:cxnLst>
            <a:rect l="l" t="t" r="r" b="b"/>
            <a:pathLst>
              <a:path w="5662863" h="32085">
                <a:moveTo>
                  <a:pt x="0" y="0"/>
                </a:moveTo>
                <a:lnTo>
                  <a:pt x="5662863" y="32085"/>
                </a:lnTo>
              </a:path>
            </a:pathLst>
          </a:custGeom>
          <a:noFill/>
          <a:ln w="25400" cap="rnd">
            <a:solidFill>
              <a:schemeClr val="tx1">
                <a:lumMod val="85000"/>
                <a:lumOff val="15000"/>
              </a:schemeClr>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Freeform 30"/>
          <p:cNvSpPr>
            <a:spLocks noEditPoints="1"/>
          </p:cNvSpPr>
          <p:nvPr/>
        </p:nvSpPr>
        <p:spPr bwMode="auto">
          <a:xfrm>
            <a:off x="3330066" y="2731246"/>
            <a:ext cx="413766" cy="400588"/>
          </a:xfrm>
          <a:custGeom>
            <a:avLst/>
            <a:gdLst>
              <a:gd name="T0" fmla="*/ 10 w 31"/>
              <a:gd name="T1" fmla="*/ 19 h 30"/>
              <a:gd name="T2" fmla="*/ 11 w 31"/>
              <a:gd name="T3" fmla="*/ 0 h 30"/>
              <a:gd name="T4" fmla="*/ 28 w 31"/>
              <a:gd name="T5" fmla="*/ 8 h 30"/>
              <a:gd name="T6" fmla="*/ 26 w 31"/>
              <a:gd name="T7" fmla="*/ 27 h 30"/>
              <a:gd name="T8" fmla="*/ 23 w 31"/>
              <a:gd name="T9" fmla="*/ 25 h 30"/>
              <a:gd name="T10" fmla="*/ 22 w 31"/>
              <a:gd name="T11" fmla="*/ 21 h 30"/>
              <a:gd name="T12" fmla="*/ 29 w 31"/>
              <a:gd name="T13" fmla="*/ 9 h 30"/>
              <a:gd name="T14" fmla="*/ 22 w 31"/>
              <a:gd name="T15" fmla="*/ 24 h 30"/>
              <a:gd name="T16" fmla="*/ 21 w 31"/>
              <a:gd name="T17" fmla="*/ 22 h 30"/>
              <a:gd name="T18" fmla="*/ 28 w 31"/>
              <a:gd name="T19" fmla="*/ 10 h 30"/>
              <a:gd name="T20" fmla="*/ 24 w 31"/>
              <a:gd name="T21" fmla="*/ 14 h 30"/>
              <a:gd name="T22" fmla="*/ 21 w 31"/>
              <a:gd name="T23" fmla="*/ 18 h 30"/>
              <a:gd name="T24" fmla="*/ 24 w 31"/>
              <a:gd name="T25" fmla="*/ 14 h 30"/>
              <a:gd name="T26" fmla="*/ 20 w 31"/>
              <a:gd name="T27" fmla="*/ 19 h 30"/>
              <a:gd name="T28" fmla="*/ 19 w 31"/>
              <a:gd name="T29" fmla="*/ 20 h 30"/>
              <a:gd name="T30" fmla="*/ 22 w 31"/>
              <a:gd name="T31" fmla="*/ 14 h 30"/>
              <a:gd name="T32" fmla="*/ 23 w 31"/>
              <a:gd name="T33" fmla="*/ 10 h 30"/>
              <a:gd name="T34" fmla="*/ 17 w 31"/>
              <a:gd name="T35" fmla="*/ 22 h 30"/>
              <a:gd name="T36" fmla="*/ 20 w 31"/>
              <a:gd name="T37" fmla="*/ 16 h 30"/>
              <a:gd name="T38" fmla="*/ 16 w 31"/>
              <a:gd name="T39" fmla="*/ 19 h 30"/>
              <a:gd name="T40" fmla="*/ 19 w 31"/>
              <a:gd name="T41" fmla="*/ 12 h 30"/>
              <a:gd name="T42" fmla="*/ 17 w 31"/>
              <a:gd name="T43" fmla="*/ 18 h 30"/>
              <a:gd name="T44" fmla="*/ 21 w 31"/>
              <a:gd name="T45" fmla="*/ 11 h 30"/>
              <a:gd name="T46" fmla="*/ 21 w 31"/>
              <a:gd name="T47" fmla="*/ 10 h 30"/>
              <a:gd name="T48" fmla="*/ 15 w 31"/>
              <a:gd name="T49" fmla="*/ 23 h 30"/>
              <a:gd name="T50" fmla="*/ 16 w 31"/>
              <a:gd name="T51" fmla="*/ 20 h 30"/>
              <a:gd name="T52" fmla="*/ 15 w 31"/>
              <a:gd name="T53" fmla="*/ 13 h 30"/>
              <a:gd name="T54" fmla="*/ 11 w 31"/>
              <a:gd name="T55" fmla="*/ 28 h 30"/>
              <a:gd name="T56" fmla="*/ 17 w 31"/>
              <a:gd name="T57" fmla="*/ 13 h 30"/>
              <a:gd name="T58" fmla="*/ 17 w 31"/>
              <a:gd name="T59" fmla="*/ 17 h 30"/>
              <a:gd name="T60" fmla="*/ 14 w 31"/>
              <a:gd name="T61" fmla="*/ 23 h 30"/>
              <a:gd name="T62" fmla="*/ 19 w 31"/>
              <a:gd name="T63" fmla="*/ 11 h 30"/>
              <a:gd name="T64" fmla="*/ 12 w 31"/>
              <a:gd name="T65" fmla="*/ 26 h 30"/>
              <a:gd name="T66" fmla="*/ 11 w 31"/>
              <a:gd name="T67" fmla="*/ 27 h 30"/>
              <a:gd name="T68" fmla="*/ 11 w 31"/>
              <a:gd name="T69" fmla="*/ 23 h 30"/>
              <a:gd name="T70" fmla="*/ 12 w 31"/>
              <a:gd name="T71" fmla="*/ 20 h 30"/>
              <a:gd name="T72" fmla="*/ 17 w 31"/>
              <a:gd name="T73" fmla="*/ 10 h 30"/>
              <a:gd name="T74" fmla="*/ 11 w 31"/>
              <a:gd name="T75" fmla="*/ 13 h 30"/>
              <a:gd name="T76" fmla="*/ 15 w 31"/>
              <a:gd name="T77" fmla="*/ 8 h 30"/>
              <a:gd name="T78" fmla="*/ 11 w 31"/>
              <a:gd name="T79" fmla="*/ 16 h 30"/>
              <a:gd name="T80" fmla="*/ 11 w 31"/>
              <a:gd name="T81" fmla="*/ 15 h 30"/>
              <a:gd name="T82" fmla="*/ 11 w 31"/>
              <a:gd name="T83" fmla="*/ 11 h 30"/>
              <a:gd name="T84" fmla="*/ 10 w 31"/>
              <a:gd name="T85" fmla="*/ 18 h 30"/>
              <a:gd name="T86" fmla="*/ 14 w 31"/>
              <a:gd name="T87" fmla="*/ 9 h 30"/>
              <a:gd name="T88" fmla="*/ 11 w 31"/>
              <a:gd name="T89" fmla="*/ 12 h 30"/>
              <a:gd name="T90" fmla="*/ 12 w 31"/>
              <a:gd name="T91" fmla="*/ 7 h 30"/>
              <a:gd name="T92" fmla="*/ 12 w 31"/>
              <a:gd name="T93" fmla="*/ 4 h 30"/>
              <a:gd name="T94" fmla="*/ 10 w 31"/>
              <a:gd name="T95" fmla="*/ 14 h 30"/>
              <a:gd name="T96" fmla="*/ 10 w 31"/>
              <a:gd name="T97" fmla="*/ 15 h 30"/>
              <a:gd name="T98" fmla="*/ 10 w 31"/>
              <a:gd name="T99" fmla="*/ 12 h 30"/>
              <a:gd name="T100" fmla="*/ 12 w 31"/>
              <a:gd name="T101" fmla="*/ 7 h 30"/>
              <a:gd name="T102" fmla="*/ 9 w 31"/>
              <a:gd name="T103" fmla="*/ 11 h 30"/>
              <a:gd name="T104" fmla="*/ 5 w 31"/>
              <a:gd name="T105" fmla="*/ 11 h 30"/>
              <a:gd name="T106" fmla="*/ 12 w 31"/>
              <a:gd name="T107" fmla="*/ 2 h 30"/>
              <a:gd name="T108" fmla="*/ 1 w 31"/>
              <a:gd name="T109" fmla="*/ 1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1" h="30">
                <a:moveTo>
                  <a:pt x="16" y="23"/>
                </a:moveTo>
                <a:cubicBezTo>
                  <a:pt x="14" y="25"/>
                  <a:pt x="13" y="27"/>
                  <a:pt x="11" y="30"/>
                </a:cubicBezTo>
                <a:cubicBezTo>
                  <a:pt x="10" y="30"/>
                  <a:pt x="10" y="28"/>
                  <a:pt x="10" y="28"/>
                </a:cubicBezTo>
                <a:cubicBezTo>
                  <a:pt x="10" y="25"/>
                  <a:pt x="10" y="22"/>
                  <a:pt x="10" y="19"/>
                </a:cubicBezTo>
                <a:cubicBezTo>
                  <a:pt x="8" y="18"/>
                  <a:pt x="6" y="17"/>
                  <a:pt x="5" y="15"/>
                </a:cubicBezTo>
                <a:cubicBezTo>
                  <a:pt x="3" y="14"/>
                  <a:pt x="1" y="13"/>
                  <a:pt x="0" y="11"/>
                </a:cubicBezTo>
                <a:cubicBezTo>
                  <a:pt x="3" y="10"/>
                  <a:pt x="7" y="10"/>
                  <a:pt x="11" y="10"/>
                </a:cubicBezTo>
                <a:cubicBezTo>
                  <a:pt x="11" y="7"/>
                  <a:pt x="11" y="4"/>
                  <a:pt x="11" y="0"/>
                </a:cubicBezTo>
                <a:cubicBezTo>
                  <a:pt x="12" y="1"/>
                  <a:pt x="13" y="2"/>
                  <a:pt x="13" y="3"/>
                </a:cubicBezTo>
                <a:cubicBezTo>
                  <a:pt x="14" y="4"/>
                  <a:pt x="15" y="6"/>
                  <a:pt x="16" y="7"/>
                </a:cubicBezTo>
                <a:cubicBezTo>
                  <a:pt x="16" y="8"/>
                  <a:pt x="17" y="8"/>
                  <a:pt x="17" y="9"/>
                </a:cubicBezTo>
                <a:cubicBezTo>
                  <a:pt x="21" y="9"/>
                  <a:pt x="24" y="9"/>
                  <a:pt x="28" y="8"/>
                </a:cubicBezTo>
                <a:cubicBezTo>
                  <a:pt x="29" y="8"/>
                  <a:pt x="30" y="8"/>
                  <a:pt x="31" y="8"/>
                </a:cubicBezTo>
                <a:cubicBezTo>
                  <a:pt x="30" y="10"/>
                  <a:pt x="28" y="12"/>
                  <a:pt x="27" y="13"/>
                </a:cubicBezTo>
                <a:cubicBezTo>
                  <a:pt x="25" y="14"/>
                  <a:pt x="23" y="16"/>
                  <a:pt x="22" y="17"/>
                </a:cubicBezTo>
                <a:cubicBezTo>
                  <a:pt x="23" y="20"/>
                  <a:pt x="25" y="23"/>
                  <a:pt x="26" y="27"/>
                </a:cubicBezTo>
                <a:cubicBezTo>
                  <a:pt x="26" y="27"/>
                  <a:pt x="25" y="27"/>
                  <a:pt x="24" y="26"/>
                </a:cubicBezTo>
                <a:cubicBezTo>
                  <a:pt x="22" y="25"/>
                  <a:pt x="19" y="25"/>
                  <a:pt x="16" y="23"/>
                </a:cubicBezTo>
                <a:close/>
                <a:moveTo>
                  <a:pt x="24" y="25"/>
                </a:moveTo>
                <a:cubicBezTo>
                  <a:pt x="24" y="25"/>
                  <a:pt x="23" y="25"/>
                  <a:pt x="23" y="25"/>
                </a:cubicBezTo>
                <a:cubicBezTo>
                  <a:pt x="23" y="26"/>
                  <a:pt x="24" y="25"/>
                  <a:pt x="25" y="26"/>
                </a:cubicBezTo>
                <a:lnTo>
                  <a:pt x="24" y="25"/>
                </a:lnTo>
                <a:close/>
                <a:moveTo>
                  <a:pt x="22" y="20"/>
                </a:moveTo>
                <a:cubicBezTo>
                  <a:pt x="22" y="21"/>
                  <a:pt x="22" y="21"/>
                  <a:pt x="22" y="21"/>
                </a:cubicBezTo>
                <a:cubicBezTo>
                  <a:pt x="23" y="22"/>
                  <a:pt x="23" y="23"/>
                  <a:pt x="24" y="24"/>
                </a:cubicBezTo>
                <a:cubicBezTo>
                  <a:pt x="23" y="23"/>
                  <a:pt x="23" y="21"/>
                  <a:pt x="22" y="20"/>
                </a:cubicBezTo>
                <a:close/>
                <a:moveTo>
                  <a:pt x="29" y="9"/>
                </a:moveTo>
                <a:cubicBezTo>
                  <a:pt x="29" y="9"/>
                  <a:pt x="29" y="9"/>
                  <a:pt x="29" y="9"/>
                </a:cubicBezTo>
                <a:cubicBezTo>
                  <a:pt x="29" y="9"/>
                  <a:pt x="30" y="9"/>
                  <a:pt x="30" y="9"/>
                </a:cubicBezTo>
                <a:cubicBezTo>
                  <a:pt x="29" y="9"/>
                  <a:pt x="29" y="9"/>
                  <a:pt x="29" y="9"/>
                </a:cubicBezTo>
                <a:close/>
                <a:moveTo>
                  <a:pt x="18" y="22"/>
                </a:moveTo>
                <a:cubicBezTo>
                  <a:pt x="19" y="22"/>
                  <a:pt x="21" y="24"/>
                  <a:pt x="22" y="24"/>
                </a:cubicBezTo>
                <a:cubicBezTo>
                  <a:pt x="21" y="23"/>
                  <a:pt x="19" y="22"/>
                  <a:pt x="18" y="22"/>
                </a:cubicBezTo>
                <a:close/>
                <a:moveTo>
                  <a:pt x="21" y="22"/>
                </a:moveTo>
                <a:cubicBezTo>
                  <a:pt x="21" y="22"/>
                  <a:pt x="21" y="23"/>
                  <a:pt x="22" y="23"/>
                </a:cubicBezTo>
                <a:cubicBezTo>
                  <a:pt x="22" y="22"/>
                  <a:pt x="22" y="22"/>
                  <a:pt x="21" y="22"/>
                </a:cubicBezTo>
                <a:close/>
                <a:moveTo>
                  <a:pt x="27" y="9"/>
                </a:moveTo>
                <a:cubicBezTo>
                  <a:pt x="27" y="9"/>
                  <a:pt x="27" y="9"/>
                  <a:pt x="27" y="9"/>
                </a:cubicBezTo>
                <a:cubicBezTo>
                  <a:pt x="27" y="10"/>
                  <a:pt x="27" y="10"/>
                  <a:pt x="27" y="11"/>
                </a:cubicBezTo>
                <a:cubicBezTo>
                  <a:pt x="27" y="11"/>
                  <a:pt x="28" y="11"/>
                  <a:pt x="28" y="10"/>
                </a:cubicBezTo>
                <a:cubicBezTo>
                  <a:pt x="27" y="10"/>
                  <a:pt x="28" y="10"/>
                  <a:pt x="27" y="9"/>
                </a:cubicBezTo>
                <a:close/>
                <a:moveTo>
                  <a:pt x="24" y="14"/>
                </a:moveTo>
                <a:cubicBezTo>
                  <a:pt x="24" y="13"/>
                  <a:pt x="25" y="13"/>
                  <a:pt x="25" y="13"/>
                </a:cubicBezTo>
                <a:cubicBezTo>
                  <a:pt x="25" y="12"/>
                  <a:pt x="24" y="13"/>
                  <a:pt x="24" y="14"/>
                </a:cubicBezTo>
                <a:close/>
                <a:moveTo>
                  <a:pt x="26" y="10"/>
                </a:moveTo>
                <a:cubicBezTo>
                  <a:pt x="26" y="10"/>
                  <a:pt x="26" y="10"/>
                  <a:pt x="26" y="10"/>
                </a:cubicBezTo>
                <a:cubicBezTo>
                  <a:pt x="26" y="9"/>
                  <a:pt x="26" y="10"/>
                  <a:pt x="26" y="10"/>
                </a:cubicBezTo>
                <a:close/>
                <a:moveTo>
                  <a:pt x="21" y="18"/>
                </a:moveTo>
                <a:cubicBezTo>
                  <a:pt x="21" y="18"/>
                  <a:pt x="21" y="19"/>
                  <a:pt x="21" y="19"/>
                </a:cubicBezTo>
                <a:cubicBezTo>
                  <a:pt x="21" y="18"/>
                  <a:pt x="21" y="18"/>
                  <a:pt x="21" y="18"/>
                </a:cubicBezTo>
                <a:close/>
                <a:moveTo>
                  <a:pt x="23" y="14"/>
                </a:moveTo>
                <a:cubicBezTo>
                  <a:pt x="23" y="15"/>
                  <a:pt x="23" y="14"/>
                  <a:pt x="24" y="14"/>
                </a:cubicBezTo>
                <a:cubicBezTo>
                  <a:pt x="23" y="14"/>
                  <a:pt x="23" y="14"/>
                  <a:pt x="23" y="14"/>
                </a:cubicBezTo>
                <a:close/>
                <a:moveTo>
                  <a:pt x="20" y="19"/>
                </a:moveTo>
                <a:cubicBezTo>
                  <a:pt x="21" y="20"/>
                  <a:pt x="21" y="20"/>
                  <a:pt x="21" y="20"/>
                </a:cubicBezTo>
                <a:lnTo>
                  <a:pt x="20" y="19"/>
                </a:lnTo>
                <a:close/>
                <a:moveTo>
                  <a:pt x="19" y="20"/>
                </a:moveTo>
                <a:cubicBezTo>
                  <a:pt x="19" y="20"/>
                  <a:pt x="19" y="20"/>
                  <a:pt x="18" y="20"/>
                </a:cubicBezTo>
                <a:cubicBezTo>
                  <a:pt x="19" y="20"/>
                  <a:pt x="20" y="21"/>
                  <a:pt x="20" y="20"/>
                </a:cubicBezTo>
                <a:lnTo>
                  <a:pt x="19" y="20"/>
                </a:lnTo>
                <a:close/>
                <a:moveTo>
                  <a:pt x="22" y="14"/>
                </a:moveTo>
                <a:cubicBezTo>
                  <a:pt x="22" y="14"/>
                  <a:pt x="21" y="13"/>
                  <a:pt x="21" y="14"/>
                </a:cubicBezTo>
                <a:cubicBezTo>
                  <a:pt x="21" y="14"/>
                  <a:pt x="22" y="15"/>
                  <a:pt x="22" y="14"/>
                </a:cubicBezTo>
                <a:cubicBezTo>
                  <a:pt x="22" y="14"/>
                  <a:pt x="22" y="14"/>
                  <a:pt x="22" y="14"/>
                </a:cubicBezTo>
                <a:close/>
                <a:moveTo>
                  <a:pt x="22" y="12"/>
                </a:moveTo>
                <a:cubicBezTo>
                  <a:pt x="22" y="13"/>
                  <a:pt x="23" y="13"/>
                  <a:pt x="23" y="12"/>
                </a:cubicBezTo>
                <a:cubicBezTo>
                  <a:pt x="23" y="12"/>
                  <a:pt x="22" y="12"/>
                  <a:pt x="22" y="12"/>
                </a:cubicBezTo>
                <a:close/>
                <a:moveTo>
                  <a:pt x="23" y="10"/>
                </a:moveTo>
                <a:cubicBezTo>
                  <a:pt x="23" y="10"/>
                  <a:pt x="24" y="10"/>
                  <a:pt x="24" y="10"/>
                </a:cubicBezTo>
                <a:cubicBezTo>
                  <a:pt x="24" y="9"/>
                  <a:pt x="24" y="9"/>
                  <a:pt x="24" y="9"/>
                </a:cubicBezTo>
                <a:cubicBezTo>
                  <a:pt x="24" y="10"/>
                  <a:pt x="23" y="9"/>
                  <a:pt x="23" y="10"/>
                </a:cubicBezTo>
                <a:close/>
                <a:moveTo>
                  <a:pt x="17" y="22"/>
                </a:moveTo>
                <a:cubicBezTo>
                  <a:pt x="18" y="23"/>
                  <a:pt x="18" y="23"/>
                  <a:pt x="18" y="23"/>
                </a:cubicBezTo>
                <a:cubicBezTo>
                  <a:pt x="18" y="22"/>
                  <a:pt x="18" y="22"/>
                  <a:pt x="18" y="22"/>
                </a:cubicBezTo>
                <a:cubicBezTo>
                  <a:pt x="17" y="22"/>
                  <a:pt x="17" y="22"/>
                  <a:pt x="17" y="22"/>
                </a:cubicBezTo>
                <a:close/>
                <a:moveTo>
                  <a:pt x="20" y="16"/>
                </a:moveTo>
                <a:cubicBezTo>
                  <a:pt x="19" y="16"/>
                  <a:pt x="19" y="16"/>
                  <a:pt x="19" y="16"/>
                </a:cubicBezTo>
                <a:cubicBezTo>
                  <a:pt x="19" y="16"/>
                  <a:pt x="20" y="17"/>
                  <a:pt x="20" y="17"/>
                </a:cubicBezTo>
                <a:cubicBezTo>
                  <a:pt x="20" y="16"/>
                  <a:pt x="20" y="16"/>
                  <a:pt x="20" y="16"/>
                </a:cubicBezTo>
                <a:close/>
                <a:moveTo>
                  <a:pt x="16" y="19"/>
                </a:moveTo>
                <a:cubicBezTo>
                  <a:pt x="17" y="19"/>
                  <a:pt x="17" y="19"/>
                  <a:pt x="18" y="19"/>
                </a:cubicBezTo>
                <a:cubicBezTo>
                  <a:pt x="18" y="19"/>
                  <a:pt x="18" y="19"/>
                  <a:pt x="18" y="19"/>
                </a:cubicBezTo>
                <a:cubicBezTo>
                  <a:pt x="18" y="18"/>
                  <a:pt x="16" y="18"/>
                  <a:pt x="16" y="19"/>
                </a:cubicBezTo>
                <a:close/>
                <a:moveTo>
                  <a:pt x="19" y="12"/>
                </a:moveTo>
                <a:cubicBezTo>
                  <a:pt x="20" y="13"/>
                  <a:pt x="20" y="13"/>
                  <a:pt x="21" y="13"/>
                </a:cubicBezTo>
                <a:cubicBezTo>
                  <a:pt x="20" y="12"/>
                  <a:pt x="20" y="12"/>
                  <a:pt x="19" y="12"/>
                </a:cubicBezTo>
                <a:close/>
                <a:moveTo>
                  <a:pt x="17" y="17"/>
                </a:moveTo>
                <a:cubicBezTo>
                  <a:pt x="17" y="18"/>
                  <a:pt x="17" y="18"/>
                  <a:pt x="17" y="18"/>
                </a:cubicBezTo>
                <a:cubicBezTo>
                  <a:pt x="17" y="18"/>
                  <a:pt x="18" y="18"/>
                  <a:pt x="18" y="18"/>
                </a:cubicBezTo>
                <a:lnTo>
                  <a:pt x="17" y="17"/>
                </a:lnTo>
                <a:close/>
                <a:moveTo>
                  <a:pt x="20" y="11"/>
                </a:moveTo>
                <a:cubicBezTo>
                  <a:pt x="21" y="11"/>
                  <a:pt x="21" y="11"/>
                  <a:pt x="21" y="11"/>
                </a:cubicBezTo>
                <a:cubicBezTo>
                  <a:pt x="21" y="11"/>
                  <a:pt x="21" y="11"/>
                  <a:pt x="21" y="11"/>
                </a:cubicBezTo>
                <a:cubicBezTo>
                  <a:pt x="21" y="11"/>
                  <a:pt x="20" y="11"/>
                  <a:pt x="20" y="11"/>
                </a:cubicBezTo>
                <a:close/>
                <a:moveTo>
                  <a:pt x="21" y="10"/>
                </a:moveTo>
                <a:cubicBezTo>
                  <a:pt x="21" y="10"/>
                  <a:pt x="21" y="10"/>
                  <a:pt x="21" y="10"/>
                </a:cubicBezTo>
                <a:cubicBezTo>
                  <a:pt x="22" y="10"/>
                  <a:pt x="22" y="10"/>
                  <a:pt x="22" y="10"/>
                </a:cubicBezTo>
                <a:lnTo>
                  <a:pt x="21" y="10"/>
                </a:lnTo>
                <a:close/>
                <a:moveTo>
                  <a:pt x="15" y="22"/>
                </a:moveTo>
                <a:cubicBezTo>
                  <a:pt x="15" y="22"/>
                  <a:pt x="14" y="23"/>
                  <a:pt x="15" y="23"/>
                </a:cubicBezTo>
                <a:cubicBezTo>
                  <a:pt x="15" y="23"/>
                  <a:pt x="15" y="22"/>
                  <a:pt x="15" y="22"/>
                </a:cubicBezTo>
                <a:cubicBezTo>
                  <a:pt x="15" y="22"/>
                  <a:pt x="15" y="22"/>
                  <a:pt x="15" y="22"/>
                </a:cubicBezTo>
                <a:close/>
                <a:moveTo>
                  <a:pt x="12" y="18"/>
                </a:moveTo>
                <a:cubicBezTo>
                  <a:pt x="13" y="20"/>
                  <a:pt x="15" y="20"/>
                  <a:pt x="16" y="20"/>
                </a:cubicBezTo>
                <a:cubicBezTo>
                  <a:pt x="15" y="19"/>
                  <a:pt x="13" y="17"/>
                  <a:pt x="12" y="18"/>
                </a:cubicBezTo>
                <a:close/>
                <a:moveTo>
                  <a:pt x="15" y="13"/>
                </a:moveTo>
                <a:cubicBezTo>
                  <a:pt x="16" y="14"/>
                  <a:pt x="18" y="15"/>
                  <a:pt x="19" y="15"/>
                </a:cubicBezTo>
                <a:cubicBezTo>
                  <a:pt x="18" y="14"/>
                  <a:pt x="16" y="13"/>
                  <a:pt x="15" y="13"/>
                </a:cubicBezTo>
                <a:close/>
                <a:moveTo>
                  <a:pt x="13" y="25"/>
                </a:moveTo>
                <a:cubicBezTo>
                  <a:pt x="13" y="26"/>
                  <a:pt x="13" y="26"/>
                  <a:pt x="13" y="26"/>
                </a:cubicBezTo>
                <a:cubicBezTo>
                  <a:pt x="12" y="26"/>
                  <a:pt x="12" y="26"/>
                  <a:pt x="12" y="26"/>
                </a:cubicBezTo>
                <a:cubicBezTo>
                  <a:pt x="12" y="27"/>
                  <a:pt x="10" y="27"/>
                  <a:pt x="11" y="28"/>
                </a:cubicBezTo>
                <a:cubicBezTo>
                  <a:pt x="11" y="27"/>
                  <a:pt x="13" y="26"/>
                  <a:pt x="13" y="25"/>
                </a:cubicBezTo>
                <a:close/>
                <a:moveTo>
                  <a:pt x="17" y="13"/>
                </a:moveTo>
                <a:cubicBezTo>
                  <a:pt x="18" y="13"/>
                  <a:pt x="18" y="14"/>
                  <a:pt x="19" y="14"/>
                </a:cubicBezTo>
                <a:cubicBezTo>
                  <a:pt x="18" y="14"/>
                  <a:pt x="18" y="13"/>
                  <a:pt x="17" y="13"/>
                </a:cubicBezTo>
                <a:close/>
                <a:moveTo>
                  <a:pt x="14" y="16"/>
                </a:moveTo>
                <a:cubicBezTo>
                  <a:pt x="14" y="16"/>
                  <a:pt x="13" y="16"/>
                  <a:pt x="14" y="17"/>
                </a:cubicBezTo>
                <a:cubicBezTo>
                  <a:pt x="14" y="17"/>
                  <a:pt x="15" y="17"/>
                  <a:pt x="16" y="17"/>
                </a:cubicBezTo>
                <a:cubicBezTo>
                  <a:pt x="17" y="17"/>
                  <a:pt x="17" y="17"/>
                  <a:pt x="17" y="17"/>
                </a:cubicBezTo>
                <a:cubicBezTo>
                  <a:pt x="16" y="17"/>
                  <a:pt x="15" y="16"/>
                  <a:pt x="14" y="16"/>
                </a:cubicBezTo>
                <a:close/>
                <a:moveTo>
                  <a:pt x="12" y="22"/>
                </a:moveTo>
                <a:cubicBezTo>
                  <a:pt x="12" y="23"/>
                  <a:pt x="13" y="23"/>
                  <a:pt x="13" y="23"/>
                </a:cubicBezTo>
                <a:cubicBezTo>
                  <a:pt x="14" y="23"/>
                  <a:pt x="14" y="23"/>
                  <a:pt x="14" y="23"/>
                </a:cubicBezTo>
                <a:cubicBezTo>
                  <a:pt x="13" y="23"/>
                  <a:pt x="13" y="23"/>
                  <a:pt x="12" y="22"/>
                </a:cubicBezTo>
                <a:close/>
                <a:moveTo>
                  <a:pt x="19" y="10"/>
                </a:moveTo>
                <a:cubicBezTo>
                  <a:pt x="18" y="10"/>
                  <a:pt x="18" y="10"/>
                  <a:pt x="18" y="10"/>
                </a:cubicBezTo>
                <a:cubicBezTo>
                  <a:pt x="18" y="11"/>
                  <a:pt x="19" y="11"/>
                  <a:pt x="19" y="11"/>
                </a:cubicBezTo>
                <a:cubicBezTo>
                  <a:pt x="19" y="11"/>
                  <a:pt x="19" y="10"/>
                  <a:pt x="19" y="10"/>
                </a:cubicBezTo>
                <a:close/>
                <a:moveTo>
                  <a:pt x="11" y="24"/>
                </a:moveTo>
                <a:cubicBezTo>
                  <a:pt x="10" y="25"/>
                  <a:pt x="11" y="25"/>
                  <a:pt x="11" y="25"/>
                </a:cubicBezTo>
                <a:cubicBezTo>
                  <a:pt x="11" y="25"/>
                  <a:pt x="11" y="25"/>
                  <a:pt x="12" y="26"/>
                </a:cubicBezTo>
                <a:cubicBezTo>
                  <a:pt x="12" y="25"/>
                  <a:pt x="12" y="25"/>
                  <a:pt x="12" y="25"/>
                </a:cubicBezTo>
                <a:cubicBezTo>
                  <a:pt x="11" y="25"/>
                  <a:pt x="11" y="24"/>
                  <a:pt x="11" y="24"/>
                </a:cubicBezTo>
                <a:close/>
                <a:moveTo>
                  <a:pt x="11" y="26"/>
                </a:moveTo>
                <a:cubicBezTo>
                  <a:pt x="11" y="27"/>
                  <a:pt x="11" y="27"/>
                  <a:pt x="11" y="27"/>
                </a:cubicBezTo>
                <a:lnTo>
                  <a:pt x="11" y="26"/>
                </a:lnTo>
                <a:close/>
                <a:moveTo>
                  <a:pt x="11" y="22"/>
                </a:moveTo>
                <a:cubicBezTo>
                  <a:pt x="11" y="23"/>
                  <a:pt x="10" y="23"/>
                  <a:pt x="11" y="23"/>
                </a:cubicBezTo>
                <a:cubicBezTo>
                  <a:pt x="11" y="23"/>
                  <a:pt x="11" y="23"/>
                  <a:pt x="11" y="23"/>
                </a:cubicBezTo>
                <a:cubicBezTo>
                  <a:pt x="11" y="23"/>
                  <a:pt x="11" y="22"/>
                  <a:pt x="11" y="22"/>
                </a:cubicBezTo>
                <a:close/>
                <a:moveTo>
                  <a:pt x="11" y="20"/>
                </a:moveTo>
                <a:cubicBezTo>
                  <a:pt x="11" y="21"/>
                  <a:pt x="11" y="21"/>
                  <a:pt x="11" y="21"/>
                </a:cubicBezTo>
                <a:cubicBezTo>
                  <a:pt x="11" y="21"/>
                  <a:pt x="12" y="21"/>
                  <a:pt x="12" y="20"/>
                </a:cubicBezTo>
                <a:cubicBezTo>
                  <a:pt x="12" y="20"/>
                  <a:pt x="11" y="20"/>
                  <a:pt x="11" y="20"/>
                </a:cubicBezTo>
                <a:close/>
                <a:moveTo>
                  <a:pt x="16" y="10"/>
                </a:moveTo>
                <a:cubicBezTo>
                  <a:pt x="16" y="11"/>
                  <a:pt x="16" y="11"/>
                  <a:pt x="16" y="11"/>
                </a:cubicBezTo>
                <a:cubicBezTo>
                  <a:pt x="17" y="10"/>
                  <a:pt x="17" y="10"/>
                  <a:pt x="17" y="10"/>
                </a:cubicBezTo>
                <a:cubicBezTo>
                  <a:pt x="16" y="10"/>
                  <a:pt x="16" y="10"/>
                  <a:pt x="16" y="10"/>
                </a:cubicBezTo>
                <a:close/>
                <a:moveTo>
                  <a:pt x="11" y="13"/>
                </a:moveTo>
                <a:cubicBezTo>
                  <a:pt x="12" y="14"/>
                  <a:pt x="14" y="15"/>
                  <a:pt x="15" y="14"/>
                </a:cubicBezTo>
                <a:cubicBezTo>
                  <a:pt x="13" y="14"/>
                  <a:pt x="12" y="13"/>
                  <a:pt x="11" y="13"/>
                </a:cubicBezTo>
                <a:close/>
                <a:moveTo>
                  <a:pt x="11" y="18"/>
                </a:moveTo>
                <a:cubicBezTo>
                  <a:pt x="10" y="19"/>
                  <a:pt x="11" y="19"/>
                  <a:pt x="12" y="19"/>
                </a:cubicBezTo>
                <a:cubicBezTo>
                  <a:pt x="11" y="19"/>
                  <a:pt x="11" y="18"/>
                  <a:pt x="11" y="18"/>
                </a:cubicBezTo>
                <a:close/>
                <a:moveTo>
                  <a:pt x="15" y="8"/>
                </a:moveTo>
                <a:cubicBezTo>
                  <a:pt x="15" y="8"/>
                  <a:pt x="16" y="9"/>
                  <a:pt x="15" y="10"/>
                </a:cubicBezTo>
                <a:cubicBezTo>
                  <a:pt x="15" y="10"/>
                  <a:pt x="16" y="10"/>
                  <a:pt x="16" y="9"/>
                </a:cubicBezTo>
                <a:cubicBezTo>
                  <a:pt x="16" y="9"/>
                  <a:pt x="16" y="8"/>
                  <a:pt x="15" y="8"/>
                </a:cubicBezTo>
                <a:close/>
                <a:moveTo>
                  <a:pt x="11" y="16"/>
                </a:moveTo>
                <a:cubicBezTo>
                  <a:pt x="11" y="17"/>
                  <a:pt x="12" y="18"/>
                  <a:pt x="12" y="17"/>
                </a:cubicBezTo>
                <a:cubicBezTo>
                  <a:pt x="12" y="17"/>
                  <a:pt x="11" y="16"/>
                  <a:pt x="11" y="16"/>
                </a:cubicBezTo>
                <a:close/>
                <a:moveTo>
                  <a:pt x="11" y="14"/>
                </a:moveTo>
                <a:cubicBezTo>
                  <a:pt x="11" y="15"/>
                  <a:pt x="11" y="15"/>
                  <a:pt x="11" y="15"/>
                </a:cubicBezTo>
                <a:cubicBezTo>
                  <a:pt x="12" y="16"/>
                  <a:pt x="12" y="16"/>
                  <a:pt x="13" y="16"/>
                </a:cubicBezTo>
                <a:cubicBezTo>
                  <a:pt x="12" y="15"/>
                  <a:pt x="12" y="14"/>
                  <a:pt x="11" y="14"/>
                </a:cubicBezTo>
                <a:close/>
                <a:moveTo>
                  <a:pt x="13" y="11"/>
                </a:moveTo>
                <a:cubicBezTo>
                  <a:pt x="12" y="11"/>
                  <a:pt x="12" y="11"/>
                  <a:pt x="11" y="11"/>
                </a:cubicBezTo>
                <a:cubicBezTo>
                  <a:pt x="12" y="12"/>
                  <a:pt x="14" y="13"/>
                  <a:pt x="14" y="12"/>
                </a:cubicBezTo>
                <a:cubicBezTo>
                  <a:pt x="14" y="12"/>
                  <a:pt x="13" y="11"/>
                  <a:pt x="13" y="11"/>
                </a:cubicBezTo>
                <a:close/>
                <a:moveTo>
                  <a:pt x="8" y="17"/>
                </a:moveTo>
                <a:cubicBezTo>
                  <a:pt x="8" y="17"/>
                  <a:pt x="10" y="18"/>
                  <a:pt x="10" y="18"/>
                </a:cubicBezTo>
                <a:cubicBezTo>
                  <a:pt x="9" y="18"/>
                  <a:pt x="9" y="17"/>
                  <a:pt x="8" y="17"/>
                </a:cubicBezTo>
                <a:close/>
                <a:moveTo>
                  <a:pt x="14" y="9"/>
                </a:moveTo>
                <a:cubicBezTo>
                  <a:pt x="14" y="10"/>
                  <a:pt x="14" y="10"/>
                  <a:pt x="14" y="10"/>
                </a:cubicBezTo>
                <a:cubicBezTo>
                  <a:pt x="14" y="9"/>
                  <a:pt x="14" y="9"/>
                  <a:pt x="14" y="9"/>
                </a:cubicBezTo>
                <a:close/>
                <a:moveTo>
                  <a:pt x="14" y="8"/>
                </a:moveTo>
                <a:cubicBezTo>
                  <a:pt x="14" y="8"/>
                  <a:pt x="14" y="8"/>
                  <a:pt x="14" y="8"/>
                </a:cubicBezTo>
                <a:cubicBezTo>
                  <a:pt x="14" y="8"/>
                  <a:pt x="14" y="8"/>
                  <a:pt x="14" y="8"/>
                </a:cubicBezTo>
                <a:close/>
                <a:moveTo>
                  <a:pt x="11" y="12"/>
                </a:moveTo>
                <a:cubicBezTo>
                  <a:pt x="11" y="12"/>
                  <a:pt x="11" y="12"/>
                  <a:pt x="11" y="12"/>
                </a:cubicBezTo>
                <a:cubicBezTo>
                  <a:pt x="12" y="13"/>
                  <a:pt x="12" y="13"/>
                  <a:pt x="12" y="13"/>
                </a:cubicBezTo>
                <a:lnTo>
                  <a:pt x="11" y="12"/>
                </a:lnTo>
                <a:close/>
                <a:moveTo>
                  <a:pt x="12" y="7"/>
                </a:moveTo>
                <a:cubicBezTo>
                  <a:pt x="11" y="8"/>
                  <a:pt x="12" y="8"/>
                  <a:pt x="11" y="9"/>
                </a:cubicBezTo>
                <a:cubicBezTo>
                  <a:pt x="12" y="9"/>
                  <a:pt x="12" y="9"/>
                  <a:pt x="13" y="9"/>
                </a:cubicBezTo>
                <a:cubicBezTo>
                  <a:pt x="13" y="9"/>
                  <a:pt x="13" y="8"/>
                  <a:pt x="12" y="7"/>
                </a:cubicBezTo>
                <a:close/>
                <a:moveTo>
                  <a:pt x="12" y="4"/>
                </a:moveTo>
                <a:cubicBezTo>
                  <a:pt x="11" y="5"/>
                  <a:pt x="13" y="6"/>
                  <a:pt x="14" y="7"/>
                </a:cubicBezTo>
                <a:cubicBezTo>
                  <a:pt x="14" y="6"/>
                  <a:pt x="13" y="5"/>
                  <a:pt x="12" y="4"/>
                </a:cubicBezTo>
                <a:close/>
                <a:moveTo>
                  <a:pt x="8" y="13"/>
                </a:moveTo>
                <a:cubicBezTo>
                  <a:pt x="9" y="13"/>
                  <a:pt x="9" y="14"/>
                  <a:pt x="10" y="14"/>
                </a:cubicBezTo>
                <a:cubicBezTo>
                  <a:pt x="10" y="14"/>
                  <a:pt x="10" y="14"/>
                  <a:pt x="10" y="14"/>
                </a:cubicBezTo>
                <a:cubicBezTo>
                  <a:pt x="10" y="13"/>
                  <a:pt x="9" y="13"/>
                  <a:pt x="8" y="13"/>
                </a:cubicBezTo>
                <a:close/>
                <a:moveTo>
                  <a:pt x="8" y="14"/>
                </a:moveTo>
                <a:cubicBezTo>
                  <a:pt x="8" y="14"/>
                  <a:pt x="9" y="15"/>
                  <a:pt x="10" y="15"/>
                </a:cubicBezTo>
                <a:cubicBezTo>
                  <a:pt x="9" y="14"/>
                  <a:pt x="9" y="13"/>
                  <a:pt x="8" y="14"/>
                </a:cubicBezTo>
                <a:close/>
                <a:moveTo>
                  <a:pt x="10" y="11"/>
                </a:moveTo>
                <a:cubicBezTo>
                  <a:pt x="10" y="11"/>
                  <a:pt x="10" y="11"/>
                  <a:pt x="9" y="12"/>
                </a:cubicBezTo>
                <a:cubicBezTo>
                  <a:pt x="10" y="12"/>
                  <a:pt x="10" y="12"/>
                  <a:pt x="10" y="12"/>
                </a:cubicBezTo>
                <a:cubicBezTo>
                  <a:pt x="11" y="12"/>
                  <a:pt x="11" y="11"/>
                  <a:pt x="10" y="11"/>
                </a:cubicBezTo>
                <a:close/>
                <a:moveTo>
                  <a:pt x="12" y="6"/>
                </a:moveTo>
                <a:cubicBezTo>
                  <a:pt x="12" y="7"/>
                  <a:pt x="12" y="7"/>
                  <a:pt x="12" y="7"/>
                </a:cubicBezTo>
                <a:cubicBezTo>
                  <a:pt x="12" y="7"/>
                  <a:pt x="12" y="7"/>
                  <a:pt x="12" y="7"/>
                </a:cubicBezTo>
                <a:cubicBezTo>
                  <a:pt x="12" y="7"/>
                  <a:pt x="12" y="6"/>
                  <a:pt x="12" y="6"/>
                </a:cubicBezTo>
                <a:close/>
                <a:moveTo>
                  <a:pt x="8" y="11"/>
                </a:moveTo>
                <a:cubicBezTo>
                  <a:pt x="8" y="11"/>
                  <a:pt x="8" y="11"/>
                  <a:pt x="9" y="12"/>
                </a:cubicBezTo>
                <a:cubicBezTo>
                  <a:pt x="9" y="11"/>
                  <a:pt x="9" y="11"/>
                  <a:pt x="9" y="11"/>
                </a:cubicBezTo>
                <a:cubicBezTo>
                  <a:pt x="9" y="11"/>
                  <a:pt x="8" y="11"/>
                  <a:pt x="8" y="11"/>
                </a:cubicBezTo>
                <a:close/>
                <a:moveTo>
                  <a:pt x="5" y="11"/>
                </a:moveTo>
                <a:cubicBezTo>
                  <a:pt x="6" y="12"/>
                  <a:pt x="7" y="13"/>
                  <a:pt x="8" y="12"/>
                </a:cubicBezTo>
                <a:cubicBezTo>
                  <a:pt x="7" y="12"/>
                  <a:pt x="5" y="11"/>
                  <a:pt x="5" y="11"/>
                </a:cubicBezTo>
                <a:close/>
                <a:moveTo>
                  <a:pt x="12" y="2"/>
                </a:moveTo>
                <a:cubicBezTo>
                  <a:pt x="12" y="3"/>
                  <a:pt x="12" y="3"/>
                  <a:pt x="12" y="3"/>
                </a:cubicBezTo>
                <a:cubicBezTo>
                  <a:pt x="12" y="3"/>
                  <a:pt x="12" y="3"/>
                  <a:pt x="12" y="3"/>
                </a:cubicBezTo>
                <a:lnTo>
                  <a:pt x="12" y="2"/>
                </a:lnTo>
                <a:close/>
                <a:moveTo>
                  <a:pt x="3" y="12"/>
                </a:moveTo>
                <a:cubicBezTo>
                  <a:pt x="4" y="13"/>
                  <a:pt x="4" y="13"/>
                  <a:pt x="4" y="13"/>
                </a:cubicBezTo>
                <a:lnTo>
                  <a:pt x="3" y="12"/>
                </a:lnTo>
                <a:close/>
                <a:moveTo>
                  <a:pt x="1" y="12"/>
                </a:moveTo>
                <a:cubicBezTo>
                  <a:pt x="2" y="12"/>
                  <a:pt x="2" y="12"/>
                  <a:pt x="2" y="12"/>
                </a:cubicBezTo>
                <a:cubicBezTo>
                  <a:pt x="2" y="11"/>
                  <a:pt x="2" y="11"/>
                  <a:pt x="2" y="11"/>
                </a:cubicBezTo>
                <a:cubicBezTo>
                  <a:pt x="2" y="11"/>
                  <a:pt x="2" y="11"/>
                  <a:pt x="1" y="12"/>
                </a:cubicBezTo>
                <a:close/>
              </a:path>
            </a:pathLst>
          </a:custGeom>
          <a:solidFill>
            <a:srgbClr val="70AD47"/>
          </a:solidFill>
          <a:ln>
            <a:noFill/>
          </a:ln>
        </p:spPr>
        <p:txBody>
          <a:bodyPr vert="horz" wrap="square" lIns="91440" tIns="45720" rIns="91440" bIns="45720" numCol="1" anchor="t" anchorCtr="0" compatLnSpc="1"/>
          <a:lstStyle/>
          <a:p>
            <a:endParaRPr lang="zh-CN" altLang="en-US"/>
          </a:p>
        </p:txBody>
      </p:sp>
      <p:grpSp>
        <p:nvGrpSpPr>
          <p:cNvPr id="94" name="Group 173"/>
          <p:cNvGrpSpPr>
            <a:grpSpLocks noChangeAspect="1"/>
          </p:cNvGrpSpPr>
          <p:nvPr/>
        </p:nvGrpSpPr>
        <p:grpSpPr bwMode="auto">
          <a:xfrm>
            <a:off x="9685174" y="4036561"/>
            <a:ext cx="807784" cy="1089955"/>
            <a:chOff x="3106" y="2648"/>
            <a:chExt cx="438" cy="591"/>
          </a:xfrm>
          <a:solidFill>
            <a:srgbClr val="F7B63E"/>
          </a:solidFill>
        </p:grpSpPr>
        <p:sp>
          <p:nvSpPr>
            <p:cNvPr id="95" name="Freeform 174"/>
            <p:cNvSpPr/>
            <p:nvPr/>
          </p:nvSpPr>
          <p:spPr bwMode="auto">
            <a:xfrm>
              <a:off x="3258" y="2648"/>
              <a:ext cx="13" cy="35"/>
            </a:xfrm>
            <a:custGeom>
              <a:avLst/>
              <a:gdLst>
                <a:gd name="T0" fmla="*/ 3 w 3"/>
                <a:gd name="T1" fmla="*/ 4 h 8"/>
                <a:gd name="T2" fmla="*/ 3 w 3"/>
                <a:gd name="T3" fmla="*/ 3 h 8"/>
                <a:gd name="T4" fmla="*/ 0 w 3"/>
                <a:gd name="T5" fmla="*/ 4 h 8"/>
                <a:gd name="T6" fmla="*/ 0 w 3"/>
                <a:gd name="T7" fmla="*/ 6 h 8"/>
                <a:gd name="T8" fmla="*/ 3 w 3"/>
                <a:gd name="T9" fmla="*/ 4 h 8"/>
              </a:gdLst>
              <a:ahLst/>
              <a:cxnLst>
                <a:cxn ang="0">
                  <a:pos x="T0" y="T1"/>
                </a:cxn>
                <a:cxn ang="0">
                  <a:pos x="T2" y="T3"/>
                </a:cxn>
                <a:cxn ang="0">
                  <a:pos x="T4" y="T5"/>
                </a:cxn>
                <a:cxn ang="0">
                  <a:pos x="T6" y="T7"/>
                </a:cxn>
                <a:cxn ang="0">
                  <a:pos x="T8" y="T9"/>
                </a:cxn>
              </a:cxnLst>
              <a:rect l="0" t="0" r="r" b="b"/>
              <a:pathLst>
                <a:path w="3" h="8">
                  <a:moveTo>
                    <a:pt x="3" y="4"/>
                  </a:moveTo>
                  <a:cubicBezTo>
                    <a:pt x="3" y="4"/>
                    <a:pt x="3" y="3"/>
                    <a:pt x="3" y="3"/>
                  </a:cubicBezTo>
                  <a:cubicBezTo>
                    <a:pt x="3" y="0"/>
                    <a:pt x="0" y="2"/>
                    <a:pt x="0" y="4"/>
                  </a:cubicBezTo>
                  <a:cubicBezTo>
                    <a:pt x="0" y="4"/>
                    <a:pt x="0" y="5"/>
                    <a:pt x="0" y="6"/>
                  </a:cubicBezTo>
                  <a:cubicBezTo>
                    <a:pt x="0" y="8"/>
                    <a:pt x="3" y="6"/>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 name="Freeform 175"/>
            <p:cNvSpPr/>
            <p:nvPr/>
          </p:nvSpPr>
          <p:spPr bwMode="auto">
            <a:xfrm>
              <a:off x="3197" y="2700"/>
              <a:ext cx="26" cy="13"/>
            </a:xfrm>
            <a:custGeom>
              <a:avLst/>
              <a:gdLst>
                <a:gd name="T0" fmla="*/ 3 w 6"/>
                <a:gd name="T1" fmla="*/ 3 h 3"/>
                <a:gd name="T2" fmla="*/ 3 w 6"/>
                <a:gd name="T3" fmla="*/ 3 h 3"/>
                <a:gd name="T4" fmla="*/ 4 w 6"/>
                <a:gd name="T5" fmla="*/ 0 h 3"/>
                <a:gd name="T6" fmla="*/ 3 w 6"/>
                <a:gd name="T7" fmla="*/ 0 h 3"/>
                <a:gd name="T8" fmla="*/ 3 w 6"/>
                <a:gd name="T9" fmla="*/ 3 h 3"/>
              </a:gdLst>
              <a:ahLst/>
              <a:cxnLst>
                <a:cxn ang="0">
                  <a:pos x="T0" y="T1"/>
                </a:cxn>
                <a:cxn ang="0">
                  <a:pos x="T2" y="T3"/>
                </a:cxn>
                <a:cxn ang="0">
                  <a:pos x="T4" y="T5"/>
                </a:cxn>
                <a:cxn ang="0">
                  <a:pos x="T6" y="T7"/>
                </a:cxn>
                <a:cxn ang="0">
                  <a:pos x="T8" y="T9"/>
                </a:cxn>
              </a:cxnLst>
              <a:rect l="0" t="0" r="r" b="b"/>
              <a:pathLst>
                <a:path w="6" h="3">
                  <a:moveTo>
                    <a:pt x="3" y="3"/>
                  </a:moveTo>
                  <a:cubicBezTo>
                    <a:pt x="3" y="3"/>
                    <a:pt x="3" y="3"/>
                    <a:pt x="3" y="3"/>
                  </a:cubicBezTo>
                  <a:cubicBezTo>
                    <a:pt x="5" y="3"/>
                    <a:pt x="6" y="0"/>
                    <a:pt x="4" y="0"/>
                  </a:cubicBezTo>
                  <a:cubicBezTo>
                    <a:pt x="4" y="0"/>
                    <a:pt x="4" y="0"/>
                    <a:pt x="3" y="0"/>
                  </a:cubicBezTo>
                  <a:cubicBezTo>
                    <a:pt x="2" y="0"/>
                    <a:pt x="0"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 name="Freeform 176"/>
            <p:cNvSpPr/>
            <p:nvPr/>
          </p:nvSpPr>
          <p:spPr bwMode="auto">
            <a:xfrm>
              <a:off x="3175" y="2700"/>
              <a:ext cx="26" cy="26"/>
            </a:xfrm>
            <a:custGeom>
              <a:avLst/>
              <a:gdLst>
                <a:gd name="T0" fmla="*/ 4 w 6"/>
                <a:gd name="T1" fmla="*/ 4 h 6"/>
                <a:gd name="T2" fmla="*/ 4 w 6"/>
                <a:gd name="T3" fmla="*/ 4 h 6"/>
                <a:gd name="T4" fmla="*/ 3 w 6"/>
                <a:gd name="T5" fmla="*/ 2 h 6"/>
                <a:gd name="T6" fmla="*/ 2 w 6"/>
                <a:gd name="T7" fmla="*/ 2 h 6"/>
                <a:gd name="T8" fmla="*/ 4 w 6"/>
                <a:gd name="T9" fmla="*/ 4 h 6"/>
              </a:gdLst>
              <a:ahLst/>
              <a:cxnLst>
                <a:cxn ang="0">
                  <a:pos x="T0" y="T1"/>
                </a:cxn>
                <a:cxn ang="0">
                  <a:pos x="T2" y="T3"/>
                </a:cxn>
                <a:cxn ang="0">
                  <a:pos x="T4" y="T5"/>
                </a:cxn>
                <a:cxn ang="0">
                  <a:pos x="T6" y="T7"/>
                </a:cxn>
                <a:cxn ang="0">
                  <a:pos x="T8" y="T9"/>
                </a:cxn>
              </a:cxnLst>
              <a:rect l="0" t="0" r="r" b="b"/>
              <a:pathLst>
                <a:path w="6" h="6">
                  <a:moveTo>
                    <a:pt x="4" y="4"/>
                  </a:moveTo>
                  <a:cubicBezTo>
                    <a:pt x="4" y="4"/>
                    <a:pt x="4" y="4"/>
                    <a:pt x="4" y="4"/>
                  </a:cubicBezTo>
                  <a:cubicBezTo>
                    <a:pt x="6" y="2"/>
                    <a:pt x="4" y="0"/>
                    <a:pt x="3" y="2"/>
                  </a:cubicBezTo>
                  <a:cubicBezTo>
                    <a:pt x="2" y="2"/>
                    <a:pt x="2" y="2"/>
                    <a:pt x="2" y="2"/>
                  </a:cubicBezTo>
                  <a:cubicBezTo>
                    <a:pt x="0" y="4"/>
                    <a:pt x="2" y="6"/>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 name="Freeform 177"/>
            <p:cNvSpPr/>
            <p:nvPr/>
          </p:nvSpPr>
          <p:spPr bwMode="auto">
            <a:xfrm>
              <a:off x="3153" y="2739"/>
              <a:ext cx="27" cy="39"/>
            </a:xfrm>
            <a:custGeom>
              <a:avLst/>
              <a:gdLst>
                <a:gd name="T0" fmla="*/ 3 w 6"/>
                <a:gd name="T1" fmla="*/ 7 h 9"/>
                <a:gd name="T2" fmla="*/ 5 w 6"/>
                <a:gd name="T3" fmla="*/ 3 h 9"/>
                <a:gd name="T4" fmla="*/ 2 w 6"/>
                <a:gd name="T5" fmla="*/ 2 h 9"/>
                <a:gd name="T6" fmla="*/ 1 w 6"/>
                <a:gd name="T7" fmla="*/ 5 h 9"/>
                <a:gd name="T8" fmla="*/ 3 w 6"/>
                <a:gd name="T9" fmla="*/ 7 h 9"/>
              </a:gdLst>
              <a:ahLst/>
              <a:cxnLst>
                <a:cxn ang="0">
                  <a:pos x="T0" y="T1"/>
                </a:cxn>
                <a:cxn ang="0">
                  <a:pos x="T2" y="T3"/>
                </a:cxn>
                <a:cxn ang="0">
                  <a:pos x="T4" y="T5"/>
                </a:cxn>
                <a:cxn ang="0">
                  <a:pos x="T6" y="T7"/>
                </a:cxn>
                <a:cxn ang="0">
                  <a:pos x="T8" y="T9"/>
                </a:cxn>
              </a:cxnLst>
              <a:rect l="0" t="0" r="r" b="b"/>
              <a:pathLst>
                <a:path w="6" h="9">
                  <a:moveTo>
                    <a:pt x="3" y="7"/>
                  </a:moveTo>
                  <a:cubicBezTo>
                    <a:pt x="4" y="6"/>
                    <a:pt x="5" y="4"/>
                    <a:pt x="5" y="3"/>
                  </a:cubicBezTo>
                  <a:cubicBezTo>
                    <a:pt x="6" y="0"/>
                    <a:pt x="3" y="0"/>
                    <a:pt x="2" y="2"/>
                  </a:cubicBezTo>
                  <a:cubicBezTo>
                    <a:pt x="2" y="3"/>
                    <a:pt x="1" y="4"/>
                    <a:pt x="1" y="5"/>
                  </a:cubicBezTo>
                  <a:cubicBezTo>
                    <a:pt x="0" y="7"/>
                    <a:pt x="2" y="9"/>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 name="Freeform 178"/>
            <p:cNvSpPr/>
            <p:nvPr/>
          </p:nvSpPr>
          <p:spPr bwMode="auto">
            <a:xfrm>
              <a:off x="3123" y="2760"/>
              <a:ext cx="26" cy="22"/>
            </a:xfrm>
            <a:custGeom>
              <a:avLst/>
              <a:gdLst>
                <a:gd name="T0" fmla="*/ 2 w 6"/>
                <a:gd name="T1" fmla="*/ 5 h 5"/>
                <a:gd name="T2" fmla="*/ 4 w 6"/>
                <a:gd name="T3" fmla="*/ 4 h 5"/>
                <a:gd name="T4" fmla="*/ 3 w 6"/>
                <a:gd name="T5" fmla="*/ 1 h 5"/>
                <a:gd name="T6" fmla="*/ 2 w 6"/>
                <a:gd name="T7" fmla="*/ 1 h 5"/>
                <a:gd name="T8" fmla="*/ 0 w 6"/>
                <a:gd name="T9" fmla="*/ 4 h 5"/>
                <a:gd name="T10" fmla="*/ 2 w 6"/>
                <a:gd name="T11" fmla="*/ 5 h 5"/>
              </a:gdLst>
              <a:ahLst/>
              <a:cxnLst>
                <a:cxn ang="0">
                  <a:pos x="T0" y="T1"/>
                </a:cxn>
                <a:cxn ang="0">
                  <a:pos x="T2" y="T3"/>
                </a:cxn>
                <a:cxn ang="0">
                  <a:pos x="T4" y="T5"/>
                </a:cxn>
                <a:cxn ang="0">
                  <a:pos x="T6" y="T7"/>
                </a:cxn>
                <a:cxn ang="0">
                  <a:pos x="T8" y="T9"/>
                </a:cxn>
                <a:cxn ang="0">
                  <a:pos x="T10" y="T11"/>
                </a:cxn>
              </a:cxnLst>
              <a:rect l="0" t="0" r="r" b="b"/>
              <a:pathLst>
                <a:path w="6" h="5">
                  <a:moveTo>
                    <a:pt x="2" y="5"/>
                  </a:moveTo>
                  <a:cubicBezTo>
                    <a:pt x="3" y="5"/>
                    <a:pt x="4" y="4"/>
                    <a:pt x="4" y="4"/>
                  </a:cubicBezTo>
                  <a:cubicBezTo>
                    <a:pt x="6" y="2"/>
                    <a:pt x="5" y="0"/>
                    <a:pt x="3" y="1"/>
                  </a:cubicBezTo>
                  <a:cubicBezTo>
                    <a:pt x="3" y="1"/>
                    <a:pt x="2" y="2"/>
                    <a:pt x="2" y="1"/>
                  </a:cubicBezTo>
                  <a:cubicBezTo>
                    <a:pt x="1" y="2"/>
                    <a:pt x="0" y="3"/>
                    <a:pt x="0" y="4"/>
                  </a:cubicBezTo>
                  <a:cubicBezTo>
                    <a:pt x="0" y="5"/>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 name="Freeform 179"/>
            <p:cNvSpPr>
              <a:spLocks noEditPoints="1"/>
            </p:cNvSpPr>
            <p:nvPr/>
          </p:nvSpPr>
          <p:spPr bwMode="auto">
            <a:xfrm>
              <a:off x="3149" y="2769"/>
              <a:ext cx="22" cy="21"/>
            </a:xfrm>
            <a:custGeom>
              <a:avLst/>
              <a:gdLst>
                <a:gd name="T0" fmla="*/ 2 w 5"/>
                <a:gd name="T1" fmla="*/ 5 h 5"/>
                <a:gd name="T2" fmla="*/ 3 w 5"/>
                <a:gd name="T3" fmla="*/ 2 h 5"/>
                <a:gd name="T4" fmla="*/ 0 w 5"/>
                <a:gd name="T5" fmla="*/ 3 h 5"/>
                <a:gd name="T6" fmla="*/ 2 w 5"/>
                <a:gd name="T7" fmla="*/ 5 h 5"/>
                <a:gd name="T8" fmla="*/ 3 w 5"/>
                <a:gd name="T9" fmla="*/ 2 h 5"/>
                <a:gd name="T10" fmla="*/ 3 w 5"/>
                <a:gd name="T11" fmla="*/ 2 h 5"/>
                <a:gd name="T12" fmla="*/ 3 w 5"/>
                <a:gd name="T13" fmla="*/ 2 h 5"/>
                <a:gd name="T14" fmla="*/ 3 w 5"/>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5">
                  <a:moveTo>
                    <a:pt x="2" y="5"/>
                  </a:moveTo>
                  <a:cubicBezTo>
                    <a:pt x="3" y="5"/>
                    <a:pt x="5" y="2"/>
                    <a:pt x="3" y="2"/>
                  </a:cubicBezTo>
                  <a:cubicBezTo>
                    <a:pt x="3" y="0"/>
                    <a:pt x="0" y="2"/>
                    <a:pt x="0" y="3"/>
                  </a:cubicBezTo>
                  <a:cubicBezTo>
                    <a:pt x="0" y="5"/>
                    <a:pt x="1" y="5"/>
                    <a:pt x="2" y="5"/>
                  </a:cubicBezTo>
                  <a:close/>
                  <a:moveTo>
                    <a:pt x="3" y="2"/>
                  </a:moveTo>
                  <a:cubicBezTo>
                    <a:pt x="3" y="2"/>
                    <a:pt x="3" y="2"/>
                    <a:pt x="3" y="2"/>
                  </a:cubicBezTo>
                  <a:cubicBezTo>
                    <a:pt x="3" y="2"/>
                    <a:pt x="3" y="2"/>
                    <a:pt x="3" y="2"/>
                  </a:cubicBezTo>
                  <a:cubicBezTo>
                    <a:pt x="3" y="2"/>
                    <a:pt x="3" y="2"/>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1" name="Freeform 180"/>
            <p:cNvSpPr/>
            <p:nvPr/>
          </p:nvSpPr>
          <p:spPr bwMode="auto">
            <a:xfrm>
              <a:off x="3127" y="2786"/>
              <a:ext cx="22" cy="43"/>
            </a:xfrm>
            <a:custGeom>
              <a:avLst/>
              <a:gdLst>
                <a:gd name="T0" fmla="*/ 2 w 5"/>
                <a:gd name="T1" fmla="*/ 3 h 10"/>
                <a:gd name="T2" fmla="*/ 2 w 5"/>
                <a:gd name="T3" fmla="*/ 6 h 10"/>
                <a:gd name="T4" fmla="*/ 1 w 5"/>
                <a:gd name="T5" fmla="*/ 7 h 10"/>
                <a:gd name="T6" fmla="*/ 1 w 5"/>
                <a:gd name="T7" fmla="*/ 10 h 10"/>
                <a:gd name="T8" fmla="*/ 4 w 5"/>
                <a:gd name="T9" fmla="*/ 8 h 10"/>
                <a:gd name="T10" fmla="*/ 4 w 5"/>
                <a:gd name="T11" fmla="*/ 7 h 10"/>
                <a:gd name="T12" fmla="*/ 5 w 5"/>
                <a:gd name="T13" fmla="*/ 6 h 10"/>
                <a:gd name="T14" fmla="*/ 5 w 5"/>
                <a:gd name="T15" fmla="*/ 2 h 10"/>
                <a:gd name="T16" fmla="*/ 2 w 5"/>
                <a:gd name="T17"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2" y="3"/>
                  </a:moveTo>
                  <a:cubicBezTo>
                    <a:pt x="2" y="4"/>
                    <a:pt x="2" y="5"/>
                    <a:pt x="2" y="6"/>
                  </a:cubicBezTo>
                  <a:cubicBezTo>
                    <a:pt x="1" y="6"/>
                    <a:pt x="1" y="7"/>
                    <a:pt x="1" y="7"/>
                  </a:cubicBezTo>
                  <a:cubicBezTo>
                    <a:pt x="0" y="8"/>
                    <a:pt x="0" y="9"/>
                    <a:pt x="1" y="10"/>
                  </a:cubicBezTo>
                  <a:cubicBezTo>
                    <a:pt x="2" y="10"/>
                    <a:pt x="3" y="9"/>
                    <a:pt x="4" y="8"/>
                  </a:cubicBezTo>
                  <a:cubicBezTo>
                    <a:pt x="4" y="8"/>
                    <a:pt x="4" y="8"/>
                    <a:pt x="4" y="7"/>
                  </a:cubicBezTo>
                  <a:cubicBezTo>
                    <a:pt x="5" y="7"/>
                    <a:pt x="5" y="6"/>
                    <a:pt x="5" y="6"/>
                  </a:cubicBezTo>
                  <a:cubicBezTo>
                    <a:pt x="5" y="4"/>
                    <a:pt x="5" y="3"/>
                    <a:pt x="5" y="2"/>
                  </a:cubicBezTo>
                  <a:cubicBezTo>
                    <a:pt x="5" y="0"/>
                    <a:pt x="2" y="1"/>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2" name="Freeform 181"/>
            <p:cNvSpPr/>
            <p:nvPr/>
          </p:nvSpPr>
          <p:spPr bwMode="auto">
            <a:xfrm>
              <a:off x="3132" y="2855"/>
              <a:ext cx="21" cy="17"/>
            </a:xfrm>
            <a:custGeom>
              <a:avLst/>
              <a:gdLst>
                <a:gd name="T0" fmla="*/ 3 w 5"/>
                <a:gd name="T1" fmla="*/ 0 h 4"/>
                <a:gd name="T2" fmla="*/ 2 w 5"/>
                <a:gd name="T3" fmla="*/ 4 h 4"/>
                <a:gd name="T4" fmla="*/ 3 w 5"/>
                <a:gd name="T5" fmla="*/ 0 h 4"/>
              </a:gdLst>
              <a:ahLst/>
              <a:cxnLst>
                <a:cxn ang="0">
                  <a:pos x="T0" y="T1"/>
                </a:cxn>
                <a:cxn ang="0">
                  <a:pos x="T2" y="T3"/>
                </a:cxn>
                <a:cxn ang="0">
                  <a:pos x="T4" y="T5"/>
                </a:cxn>
              </a:cxnLst>
              <a:rect l="0" t="0" r="r" b="b"/>
              <a:pathLst>
                <a:path w="5" h="4">
                  <a:moveTo>
                    <a:pt x="3" y="0"/>
                  </a:moveTo>
                  <a:cubicBezTo>
                    <a:pt x="1" y="0"/>
                    <a:pt x="0" y="4"/>
                    <a:pt x="2" y="4"/>
                  </a:cubicBezTo>
                  <a:cubicBezTo>
                    <a:pt x="4" y="4"/>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3" name="Freeform 182"/>
            <p:cNvSpPr/>
            <p:nvPr/>
          </p:nvSpPr>
          <p:spPr bwMode="auto">
            <a:xfrm>
              <a:off x="3149" y="2885"/>
              <a:ext cx="17" cy="35"/>
            </a:xfrm>
            <a:custGeom>
              <a:avLst/>
              <a:gdLst>
                <a:gd name="T0" fmla="*/ 4 w 4"/>
                <a:gd name="T1" fmla="*/ 4 h 8"/>
                <a:gd name="T2" fmla="*/ 4 w 4"/>
                <a:gd name="T3" fmla="*/ 2 h 8"/>
                <a:gd name="T4" fmla="*/ 1 w 4"/>
                <a:gd name="T5" fmla="*/ 4 h 8"/>
                <a:gd name="T6" fmla="*/ 1 w 4"/>
                <a:gd name="T7" fmla="*/ 5 h 8"/>
                <a:gd name="T8" fmla="*/ 4 w 4"/>
                <a:gd name="T9" fmla="*/ 4 h 8"/>
              </a:gdLst>
              <a:ahLst/>
              <a:cxnLst>
                <a:cxn ang="0">
                  <a:pos x="T0" y="T1"/>
                </a:cxn>
                <a:cxn ang="0">
                  <a:pos x="T2" y="T3"/>
                </a:cxn>
                <a:cxn ang="0">
                  <a:pos x="T4" y="T5"/>
                </a:cxn>
                <a:cxn ang="0">
                  <a:pos x="T6" y="T7"/>
                </a:cxn>
                <a:cxn ang="0">
                  <a:pos x="T8" y="T9"/>
                </a:cxn>
              </a:cxnLst>
              <a:rect l="0" t="0" r="r" b="b"/>
              <a:pathLst>
                <a:path w="4" h="8">
                  <a:moveTo>
                    <a:pt x="4" y="4"/>
                  </a:moveTo>
                  <a:cubicBezTo>
                    <a:pt x="4" y="3"/>
                    <a:pt x="4" y="3"/>
                    <a:pt x="4" y="2"/>
                  </a:cubicBezTo>
                  <a:cubicBezTo>
                    <a:pt x="2" y="0"/>
                    <a:pt x="0" y="3"/>
                    <a:pt x="1" y="4"/>
                  </a:cubicBezTo>
                  <a:cubicBezTo>
                    <a:pt x="1" y="5"/>
                    <a:pt x="1" y="5"/>
                    <a:pt x="1" y="5"/>
                  </a:cubicBezTo>
                  <a:cubicBezTo>
                    <a:pt x="1" y="8"/>
                    <a:pt x="4" y="6"/>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4" name="Freeform 183"/>
            <p:cNvSpPr/>
            <p:nvPr/>
          </p:nvSpPr>
          <p:spPr bwMode="auto">
            <a:xfrm>
              <a:off x="3127" y="2954"/>
              <a:ext cx="26" cy="52"/>
            </a:xfrm>
            <a:custGeom>
              <a:avLst/>
              <a:gdLst>
                <a:gd name="T0" fmla="*/ 5 w 6"/>
                <a:gd name="T1" fmla="*/ 8 h 12"/>
                <a:gd name="T2" fmla="*/ 4 w 6"/>
                <a:gd name="T3" fmla="*/ 4 h 12"/>
                <a:gd name="T4" fmla="*/ 3 w 6"/>
                <a:gd name="T5" fmla="*/ 4 h 12"/>
                <a:gd name="T6" fmla="*/ 3 w 6"/>
                <a:gd name="T7" fmla="*/ 0 h 12"/>
                <a:gd name="T8" fmla="*/ 2 w 6"/>
                <a:gd name="T9" fmla="*/ 4 h 12"/>
                <a:gd name="T10" fmla="*/ 0 w 6"/>
                <a:gd name="T11" fmla="*/ 6 h 12"/>
                <a:gd name="T12" fmla="*/ 2 w 6"/>
                <a:gd name="T13" fmla="*/ 10 h 12"/>
                <a:gd name="T14" fmla="*/ 5 w 6"/>
                <a:gd name="T15" fmla="*/ 8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8"/>
                  </a:moveTo>
                  <a:cubicBezTo>
                    <a:pt x="5" y="7"/>
                    <a:pt x="4" y="6"/>
                    <a:pt x="4" y="4"/>
                  </a:cubicBezTo>
                  <a:cubicBezTo>
                    <a:pt x="4" y="4"/>
                    <a:pt x="3" y="4"/>
                    <a:pt x="3" y="4"/>
                  </a:cubicBezTo>
                  <a:cubicBezTo>
                    <a:pt x="4" y="3"/>
                    <a:pt x="5" y="0"/>
                    <a:pt x="3" y="0"/>
                  </a:cubicBezTo>
                  <a:cubicBezTo>
                    <a:pt x="1" y="0"/>
                    <a:pt x="0" y="3"/>
                    <a:pt x="2" y="4"/>
                  </a:cubicBezTo>
                  <a:cubicBezTo>
                    <a:pt x="1" y="4"/>
                    <a:pt x="0" y="5"/>
                    <a:pt x="0" y="6"/>
                  </a:cubicBezTo>
                  <a:cubicBezTo>
                    <a:pt x="1" y="8"/>
                    <a:pt x="1" y="9"/>
                    <a:pt x="2" y="10"/>
                  </a:cubicBezTo>
                  <a:cubicBezTo>
                    <a:pt x="2" y="12"/>
                    <a:pt x="6" y="10"/>
                    <a:pt x="5"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5" name="Freeform 184"/>
            <p:cNvSpPr>
              <a:spLocks noEditPoints="1"/>
            </p:cNvSpPr>
            <p:nvPr/>
          </p:nvSpPr>
          <p:spPr bwMode="auto">
            <a:xfrm>
              <a:off x="3158" y="3006"/>
              <a:ext cx="48" cy="43"/>
            </a:xfrm>
            <a:custGeom>
              <a:avLst/>
              <a:gdLst>
                <a:gd name="T0" fmla="*/ 8 w 11"/>
                <a:gd name="T1" fmla="*/ 8 h 10"/>
                <a:gd name="T2" fmla="*/ 10 w 11"/>
                <a:gd name="T3" fmla="*/ 5 h 10"/>
                <a:gd name="T4" fmla="*/ 9 w 11"/>
                <a:gd name="T5" fmla="*/ 4 h 10"/>
                <a:gd name="T6" fmla="*/ 10 w 11"/>
                <a:gd name="T7" fmla="*/ 3 h 10"/>
                <a:gd name="T8" fmla="*/ 10 w 11"/>
                <a:gd name="T9" fmla="*/ 2 h 10"/>
                <a:gd name="T10" fmla="*/ 7 w 11"/>
                <a:gd name="T11" fmla="*/ 3 h 10"/>
                <a:gd name="T12" fmla="*/ 7 w 11"/>
                <a:gd name="T13" fmla="*/ 4 h 10"/>
                <a:gd name="T14" fmla="*/ 7 w 11"/>
                <a:gd name="T15" fmla="*/ 5 h 10"/>
                <a:gd name="T16" fmla="*/ 5 w 11"/>
                <a:gd name="T17" fmla="*/ 5 h 10"/>
                <a:gd name="T18" fmla="*/ 4 w 11"/>
                <a:gd name="T19" fmla="*/ 3 h 10"/>
                <a:gd name="T20" fmla="*/ 4 w 11"/>
                <a:gd name="T21" fmla="*/ 3 h 10"/>
                <a:gd name="T22" fmla="*/ 3 w 11"/>
                <a:gd name="T23" fmla="*/ 7 h 10"/>
                <a:gd name="T24" fmla="*/ 4 w 11"/>
                <a:gd name="T25" fmla="*/ 7 h 10"/>
                <a:gd name="T26" fmla="*/ 5 w 11"/>
                <a:gd name="T27" fmla="*/ 6 h 10"/>
                <a:gd name="T28" fmla="*/ 5 w 11"/>
                <a:gd name="T29" fmla="*/ 8 h 10"/>
                <a:gd name="T30" fmla="*/ 6 w 11"/>
                <a:gd name="T31" fmla="*/ 9 h 10"/>
                <a:gd name="T32" fmla="*/ 8 w 11"/>
                <a:gd name="T33" fmla="*/ 8 h 10"/>
                <a:gd name="T34" fmla="*/ 9 w 11"/>
                <a:gd name="T35" fmla="*/ 5 h 10"/>
                <a:gd name="T36" fmla="*/ 9 w 11"/>
                <a:gd name="T37" fmla="*/ 5 h 10"/>
                <a:gd name="T38" fmla="*/ 9 w 11"/>
                <a:gd name="T39" fmla="*/ 5 h 10"/>
                <a:gd name="T40" fmla="*/ 9 w 11"/>
                <a:gd name="T41"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 h="10">
                  <a:moveTo>
                    <a:pt x="8" y="8"/>
                  </a:moveTo>
                  <a:cubicBezTo>
                    <a:pt x="10" y="8"/>
                    <a:pt x="11" y="6"/>
                    <a:pt x="10" y="5"/>
                  </a:cubicBezTo>
                  <a:cubicBezTo>
                    <a:pt x="10" y="5"/>
                    <a:pt x="10" y="5"/>
                    <a:pt x="9" y="4"/>
                  </a:cubicBezTo>
                  <a:cubicBezTo>
                    <a:pt x="10" y="4"/>
                    <a:pt x="10" y="4"/>
                    <a:pt x="10" y="3"/>
                  </a:cubicBezTo>
                  <a:cubicBezTo>
                    <a:pt x="10" y="3"/>
                    <a:pt x="10" y="2"/>
                    <a:pt x="10" y="2"/>
                  </a:cubicBezTo>
                  <a:cubicBezTo>
                    <a:pt x="10" y="0"/>
                    <a:pt x="7" y="1"/>
                    <a:pt x="7" y="3"/>
                  </a:cubicBezTo>
                  <a:cubicBezTo>
                    <a:pt x="7" y="4"/>
                    <a:pt x="7" y="4"/>
                    <a:pt x="7" y="4"/>
                  </a:cubicBezTo>
                  <a:cubicBezTo>
                    <a:pt x="7" y="4"/>
                    <a:pt x="7" y="5"/>
                    <a:pt x="7" y="5"/>
                  </a:cubicBezTo>
                  <a:cubicBezTo>
                    <a:pt x="6" y="5"/>
                    <a:pt x="6" y="5"/>
                    <a:pt x="5" y="5"/>
                  </a:cubicBezTo>
                  <a:cubicBezTo>
                    <a:pt x="6" y="4"/>
                    <a:pt x="6" y="3"/>
                    <a:pt x="4" y="3"/>
                  </a:cubicBezTo>
                  <a:cubicBezTo>
                    <a:pt x="4" y="3"/>
                    <a:pt x="4" y="3"/>
                    <a:pt x="4" y="3"/>
                  </a:cubicBezTo>
                  <a:cubicBezTo>
                    <a:pt x="2" y="3"/>
                    <a:pt x="0" y="7"/>
                    <a:pt x="3" y="7"/>
                  </a:cubicBezTo>
                  <a:cubicBezTo>
                    <a:pt x="3" y="7"/>
                    <a:pt x="3" y="7"/>
                    <a:pt x="4" y="7"/>
                  </a:cubicBezTo>
                  <a:cubicBezTo>
                    <a:pt x="4" y="7"/>
                    <a:pt x="4" y="7"/>
                    <a:pt x="5" y="6"/>
                  </a:cubicBezTo>
                  <a:cubicBezTo>
                    <a:pt x="4" y="7"/>
                    <a:pt x="4" y="7"/>
                    <a:pt x="5" y="8"/>
                  </a:cubicBezTo>
                  <a:cubicBezTo>
                    <a:pt x="5" y="8"/>
                    <a:pt x="5" y="9"/>
                    <a:pt x="6" y="9"/>
                  </a:cubicBezTo>
                  <a:cubicBezTo>
                    <a:pt x="6" y="10"/>
                    <a:pt x="8" y="9"/>
                    <a:pt x="8" y="8"/>
                  </a:cubicBezTo>
                  <a:close/>
                  <a:moveTo>
                    <a:pt x="9" y="5"/>
                  </a:moveTo>
                  <a:cubicBezTo>
                    <a:pt x="9" y="5"/>
                    <a:pt x="9" y="5"/>
                    <a:pt x="9" y="5"/>
                  </a:cubicBezTo>
                  <a:cubicBezTo>
                    <a:pt x="9" y="5"/>
                    <a:pt x="9" y="5"/>
                    <a:pt x="9" y="5"/>
                  </a:cubicBezTo>
                  <a:cubicBezTo>
                    <a:pt x="9" y="5"/>
                    <a:pt x="9" y="5"/>
                    <a:pt x="9"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6" name="Freeform 185"/>
            <p:cNvSpPr/>
            <p:nvPr/>
          </p:nvSpPr>
          <p:spPr bwMode="auto">
            <a:xfrm>
              <a:off x="3240" y="3071"/>
              <a:ext cx="22" cy="30"/>
            </a:xfrm>
            <a:custGeom>
              <a:avLst/>
              <a:gdLst>
                <a:gd name="T0" fmla="*/ 1 w 5"/>
                <a:gd name="T1" fmla="*/ 2 h 7"/>
                <a:gd name="T2" fmla="*/ 0 w 5"/>
                <a:gd name="T3" fmla="*/ 5 h 7"/>
                <a:gd name="T4" fmla="*/ 3 w 5"/>
                <a:gd name="T5" fmla="*/ 4 h 7"/>
                <a:gd name="T6" fmla="*/ 3 w 5"/>
                <a:gd name="T7" fmla="*/ 4 h 7"/>
                <a:gd name="T8" fmla="*/ 1 w 5"/>
                <a:gd name="T9" fmla="*/ 2 h 7"/>
              </a:gdLst>
              <a:ahLst/>
              <a:cxnLst>
                <a:cxn ang="0">
                  <a:pos x="T0" y="T1"/>
                </a:cxn>
                <a:cxn ang="0">
                  <a:pos x="T2" y="T3"/>
                </a:cxn>
                <a:cxn ang="0">
                  <a:pos x="T4" y="T5"/>
                </a:cxn>
                <a:cxn ang="0">
                  <a:pos x="T6" y="T7"/>
                </a:cxn>
                <a:cxn ang="0">
                  <a:pos x="T8" y="T9"/>
                </a:cxn>
              </a:cxnLst>
              <a:rect l="0" t="0" r="r" b="b"/>
              <a:pathLst>
                <a:path w="5" h="7">
                  <a:moveTo>
                    <a:pt x="1" y="2"/>
                  </a:moveTo>
                  <a:cubicBezTo>
                    <a:pt x="0" y="3"/>
                    <a:pt x="0" y="4"/>
                    <a:pt x="0" y="5"/>
                  </a:cubicBezTo>
                  <a:cubicBezTo>
                    <a:pt x="0" y="7"/>
                    <a:pt x="3" y="6"/>
                    <a:pt x="3" y="4"/>
                  </a:cubicBezTo>
                  <a:cubicBezTo>
                    <a:pt x="3" y="4"/>
                    <a:pt x="3" y="4"/>
                    <a:pt x="3" y="4"/>
                  </a:cubicBezTo>
                  <a:cubicBezTo>
                    <a:pt x="5" y="2"/>
                    <a:pt x="2"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7" name="Freeform 186"/>
            <p:cNvSpPr/>
            <p:nvPr/>
          </p:nvSpPr>
          <p:spPr bwMode="auto">
            <a:xfrm>
              <a:off x="3210" y="3032"/>
              <a:ext cx="169" cy="203"/>
            </a:xfrm>
            <a:custGeom>
              <a:avLst/>
              <a:gdLst>
                <a:gd name="T0" fmla="*/ 36 w 39"/>
                <a:gd name="T1" fmla="*/ 13 h 47"/>
                <a:gd name="T2" fmla="*/ 37 w 39"/>
                <a:gd name="T3" fmla="*/ 13 h 47"/>
                <a:gd name="T4" fmla="*/ 38 w 39"/>
                <a:gd name="T5" fmla="*/ 9 h 47"/>
                <a:gd name="T6" fmla="*/ 37 w 39"/>
                <a:gd name="T7" fmla="*/ 8 h 47"/>
                <a:gd name="T8" fmla="*/ 36 w 39"/>
                <a:gd name="T9" fmla="*/ 6 h 47"/>
                <a:gd name="T10" fmla="*/ 37 w 39"/>
                <a:gd name="T11" fmla="*/ 4 h 47"/>
                <a:gd name="T12" fmla="*/ 35 w 39"/>
                <a:gd name="T13" fmla="*/ 2 h 47"/>
                <a:gd name="T14" fmla="*/ 32 w 39"/>
                <a:gd name="T15" fmla="*/ 5 h 47"/>
                <a:gd name="T16" fmla="*/ 33 w 39"/>
                <a:gd name="T17" fmla="*/ 9 h 47"/>
                <a:gd name="T18" fmla="*/ 33 w 39"/>
                <a:gd name="T19" fmla="*/ 10 h 47"/>
                <a:gd name="T20" fmla="*/ 32 w 39"/>
                <a:gd name="T21" fmla="*/ 13 h 47"/>
                <a:gd name="T22" fmla="*/ 31 w 39"/>
                <a:gd name="T23" fmla="*/ 12 h 47"/>
                <a:gd name="T24" fmla="*/ 28 w 39"/>
                <a:gd name="T25" fmla="*/ 12 h 47"/>
                <a:gd name="T26" fmla="*/ 27 w 39"/>
                <a:gd name="T27" fmla="*/ 8 h 47"/>
                <a:gd name="T28" fmla="*/ 23 w 39"/>
                <a:gd name="T29" fmla="*/ 10 h 47"/>
                <a:gd name="T30" fmla="*/ 21 w 39"/>
                <a:gd name="T31" fmla="*/ 13 h 47"/>
                <a:gd name="T32" fmla="*/ 21 w 39"/>
                <a:gd name="T33" fmla="*/ 13 h 47"/>
                <a:gd name="T34" fmla="*/ 21 w 39"/>
                <a:gd name="T35" fmla="*/ 11 h 47"/>
                <a:gd name="T36" fmla="*/ 18 w 39"/>
                <a:gd name="T37" fmla="*/ 7 h 47"/>
                <a:gd name="T38" fmla="*/ 15 w 39"/>
                <a:gd name="T39" fmla="*/ 9 h 47"/>
                <a:gd name="T40" fmla="*/ 15 w 39"/>
                <a:gd name="T41" fmla="*/ 10 h 47"/>
                <a:gd name="T42" fmla="*/ 14 w 39"/>
                <a:gd name="T43" fmla="*/ 11 h 47"/>
                <a:gd name="T44" fmla="*/ 14 w 39"/>
                <a:gd name="T45" fmla="*/ 7 h 47"/>
                <a:gd name="T46" fmla="*/ 13 w 39"/>
                <a:gd name="T47" fmla="*/ 5 h 47"/>
                <a:gd name="T48" fmla="*/ 17 w 39"/>
                <a:gd name="T49" fmla="*/ 3 h 47"/>
                <a:gd name="T50" fmla="*/ 13 w 39"/>
                <a:gd name="T51" fmla="*/ 4 h 47"/>
                <a:gd name="T52" fmla="*/ 9 w 39"/>
                <a:gd name="T53" fmla="*/ 7 h 47"/>
                <a:gd name="T54" fmla="*/ 11 w 39"/>
                <a:gd name="T55" fmla="*/ 9 h 47"/>
                <a:gd name="T56" fmla="*/ 12 w 39"/>
                <a:gd name="T57" fmla="*/ 12 h 47"/>
                <a:gd name="T58" fmla="*/ 14 w 39"/>
                <a:gd name="T59" fmla="*/ 16 h 47"/>
                <a:gd name="T60" fmla="*/ 13 w 39"/>
                <a:gd name="T61" fmla="*/ 32 h 47"/>
                <a:gd name="T62" fmla="*/ 6 w 39"/>
                <a:gd name="T63" fmla="*/ 45 h 47"/>
                <a:gd name="T64" fmla="*/ 9 w 39"/>
                <a:gd name="T65" fmla="*/ 43 h 47"/>
                <a:gd name="T66" fmla="*/ 16 w 39"/>
                <a:gd name="T67" fmla="*/ 40 h 47"/>
                <a:gd name="T68" fmla="*/ 20 w 39"/>
                <a:gd name="T69" fmla="*/ 44 h 47"/>
                <a:gd name="T70" fmla="*/ 22 w 39"/>
                <a:gd name="T71" fmla="*/ 36 h 47"/>
                <a:gd name="T72" fmla="*/ 20 w 39"/>
                <a:gd name="T73" fmla="*/ 27 h 47"/>
                <a:gd name="T74" fmla="*/ 23 w 39"/>
                <a:gd name="T75" fmla="*/ 15 h 47"/>
                <a:gd name="T76" fmla="*/ 23 w 39"/>
                <a:gd name="T77" fmla="*/ 14 h 47"/>
                <a:gd name="T78" fmla="*/ 28 w 39"/>
                <a:gd name="T79" fmla="*/ 14 h 47"/>
                <a:gd name="T80" fmla="*/ 30 w 39"/>
                <a:gd name="T81" fmla="*/ 16 h 47"/>
                <a:gd name="T82" fmla="*/ 33 w 39"/>
                <a:gd name="T83" fmla="*/ 14 h 47"/>
                <a:gd name="T84" fmla="*/ 34 w 39"/>
                <a:gd name="T85" fmla="*/ 16 h 47"/>
                <a:gd name="T86" fmla="*/ 37 w 39"/>
                <a:gd name="T87" fmla="*/ 1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9" h="47">
                  <a:moveTo>
                    <a:pt x="37" y="14"/>
                  </a:moveTo>
                  <a:cubicBezTo>
                    <a:pt x="37" y="13"/>
                    <a:pt x="36" y="13"/>
                    <a:pt x="36" y="13"/>
                  </a:cubicBezTo>
                  <a:cubicBezTo>
                    <a:pt x="36" y="13"/>
                    <a:pt x="36" y="13"/>
                    <a:pt x="36" y="13"/>
                  </a:cubicBezTo>
                  <a:cubicBezTo>
                    <a:pt x="36" y="13"/>
                    <a:pt x="37" y="13"/>
                    <a:pt x="37" y="13"/>
                  </a:cubicBezTo>
                  <a:cubicBezTo>
                    <a:pt x="38" y="13"/>
                    <a:pt x="39" y="12"/>
                    <a:pt x="39" y="11"/>
                  </a:cubicBezTo>
                  <a:cubicBezTo>
                    <a:pt x="39" y="10"/>
                    <a:pt x="39" y="9"/>
                    <a:pt x="38" y="9"/>
                  </a:cubicBezTo>
                  <a:cubicBezTo>
                    <a:pt x="37" y="9"/>
                    <a:pt x="37" y="9"/>
                    <a:pt x="36" y="9"/>
                  </a:cubicBezTo>
                  <a:cubicBezTo>
                    <a:pt x="37" y="9"/>
                    <a:pt x="37" y="9"/>
                    <a:pt x="37" y="8"/>
                  </a:cubicBezTo>
                  <a:cubicBezTo>
                    <a:pt x="37" y="8"/>
                    <a:pt x="37" y="8"/>
                    <a:pt x="37" y="8"/>
                  </a:cubicBezTo>
                  <a:cubicBezTo>
                    <a:pt x="37" y="7"/>
                    <a:pt x="37" y="7"/>
                    <a:pt x="36" y="6"/>
                  </a:cubicBezTo>
                  <a:cubicBezTo>
                    <a:pt x="37" y="6"/>
                    <a:pt x="37" y="5"/>
                    <a:pt x="37" y="5"/>
                  </a:cubicBezTo>
                  <a:cubicBezTo>
                    <a:pt x="37" y="4"/>
                    <a:pt x="37" y="4"/>
                    <a:pt x="37" y="4"/>
                  </a:cubicBezTo>
                  <a:cubicBezTo>
                    <a:pt x="37" y="3"/>
                    <a:pt x="36" y="3"/>
                    <a:pt x="36" y="3"/>
                  </a:cubicBezTo>
                  <a:cubicBezTo>
                    <a:pt x="36" y="2"/>
                    <a:pt x="35" y="2"/>
                    <a:pt x="35" y="2"/>
                  </a:cubicBezTo>
                  <a:cubicBezTo>
                    <a:pt x="33" y="2"/>
                    <a:pt x="32" y="3"/>
                    <a:pt x="32" y="5"/>
                  </a:cubicBezTo>
                  <a:cubicBezTo>
                    <a:pt x="32" y="5"/>
                    <a:pt x="32" y="5"/>
                    <a:pt x="32" y="5"/>
                  </a:cubicBezTo>
                  <a:cubicBezTo>
                    <a:pt x="31" y="6"/>
                    <a:pt x="30" y="9"/>
                    <a:pt x="32" y="9"/>
                  </a:cubicBezTo>
                  <a:cubicBezTo>
                    <a:pt x="32" y="9"/>
                    <a:pt x="32" y="9"/>
                    <a:pt x="33" y="9"/>
                  </a:cubicBezTo>
                  <a:cubicBezTo>
                    <a:pt x="33" y="9"/>
                    <a:pt x="33" y="10"/>
                    <a:pt x="33" y="10"/>
                  </a:cubicBezTo>
                  <a:cubicBezTo>
                    <a:pt x="33" y="10"/>
                    <a:pt x="33" y="10"/>
                    <a:pt x="33" y="10"/>
                  </a:cubicBezTo>
                  <a:cubicBezTo>
                    <a:pt x="33" y="11"/>
                    <a:pt x="33" y="11"/>
                    <a:pt x="32" y="11"/>
                  </a:cubicBezTo>
                  <a:cubicBezTo>
                    <a:pt x="32" y="12"/>
                    <a:pt x="32" y="13"/>
                    <a:pt x="32" y="13"/>
                  </a:cubicBezTo>
                  <a:cubicBezTo>
                    <a:pt x="32" y="13"/>
                    <a:pt x="32" y="13"/>
                    <a:pt x="32" y="13"/>
                  </a:cubicBezTo>
                  <a:cubicBezTo>
                    <a:pt x="32" y="13"/>
                    <a:pt x="31" y="12"/>
                    <a:pt x="31" y="12"/>
                  </a:cubicBezTo>
                  <a:cubicBezTo>
                    <a:pt x="30" y="11"/>
                    <a:pt x="29" y="12"/>
                    <a:pt x="28" y="13"/>
                  </a:cubicBezTo>
                  <a:cubicBezTo>
                    <a:pt x="28" y="13"/>
                    <a:pt x="28" y="12"/>
                    <a:pt x="28" y="12"/>
                  </a:cubicBezTo>
                  <a:cubicBezTo>
                    <a:pt x="27" y="12"/>
                    <a:pt x="27" y="12"/>
                    <a:pt x="27" y="12"/>
                  </a:cubicBezTo>
                  <a:cubicBezTo>
                    <a:pt x="28" y="11"/>
                    <a:pt x="29" y="8"/>
                    <a:pt x="27" y="8"/>
                  </a:cubicBezTo>
                  <a:cubicBezTo>
                    <a:pt x="26" y="8"/>
                    <a:pt x="25" y="9"/>
                    <a:pt x="24" y="10"/>
                  </a:cubicBezTo>
                  <a:cubicBezTo>
                    <a:pt x="24" y="10"/>
                    <a:pt x="24" y="10"/>
                    <a:pt x="23" y="10"/>
                  </a:cubicBezTo>
                  <a:cubicBezTo>
                    <a:pt x="22" y="10"/>
                    <a:pt x="21" y="11"/>
                    <a:pt x="21" y="13"/>
                  </a:cubicBezTo>
                  <a:cubicBezTo>
                    <a:pt x="21" y="13"/>
                    <a:pt x="21" y="13"/>
                    <a:pt x="21" y="13"/>
                  </a:cubicBezTo>
                  <a:cubicBezTo>
                    <a:pt x="21" y="13"/>
                    <a:pt x="21" y="13"/>
                    <a:pt x="21" y="13"/>
                  </a:cubicBezTo>
                  <a:cubicBezTo>
                    <a:pt x="21" y="13"/>
                    <a:pt x="21" y="13"/>
                    <a:pt x="21" y="13"/>
                  </a:cubicBezTo>
                  <a:cubicBezTo>
                    <a:pt x="21" y="12"/>
                    <a:pt x="22" y="11"/>
                    <a:pt x="21" y="11"/>
                  </a:cubicBezTo>
                  <a:cubicBezTo>
                    <a:pt x="21" y="11"/>
                    <a:pt x="21" y="11"/>
                    <a:pt x="21" y="11"/>
                  </a:cubicBezTo>
                  <a:cubicBezTo>
                    <a:pt x="21" y="8"/>
                    <a:pt x="20" y="7"/>
                    <a:pt x="18" y="7"/>
                  </a:cubicBezTo>
                  <a:cubicBezTo>
                    <a:pt x="18" y="7"/>
                    <a:pt x="18" y="7"/>
                    <a:pt x="18" y="7"/>
                  </a:cubicBezTo>
                  <a:cubicBezTo>
                    <a:pt x="18" y="5"/>
                    <a:pt x="15" y="6"/>
                    <a:pt x="15" y="8"/>
                  </a:cubicBezTo>
                  <a:cubicBezTo>
                    <a:pt x="15" y="8"/>
                    <a:pt x="15" y="9"/>
                    <a:pt x="15" y="9"/>
                  </a:cubicBezTo>
                  <a:cubicBezTo>
                    <a:pt x="15" y="9"/>
                    <a:pt x="15" y="10"/>
                    <a:pt x="15" y="10"/>
                  </a:cubicBezTo>
                  <a:cubicBezTo>
                    <a:pt x="15" y="10"/>
                    <a:pt x="15" y="10"/>
                    <a:pt x="15" y="10"/>
                  </a:cubicBezTo>
                  <a:cubicBezTo>
                    <a:pt x="15" y="11"/>
                    <a:pt x="15" y="11"/>
                    <a:pt x="14" y="11"/>
                  </a:cubicBezTo>
                  <a:cubicBezTo>
                    <a:pt x="14" y="11"/>
                    <a:pt x="14" y="11"/>
                    <a:pt x="14" y="11"/>
                  </a:cubicBezTo>
                  <a:cubicBezTo>
                    <a:pt x="14" y="11"/>
                    <a:pt x="15" y="10"/>
                    <a:pt x="14" y="10"/>
                  </a:cubicBezTo>
                  <a:cubicBezTo>
                    <a:pt x="14" y="9"/>
                    <a:pt x="14" y="8"/>
                    <a:pt x="14" y="7"/>
                  </a:cubicBezTo>
                  <a:cubicBezTo>
                    <a:pt x="14" y="7"/>
                    <a:pt x="14" y="6"/>
                    <a:pt x="13" y="6"/>
                  </a:cubicBezTo>
                  <a:cubicBezTo>
                    <a:pt x="13" y="6"/>
                    <a:pt x="14" y="5"/>
                    <a:pt x="13" y="5"/>
                  </a:cubicBezTo>
                  <a:cubicBezTo>
                    <a:pt x="14" y="5"/>
                    <a:pt x="14" y="5"/>
                    <a:pt x="14" y="5"/>
                  </a:cubicBezTo>
                  <a:cubicBezTo>
                    <a:pt x="15" y="8"/>
                    <a:pt x="18" y="5"/>
                    <a:pt x="17" y="3"/>
                  </a:cubicBezTo>
                  <a:cubicBezTo>
                    <a:pt x="17" y="3"/>
                    <a:pt x="17" y="3"/>
                    <a:pt x="17" y="2"/>
                  </a:cubicBezTo>
                  <a:cubicBezTo>
                    <a:pt x="16" y="0"/>
                    <a:pt x="13" y="3"/>
                    <a:pt x="13" y="4"/>
                  </a:cubicBezTo>
                  <a:cubicBezTo>
                    <a:pt x="13" y="3"/>
                    <a:pt x="12" y="3"/>
                    <a:pt x="11" y="4"/>
                  </a:cubicBezTo>
                  <a:cubicBezTo>
                    <a:pt x="10" y="5"/>
                    <a:pt x="10" y="6"/>
                    <a:pt x="9" y="7"/>
                  </a:cubicBezTo>
                  <a:cubicBezTo>
                    <a:pt x="9" y="7"/>
                    <a:pt x="9" y="9"/>
                    <a:pt x="10" y="9"/>
                  </a:cubicBezTo>
                  <a:cubicBezTo>
                    <a:pt x="10" y="9"/>
                    <a:pt x="10" y="9"/>
                    <a:pt x="11" y="9"/>
                  </a:cubicBezTo>
                  <a:cubicBezTo>
                    <a:pt x="11" y="9"/>
                    <a:pt x="11" y="10"/>
                    <a:pt x="11" y="11"/>
                  </a:cubicBezTo>
                  <a:cubicBezTo>
                    <a:pt x="11" y="12"/>
                    <a:pt x="12" y="12"/>
                    <a:pt x="12" y="12"/>
                  </a:cubicBezTo>
                  <a:cubicBezTo>
                    <a:pt x="11" y="13"/>
                    <a:pt x="11" y="14"/>
                    <a:pt x="12" y="14"/>
                  </a:cubicBezTo>
                  <a:cubicBezTo>
                    <a:pt x="12" y="15"/>
                    <a:pt x="13" y="16"/>
                    <a:pt x="14" y="16"/>
                  </a:cubicBezTo>
                  <a:cubicBezTo>
                    <a:pt x="13" y="21"/>
                    <a:pt x="14" y="26"/>
                    <a:pt x="13" y="30"/>
                  </a:cubicBezTo>
                  <a:cubicBezTo>
                    <a:pt x="13" y="31"/>
                    <a:pt x="13" y="31"/>
                    <a:pt x="13" y="32"/>
                  </a:cubicBezTo>
                  <a:cubicBezTo>
                    <a:pt x="10" y="33"/>
                    <a:pt x="7" y="37"/>
                    <a:pt x="4" y="39"/>
                  </a:cubicBezTo>
                  <a:cubicBezTo>
                    <a:pt x="0" y="41"/>
                    <a:pt x="1" y="47"/>
                    <a:pt x="6" y="45"/>
                  </a:cubicBezTo>
                  <a:cubicBezTo>
                    <a:pt x="7" y="44"/>
                    <a:pt x="8" y="43"/>
                    <a:pt x="9" y="42"/>
                  </a:cubicBezTo>
                  <a:cubicBezTo>
                    <a:pt x="9" y="42"/>
                    <a:pt x="9" y="42"/>
                    <a:pt x="9" y="43"/>
                  </a:cubicBezTo>
                  <a:cubicBezTo>
                    <a:pt x="9" y="47"/>
                    <a:pt x="14" y="45"/>
                    <a:pt x="15" y="42"/>
                  </a:cubicBezTo>
                  <a:cubicBezTo>
                    <a:pt x="16" y="42"/>
                    <a:pt x="16" y="41"/>
                    <a:pt x="16" y="40"/>
                  </a:cubicBezTo>
                  <a:cubicBezTo>
                    <a:pt x="17" y="41"/>
                    <a:pt x="17" y="41"/>
                    <a:pt x="18" y="42"/>
                  </a:cubicBezTo>
                  <a:cubicBezTo>
                    <a:pt x="18" y="43"/>
                    <a:pt x="19" y="43"/>
                    <a:pt x="20" y="44"/>
                  </a:cubicBezTo>
                  <a:cubicBezTo>
                    <a:pt x="23" y="46"/>
                    <a:pt x="28" y="39"/>
                    <a:pt x="24" y="37"/>
                  </a:cubicBezTo>
                  <a:cubicBezTo>
                    <a:pt x="24" y="37"/>
                    <a:pt x="23" y="36"/>
                    <a:pt x="22" y="36"/>
                  </a:cubicBezTo>
                  <a:cubicBezTo>
                    <a:pt x="21" y="35"/>
                    <a:pt x="21" y="33"/>
                    <a:pt x="20" y="33"/>
                  </a:cubicBezTo>
                  <a:cubicBezTo>
                    <a:pt x="19" y="31"/>
                    <a:pt x="20" y="28"/>
                    <a:pt x="20" y="27"/>
                  </a:cubicBezTo>
                  <a:cubicBezTo>
                    <a:pt x="21" y="24"/>
                    <a:pt x="20" y="20"/>
                    <a:pt x="20" y="17"/>
                  </a:cubicBezTo>
                  <a:cubicBezTo>
                    <a:pt x="21" y="17"/>
                    <a:pt x="23" y="16"/>
                    <a:pt x="23" y="15"/>
                  </a:cubicBezTo>
                  <a:cubicBezTo>
                    <a:pt x="23" y="15"/>
                    <a:pt x="23" y="14"/>
                    <a:pt x="23" y="14"/>
                  </a:cubicBezTo>
                  <a:cubicBezTo>
                    <a:pt x="23" y="14"/>
                    <a:pt x="23" y="14"/>
                    <a:pt x="23" y="14"/>
                  </a:cubicBezTo>
                  <a:cubicBezTo>
                    <a:pt x="24" y="15"/>
                    <a:pt x="25" y="15"/>
                    <a:pt x="26" y="16"/>
                  </a:cubicBezTo>
                  <a:cubicBezTo>
                    <a:pt x="27" y="16"/>
                    <a:pt x="28" y="15"/>
                    <a:pt x="28" y="14"/>
                  </a:cubicBezTo>
                  <a:cubicBezTo>
                    <a:pt x="28" y="15"/>
                    <a:pt x="28" y="15"/>
                    <a:pt x="29" y="15"/>
                  </a:cubicBezTo>
                  <a:cubicBezTo>
                    <a:pt x="29" y="16"/>
                    <a:pt x="29" y="16"/>
                    <a:pt x="30" y="16"/>
                  </a:cubicBezTo>
                  <a:cubicBezTo>
                    <a:pt x="31" y="17"/>
                    <a:pt x="33" y="15"/>
                    <a:pt x="32" y="14"/>
                  </a:cubicBezTo>
                  <a:cubicBezTo>
                    <a:pt x="32" y="14"/>
                    <a:pt x="33" y="14"/>
                    <a:pt x="33" y="14"/>
                  </a:cubicBezTo>
                  <a:cubicBezTo>
                    <a:pt x="34" y="14"/>
                    <a:pt x="34" y="14"/>
                    <a:pt x="35" y="14"/>
                  </a:cubicBezTo>
                  <a:cubicBezTo>
                    <a:pt x="34" y="15"/>
                    <a:pt x="34" y="15"/>
                    <a:pt x="34" y="16"/>
                  </a:cubicBezTo>
                  <a:cubicBezTo>
                    <a:pt x="35" y="17"/>
                    <a:pt x="35" y="17"/>
                    <a:pt x="36" y="17"/>
                  </a:cubicBezTo>
                  <a:cubicBezTo>
                    <a:pt x="38" y="17"/>
                    <a:pt x="39" y="14"/>
                    <a:pt x="37"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8" name="Freeform 187"/>
            <p:cNvSpPr/>
            <p:nvPr/>
          </p:nvSpPr>
          <p:spPr bwMode="auto">
            <a:xfrm>
              <a:off x="3436" y="3045"/>
              <a:ext cx="30" cy="30"/>
            </a:xfrm>
            <a:custGeom>
              <a:avLst/>
              <a:gdLst>
                <a:gd name="T0" fmla="*/ 5 w 7"/>
                <a:gd name="T1" fmla="*/ 1 h 7"/>
                <a:gd name="T2" fmla="*/ 3 w 7"/>
                <a:gd name="T3" fmla="*/ 0 h 7"/>
                <a:gd name="T4" fmla="*/ 1 w 7"/>
                <a:gd name="T5" fmla="*/ 3 h 7"/>
                <a:gd name="T6" fmla="*/ 3 w 7"/>
                <a:gd name="T7" fmla="*/ 5 h 7"/>
                <a:gd name="T8" fmla="*/ 4 w 7"/>
                <a:gd name="T9" fmla="*/ 5 h 7"/>
                <a:gd name="T10" fmla="*/ 5 w 7"/>
                <a:gd name="T11" fmla="*/ 1 h 7"/>
              </a:gdLst>
              <a:ahLst/>
              <a:cxnLst>
                <a:cxn ang="0">
                  <a:pos x="T0" y="T1"/>
                </a:cxn>
                <a:cxn ang="0">
                  <a:pos x="T2" y="T3"/>
                </a:cxn>
                <a:cxn ang="0">
                  <a:pos x="T4" y="T5"/>
                </a:cxn>
                <a:cxn ang="0">
                  <a:pos x="T6" y="T7"/>
                </a:cxn>
                <a:cxn ang="0">
                  <a:pos x="T8" y="T9"/>
                </a:cxn>
                <a:cxn ang="0">
                  <a:pos x="T10" y="T11"/>
                </a:cxn>
              </a:cxnLst>
              <a:rect l="0" t="0" r="r" b="b"/>
              <a:pathLst>
                <a:path w="7" h="7">
                  <a:moveTo>
                    <a:pt x="5" y="1"/>
                  </a:moveTo>
                  <a:cubicBezTo>
                    <a:pt x="5" y="1"/>
                    <a:pt x="4" y="0"/>
                    <a:pt x="3" y="0"/>
                  </a:cubicBezTo>
                  <a:cubicBezTo>
                    <a:pt x="2" y="0"/>
                    <a:pt x="1" y="2"/>
                    <a:pt x="1" y="3"/>
                  </a:cubicBezTo>
                  <a:cubicBezTo>
                    <a:pt x="0" y="5"/>
                    <a:pt x="2" y="7"/>
                    <a:pt x="3" y="5"/>
                  </a:cubicBezTo>
                  <a:cubicBezTo>
                    <a:pt x="3" y="5"/>
                    <a:pt x="4" y="5"/>
                    <a:pt x="4" y="5"/>
                  </a:cubicBezTo>
                  <a:cubicBezTo>
                    <a:pt x="6" y="5"/>
                    <a:pt x="7" y="1"/>
                    <a:pt x="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9" name="Freeform 188"/>
            <p:cNvSpPr/>
            <p:nvPr/>
          </p:nvSpPr>
          <p:spPr bwMode="auto">
            <a:xfrm>
              <a:off x="3471" y="3036"/>
              <a:ext cx="26" cy="17"/>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1" y="0"/>
                    <a:pt x="0" y="4"/>
                    <a:pt x="3" y="4"/>
                  </a:cubicBezTo>
                  <a:cubicBezTo>
                    <a:pt x="4" y="4"/>
                    <a:pt x="6"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0" name="Freeform 189"/>
            <p:cNvSpPr/>
            <p:nvPr/>
          </p:nvSpPr>
          <p:spPr bwMode="auto">
            <a:xfrm>
              <a:off x="3453" y="3023"/>
              <a:ext cx="18" cy="30"/>
            </a:xfrm>
            <a:custGeom>
              <a:avLst/>
              <a:gdLst>
                <a:gd name="T0" fmla="*/ 1 w 4"/>
                <a:gd name="T1" fmla="*/ 2 h 7"/>
                <a:gd name="T2" fmla="*/ 1 w 4"/>
                <a:gd name="T3" fmla="*/ 6 h 7"/>
                <a:gd name="T4" fmla="*/ 4 w 4"/>
                <a:gd name="T5" fmla="*/ 3 h 7"/>
                <a:gd name="T6" fmla="*/ 1 w 4"/>
                <a:gd name="T7" fmla="*/ 2 h 7"/>
              </a:gdLst>
              <a:ahLst/>
              <a:cxnLst>
                <a:cxn ang="0">
                  <a:pos x="T0" y="T1"/>
                </a:cxn>
                <a:cxn ang="0">
                  <a:pos x="T2" y="T3"/>
                </a:cxn>
                <a:cxn ang="0">
                  <a:pos x="T4" y="T5"/>
                </a:cxn>
                <a:cxn ang="0">
                  <a:pos x="T6" y="T7"/>
                </a:cxn>
              </a:cxnLst>
              <a:rect l="0" t="0" r="r" b="b"/>
              <a:pathLst>
                <a:path w="4" h="7">
                  <a:moveTo>
                    <a:pt x="1" y="2"/>
                  </a:moveTo>
                  <a:cubicBezTo>
                    <a:pt x="0" y="3"/>
                    <a:pt x="0" y="4"/>
                    <a:pt x="1" y="6"/>
                  </a:cubicBezTo>
                  <a:cubicBezTo>
                    <a:pt x="2" y="7"/>
                    <a:pt x="4" y="5"/>
                    <a:pt x="4" y="3"/>
                  </a:cubicBezTo>
                  <a:cubicBezTo>
                    <a:pt x="4" y="1"/>
                    <a:pt x="2" y="0"/>
                    <a:pt x="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1" name="Freeform 190"/>
            <p:cNvSpPr>
              <a:spLocks noEditPoints="1"/>
            </p:cNvSpPr>
            <p:nvPr/>
          </p:nvSpPr>
          <p:spPr bwMode="auto">
            <a:xfrm>
              <a:off x="3462" y="2984"/>
              <a:ext cx="39" cy="35"/>
            </a:xfrm>
            <a:custGeom>
              <a:avLst/>
              <a:gdLst>
                <a:gd name="T0" fmla="*/ 6 w 9"/>
                <a:gd name="T1" fmla="*/ 1 h 8"/>
                <a:gd name="T2" fmla="*/ 5 w 9"/>
                <a:gd name="T3" fmla="*/ 4 h 8"/>
                <a:gd name="T4" fmla="*/ 5 w 9"/>
                <a:gd name="T5" fmla="*/ 4 h 8"/>
                <a:gd name="T6" fmla="*/ 5 w 9"/>
                <a:gd name="T7" fmla="*/ 4 h 8"/>
                <a:gd name="T8" fmla="*/ 4 w 9"/>
                <a:gd name="T9" fmla="*/ 4 h 8"/>
                <a:gd name="T10" fmla="*/ 1 w 9"/>
                <a:gd name="T11" fmla="*/ 4 h 8"/>
                <a:gd name="T12" fmla="*/ 0 w 9"/>
                <a:gd name="T13" fmla="*/ 7 h 8"/>
                <a:gd name="T14" fmla="*/ 1 w 9"/>
                <a:gd name="T15" fmla="*/ 8 h 8"/>
                <a:gd name="T16" fmla="*/ 1 w 9"/>
                <a:gd name="T17" fmla="*/ 8 h 8"/>
                <a:gd name="T18" fmla="*/ 4 w 9"/>
                <a:gd name="T19" fmla="*/ 8 h 8"/>
                <a:gd name="T20" fmla="*/ 5 w 9"/>
                <a:gd name="T21" fmla="*/ 7 h 8"/>
                <a:gd name="T22" fmla="*/ 5 w 9"/>
                <a:gd name="T23" fmla="*/ 7 h 8"/>
                <a:gd name="T24" fmla="*/ 7 w 9"/>
                <a:gd name="T25" fmla="*/ 5 h 8"/>
                <a:gd name="T26" fmla="*/ 7 w 9"/>
                <a:gd name="T27" fmla="*/ 5 h 8"/>
                <a:gd name="T28" fmla="*/ 9 w 9"/>
                <a:gd name="T29" fmla="*/ 3 h 8"/>
                <a:gd name="T30" fmla="*/ 9 w 9"/>
                <a:gd name="T31" fmla="*/ 2 h 8"/>
                <a:gd name="T32" fmla="*/ 6 w 9"/>
                <a:gd name="T33" fmla="*/ 1 h 8"/>
                <a:gd name="T34" fmla="*/ 6 w 9"/>
                <a:gd name="T35" fmla="*/ 3 h 8"/>
                <a:gd name="T36" fmla="*/ 6 w 9"/>
                <a:gd name="T37" fmla="*/ 3 h 8"/>
                <a:gd name="T38" fmla="*/ 6 w 9"/>
                <a:gd name="T39" fmla="*/ 3 h 8"/>
                <a:gd name="T40" fmla="*/ 6 w 9"/>
                <a:gd name="T4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 h="8">
                  <a:moveTo>
                    <a:pt x="6" y="1"/>
                  </a:moveTo>
                  <a:cubicBezTo>
                    <a:pt x="6" y="2"/>
                    <a:pt x="6" y="3"/>
                    <a:pt x="5" y="4"/>
                  </a:cubicBezTo>
                  <a:cubicBezTo>
                    <a:pt x="5" y="4"/>
                    <a:pt x="5" y="4"/>
                    <a:pt x="5" y="4"/>
                  </a:cubicBezTo>
                  <a:cubicBezTo>
                    <a:pt x="5" y="4"/>
                    <a:pt x="5" y="4"/>
                    <a:pt x="5" y="4"/>
                  </a:cubicBezTo>
                  <a:cubicBezTo>
                    <a:pt x="4" y="4"/>
                    <a:pt x="4" y="4"/>
                    <a:pt x="4" y="4"/>
                  </a:cubicBezTo>
                  <a:cubicBezTo>
                    <a:pt x="3" y="3"/>
                    <a:pt x="2" y="2"/>
                    <a:pt x="1" y="4"/>
                  </a:cubicBezTo>
                  <a:cubicBezTo>
                    <a:pt x="0" y="5"/>
                    <a:pt x="0" y="6"/>
                    <a:pt x="0" y="7"/>
                  </a:cubicBezTo>
                  <a:cubicBezTo>
                    <a:pt x="0" y="8"/>
                    <a:pt x="0" y="8"/>
                    <a:pt x="1" y="8"/>
                  </a:cubicBezTo>
                  <a:cubicBezTo>
                    <a:pt x="1" y="8"/>
                    <a:pt x="1" y="8"/>
                    <a:pt x="1" y="8"/>
                  </a:cubicBezTo>
                  <a:cubicBezTo>
                    <a:pt x="2" y="8"/>
                    <a:pt x="3" y="8"/>
                    <a:pt x="4" y="8"/>
                  </a:cubicBezTo>
                  <a:cubicBezTo>
                    <a:pt x="4" y="8"/>
                    <a:pt x="5" y="8"/>
                    <a:pt x="5" y="7"/>
                  </a:cubicBezTo>
                  <a:cubicBezTo>
                    <a:pt x="5" y="7"/>
                    <a:pt x="5" y="7"/>
                    <a:pt x="5" y="7"/>
                  </a:cubicBezTo>
                  <a:cubicBezTo>
                    <a:pt x="6" y="7"/>
                    <a:pt x="7" y="6"/>
                    <a:pt x="7" y="5"/>
                  </a:cubicBezTo>
                  <a:cubicBezTo>
                    <a:pt x="7" y="5"/>
                    <a:pt x="7" y="5"/>
                    <a:pt x="7" y="5"/>
                  </a:cubicBezTo>
                  <a:cubicBezTo>
                    <a:pt x="8" y="5"/>
                    <a:pt x="9" y="4"/>
                    <a:pt x="9" y="3"/>
                  </a:cubicBezTo>
                  <a:cubicBezTo>
                    <a:pt x="9" y="3"/>
                    <a:pt x="9" y="2"/>
                    <a:pt x="9" y="2"/>
                  </a:cubicBezTo>
                  <a:cubicBezTo>
                    <a:pt x="9" y="1"/>
                    <a:pt x="8" y="0"/>
                    <a:pt x="6" y="1"/>
                  </a:cubicBezTo>
                  <a:close/>
                  <a:moveTo>
                    <a:pt x="6" y="3"/>
                  </a:moveTo>
                  <a:cubicBezTo>
                    <a:pt x="6" y="3"/>
                    <a:pt x="6" y="3"/>
                    <a:pt x="6" y="3"/>
                  </a:cubicBezTo>
                  <a:cubicBezTo>
                    <a:pt x="6" y="3"/>
                    <a:pt x="6" y="3"/>
                    <a:pt x="6" y="3"/>
                  </a:cubicBezTo>
                  <a:cubicBezTo>
                    <a:pt x="6" y="3"/>
                    <a:pt x="6" y="3"/>
                    <a:pt x="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2" name="Freeform 191"/>
            <p:cNvSpPr/>
            <p:nvPr/>
          </p:nvSpPr>
          <p:spPr bwMode="auto">
            <a:xfrm>
              <a:off x="3497" y="2972"/>
              <a:ext cx="26" cy="21"/>
            </a:xfrm>
            <a:custGeom>
              <a:avLst/>
              <a:gdLst>
                <a:gd name="T0" fmla="*/ 3 w 6"/>
                <a:gd name="T1" fmla="*/ 1 h 5"/>
                <a:gd name="T2" fmla="*/ 3 w 6"/>
                <a:gd name="T3" fmla="*/ 5 h 5"/>
                <a:gd name="T4" fmla="*/ 5 w 6"/>
                <a:gd name="T5" fmla="*/ 3 h 5"/>
                <a:gd name="T6" fmla="*/ 3 w 6"/>
                <a:gd name="T7" fmla="*/ 1 h 5"/>
              </a:gdLst>
              <a:ahLst/>
              <a:cxnLst>
                <a:cxn ang="0">
                  <a:pos x="T0" y="T1"/>
                </a:cxn>
                <a:cxn ang="0">
                  <a:pos x="T2" y="T3"/>
                </a:cxn>
                <a:cxn ang="0">
                  <a:pos x="T4" y="T5"/>
                </a:cxn>
                <a:cxn ang="0">
                  <a:pos x="T6" y="T7"/>
                </a:cxn>
              </a:cxnLst>
              <a:rect l="0" t="0" r="r" b="b"/>
              <a:pathLst>
                <a:path w="6" h="5">
                  <a:moveTo>
                    <a:pt x="3" y="1"/>
                  </a:moveTo>
                  <a:cubicBezTo>
                    <a:pt x="1" y="1"/>
                    <a:pt x="0" y="5"/>
                    <a:pt x="3" y="5"/>
                  </a:cubicBezTo>
                  <a:cubicBezTo>
                    <a:pt x="4" y="4"/>
                    <a:pt x="5" y="4"/>
                    <a:pt x="5" y="3"/>
                  </a:cubicBezTo>
                  <a:cubicBezTo>
                    <a:pt x="6" y="1"/>
                    <a:pt x="4" y="0"/>
                    <a:pt x="3"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3" name="Freeform 192"/>
            <p:cNvSpPr/>
            <p:nvPr/>
          </p:nvSpPr>
          <p:spPr bwMode="auto">
            <a:xfrm>
              <a:off x="3518" y="2937"/>
              <a:ext cx="13" cy="30"/>
            </a:xfrm>
            <a:custGeom>
              <a:avLst/>
              <a:gdLst>
                <a:gd name="T0" fmla="*/ 3 w 3"/>
                <a:gd name="T1" fmla="*/ 3 h 7"/>
                <a:gd name="T2" fmla="*/ 3 w 3"/>
                <a:gd name="T3" fmla="*/ 2 h 7"/>
                <a:gd name="T4" fmla="*/ 0 w 3"/>
                <a:gd name="T5" fmla="*/ 4 h 7"/>
                <a:gd name="T6" fmla="*/ 0 w 3"/>
                <a:gd name="T7" fmla="*/ 4 h 7"/>
                <a:gd name="T8" fmla="*/ 3 w 3"/>
                <a:gd name="T9" fmla="*/ 3 h 7"/>
              </a:gdLst>
              <a:ahLst/>
              <a:cxnLst>
                <a:cxn ang="0">
                  <a:pos x="T0" y="T1"/>
                </a:cxn>
                <a:cxn ang="0">
                  <a:pos x="T2" y="T3"/>
                </a:cxn>
                <a:cxn ang="0">
                  <a:pos x="T4" y="T5"/>
                </a:cxn>
                <a:cxn ang="0">
                  <a:pos x="T6" y="T7"/>
                </a:cxn>
                <a:cxn ang="0">
                  <a:pos x="T8" y="T9"/>
                </a:cxn>
              </a:cxnLst>
              <a:rect l="0" t="0" r="r" b="b"/>
              <a:pathLst>
                <a:path w="3" h="7">
                  <a:moveTo>
                    <a:pt x="3" y="3"/>
                  </a:moveTo>
                  <a:cubicBezTo>
                    <a:pt x="3" y="3"/>
                    <a:pt x="3" y="3"/>
                    <a:pt x="3" y="2"/>
                  </a:cubicBezTo>
                  <a:cubicBezTo>
                    <a:pt x="3" y="0"/>
                    <a:pt x="0" y="2"/>
                    <a:pt x="0" y="4"/>
                  </a:cubicBezTo>
                  <a:cubicBezTo>
                    <a:pt x="0" y="4"/>
                    <a:pt x="0" y="4"/>
                    <a:pt x="0" y="4"/>
                  </a:cubicBezTo>
                  <a:cubicBezTo>
                    <a:pt x="0" y="7"/>
                    <a:pt x="3" y="5"/>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4" name="Freeform 193"/>
            <p:cNvSpPr/>
            <p:nvPr/>
          </p:nvSpPr>
          <p:spPr bwMode="auto">
            <a:xfrm>
              <a:off x="3501" y="2877"/>
              <a:ext cx="43" cy="51"/>
            </a:xfrm>
            <a:custGeom>
              <a:avLst/>
              <a:gdLst>
                <a:gd name="T0" fmla="*/ 6 w 10"/>
                <a:gd name="T1" fmla="*/ 3 h 12"/>
                <a:gd name="T2" fmla="*/ 6 w 10"/>
                <a:gd name="T3" fmla="*/ 4 h 12"/>
                <a:gd name="T4" fmla="*/ 6 w 10"/>
                <a:gd name="T5" fmla="*/ 6 h 12"/>
                <a:gd name="T6" fmla="*/ 7 w 10"/>
                <a:gd name="T7" fmla="*/ 6 h 12"/>
                <a:gd name="T8" fmla="*/ 7 w 10"/>
                <a:gd name="T9" fmla="*/ 6 h 12"/>
                <a:gd name="T10" fmla="*/ 7 w 10"/>
                <a:gd name="T11" fmla="*/ 7 h 12"/>
                <a:gd name="T12" fmla="*/ 7 w 10"/>
                <a:gd name="T13" fmla="*/ 7 h 12"/>
                <a:gd name="T14" fmla="*/ 5 w 10"/>
                <a:gd name="T15" fmla="*/ 6 h 12"/>
                <a:gd name="T16" fmla="*/ 4 w 10"/>
                <a:gd name="T17" fmla="*/ 5 h 12"/>
                <a:gd name="T18" fmla="*/ 3 w 10"/>
                <a:gd name="T19" fmla="*/ 5 h 12"/>
                <a:gd name="T20" fmla="*/ 3 w 10"/>
                <a:gd name="T21" fmla="*/ 9 h 12"/>
                <a:gd name="T22" fmla="*/ 3 w 10"/>
                <a:gd name="T23" fmla="*/ 9 h 12"/>
                <a:gd name="T24" fmla="*/ 4 w 10"/>
                <a:gd name="T25" fmla="*/ 9 h 12"/>
                <a:gd name="T26" fmla="*/ 4 w 10"/>
                <a:gd name="T27" fmla="*/ 9 h 12"/>
                <a:gd name="T28" fmla="*/ 7 w 10"/>
                <a:gd name="T29" fmla="*/ 8 h 12"/>
                <a:gd name="T30" fmla="*/ 7 w 10"/>
                <a:gd name="T31" fmla="*/ 8 h 12"/>
                <a:gd name="T32" fmla="*/ 7 w 10"/>
                <a:gd name="T33" fmla="*/ 8 h 12"/>
                <a:gd name="T34" fmla="*/ 10 w 10"/>
                <a:gd name="T35" fmla="*/ 5 h 12"/>
                <a:gd name="T36" fmla="*/ 10 w 10"/>
                <a:gd name="T37" fmla="*/ 5 h 12"/>
                <a:gd name="T38" fmla="*/ 10 w 10"/>
                <a:gd name="T39" fmla="*/ 4 h 12"/>
                <a:gd name="T40" fmla="*/ 10 w 10"/>
                <a:gd name="T41" fmla="*/ 2 h 12"/>
                <a:gd name="T42" fmla="*/ 6 w 10"/>
                <a:gd name="T43"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12">
                  <a:moveTo>
                    <a:pt x="6" y="3"/>
                  </a:moveTo>
                  <a:cubicBezTo>
                    <a:pt x="6" y="3"/>
                    <a:pt x="6" y="4"/>
                    <a:pt x="6" y="4"/>
                  </a:cubicBezTo>
                  <a:cubicBezTo>
                    <a:pt x="6" y="5"/>
                    <a:pt x="6" y="5"/>
                    <a:pt x="6" y="6"/>
                  </a:cubicBezTo>
                  <a:cubicBezTo>
                    <a:pt x="6" y="6"/>
                    <a:pt x="6" y="6"/>
                    <a:pt x="7" y="6"/>
                  </a:cubicBezTo>
                  <a:cubicBezTo>
                    <a:pt x="7" y="6"/>
                    <a:pt x="7" y="6"/>
                    <a:pt x="7" y="6"/>
                  </a:cubicBezTo>
                  <a:cubicBezTo>
                    <a:pt x="7" y="6"/>
                    <a:pt x="7" y="6"/>
                    <a:pt x="7" y="7"/>
                  </a:cubicBezTo>
                  <a:cubicBezTo>
                    <a:pt x="7" y="7"/>
                    <a:pt x="7" y="7"/>
                    <a:pt x="7" y="7"/>
                  </a:cubicBezTo>
                  <a:cubicBezTo>
                    <a:pt x="6" y="6"/>
                    <a:pt x="6" y="6"/>
                    <a:pt x="5" y="6"/>
                  </a:cubicBezTo>
                  <a:cubicBezTo>
                    <a:pt x="5" y="6"/>
                    <a:pt x="5" y="5"/>
                    <a:pt x="4" y="5"/>
                  </a:cubicBezTo>
                  <a:cubicBezTo>
                    <a:pt x="4" y="5"/>
                    <a:pt x="4" y="5"/>
                    <a:pt x="3" y="5"/>
                  </a:cubicBezTo>
                  <a:cubicBezTo>
                    <a:pt x="1" y="5"/>
                    <a:pt x="0" y="9"/>
                    <a:pt x="3" y="9"/>
                  </a:cubicBezTo>
                  <a:cubicBezTo>
                    <a:pt x="3" y="9"/>
                    <a:pt x="3" y="9"/>
                    <a:pt x="3" y="9"/>
                  </a:cubicBezTo>
                  <a:cubicBezTo>
                    <a:pt x="4" y="9"/>
                    <a:pt x="4" y="9"/>
                    <a:pt x="4" y="9"/>
                  </a:cubicBezTo>
                  <a:cubicBezTo>
                    <a:pt x="4" y="9"/>
                    <a:pt x="4" y="9"/>
                    <a:pt x="4" y="9"/>
                  </a:cubicBezTo>
                  <a:cubicBezTo>
                    <a:pt x="4" y="12"/>
                    <a:pt x="7" y="10"/>
                    <a:pt x="7" y="8"/>
                  </a:cubicBezTo>
                  <a:cubicBezTo>
                    <a:pt x="7" y="8"/>
                    <a:pt x="7" y="8"/>
                    <a:pt x="7" y="8"/>
                  </a:cubicBezTo>
                  <a:cubicBezTo>
                    <a:pt x="7" y="8"/>
                    <a:pt x="7" y="8"/>
                    <a:pt x="7" y="8"/>
                  </a:cubicBezTo>
                  <a:cubicBezTo>
                    <a:pt x="8" y="8"/>
                    <a:pt x="10" y="7"/>
                    <a:pt x="10" y="5"/>
                  </a:cubicBezTo>
                  <a:cubicBezTo>
                    <a:pt x="10" y="5"/>
                    <a:pt x="10" y="5"/>
                    <a:pt x="10" y="5"/>
                  </a:cubicBezTo>
                  <a:cubicBezTo>
                    <a:pt x="10" y="5"/>
                    <a:pt x="10" y="4"/>
                    <a:pt x="10" y="4"/>
                  </a:cubicBezTo>
                  <a:cubicBezTo>
                    <a:pt x="10" y="3"/>
                    <a:pt x="10" y="3"/>
                    <a:pt x="10" y="2"/>
                  </a:cubicBezTo>
                  <a:cubicBezTo>
                    <a:pt x="10" y="0"/>
                    <a:pt x="7" y="1"/>
                    <a:pt x="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5" name="Freeform 194"/>
            <p:cNvSpPr/>
            <p:nvPr/>
          </p:nvSpPr>
          <p:spPr bwMode="auto">
            <a:xfrm>
              <a:off x="3514" y="2924"/>
              <a:ext cx="26" cy="13"/>
            </a:xfrm>
            <a:custGeom>
              <a:avLst/>
              <a:gdLst>
                <a:gd name="T0" fmla="*/ 4 w 6"/>
                <a:gd name="T1" fmla="*/ 0 h 3"/>
                <a:gd name="T2" fmla="*/ 3 w 6"/>
                <a:gd name="T3" fmla="*/ 3 h 3"/>
                <a:gd name="T4" fmla="*/ 4 w 6"/>
                <a:gd name="T5" fmla="*/ 0 h 3"/>
              </a:gdLst>
              <a:ahLst/>
              <a:cxnLst>
                <a:cxn ang="0">
                  <a:pos x="T0" y="T1"/>
                </a:cxn>
                <a:cxn ang="0">
                  <a:pos x="T2" y="T3"/>
                </a:cxn>
                <a:cxn ang="0">
                  <a:pos x="T4" y="T5"/>
                </a:cxn>
              </a:cxnLst>
              <a:rect l="0" t="0" r="r" b="b"/>
              <a:pathLst>
                <a:path w="6" h="3">
                  <a:moveTo>
                    <a:pt x="4" y="0"/>
                  </a:moveTo>
                  <a:cubicBezTo>
                    <a:pt x="2" y="0"/>
                    <a:pt x="0" y="3"/>
                    <a:pt x="3" y="3"/>
                  </a:cubicBezTo>
                  <a:cubicBezTo>
                    <a:pt x="5" y="3"/>
                    <a:pt x="6"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6" name="Freeform 195"/>
            <p:cNvSpPr/>
            <p:nvPr/>
          </p:nvSpPr>
          <p:spPr bwMode="auto">
            <a:xfrm>
              <a:off x="3505" y="2838"/>
              <a:ext cx="18" cy="21"/>
            </a:xfrm>
            <a:custGeom>
              <a:avLst/>
              <a:gdLst>
                <a:gd name="T0" fmla="*/ 4 w 4"/>
                <a:gd name="T1" fmla="*/ 3 h 5"/>
                <a:gd name="T2" fmla="*/ 4 w 4"/>
                <a:gd name="T3" fmla="*/ 1 h 5"/>
                <a:gd name="T4" fmla="*/ 3 w 4"/>
                <a:gd name="T5" fmla="*/ 0 h 5"/>
                <a:gd name="T6" fmla="*/ 1 w 4"/>
                <a:gd name="T7" fmla="*/ 3 h 5"/>
                <a:gd name="T8" fmla="*/ 4 w 4"/>
                <a:gd name="T9" fmla="*/ 3 h 5"/>
              </a:gdLst>
              <a:ahLst/>
              <a:cxnLst>
                <a:cxn ang="0">
                  <a:pos x="T0" y="T1"/>
                </a:cxn>
                <a:cxn ang="0">
                  <a:pos x="T2" y="T3"/>
                </a:cxn>
                <a:cxn ang="0">
                  <a:pos x="T4" y="T5"/>
                </a:cxn>
                <a:cxn ang="0">
                  <a:pos x="T6" y="T7"/>
                </a:cxn>
                <a:cxn ang="0">
                  <a:pos x="T8" y="T9"/>
                </a:cxn>
              </a:cxnLst>
              <a:rect l="0" t="0" r="r" b="b"/>
              <a:pathLst>
                <a:path w="4" h="5">
                  <a:moveTo>
                    <a:pt x="4" y="3"/>
                  </a:moveTo>
                  <a:cubicBezTo>
                    <a:pt x="4" y="2"/>
                    <a:pt x="4" y="2"/>
                    <a:pt x="4" y="1"/>
                  </a:cubicBezTo>
                  <a:cubicBezTo>
                    <a:pt x="4" y="0"/>
                    <a:pt x="3" y="0"/>
                    <a:pt x="3" y="0"/>
                  </a:cubicBezTo>
                  <a:cubicBezTo>
                    <a:pt x="1" y="1"/>
                    <a:pt x="1" y="2"/>
                    <a:pt x="1" y="3"/>
                  </a:cubicBezTo>
                  <a:cubicBezTo>
                    <a:pt x="0" y="5"/>
                    <a:pt x="3" y="4"/>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7" name="Freeform 196"/>
            <p:cNvSpPr/>
            <p:nvPr/>
          </p:nvSpPr>
          <p:spPr bwMode="auto">
            <a:xfrm>
              <a:off x="3510" y="2851"/>
              <a:ext cx="30" cy="26"/>
            </a:xfrm>
            <a:custGeom>
              <a:avLst/>
              <a:gdLst>
                <a:gd name="T0" fmla="*/ 6 w 7"/>
                <a:gd name="T1" fmla="*/ 0 h 6"/>
                <a:gd name="T2" fmla="*/ 5 w 7"/>
                <a:gd name="T3" fmla="*/ 1 h 6"/>
                <a:gd name="T4" fmla="*/ 1 w 7"/>
                <a:gd name="T5" fmla="*/ 5 h 6"/>
                <a:gd name="T6" fmla="*/ 4 w 7"/>
                <a:gd name="T7" fmla="*/ 5 h 6"/>
                <a:gd name="T8" fmla="*/ 7 w 7"/>
                <a:gd name="T9" fmla="*/ 3 h 6"/>
                <a:gd name="T10" fmla="*/ 7 w 7"/>
                <a:gd name="T11" fmla="*/ 2 h 6"/>
                <a:gd name="T12" fmla="*/ 6 w 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6" y="0"/>
                  </a:moveTo>
                  <a:cubicBezTo>
                    <a:pt x="5" y="0"/>
                    <a:pt x="5" y="0"/>
                    <a:pt x="5" y="1"/>
                  </a:cubicBezTo>
                  <a:cubicBezTo>
                    <a:pt x="3" y="1"/>
                    <a:pt x="0" y="3"/>
                    <a:pt x="1" y="5"/>
                  </a:cubicBezTo>
                  <a:cubicBezTo>
                    <a:pt x="1" y="6"/>
                    <a:pt x="3" y="6"/>
                    <a:pt x="4" y="5"/>
                  </a:cubicBezTo>
                  <a:cubicBezTo>
                    <a:pt x="5" y="5"/>
                    <a:pt x="7" y="4"/>
                    <a:pt x="7" y="3"/>
                  </a:cubicBezTo>
                  <a:cubicBezTo>
                    <a:pt x="7" y="2"/>
                    <a:pt x="7" y="2"/>
                    <a:pt x="7" y="2"/>
                  </a:cubicBezTo>
                  <a:cubicBezTo>
                    <a:pt x="7" y="1"/>
                    <a:pt x="6" y="0"/>
                    <a:pt x="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8" name="Freeform 197"/>
            <p:cNvSpPr/>
            <p:nvPr/>
          </p:nvSpPr>
          <p:spPr bwMode="auto">
            <a:xfrm>
              <a:off x="3501" y="2799"/>
              <a:ext cx="43" cy="35"/>
            </a:xfrm>
            <a:custGeom>
              <a:avLst/>
              <a:gdLst>
                <a:gd name="T0" fmla="*/ 3 w 10"/>
                <a:gd name="T1" fmla="*/ 7 h 8"/>
                <a:gd name="T2" fmla="*/ 6 w 10"/>
                <a:gd name="T3" fmla="*/ 6 h 8"/>
                <a:gd name="T4" fmla="*/ 6 w 10"/>
                <a:gd name="T5" fmla="*/ 6 h 8"/>
                <a:gd name="T6" fmla="*/ 7 w 10"/>
                <a:gd name="T7" fmla="*/ 8 h 8"/>
                <a:gd name="T8" fmla="*/ 7 w 10"/>
                <a:gd name="T9" fmla="*/ 5 h 8"/>
                <a:gd name="T10" fmla="*/ 6 w 10"/>
                <a:gd name="T11" fmla="*/ 5 h 8"/>
                <a:gd name="T12" fmla="*/ 5 w 10"/>
                <a:gd name="T13" fmla="*/ 3 h 8"/>
                <a:gd name="T14" fmla="*/ 5 w 10"/>
                <a:gd name="T15" fmla="*/ 3 h 8"/>
                <a:gd name="T16" fmla="*/ 4 w 10"/>
                <a:gd name="T17" fmla="*/ 2 h 8"/>
                <a:gd name="T18" fmla="*/ 1 w 10"/>
                <a:gd name="T19" fmla="*/ 5 h 8"/>
                <a:gd name="T20" fmla="*/ 3 w 10"/>
                <a:gd name="T21"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8">
                  <a:moveTo>
                    <a:pt x="3" y="7"/>
                  </a:moveTo>
                  <a:cubicBezTo>
                    <a:pt x="4" y="8"/>
                    <a:pt x="5" y="7"/>
                    <a:pt x="6" y="6"/>
                  </a:cubicBezTo>
                  <a:cubicBezTo>
                    <a:pt x="6" y="6"/>
                    <a:pt x="6" y="6"/>
                    <a:pt x="6" y="6"/>
                  </a:cubicBezTo>
                  <a:cubicBezTo>
                    <a:pt x="5" y="7"/>
                    <a:pt x="5" y="8"/>
                    <a:pt x="7" y="8"/>
                  </a:cubicBezTo>
                  <a:cubicBezTo>
                    <a:pt x="9" y="8"/>
                    <a:pt x="10" y="5"/>
                    <a:pt x="7" y="5"/>
                  </a:cubicBezTo>
                  <a:cubicBezTo>
                    <a:pt x="7" y="5"/>
                    <a:pt x="7" y="5"/>
                    <a:pt x="6" y="5"/>
                  </a:cubicBezTo>
                  <a:cubicBezTo>
                    <a:pt x="7" y="4"/>
                    <a:pt x="7" y="3"/>
                    <a:pt x="5" y="3"/>
                  </a:cubicBezTo>
                  <a:cubicBezTo>
                    <a:pt x="5" y="3"/>
                    <a:pt x="5" y="3"/>
                    <a:pt x="5" y="3"/>
                  </a:cubicBezTo>
                  <a:cubicBezTo>
                    <a:pt x="5" y="3"/>
                    <a:pt x="4" y="2"/>
                    <a:pt x="4" y="2"/>
                  </a:cubicBezTo>
                  <a:cubicBezTo>
                    <a:pt x="3" y="0"/>
                    <a:pt x="0" y="3"/>
                    <a:pt x="1" y="5"/>
                  </a:cubicBezTo>
                  <a:cubicBezTo>
                    <a:pt x="2" y="5"/>
                    <a:pt x="2" y="6"/>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9" name="Freeform 198"/>
            <p:cNvSpPr/>
            <p:nvPr/>
          </p:nvSpPr>
          <p:spPr bwMode="auto">
            <a:xfrm>
              <a:off x="3479" y="2803"/>
              <a:ext cx="22" cy="18"/>
            </a:xfrm>
            <a:custGeom>
              <a:avLst/>
              <a:gdLst>
                <a:gd name="T0" fmla="*/ 2 w 5"/>
                <a:gd name="T1" fmla="*/ 4 h 4"/>
                <a:gd name="T2" fmla="*/ 3 w 5"/>
                <a:gd name="T3" fmla="*/ 0 h 4"/>
                <a:gd name="T4" fmla="*/ 3 w 5"/>
                <a:gd name="T5" fmla="*/ 0 h 4"/>
                <a:gd name="T6" fmla="*/ 2 w 5"/>
                <a:gd name="T7" fmla="*/ 4 h 4"/>
                <a:gd name="T8" fmla="*/ 2 w 5"/>
                <a:gd name="T9" fmla="*/ 4 h 4"/>
              </a:gdLst>
              <a:ahLst/>
              <a:cxnLst>
                <a:cxn ang="0">
                  <a:pos x="T0" y="T1"/>
                </a:cxn>
                <a:cxn ang="0">
                  <a:pos x="T2" y="T3"/>
                </a:cxn>
                <a:cxn ang="0">
                  <a:pos x="T4" y="T5"/>
                </a:cxn>
                <a:cxn ang="0">
                  <a:pos x="T6" y="T7"/>
                </a:cxn>
                <a:cxn ang="0">
                  <a:pos x="T8" y="T9"/>
                </a:cxn>
              </a:cxnLst>
              <a:rect l="0" t="0" r="r" b="b"/>
              <a:pathLst>
                <a:path w="5" h="4">
                  <a:moveTo>
                    <a:pt x="2" y="4"/>
                  </a:moveTo>
                  <a:cubicBezTo>
                    <a:pt x="4" y="4"/>
                    <a:pt x="5" y="0"/>
                    <a:pt x="3" y="0"/>
                  </a:cubicBezTo>
                  <a:cubicBezTo>
                    <a:pt x="3" y="0"/>
                    <a:pt x="3" y="0"/>
                    <a:pt x="3" y="0"/>
                  </a:cubicBezTo>
                  <a:cubicBezTo>
                    <a:pt x="1" y="0"/>
                    <a:pt x="0" y="4"/>
                    <a:pt x="2" y="4"/>
                  </a:cubicBezTo>
                  <a:cubicBezTo>
                    <a:pt x="2" y="4"/>
                    <a:pt x="2"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0" name="Freeform 199"/>
            <p:cNvSpPr/>
            <p:nvPr/>
          </p:nvSpPr>
          <p:spPr bwMode="auto">
            <a:xfrm>
              <a:off x="3471" y="2756"/>
              <a:ext cx="34" cy="43"/>
            </a:xfrm>
            <a:custGeom>
              <a:avLst/>
              <a:gdLst>
                <a:gd name="T0" fmla="*/ 4 w 8"/>
                <a:gd name="T1" fmla="*/ 7 h 10"/>
                <a:gd name="T2" fmla="*/ 5 w 8"/>
                <a:gd name="T3" fmla="*/ 10 h 10"/>
                <a:gd name="T4" fmla="*/ 6 w 8"/>
                <a:gd name="T5" fmla="*/ 6 h 10"/>
                <a:gd name="T6" fmla="*/ 7 w 8"/>
                <a:gd name="T7" fmla="*/ 5 h 10"/>
                <a:gd name="T8" fmla="*/ 6 w 8"/>
                <a:gd name="T9" fmla="*/ 2 h 10"/>
                <a:gd name="T10" fmla="*/ 4 w 8"/>
                <a:gd name="T11" fmla="*/ 1 h 10"/>
                <a:gd name="T12" fmla="*/ 2 w 8"/>
                <a:gd name="T13" fmla="*/ 4 h 10"/>
                <a:gd name="T14" fmla="*/ 4 w 8"/>
                <a:gd name="T15" fmla="*/ 7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4" y="7"/>
                  </a:moveTo>
                  <a:cubicBezTo>
                    <a:pt x="3" y="8"/>
                    <a:pt x="3" y="10"/>
                    <a:pt x="5" y="10"/>
                  </a:cubicBezTo>
                  <a:cubicBezTo>
                    <a:pt x="6" y="10"/>
                    <a:pt x="7" y="7"/>
                    <a:pt x="6" y="6"/>
                  </a:cubicBezTo>
                  <a:cubicBezTo>
                    <a:pt x="7" y="6"/>
                    <a:pt x="7" y="6"/>
                    <a:pt x="7" y="5"/>
                  </a:cubicBezTo>
                  <a:cubicBezTo>
                    <a:pt x="8" y="4"/>
                    <a:pt x="7" y="2"/>
                    <a:pt x="6" y="2"/>
                  </a:cubicBezTo>
                  <a:cubicBezTo>
                    <a:pt x="5" y="2"/>
                    <a:pt x="5" y="1"/>
                    <a:pt x="4" y="1"/>
                  </a:cubicBezTo>
                  <a:cubicBezTo>
                    <a:pt x="3" y="0"/>
                    <a:pt x="0" y="3"/>
                    <a:pt x="2" y="4"/>
                  </a:cubicBezTo>
                  <a:cubicBezTo>
                    <a:pt x="3" y="5"/>
                    <a:pt x="4" y="6"/>
                    <a:pt x="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1" name="Freeform 200"/>
            <p:cNvSpPr/>
            <p:nvPr/>
          </p:nvSpPr>
          <p:spPr bwMode="auto">
            <a:xfrm>
              <a:off x="3458" y="2765"/>
              <a:ext cx="13" cy="25"/>
            </a:xfrm>
            <a:custGeom>
              <a:avLst/>
              <a:gdLst>
                <a:gd name="T0" fmla="*/ 3 w 3"/>
                <a:gd name="T1" fmla="*/ 3 h 6"/>
                <a:gd name="T2" fmla="*/ 3 w 3"/>
                <a:gd name="T3" fmla="*/ 2 h 6"/>
                <a:gd name="T4" fmla="*/ 0 w 3"/>
                <a:gd name="T5" fmla="*/ 3 h 6"/>
                <a:gd name="T6" fmla="*/ 0 w 3"/>
                <a:gd name="T7" fmla="*/ 4 h 6"/>
                <a:gd name="T8" fmla="*/ 3 w 3"/>
                <a:gd name="T9" fmla="*/ 3 h 6"/>
              </a:gdLst>
              <a:ahLst/>
              <a:cxnLst>
                <a:cxn ang="0">
                  <a:pos x="T0" y="T1"/>
                </a:cxn>
                <a:cxn ang="0">
                  <a:pos x="T2" y="T3"/>
                </a:cxn>
                <a:cxn ang="0">
                  <a:pos x="T4" y="T5"/>
                </a:cxn>
                <a:cxn ang="0">
                  <a:pos x="T6" y="T7"/>
                </a:cxn>
                <a:cxn ang="0">
                  <a:pos x="T8" y="T9"/>
                </a:cxn>
              </a:cxnLst>
              <a:rect l="0" t="0" r="r" b="b"/>
              <a:pathLst>
                <a:path w="3" h="6">
                  <a:moveTo>
                    <a:pt x="3" y="3"/>
                  </a:moveTo>
                  <a:cubicBezTo>
                    <a:pt x="3" y="2"/>
                    <a:pt x="3" y="2"/>
                    <a:pt x="3" y="2"/>
                  </a:cubicBezTo>
                  <a:cubicBezTo>
                    <a:pt x="3" y="0"/>
                    <a:pt x="0" y="1"/>
                    <a:pt x="0" y="3"/>
                  </a:cubicBezTo>
                  <a:cubicBezTo>
                    <a:pt x="0" y="3"/>
                    <a:pt x="0" y="3"/>
                    <a:pt x="0" y="4"/>
                  </a:cubicBezTo>
                  <a:cubicBezTo>
                    <a:pt x="0" y="6"/>
                    <a:pt x="3" y="4"/>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2" name="Freeform 201"/>
            <p:cNvSpPr/>
            <p:nvPr/>
          </p:nvSpPr>
          <p:spPr bwMode="auto">
            <a:xfrm>
              <a:off x="3445" y="2709"/>
              <a:ext cx="26" cy="25"/>
            </a:xfrm>
            <a:custGeom>
              <a:avLst/>
              <a:gdLst>
                <a:gd name="T0" fmla="*/ 3 w 6"/>
                <a:gd name="T1" fmla="*/ 6 h 6"/>
                <a:gd name="T2" fmla="*/ 4 w 6"/>
                <a:gd name="T3" fmla="*/ 6 h 6"/>
                <a:gd name="T4" fmla="*/ 6 w 6"/>
                <a:gd name="T5" fmla="*/ 3 h 6"/>
                <a:gd name="T6" fmla="*/ 6 w 6"/>
                <a:gd name="T7" fmla="*/ 2 h 6"/>
                <a:gd name="T8" fmla="*/ 3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3" y="6"/>
                    <a:pt x="4" y="6"/>
                    <a:pt x="4" y="6"/>
                  </a:cubicBezTo>
                  <a:cubicBezTo>
                    <a:pt x="5" y="5"/>
                    <a:pt x="6" y="4"/>
                    <a:pt x="6" y="3"/>
                  </a:cubicBezTo>
                  <a:cubicBezTo>
                    <a:pt x="6" y="3"/>
                    <a:pt x="6" y="3"/>
                    <a:pt x="6" y="2"/>
                  </a:cubicBezTo>
                  <a:cubicBezTo>
                    <a:pt x="6" y="0"/>
                    <a:pt x="4" y="1"/>
                    <a:pt x="3" y="3"/>
                  </a:cubicBezTo>
                  <a:cubicBezTo>
                    <a:pt x="1" y="3"/>
                    <a:pt x="0" y="6"/>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3" name="Freeform 202"/>
            <p:cNvSpPr/>
            <p:nvPr/>
          </p:nvSpPr>
          <p:spPr bwMode="auto">
            <a:xfrm>
              <a:off x="3431" y="2730"/>
              <a:ext cx="14" cy="26"/>
            </a:xfrm>
            <a:custGeom>
              <a:avLst/>
              <a:gdLst>
                <a:gd name="T0" fmla="*/ 3 w 3"/>
                <a:gd name="T1" fmla="*/ 3 h 6"/>
                <a:gd name="T2" fmla="*/ 3 w 3"/>
                <a:gd name="T3" fmla="*/ 2 h 6"/>
                <a:gd name="T4" fmla="*/ 2 w 3"/>
                <a:gd name="T5" fmla="*/ 0 h 6"/>
                <a:gd name="T6" fmla="*/ 0 w 3"/>
                <a:gd name="T7" fmla="*/ 4 h 6"/>
                <a:gd name="T8" fmla="*/ 3 w 3"/>
                <a:gd name="T9" fmla="*/ 3 h 6"/>
              </a:gdLst>
              <a:ahLst/>
              <a:cxnLst>
                <a:cxn ang="0">
                  <a:pos x="T0" y="T1"/>
                </a:cxn>
                <a:cxn ang="0">
                  <a:pos x="T2" y="T3"/>
                </a:cxn>
                <a:cxn ang="0">
                  <a:pos x="T4" y="T5"/>
                </a:cxn>
                <a:cxn ang="0">
                  <a:pos x="T6" y="T7"/>
                </a:cxn>
                <a:cxn ang="0">
                  <a:pos x="T8" y="T9"/>
                </a:cxn>
              </a:cxnLst>
              <a:rect l="0" t="0" r="r" b="b"/>
              <a:pathLst>
                <a:path w="3" h="6">
                  <a:moveTo>
                    <a:pt x="3" y="3"/>
                  </a:moveTo>
                  <a:cubicBezTo>
                    <a:pt x="3" y="3"/>
                    <a:pt x="3" y="2"/>
                    <a:pt x="3" y="2"/>
                  </a:cubicBezTo>
                  <a:cubicBezTo>
                    <a:pt x="3" y="1"/>
                    <a:pt x="3" y="0"/>
                    <a:pt x="2" y="0"/>
                  </a:cubicBezTo>
                  <a:cubicBezTo>
                    <a:pt x="0" y="1"/>
                    <a:pt x="0" y="2"/>
                    <a:pt x="0" y="4"/>
                  </a:cubicBezTo>
                  <a:cubicBezTo>
                    <a:pt x="0" y="6"/>
                    <a:pt x="2" y="5"/>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4" name="Freeform 203"/>
            <p:cNvSpPr/>
            <p:nvPr/>
          </p:nvSpPr>
          <p:spPr bwMode="auto">
            <a:xfrm>
              <a:off x="3445" y="2739"/>
              <a:ext cx="34" cy="17"/>
            </a:xfrm>
            <a:custGeom>
              <a:avLst/>
              <a:gdLst>
                <a:gd name="T0" fmla="*/ 6 w 8"/>
                <a:gd name="T1" fmla="*/ 0 h 4"/>
                <a:gd name="T2" fmla="*/ 3 w 8"/>
                <a:gd name="T3" fmla="*/ 0 h 4"/>
                <a:gd name="T4" fmla="*/ 3 w 8"/>
                <a:gd name="T5" fmla="*/ 4 h 4"/>
                <a:gd name="T6" fmla="*/ 5 w 8"/>
                <a:gd name="T7" fmla="*/ 4 h 4"/>
                <a:gd name="T8" fmla="*/ 6 w 8"/>
                <a:gd name="T9" fmla="*/ 0 h 4"/>
              </a:gdLst>
              <a:ahLst/>
              <a:cxnLst>
                <a:cxn ang="0">
                  <a:pos x="T0" y="T1"/>
                </a:cxn>
                <a:cxn ang="0">
                  <a:pos x="T2" y="T3"/>
                </a:cxn>
                <a:cxn ang="0">
                  <a:pos x="T4" y="T5"/>
                </a:cxn>
                <a:cxn ang="0">
                  <a:pos x="T6" y="T7"/>
                </a:cxn>
                <a:cxn ang="0">
                  <a:pos x="T8" y="T9"/>
                </a:cxn>
              </a:cxnLst>
              <a:rect l="0" t="0" r="r" b="b"/>
              <a:pathLst>
                <a:path w="8" h="4">
                  <a:moveTo>
                    <a:pt x="6" y="0"/>
                  </a:moveTo>
                  <a:cubicBezTo>
                    <a:pt x="5" y="0"/>
                    <a:pt x="4" y="0"/>
                    <a:pt x="3" y="0"/>
                  </a:cubicBezTo>
                  <a:cubicBezTo>
                    <a:pt x="2" y="0"/>
                    <a:pt x="0" y="4"/>
                    <a:pt x="3" y="4"/>
                  </a:cubicBezTo>
                  <a:cubicBezTo>
                    <a:pt x="3" y="4"/>
                    <a:pt x="4" y="4"/>
                    <a:pt x="5" y="4"/>
                  </a:cubicBezTo>
                  <a:cubicBezTo>
                    <a:pt x="7" y="4"/>
                    <a:pt x="8" y="0"/>
                    <a:pt x="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5" name="Freeform 204"/>
            <p:cNvSpPr/>
            <p:nvPr/>
          </p:nvSpPr>
          <p:spPr bwMode="auto">
            <a:xfrm>
              <a:off x="3436" y="2683"/>
              <a:ext cx="26" cy="30"/>
            </a:xfrm>
            <a:custGeom>
              <a:avLst/>
              <a:gdLst>
                <a:gd name="T0" fmla="*/ 2 w 6"/>
                <a:gd name="T1" fmla="*/ 5 h 7"/>
                <a:gd name="T2" fmla="*/ 4 w 6"/>
                <a:gd name="T3" fmla="*/ 2 h 7"/>
                <a:gd name="T4" fmla="*/ 4 w 6"/>
                <a:gd name="T5" fmla="*/ 2 h 7"/>
                <a:gd name="T6" fmla="*/ 2 w 6"/>
                <a:gd name="T7" fmla="*/ 5 h 7"/>
                <a:gd name="T8" fmla="*/ 2 w 6"/>
                <a:gd name="T9" fmla="*/ 5 h 7"/>
              </a:gdLst>
              <a:ahLst/>
              <a:cxnLst>
                <a:cxn ang="0">
                  <a:pos x="T0" y="T1"/>
                </a:cxn>
                <a:cxn ang="0">
                  <a:pos x="T2" y="T3"/>
                </a:cxn>
                <a:cxn ang="0">
                  <a:pos x="T4" y="T5"/>
                </a:cxn>
                <a:cxn ang="0">
                  <a:pos x="T6" y="T7"/>
                </a:cxn>
                <a:cxn ang="0">
                  <a:pos x="T8" y="T9"/>
                </a:cxn>
              </a:cxnLst>
              <a:rect l="0" t="0" r="r" b="b"/>
              <a:pathLst>
                <a:path w="6" h="7">
                  <a:moveTo>
                    <a:pt x="2" y="5"/>
                  </a:moveTo>
                  <a:cubicBezTo>
                    <a:pt x="4" y="7"/>
                    <a:pt x="6" y="4"/>
                    <a:pt x="4" y="2"/>
                  </a:cubicBezTo>
                  <a:cubicBezTo>
                    <a:pt x="4" y="2"/>
                    <a:pt x="4" y="2"/>
                    <a:pt x="4" y="2"/>
                  </a:cubicBezTo>
                  <a:cubicBezTo>
                    <a:pt x="3" y="0"/>
                    <a:pt x="0" y="4"/>
                    <a:pt x="2" y="5"/>
                  </a:cubicBezTo>
                  <a:cubicBezTo>
                    <a:pt x="2" y="5"/>
                    <a:pt x="2"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6" name="Freeform 205"/>
            <p:cNvSpPr/>
            <p:nvPr/>
          </p:nvSpPr>
          <p:spPr bwMode="auto">
            <a:xfrm>
              <a:off x="3414" y="2683"/>
              <a:ext cx="31" cy="43"/>
            </a:xfrm>
            <a:custGeom>
              <a:avLst/>
              <a:gdLst>
                <a:gd name="T0" fmla="*/ 1 w 7"/>
                <a:gd name="T1" fmla="*/ 6 h 10"/>
                <a:gd name="T2" fmla="*/ 2 w 7"/>
                <a:gd name="T3" fmla="*/ 8 h 10"/>
                <a:gd name="T4" fmla="*/ 3 w 7"/>
                <a:gd name="T5" fmla="*/ 8 h 10"/>
                <a:gd name="T6" fmla="*/ 6 w 7"/>
                <a:gd name="T7" fmla="*/ 5 h 10"/>
                <a:gd name="T8" fmla="*/ 4 w 7"/>
                <a:gd name="T9" fmla="*/ 4 h 10"/>
                <a:gd name="T10" fmla="*/ 3 w 7"/>
                <a:gd name="T11" fmla="*/ 4 h 10"/>
                <a:gd name="T12" fmla="*/ 3 w 7"/>
                <a:gd name="T13" fmla="*/ 4 h 10"/>
                <a:gd name="T14" fmla="*/ 3 w 7"/>
                <a:gd name="T15" fmla="*/ 1 h 10"/>
                <a:gd name="T16" fmla="*/ 0 w 7"/>
                <a:gd name="T17" fmla="*/ 4 h 10"/>
                <a:gd name="T18" fmla="*/ 1 w 7"/>
                <a:gd name="T19"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10">
                  <a:moveTo>
                    <a:pt x="1" y="6"/>
                  </a:moveTo>
                  <a:cubicBezTo>
                    <a:pt x="1" y="6"/>
                    <a:pt x="1" y="8"/>
                    <a:pt x="2" y="8"/>
                  </a:cubicBezTo>
                  <a:cubicBezTo>
                    <a:pt x="3" y="8"/>
                    <a:pt x="3" y="8"/>
                    <a:pt x="3" y="8"/>
                  </a:cubicBezTo>
                  <a:cubicBezTo>
                    <a:pt x="5" y="10"/>
                    <a:pt x="7" y="7"/>
                    <a:pt x="6" y="5"/>
                  </a:cubicBezTo>
                  <a:cubicBezTo>
                    <a:pt x="5" y="5"/>
                    <a:pt x="4" y="4"/>
                    <a:pt x="4" y="4"/>
                  </a:cubicBezTo>
                  <a:cubicBezTo>
                    <a:pt x="4" y="4"/>
                    <a:pt x="3" y="4"/>
                    <a:pt x="3" y="4"/>
                  </a:cubicBezTo>
                  <a:cubicBezTo>
                    <a:pt x="3" y="4"/>
                    <a:pt x="3" y="4"/>
                    <a:pt x="3" y="4"/>
                  </a:cubicBezTo>
                  <a:cubicBezTo>
                    <a:pt x="5" y="3"/>
                    <a:pt x="5" y="0"/>
                    <a:pt x="3" y="1"/>
                  </a:cubicBezTo>
                  <a:cubicBezTo>
                    <a:pt x="1" y="1"/>
                    <a:pt x="1" y="2"/>
                    <a:pt x="0" y="4"/>
                  </a:cubicBezTo>
                  <a:cubicBezTo>
                    <a:pt x="0" y="5"/>
                    <a:pt x="1"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7" name="Freeform 206"/>
            <p:cNvSpPr/>
            <p:nvPr/>
          </p:nvSpPr>
          <p:spPr bwMode="auto">
            <a:xfrm>
              <a:off x="3397" y="2691"/>
              <a:ext cx="17" cy="35"/>
            </a:xfrm>
            <a:custGeom>
              <a:avLst/>
              <a:gdLst>
                <a:gd name="T0" fmla="*/ 4 w 4"/>
                <a:gd name="T1" fmla="*/ 4 h 8"/>
                <a:gd name="T2" fmla="*/ 4 w 4"/>
                <a:gd name="T3" fmla="*/ 3 h 8"/>
                <a:gd name="T4" fmla="*/ 0 w 4"/>
                <a:gd name="T5" fmla="*/ 4 h 8"/>
                <a:gd name="T6" fmla="*/ 0 w 4"/>
                <a:gd name="T7" fmla="*/ 5 h 8"/>
                <a:gd name="T8" fmla="*/ 4 w 4"/>
                <a:gd name="T9" fmla="*/ 4 h 8"/>
              </a:gdLst>
              <a:ahLst/>
              <a:cxnLst>
                <a:cxn ang="0">
                  <a:pos x="T0" y="T1"/>
                </a:cxn>
                <a:cxn ang="0">
                  <a:pos x="T2" y="T3"/>
                </a:cxn>
                <a:cxn ang="0">
                  <a:pos x="T4" y="T5"/>
                </a:cxn>
                <a:cxn ang="0">
                  <a:pos x="T6" y="T7"/>
                </a:cxn>
                <a:cxn ang="0">
                  <a:pos x="T8" y="T9"/>
                </a:cxn>
              </a:cxnLst>
              <a:rect l="0" t="0" r="r" b="b"/>
              <a:pathLst>
                <a:path w="4" h="8">
                  <a:moveTo>
                    <a:pt x="4" y="4"/>
                  </a:moveTo>
                  <a:cubicBezTo>
                    <a:pt x="4" y="4"/>
                    <a:pt x="4" y="3"/>
                    <a:pt x="4" y="3"/>
                  </a:cubicBezTo>
                  <a:cubicBezTo>
                    <a:pt x="4" y="0"/>
                    <a:pt x="0" y="2"/>
                    <a:pt x="0" y="4"/>
                  </a:cubicBezTo>
                  <a:cubicBezTo>
                    <a:pt x="0" y="4"/>
                    <a:pt x="0" y="5"/>
                    <a:pt x="0" y="5"/>
                  </a:cubicBezTo>
                  <a:cubicBezTo>
                    <a:pt x="0" y="8"/>
                    <a:pt x="4" y="6"/>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8" name="Freeform 207"/>
            <p:cNvSpPr/>
            <p:nvPr/>
          </p:nvSpPr>
          <p:spPr bwMode="auto">
            <a:xfrm>
              <a:off x="3397" y="2665"/>
              <a:ext cx="21" cy="18"/>
            </a:xfrm>
            <a:custGeom>
              <a:avLst/>
              <a:gdLst>
                <a:gd name="T0" fmla="*/ 2 w 5"/>
                <a:gd name="T1" fmla="*/ 4 h 4"/>
                <a:gd name="T2" fmla="*/ 3 w 5"/>
                <a:gd name="T3" fmla="*/ 0 h 4"/>
                <a:gd name="T4" fmla="*/ 2 w 5"/>
                <a:gd name="T5" fmla="*/ 4 h 4"/>
              </a:gdLst>
              <a:ahLst/>
              <a:cxnLst>
                <a:cxn ang="0">
                  <a:pos x="T0" y="T1"/>
                </a:cxn>
                <a:cxn ang="0">
                  <a:pos x="T2" y="T3"/>
                </a:cxn>
                <a:cxn ang="0">
                  <a:pos x="T4" y="T5"/>
                </a:cxn>
              </a:cxnLst>
              <a:rect l="0" t="0" r="r" b="b"/>
              <a:pathLst>
                <a:path w="5" h="4">
                  <a:moveTo>
                    <a:pt x="2" y="4"/>
                  </a:moveTo>
                  <a:cubicBezTo>
                    <a:pt x="4" y="4"/>
                    <a:pt x="5" y="0"/>
                    <a:pt x="3" y="0"/>
                  </a:cubicBezTo>
                  <a:cubicBezTo>
                    <a:pt x="1" y="0"/>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9" name="Freeform 208"/>
            <p:cNvSpPr/>
            <p:nvPr/>
          </p:nvSpPr>
          <p:spPr bwMode="auto">
            <a:xfrm>
              <a:off x="3362" y="2661"/>
              <a:ext cx="26" cy="17"/>
            </a:xfrm>
            <a:custGeom>
              <a:avLst/>
              <a:gdLst>
                <a:gd name="T0" fmla="*/ 2 w 6"/>
                <a:gd name="T1" fmla="*/ 4 h 4"/>
                <a:gd name="T2" fmla="*/ 5 w 6"/>
                <a:gd name="T3" fmla="*/ 4 h 4"/>
                <a:gd name="T4" fmla="*/ 6 w 6"/>
                <a:gd name="T5" fmla="*/ 1 h 4"/>
                <a:gd name="T6" fmla="*/ 4 w 6"/>
                <a:gd name="T7" fmla="*/ 0 h 4"/>
                <a:gd name="T8" fmla="*/ 3 w 6"/>
                <a:gd name="T9" fmla="*/ 1 h 4"/>
                <a:gd name="T10" fmla="*/ 2 w 6"/>
                <a:gd name="T11" fmla="*/ 4 h 4"/>
              </a:gdLst>
              <a:ahLst/>
              <a:cxnLst>
                <a:cxn ang="0">
                  <a:pos x="T0" y="T1"/>
                </a:cxn>
                <a:cxn ang="0">
                  <a:pos x="T2" y="T3"/>
                </a:cxn>
                <a:cxn ang="0">
                  <a:pos x="T4" y="T5"/>
                </a:cxn>
                <a:cxn ang="0">
                  <a:pos x="T6" y="T7"/>
                </a:cxn>
                <a:cxn ang="0">
                  <a:pos x="T8" y="T9"/>
                </a:cxn>
                <a:cxn ang="0">
                  <a:pos x="T10" y="T11"/>
                </a:cxn>
              </a:cxnLst>
              <a:rect l="0" t="0" r="r" b="b"/>
              <a:pathLst>
                <a:path w="6" h="4">
                  <a:moveTo>
                    <a:pt x="2" y="4"/>
                  </a:moveTo>
                  <a:cubicBezTo>
                    <a:pt x="3" y="4"/>
                    <a:pt x="4" y="4"/>
                    <a:pt x="5" y="4"/>
                  </a:cubicBezTo>
                  <a:cubicBezTo>
                    <a:pt x="5" y="3"/>
                    <a:pt x="6" y="2"/>
                    <a:pt x="6" y="1"/>
                  </a:cubicBezTo>
                  <a:cubicBezTo>
                    <a:pt x="6" y="0"/>
                    <a:pt x="4" y="0"/>
                    <a:pt x="4" y="0"/>
                  </a:cubicBezTo>
                  <a:cubicBezTo>
                    <a:pt x="3" y="1"/>
                    <a:pt x="3" y="1"/>
                    <a:pt x="3" y="1"/>
                  </a:cubicBezTo>
                  <a:cubicBezTo>
                    <a:pt x="1" y="1"/>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0" name="Freeform 209"/>
            <p:cNvSpPr/>
            <p:nvPr/>
          </p:nvSpPr>
          <p:spPr bwMode="auto">
            <a:xfrm>
              <a:off x="3332" y="2661"/>
              <a:ext cx="21" cy="30"/>
            </a:xfrm>
            <a:custGeom>
              <a:avLst/>
              <a:gdLst>
                <a:gd name="T0" fmla="*/ 1 w 5"/>
                <a:gd name="T1" fmla="*/ 6 h 7"/>
                <a:gd name="T2" fmla="*/ 4 w 5"/>
                <a:gd name="T3" fmla="*/ 5 h 7"/>
                <a:gd name="T4" fmla="*/ 5 w 5"/>
                <a:gd name="T5" fmla="*/ 2 h 7"/>
                <a:gd name="T6" fmla="*/ 1 w 5"/>
                <a:gd name="T7" fmla="*/ 3 h 7"/>
                <a:gd name="T8" fmla="*/ 1 w 5"/>
                <a:gd name="T9" fmla="*/ 4 h 7"/>
                <a:gd name="T10" fmla="*/ 1 w 5"/>
                <a:gd name="T11" fmla="*/ 6 h 7"/>
              </a:gdLst>
              <a:ahLst/>
              <a:cxnLst>
                <a:cxn ang="0">
                  <a:pos x="T0" y="T1"/>
                </a:cxn>
                <a:cxn ang="0">
                  <a:pos x="T2" y="T3"/>
                </a:cxn>
                <a:cxn ang="0">
                  <a:pos x="T4" y="T5"/>
                </a:cxn>
                <a:cxn ang="0">
                  <a:pos x="T6" y="T7"/>
                </a:cxn>
                <a:cxn ang="0">
                  <a:pos x="T8" y="T9"/>
                </a:cxn>
                <a:cxn ang="0">
                  <a:pos x="T10" y="T11"/>
                </a:cxn>
              </a:cxnLst>
              <a:rect l="0" t="0" r="r" b="b"/>
              <a:pathLst>
                <a:path w="5" h="7">
                  <a:moveTo>
                    <a:pt x="1" y="6"/>
                  </a:moveTo>
                  <a:cubicBezTo>
                    <a:pt x="2" y="7"/>
                    <a:pt x="3" y="6"/>
                    <a:pt x="4" y="5"/>
                  </a:cubicBezTo>
                  <a:cubicBezTo>
                    <a:pt x="4" y="4"/>
                    <a:pt x="5" y="3"/>
                    <a:pt x="5" y="2"/>
                  </a:cubicBezTo>
                  <a:cubicBezTo>
                    <a:pt x="5" y="0"/>
                    <a:pt x="2" y="0"/>
                    <a:pt x="1" y="3"/>
                  </a:cubicBezTo>
                  <a:cubicBezTo>
                    <a:pt x="1" y="3"/>
                    <a:pt x="1" y="4"/>
                    <a:pt x="1" y="4"/>
                  </a:cubicBezTo>
                  <a:cubicBezTo>
                    <a:pt x="0" y="5"/>
                    <a:pt x="1" y="6"/>
                    <a:pt x="1"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1" name="Freeform 210"/>
            <p:cNvSpPr/>
            <p:nvPr/>
          </p:nvSpPr>
          <p:spPr bwMode="auto">
            <a:xfrm>
              <a:off x="3314" y="2674"/>
              <a:ext cx="13" cy="26"/>
            </a:xfrm>
            <a:custGeom>
              <a:avLst/>
              <a:gdLst>
                <a:gd name="T0" fmla="*/ 0 w 3"/>
                <a:gd name="T1" fmla="*/ 3 h 6"/>
                <a:gd name="T2" fmla="*/ 0 w 3"/>
                <a:gd name="T3" fmla="*/ 4 h 6"/>
                <a:gd name="T4" fmla="*/ 3 w 3"/>
                <a:gd name="T5" fmla="*/ 3 h 6"/>
                <a:gd name="T6" fmla="*/ 3 w 3"/>
                <a:gd name="T7" fmla="*/ 2 h 6"/>
                <a:gd name="T8" fmla="*/ 0 w 3"/>
                <a:gd name="T9" fmla="*/ 3 h 6"/>
              </a:gdLst>
              <a:ahLst/>
              <a:cxnLst>
                <a:cxn ang="0">
                  <a:pos x="T0" y="T1"/>
                </a:cxn>
                <a:cxn ang="0">
                  <a:pos x="T2" y="T3"/>
                </a:cxn>
                <a:cxn ang="0">
                  <a:pos x="T4" y="T5"/>
                </a:cxn>
                <a:cxn ang="0">
                  <a:pos x="T6" y="T7"/>
                </a:cxn>
                <a:cxn ang="0">
                  <a:pos x="T8" y="T9"/>
                </a:cxn>
              </a:cxnLst>
              <a:rect l="0" t="0" r="r" b="b"/>
              <a:pathLst>
                <a:path w="3" h="6">
                  <a:moveTo>
                    <a:pt x="0" y="3"/>
                  </a:moveTo>
                  <a:cubicBezTo>
                    <a:pt x="0" y="4"/>
                    <a:pt x="0" y="4"/>
                    <a:pt x="0" y="4"/>
                  </a:cubicBezTo>
                  <a:cubicBezTo>
                    <a:pt x="0" y="6"/>
                    <a:pt x="3" y="5"/>
                    <a:pt x="3" y="3"/>
                  </a:cubicBezTo>
                  <a:cubicBezTo>
                    <a:pt x="3" y="3"/>
                    <a:pt x="3" y="2"/>
                    <a:pt x="3" y="2"/>
                  </a:cubicBezTo>
                  <a:cubicBezTo>
                    <a:pt x="3" y="0"/>
                    <a:pt x="0" y="1"/>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2" name="Freeform 211"/>
            <p:cNvSpPr/>
            <p:nvPr/>
          </p:nvSpPr>
          <p:spPr bwMode="auto">
            <a:xfrm>
              <a:off x="3306" y="2648"/>
              <a:ext cx="21" cy="30"/>
            </a:xfrm>
            <a:custGeom>
              <a:avLst/>
              <a:gdLst>
                <a:gd name="T0" fmla="*/ 4 w 5"/>
                <a:gd name="T1" fmla="*/ 4 h 7"/>
                <a:gd name="T2" fmla="*/ 3 w 5"/>
                <a:gd name="T3" fmla="*/ 4 h 7"/>
                <a:gd name="T4" fmla="*/ 1 w 5"/>
                <a:gd name="T5" fmla="*/ 2 h 7"/>
                <a:gd name="T6" fmla="*/ 0 w 5"/>
                <a:gd name="T7" fmla="*/ 5 h 7"/>
                <a:gd name="T8" fmla="*/ 4 w 5"/>
                <a:gd name="T9" fmla="*/ 4 h 7"/>
              </a:gdLst>
              <a:ahLst/>
              <a:cxnLst>
                <a:cxn ang="0">
                  <a:pos x="T0" y="T1"/>
                </a:cxn>
                <a:cxn ang="0">
                  <a:pos x="T2" y="T3"/>
                </a:cxn>
                <a:cxn ang="0">
                  <a:pos x="T4" y="T5"/>
                </a:cxn>
                <a:cxn ang="0">
                  <a:pos x="T6" y="T7"/>
                </a:cxn>
                <a:cxn ang="0">
                  <a:pos x="T8" y="T9"/>
                </a:cxn>
              </a:cxnLst>
              <a:rect l="0" t="0" r="r" b="b"/>
              <a:pathLst>
                <a:path w="5" h="7">
                  <a:moveTo>
                    <a:pt x="4" y="4"/>
                  </a:moveTo>
                  <a:cubicBezTo>
                    <a:pt x="4" y="4"/>
                    <a:pt x="4" y="4"/>
                    <a:pt x="3" y="4"/>
                  </a:cubicBezTo>
                  <a:cubicBezTo>
                    <a:pt x="5" y="2"/>
                    <a:pt x="3" y="0"/>
                    <a:pt x="1" y="2"/>
                  </a:cubicBezTo>
                  <a:cubicBezTo>
                    <a:pt x="0" y="3"/>
                    <a:pt x="0" y="4"/>
                    <a:pt x="0" y="5"/>
                  </a:cubicBezTo>
                  <a:cubicBezTo>
                    <a:pt x="0" y="7"/>
                    <a:pt x="3" y="5"/>
                    <a:pt x="4"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3" name="Freeform 212"/>
            <p:cNvSpPr/>
            <p:nvPr/>
          </p:nvSpPr>
          <p:spPr bwMode="auto">
            <a:xfrm>
              <a:off x="3284" y="2670"/>
              <a:ext cx="26" cy="30"/>
            </a:xfrm>
            <a:custGeom>
              <a:avLst/>
              <a:gdLst>
                <a:gd name="T0" fmla="*/ 4 w 6"/>
                <a:gd name="T1" fmla="*/ 5 h 7"/>
                <a:gd name="T2" fmla="*/ 5 w 6"/>
                <a:gd name="T3" fmla="*/ 3 h 7"/>
                <a:gd name="T4" fmla="*/ 2 w 6"/>
                <a:gd name="T5" fmla="*/ 2 h 7"/>
                <a:gd name="T6" fmla="*/ 1 w 6"/>
                <a:gd name="T7" fmla="*/ 4 h 7"/>
                <a:gd name="T8" fmla="*/ 4 w 6"/>
                <a:gd name="T9" fmla="*/ 5 h 7"/>
              </a:gdLst>
              <a:ahLst/>
              <a:cxnLst>
                <a:cxn ang="0">
                  <a:pos x="T0" y="T1"/>
                </a:cxn>
                <a:cxn ang="0">
                  <a:pos x="T2" y="T3"/>
                </a:cxn>
                <a:cxn ang="0">
                  <a:pos x="T4" y="T5"/>
                </a:cxn>
                <a:cxn ang="0">
                  <a:pos x="T6" y="T7"/>
                </a:cxn>
                <a:cxn ang="0">
                  <a:pos x="T8" y="T9"/>
                </a:cxn>
              </a:cxnLst>
              <a:rect l="0" t="0" r="r" b="b"/>
              <a:pathLst>
                <a:path w="6" h="7">
                  <a:moveTo>
                    <a:pt x="4" y="5"/>
                  </a:moveTo>
                  <a:cubicBezTo>
                    <a:pt x="4" y="4"/>
                    <a:pt x="4" y="4"/>
                    <a:pt x="5" y="3"/>
                  </a:cubicBezTo>
                  <a:cubicBezTo>
                    <a:pt x="6" y="1"/>
                    <a:pt x="2" y="0"/>
                    <a:pt x="2" y="2"/>
                  </a:cubicBezTo>
                  <a:cubicBezTo>
                    <a:pt x="1" y="3"/>
                    <a:pt x="1" y="4"/>
                    <a:pt x="1" y="4"/>
                  </a:cubicBezTo>
                  <a:cubicBezTo>
                    <a:pt x="0" y="7"/>
                    <a:pt x="3" y="7"/>
                    <a:pt x="4"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4" name="Freeform 213"/>
            <p:cNvSpPr/>
            <p:nvPr/>
          </p:nvSpPr>
          <p:spPr bwMode="auto">
            <a:xfrm>
              <a:off x="3262" y="2687"/>
              <a:ext cx="22" cy="26"/>
            </a:xfrm>
            <a:custGeom>
              <a:avLst/>
              <a:gdLst>
                <a:gd name="T0" fmla="*/ 2 w 5"/>
                <a:gd name="T1" fmla="*/ 1 h 6"/>
                <a:gd name="T2" fmla="*/ 2 w 5"/>
                <a:gd name="T3" fmla="*/ 5 h 6"/>
                <a:gd name="T4" fmla="*/ 3 w 5"/>
                <a:gd name="T5" fmla="*/ 5 h 6"/>
                <a:gd name="T6" fmla="*/ 3 w 5"/>
                <a:gd name="T7" fmla="*/ 1 h 6"/>
                <a:gd name="T8" fmla="*/ 2 w 5"/>
                <a:gd name="T9" fmla="*/ 1 h 6"/>
              </a:gdLst>
              <a:ahLst/>
              <a:cxnLst>
                <a:cxn ang="0">
                  <a:pos x="T0" y="T1"/>
                </a:cxn>
                <a:cxn ang="0">
                  <a:pos x="T2" y="T3"/>
                </a:cxn>
                <a:cxn ang="0">
                  <a:pos x="T4" y="T5"/>
                </a:cxn>
                <a:cxn ang="0">
                  <a:pos x="T6" y="T7"/>
                </a:cxn>
                <a:cxn ang="0">
                  <a:pos x="T8" y="T9"/>
                </a:cxn>
              </a:cxnLst>
              <a:rect l="0" t="0" r="r" b="b"/>
              <a:pathLst>
                <a:path w="5" h="6">
                  <a:moveTo>
                    <a:pt x="2" y="1"/>
                  </a:moveTo>
                  <a:cubicBezTo>
                    <a:pt x="0" y="2"/>
                    <a:pt x="0" y="6"/>
                    <a:pt x="2" y="5"/>
                  </a:cubicBezTo>
                  <a:cubicBezTo>
                    <a:pt x="2" y="5"/>
                    <a:pt x="4" y="4"/>
                    <a:pt x="3" y="5"/>
                  </a:cubicBezTo>
                  <a:cubicBezTo>
                    <a:pt x="5" y="4"/>
                    <a:pt x="5" y="0"/>
                    <a:pt x="3" y="1"/>
                  </a:cubicBezTo>
                  <a:cubicBezTo>
                    <a:pt x="3" y="1"/>
                    <a:pt x="1" y="2"/>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5" name="Freeform 214"/>
            <p:cNvSpPr/>
            <p:nvPr/>
          </p:nvSpPr>
          <p:spPr bwMode="auto">
            <a:xfrm>
              <a:off x="3371" y="2704"/>
              <a:ext cx="30" cy="17"/>
            </a:xfrm>
            <a:custGeom>
              <a:avLst/>
              <a:gdLst>
                <a:gd name="T0" fmla="*/ 3 w 7"/>
                <a:gd name="T1" fmla="*/ 4 h 4"/>
                <a:gd name="T2" fmla="*/ 4 w 7"/>
                <a:gd name="T3" fmla="*/ 4 h 4"/>
                <a:gd name="T4" fmla="*/ 5 w 7"/>
                <a:gd name="T5" fmla="*/ 0 h 4"/>
                <a:gd name="T6" fmla="*/ 3 w 7"/>
                <a:gd name="T7" fmla="*/ 0 h 4"/>
                <a:gd name="T8" fmla="*/ 3 w 7"/>
                <a:gd name="T9" fmla="*/ 4 h 4"/>
              </a:gdLst>
              <a:ahLst/>
              <a:cxnLst>
                <a:cxn ang="0">
                  <a:pos x="T0" y="T1"/>
                </a:cxn>
                <a:cxn ang="0">
                  <a:pos x="T2" y="T3"/>
                </a:cxn>
                <a:cxn ang="0">
                  <a:pos x="T4" y="T5"/>
                </a:cxn>
                <a:cxn ang="0">
                  <a:pos x="T6" y="T7"/>
                </a:cxn>
                <a:cxn ang="0">
                  <a:pos x="T8" y="T9"/>
                </a:cxn>
              </a:cxnLst>
              <a:rect l="0" t="0" r="r" b="b"/>
              <a:pathLst>
                <a:path w="7" h="4">
                  <a:moveTo>
                    <a:pt x="3" y="4"/>
                  </a:moveTo>
                  <a:cubicBezTo>
                    <a:pt x="3" y="4"/>
                    <a:pt x="4" y="4"/>
                    <a:pt x="4" y="4"/>
                  </a:cubicBezTo>
                  <a:cubicBezTo>
                    <a:pt x="6" y="4"/>
                    <a:pt x="7" y="0"/>
                    <a:pt x="5" y="0"/>
                  </a:cubicBezTo>
                  <a:cubicBezTo>
                    <a:pt x="5" y="0"/>
                    <a:pt x="4" y="0"/>
                    <a:pt x="3" y="0"/>
                  </a:cubicBezTo>
                  <a:cubicBezTo>
                    <a:pt x="2"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6" name="Freeform 215"/>
            <p:cNvSpPr>
              <a:spLocks noEditPoints="1"/>
            </p:cNvSpPr>
            <p:nvPr/>
          </p:nvSpPr>
          <p:spPr bwMode="auto">
            <a:xfrm>
              <a:off x="3162" y="2851"/>
              <a:ext cx="161" cy="168"/>
            </a:xfrm>
            <a:custGeom>
              <a:avLst/>
              <a:gdLst>
                <a:gd name="T0" fmla="*/ 5 w 37"/>
                <a:gd name="T1" fmla="*/ 9 h 39"/>
                <a:gd name="T2" fmla="*/ 2 w 37"/>
                <a:gd name="T3" fmla="*/ 20 h 39"/>
                <a:gd name="T4" fmla="*/ 2 w 37"/>
                <a:gd name="T5" fmla="*/ 37 h 39"/>
                <a:gd name="T6" fmla="*/ 7 w 37"/>
                <a:gd name="T7" fmla="*/ 38 h 39"/>
                <a:gd name="T8" fmla="*/ 18 w 37"/>
                <a:gd name="T9" fmla="*/ 33 h 39"/>
                <a:gd name="T10" fmla="*/ 31 w 37"/>
                <a:gd name="T11" fmla="*/ 24 h 39"/>
                <a:gd name="T12" fmla="*/ 24 w 37"/>
                <a:gd name="T13" fmla="*/ 4 h 39"/>
                <a:gd name="T14" fmla="*/ 5 w 37"/>
                <a:gd name="T15" fmla="*/ 9 h 39"/>
                <a:gd name="T16" fmla="*/ 22 w 37"/>
                <a:gd name="T17" fmla="*/ 24 h 39"/>
                <a:gd name="T18" fmla="*/ 9 w 37"/>
                <a:gd name="T19" fmla="*/ 31 h 39"/>
                <a:gd name="T20" fmla="*/ 10 w 37"/>
                <a:gd name="T21" fmla="*/ 17 h 39"/>
                <a:gd name="T22" fmla="*/ 19 w 37"/>
                <a:gd name="T23" fmla="*/ 10 h 39"/>
                <a:gd name="T24" fmla="*/ 22 w 37"/>
                <a:gd name="T25"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 h="39">
                  <a:moveTo>
                    <a:pt x="5" y="9"/>
                  </a:moveTo>
                  <a:cubicBezTo>
                    <a:pt x="3" y="12"/>
                    <a:pt x="3" y="16"/>
                    <a:pt x="2" y="20"/>
                  </a:cubicBezTo>
                  <a:cubicBezTo>
                    <a:pt x="2" y="26"/>
                    <a:pt x="0" y="31"/>
                    <a:pt x="2" y="37"/>
                  </a:cubicBezTo>
                  <a:cubicBezTo>
                    <a:pt x="2" y="39"/>
                    <a:pt x="5" y="39"/>
                    <a:pt x="7" y="38"/>
                  </a:cubicBezTo>
                  <a:cubicBezTo>
                    <a:pt x="11" y="37"/>
                    <a:pt x="14" y="35"/>
                    <a:pt x="18" y="33"/>
                  </a:cubicBezTo>
                  <a:cubicBezTo>
                    <a:pt x="22" y="31"/>
                    <a:pt x="28" y="28"/>
                    <a:pt x="31" y="24"/>
                  </a:cubicBezTo>
                  <a:cubicBezTo>
                    <a:pt x="37" y="16"/>
                    <a:pt x="31" y="8"/>
                    <a:pt x="24" y="4"/>
                  </a:cubicBezTo>
                  <a:cubicBezTo>
                    <a:pt x="17" y="0"/>
                    <a:pt x="9" y="3"/>
                    <a:pt x="5" y="9"/>
                  </a:cubicBezTo>
                  <a:close/>
                  <a:moveTo>
                    <a:pt x="22" y="24"/>
                  </a:moveTo>
                  <a:cubicBezTo>
                    <a:pt x="18" y="27"/>
                    <a:pt x="13" y="30"/>
                    <a:pt x="9" y="31"/>
                  </a:cubicBezTo>
                  <a:cubicBezTo>
                    <a:pt x="8" y="26"/>
                    <a:pt x="10" y="21"/>
                    <a:pt x="10" y="17"/>
                  </a:cubicBezTo>
                  <a:cubicBezTo>
                    <a:pt x="10" y="11"/>
                    <a:pt x="13" y="6"/>
                    <a:pt x="19" y="10"/>
                  </a:cubicBezTo>
                  <a:cubicBezTo>
                    <a:pt x="25" y="14"/>
                    <a:pt x="29" y="19"/>
                    <a:pt x="22"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7" name="Freeform 216"/>
            <p:cNvSpPr>
              <a:spLocks noEditPoints="1"/>
            </p:cNvSpPr>
            <p:nvPr/>
          </p:nvSpPr>
          <p:spPr bwMode="auto">
            <a:xfrm>
              <a:off x="3358" y="3053"/>
              <a:ext cx="95" cy="186"/>
            </a:xfrm>
            <a:custGeom>
              <a:avLst/>
              <a:gdLst>
                <a:gd name="T0" fmla="*/ 15 w 22"/>
                <a:gd name="T1" fmla="*/ 28 h 43"/>
                <a:gd name="T2" fmla="*/ 15 w 22"/>
                <a:gd name="T3" fmla="*/ 22 h 43"/>
                <a:gd name="T4" fmla="*/ 15 w 22"/>
                <a:gd name="T5" fmla="*/ 6 h 43"/>
                <a:gd name="T6" fmla="*/ 15 w 22"/>
                <a:gd name="T7" fmla="*/ 6 h 43"/>
                <a:gd name="T8" fmla="*/ 17 w 22"/>
                <a:gd name="T9" fmla="*/ 5 h 43"/>
                <a:gd name="T10" fmla="*/ 15 w 22"/>
                <a:gd name="T11" fmla="*/ 2 h 43"/>
                <a:gd name="T12" fmla="*/ 14 w 22"/>
                <a:gd name="T13" fmla="*/ 3 h 43"/>
                <a:gd name="T14" fmla="*/ 13 w 22"/>
                <a:gd name="T15" fmla="*/ 4 h 43"/>
                <a:gd name="T16" fmla="*/ 11 w 22"/>
                <a:gd name="T17" fmla="*/ 4 h 43"/>
                <a:gd name="T18" fmla="*/ 10 w 22"/>
                <a:gd name="T19" fmla="*/ 3 h 43"/>
                <a:gd name="T20" fmla="*/ 9 w 22"/>
                <a:gd name="T21" fmla="*/ 3 h 43"/>
                <a:gd name="T22" fmla="*/ 8 w 22"/>
                <a:gd name="T23" fmla="*/ 3 h 43"/>
                <a:gd name="T24" fmla="*/ 6 w 22"/>
                <a:gd name="T25" fmla="*/ 6 h 43"/>
                <a:gd name="T26" fmla="*/ 6 w 22"/>
                <a:gd name="T27" fmla="*/ 6 h 43"/>
                <a:gd name="T28" fmla="*/ 8 w 22"/>
                <a:gd name="T29" fmla="*/ 8 h 43"/>
                <a:gd name="T30" fmla="*/ 8 w 22"/>
                <a:gd name="T31" fmla="*/ 11 h 43"/>
                <a:gd name="T32" fmla="*/ 8 w 22"/>
                <a:gd name="T33" fmla="*/ 28 h 43"/>
                <a:gd name="T34" fmla="*/ 8 w 22"/>
                <a:gd name="T35" fmla="*/ 28 h 43"/>
                <a:gd name="T36" fmla="*/ 4 w 22"/>
                <a:gd name="T37" fmla="*/ 32 h 43"/>
                <a:gd name="T38" fmla="*/ 5 w 22"/>
                <a:gd name="T39" fmla="*/ 39 h 43"/>
                <a:gd name="T40" fmla="*/ 7 w 22"/>
                <a:gd name="T41" fmla="*/ 38 h 43"/>
                <a:gd name="T42" fmla="*/ 7 w 22"/>
                <a:gd name="T43" fmla="*/ 38 h 43"/>
                <a:gd name="T44" fmla="*/ 13 w 22"/>
                <a:gd name="T45" fmla="*/ 38 h 43"/>
                <a:gd name="T46" fmla="*/ 14 w 22"/>
                <a:gd name="T47" fmla="*/ 39 h 43"/>
                <a:gd name="T48" fmla="*/ 20 w 22"/>
                <a:gd name="T49" fmla="*/ 34 h 43"/>
                <a:gd name="T50" fmla="*/ 15 w 22"/>
                <a:gd name="T51" fmla="*/ 28 h 43"/>
                <a:gd name="T52" fmla="*/ 12 w 22"/>
                <a:gd name="T53" fmla="*/ 11 h 43"/>
                <a:gd name="T54" fmla="*/ 12 w 22"/>
                <a:gd name="T55" fmla="*/ 11 h 43"/>
                <a:gd name="T56" fmla="*/ 12 w 22"/>
                <a:gd name="T57" fmla="*/ 10 h 43"/>
                <a:gd name="T58" fmla="*/ 12 w 22"/>
                <a:gd name="T59"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2" h="43">
                  <a:moveTo>
                    <a:pt x="15" y="28"/>
                  </a:moveTo>
                  <a:cubicBezTo>
                    <a:pt x="14" y="26"/>
                    <a:pt x="14" y="24"/>
                    <a:pt x="15" y="22"/>
                  </a:cubicBezTo>
                  <a:cubicBezTo>
                    <a:pt x="15" y="17"/>
                    <a:pt x="15" y="12"/>
                    <a:pt x="15" y="6"/>
                  </a:cubicBezTo>
                  <a:cubicBezTo>
                    <a:pt x="15" y="6"/>
                    <a:pt x="15" y="6"/>
                    <a:pt x="15" y="6"/>
                  </a:cubicBezTo>
                  <a:cubicBezTo>
                    <a:pt x="16" y="5"/>
                    <a:pt x="16" y="5"/>
                    <a:pt x="17" y="5"/>
                  </a:cubicBezTo>
                  <a:cubicBezTo>
                    <a:pt x="18" y="3"/>
                    <a:pt x="17" y="0"/>
                    <a:pt x="15" y="2"/>
                  </a:cubicBezTo>
                  <a:cubicBezTo>
                    <a:pt x="15" y="2"/>
                    <a:pt x="14" y="3"/>
                    <a:pt x="14" y="3"/>
                  </a:cubicBezTo>
                  <a:cubicBezTo>
                    <a:pt x="13" y="4"/>
                    <a:pt x="13" y="4"/>
                    <a:pt x="13" y="4"/>
                  </a:cubicBezTo>
                  <a:cubicBezTo>
                    <a:pt x="13" y="4"/>
                    <a:pt x="12" y="4"/>
                    <a:pt x="11" y="4"/>
                  </a:cubicBezTo>
                  <a:cubicBezTo>
                    <a:pt x="11" y="3"/>
                    <a:pt x="11" y="3"/>
                    <a:pt x="10" y="3"/>
                  </a:cubicBezTo>
                  <a:cubicBezTo>
                    <a:pt x="10" y="3"/>
                    <a:pt x="9" y="3"/>
                    <a:pt x="9" y="3"/>
                  </a:cubicBezTo>
                  <a:cubicBezTo>
                    <a:pt x="8" y="3"/>
                    <a:pt x="8" y="3"/>
                    <a:pt x="8" y="3"/>
                  </a:cubicBezTo>
                  <a:cubicBezTo>
                    <a:pt x="6" y="3"/>
                    <a:pt x="6" y="5"/>
                    <a:pt x="6" y="6"/>
                  </a:cubicBezTo>
                  <a:cubicBezTo>
                    <a:pt x="6" y="6"/>
                    <a:pt x="6" y="6"/>
                    <a:pt x="6" y="6"/>
                  </a:cubicBezTo>
                  <a:cubicBezTo>
                    <a:pt x="7" y="7"/>
                    <a:pt x="7" y="7"/>
                    <a:pt x="8" y="8"/>
                  </a:cubicBezTo>
                  <a:cubicBezTo>
                    <a:pt x="7" y="10"/>
                    <a:pt x="8" y="10"/>
                    <a:pt x="8" y="11"/>
                  </a:cubicBezTo>
                  <a:cubicBezTo>
                    <a:pt x="9" y="17"/>
                    <a:pt x="8" y="22"/>
                    <a:pt x="8" y="28"/>
                  </a:cubicBezTo>
                  <a:cubicBezTo>
                    <a:pt x="8" y="28"/>
                    <a:pt x="8" y="28"/>
                    <a:pt x="8" y="28"/>
                  </a:cubicBezTo>
                  <a:cubicBezTo>
                    <a:pt x="7" y="29"/>
                    <a:pt x="6" y="32"/>
                    <a:pt x="4" y="32"/>
                  </a:cubicBezTo>
                  <a:cubicBezTo>
                    <a:pt x="1" y="34"/>
                    <a:pt x="0" y="41"/>
                    <a:pt x="5" y="39"/>
                  </a:cubicBezTo>
                  <a:cubicBezTo>
                    <a:pt x="6" y="39"/>
                    <a:pt x="6" y="38"/>
                    <a:pt x="7" y="38"/>
                  </a:cubicBezTo>
                  <a:cubicBezTo>
                    <a:pt x="7" y="38"/>
                    <a:pt x="7" y="38"/>
                    <a:pt x="7" y="38"/>
                  </a:cubicBezTo>
                  <a:cubicBezTo>
                    <a:pt x="7" y="42"/>
                    <a:pt x="11" y="40"/>
                    <a:pt x="13" y="38"/>
                  </a:cubicBezTo>
                  <a:cubicBezTo>
                    <a:pt x="13" y="38"/>
                    <a:pt x="14" y="39"/>
                    <a:pt x="14" y="39"/>
                  </a:cubicBezTo>
                  <a:cubicBezTo>
                    <a:pt x="17" y="43"/>
                    <a:pt x="22" y="37"/>
                    <a:pt x="20" y="34"/>
                  </a:cubicBezTo>
                  <a:cubicBezTo>
                    <a:pt x="18" y="32"/>
                    <a:pt x="17" y="29"/>
                    <a:pt x="15" y="28"/>
                  </a:cubicBezTo>
                  <a:close/>
                  <a:moveTo>
                    <a:pt x="12" y="11"/>
                  </a:moveTo>
                  <a:cubicBezTo>
                    <a:pt x="12" y="11"/>
                    <a:pt x="12" y="11"/>
                    <a:pt x="12" y="11"/>
                  </a:cubicBezTo>
                  <a:cubicBezTo>
                    <a:pt x="12" y="10"/>
                    <a:pt x="12" y="10"/>
                    <a:pt x="12" y="10"/>
                  </a:cubicBezTo>
                  <a:cubicBezTo>
                    <a:pt x="12" y="10"/>
                    <a:pt x="12" y="10"/>
                    <a:pt x="12"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8" name="Freeform 217"/>
            <p:cNvSpPr/>
            <p:nvPr/>
          </p:nvSpPr>
          <p:spPr bwMode="auto">
            <a:xfrm>
              <a:off x="3188" y="2717"/>
              <a:ext cx="26" cy="17"/>
            </a:xfrm>
            <a:custGeom>
              <a:avLst/>
              <a:gdLst>
                <a:gd name="T0" fmla="*/ 2 w 6"/>
                <a:gd name="T1" fmla="*/ 4 h 4"/>
                <a:gd name="T2" fmla="*/ 3 w 6"/>
                <a:gd name="T3" fmla="*/ 4 h 4"/>
                <a:gd name="T4" fmla="*/ 4 w 6"/>
                <a:gd name="T5" fmla="*/ 0 h 4"/>
                <a:gd name="T6" fmla="*/ 3 w 6"/>
                <a:gd name="T7" fmla="*/ 0 h 4"/>
                <a:gd name="T8" fmla="*/ 2 w 6"/>
                <a:gd name="T9" fmla="*/ 4 h 4"/>
              </a:gdLst>
              <a:ahLst/>
              <a:cxnLst>
                <a:cxn ang="0">
                  <a:pos x="T0" y="T1"/>
                </a:cxn>
                <a:cxn ang="0">
                  <a:pos x="T2" y="T3"/>
                </a:cxn>
                <a:cxn ang="0">
                  <a:pos x="T4" y="T5"/>
                </a:cxn>
                <a:cxn ang="0">
                  <a:pos x="T6" y="T7"/>
                </a:cxn>
                <a:cxn ang="0">
                  <a:pos x="T8" y="T9"/>
                </a:cxn>
              </a:cxnLst>
              <a:rect l="0" t="0" r="r" b="b"/>
              <a:pathLst>
                <a:path w="6" h="4">
                  <a:moveTo>
                    <a:pt x="2" y="4"/>
                  </a:moveTo>
                  <a:cubicBezTo>
                    <a:pt x="2" y="4"/>
                    <a:pt x="3" y="4"/>
                    <a:pt x="3" y="4"/>
                  </a:cubicBezTo>
                  <a:cubicBezTo>
                    <a:pt x="5" y="4"/>
                    <a:pt x="6" y="0"/>
                    <a:pt x="4" y="0"/>
                  </a:cubicBezTo>
                  <a:cubicBezTo>
                    <a:pt x="3" y="0"/>
                    <a:pt x="3" y="0"/>
                    <a:pt x="3" y="0"/>
                  </a:cubicBezTo>
                  <a:cubicBezTo>
                    <a:pt x="1" y="0"/>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9" name="Freeform 218"/>
            <p:cNvSpPr/>
            <p:nvPr/>
          </p:nvSpPr>
          <p:spPr bwMode="auto">
            <a:xfrm>
              <a:off x="3223" y="2678"/>
              <a:ext cx="30" cy="35"/>
            </a:xfrm>
            <a:custGeom>
              <a:avLst/>
              <a:gdLst>
                <a:gd name="T0" fmla="*/ 2 w 7"/>
                <a:gd name="T1" fmla="*/ 8 h 8"/>
                <a:gd name="T2" fmla="*/ 2 w 7"/>
                <a:gd name="T3" fmla="*/ 8 h 8"/>
                <a:gd name="T4" fmla="*/ 4 w 7"/>
                <a:gd name="T5" fmla="*/ 5 h 8"/>
                <a:gd name="T6" fmla="*/ 7 w 7"/>
                <a:gd name="T7" fmla="*/ 3 h 8"/>
                <a:gd name="T8" fmla="*/ 7 w 7"/>
                <a:gd name="T9" fmla="*/ 2 h 8"/>
                <a:gd name="T10" fmla="*/ 4 w 7"/>
                <a:gd name="T11" fmla="*/ 3 h 8"/>
                <a:gd name="T12" fmla="*/ 4 w 7"/>
                <a:gd name="T13" fmla="*/ 4 h 8"/>
                <a:gd name="T14" fmla="*/ 4 w 7"/>
                <a:gd name="T15" fmla="*/ 4 h 8"/>
                <a:gd name="T16" fmla="*/ 3 w 7"/>
                <a:gd name="T17" fmla="*/ 4 h 8"/>
                <a:gd name="T18" fmla="*/ 3 w 7"/>
                <a:gd name="T19" fmla="*/ 4 h 8"/>
                <a:gd name="T20" fmla="*/ 2 w 7"/>
                <a:gd name="T21"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8">
                  <a:moveTo>
                    <a:pt x="2" y="8"/>
                  </a:moveTo>
                  <a:cubicBezTo>
                    <a:pt x="2" y="8"/>
                    <a:pt x="2" y="8"/>
                    <a:pt x="2" y="8"/>
                  </a:cubicBezTo>
                  <a:cubicBezTo>
                    <a:pt x="4" y="8"/>
                    <a:pt x="5" y="6"/>
                    <a:pt x="4" y="5"/>
                  </a:cubicBezTo>
                  <a:cubicBezTo>
                    <a:pt x="5" y="5"/>
                    <a:pt x="7" y="4"/>
                    <a:pt x="7" y="3"/>
                  </a:cubicBezTo>
                  <a:cubicBezTo>
                    <a:pt x="7" y="2"/>
                    <a:pt x="7" y="2"/>
                    <a:pt x="7" y="2"/>
                  </a:cubicBezTo>
                  <a:cubicBezTo>
                    <a:pt x="7" y="0"/>
                    <a:pt x="4" y="1"/>
                    <a:pt x="4" y="3"/>
                  </a:cubicBezTo>
                  <a:cubicBezTo>
                    <a:pt x="4" y="3"/>
                    <a:pt x="4" y="3"/>
                    <a:pt x="4" y="4"/>
                  </a:cubicBezTo>
                  <a:cubicBezTo>
                    <a:pt x="4" y="4"/>
                    <a:pt x="4" y="4"/>
                    <a:pt x="4" y="4"/>
                  </a:cubicBezTo>
                  <a:cubicBezTo>
                    <a:pt x="4" y="4"/>
                    <a:pt x="3" y="4"/>
                    <a:pt x="3" y="4"/>
                  </a:cubicBezTo>
                  <a:cubicBezTo>
                    <a:pt x="3" y="4"/>
                    <a:pt x="3" y="4"/>
                    <a:pt x="3" y="4"/>
                  </a:cubicBezTo>
                  <a:cubicBezTo>
                    <a:pt x="1" y="4"/>
                    <a:pt x="0" y="8"/>
                    <a:pt x="2"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0" name="Freeform 219"/>
            <p:cNvSpPr/>
            <p:nvPr/>
          </p:nvSpPr>
          <p:spPr bwMode="auto">
            <a:xfrm>
              <a:off x="3166" y="2808"/>
              <a:ext cx="18" cy="30"/>
            </a:xfrm>
            <a:custGeom>
              <a:avLst/>
              <a:gdLst>
                <a:gd name="T0" fmla="*/ 4 w 4"/>
                <a:gd name="T1" fmla="*/ 3 h 7"/>
                <a:gd name="T2" fmla="*/ 4 w 4"/>
                <a:gd name="T3" fmla="*/ 3 h 7"/>
                <a:gd name="T4" fmla="*/ 0 w 4"/>
                <a:gd name="T5" fmla="*/ 4 h 7"/>
                <a:gd name="T6" fmla="*/ 0 w 4"/>
                <a:gd name="T7" fmla="*/ 4 h 7"/>
                <a:gd name="T8" fmla="*/ 4 w 4"/>
                <a:gd name="T9" fmla="*/ 3 h 7"/>
              </a:gdLst>
              <a:ahLst/>
              <a:cxnLst>
                <a:cxn ang="0">
                  <a:pos x="T0" y="T1"/>
                </a:cxn>
                <a:cxn ang="0">
                  <a:pos x="T2" y="T3"/>
                </a:cxn>
                <a:cxn ang="0">
                  <a:pos x="T4" y="T5"/>
                </a:cxn>
                <a:cxn ang="0">
                  <a:pos x="T6" y="T7"/>
                </a:cxn>
                <a:cxn ang="0">
                  <a:pos x="T8" y="T9"/>
                </a:cxn>
              </a:cxnLst>
              <a:rect l="0" t="0" r="r" b="b"/>
              <a:pathLst>
                <a:path w="4" h="7">
                  <a:moveTo>
                    <a:pt x="4" y="3"/>
                  </a:moveTo>
                  <a:cubicBezTo>
                    <a:pt x="4" y="3"/>
                    <a:pt x="4" y="3"/>
                    <a:pt x="4" y="3"/>
                  </a:cubicBezTo>
                  <a:cubicBezTo>
                    <a:pt x="4" y="0"/>
                    <a:pt x="0" y="2"/>
                    <a:pt x="0" y="4"/>
                  </a:cubicBezTo>
                  <a:cubicBezTo>
                    <a:pt x="0" y="4"/>
                    <a:pt x="0" y="4"/>
                    <a:pt x="0" y="4"/>
                  </a:cubicBezTo>
                  <a:cubicBezTo>
                    <a:pt x="0" y="7"/>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1" name="Freeform 220"/>
            <p:cNvSpPr/>
            <p:nvPr/>
          </p:nvSpPr>
          <p:spPr bwMode="auto">
            <a:xfrm>
              <a:off x="3188" y="2747"/>
              <a:ext cx="13" cy="31"/>
            </a:xfrm>
            <a:custGeom>
              <a:avLst/>
              <a:gdLst>
                <a:gd name="T0" fmla="*/ 3 w 3"/>
                <a:gd name="T1" fmla="*/ 3 h 7"/>
                <a:gd name="T2" fmla="*/ 3 w 3"/>
                <a:gd name="T3" fmla="*/ 2 h 7"/>
                <a:gd name="T4" fmla="*/ 0 w 3"/>
                <a:gd name="T5" fmla="*/ 4 h 7"/>
                <a:gd name="T6" fmla="*/ 0 w 3"/>
                <a:gd name="T7" fmla="*/ 5 h 7"/>
                <a:gd name="T8" fmla="*/ 3 w 3"/>
                <a:gd name="T9" fmla="*/ 3 h 7"/>
              </a:gdLst>
              <a:ahLst/>
              <a:cxnLst>
                <a:cxn ang="0">
                  <a:pos x="T0" y="T1"/>
                </a:cxn>
                <a:cxn ang="0">
                  <a:pos x="T2" y="T3"/>
                </a:cxn>
                <a:cxn ang="0">
                  <a:pos x="T4" y="T5"/>
                </a:cxn>
                <a:cxn ang="0">
                  <a:pos x="T6" y="T7"/>
                </a:cxn>
                <a:cxn ang="0">
                  <a:pos x="T8" y="T9"/>
                </a:cxn>
              </a:cxnLst>
              <a:rect l="0" t="0" r="r" b="b"/>
              <a:pathLst>
                <a:path w="3" h="7">
                  <a:moveTo>
                    <a:pt x="3" y="3"/>
                  </a:moveTo>
                  <a:cubicBezTo>
                    <a:pt x="3" y="3"/>
                    <a:pt x="3" y="3"/>
                    <a:pt x="3" y="2"/>
                  </a:cubicBezTo>
                  <a:cubicBezTo>
                    <a:pt x="3" y="0"/>
                    <a:pt x="0" y="2"/>
                    <a:pt x="0" y="4"/>
                  </a:cubicBezTo>
                  <a:cubicBezTo>
                    <a:pt x="0" y="4"/>
                    <a:pt x="0" y="4"/>
                    <a:pt x="0" y="5"/>
                  </a:cubicBezTo>
                  <a:cubicBezTo>
                    <a:pt x="0" y="7"/>
                    <a:pt x="3" y="5"/>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2" name="Freeform 221"/>
            <p:cNvSpPr/>
            <p:nvPr/>
          </p:nvSpPr>
          <p:spPr bwMode="auto">
            <a:xfrm>
              <a:off x="3162" y="2859"/>
              <a:ext cx="26" cy="13"/>
            </a:xfrm>
            <a:custGeom>
              <a:avLst/>
              <a:gdLst>
                <a:gd name="T0" fmla="*/ 2 w 6"/>
                <a:gd name="T1" fmla="*/ 3 h 3"/>
                <a:gd name="T2" fmla="*/ 3 w 6"/>
                <a:gd name="T3" fmla="*/ 3 h 3"/>
                <a:gd name="T4" fmla="*/ 3 w 6"/>
                <a:gd name="T5" fmla="*/ 0 h 3"/>
                <a:gd name="T6" fmla="*/ 3 w 6"/>
                <a:gd name="T7" fmla="*/ 0 h 3"/>
                <a:gd name="T8" fmla="*/ 2 w 6"/>
                <a:gd name="T9" fmla="*/ 3 h 3"/>
              </a:gdLst>
              <a:ahLst/>
              <a:cxnLst>
                <a:cxn ang="0">
                  <a:pos x="T0" y="T1"/>
                </a:cxn>
                <a:cxn ang="0">
                  <a:pos x="T2" y="T3"/>
                </a:cxn>
                <a:cxn ang="0">
                  <a:pos x="T4" y="T5"/>
                </a:cxn>
                <a:cxn ang="0">
                  <a:pos x="T6" y="T7"/>
                </a:cxn>
                <a:cxn ang="0">
                  <a:pos x="T8" y="T9"/>
                </a:cxn>
              </a:cxnLst>
              <a:rect l="0" t="0" r="r" b="b"/>
              <a:pathLst>
                <a:path w="6" h="3">
                  <a:moveTo>
                    <a:pt x="2" y="3"/>
                  </a:moveTo>
                  <a:cubicBezTo>
                    <a:pt x="2" y="3"/>
                    <a:pt x="2" y="3"/>
                    <a:pt x="3" y="3"/>
                  </a:cubicBezTo>
                  <a:cubicBezTo>
                    <a:pt x="4" y="3"/>
                    <a:pt x="6" y="0"/>
                    <a:pt x="3" y="0"/>
                  </a:cubicBezTo>
                  <a:cubicBezTo>
                    <a:pt x="3" y="0"/>
                    <a:pt x="3" y="0"/>
                    <a:pt x="3" y="0"/>
                  </a:cubicBezTo>
                  <a:cubicBezTo>
                    <a:pt x="1" y="0"/>
                    <a:pt x="0" y="3"/>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3" name="Freeform 222"/>
            <p:cNvSpPr/>
            <p:nvPr/>
          </p:nvSpPr>
          <p:spPr bwMode="auto">
            <a:xfrm>
              <a:off x="3145" y="2821"/>
              <a:ext cx="26" cy="17"/>
            </a:xfrm>
            <a:custGeom>
              <a:avLst/>
              <a:gdLst>
                <a:gd name="T0" fmla="*/ 2 w 6"/>
                <a:gd name="T1" fmla="*/ 4 h 4"/>
                <a:gd name="T2" fmla="*/ 3 w 6"/>
                <a:gd name="T3" fmla="*/ 4 h 4"/>
                <a:gd name="T4" fmla="*/ 3 w 6"/>
                <a:gd name="T5" fmla="*/ 0 h 4"/>
                <a:gd name="T6" fmla="*/ 3 w 6"/>
                <a:gd name="T7" fmla="*/ 0 h 4"/>
                <a:gd name="T8" fmla="*/ 2 w 6"/>
                <a:gd name="T9" fmla="*/ 4 h 4"/>
              </a:gdLst>
              <a:ahLst/>
              <a:cxnLst>
                <a:cxn ang="0">
                  <a:pos x="T0" y="T1"/>
                </a:cxn>
                <a:cxn ang="0">
                  <a:pos x="T2" y="T3"/>
                </a:cxn>
                <a:cxn ang="0">
                  <a:pos x="T4" y="T5"/>
                </a:cxn>
                <a:cxn ang="0">
                  <a:pos x="T6" y="T7"/>
                </a:cxn>
                <a:cxn ang="0">
                  <a:pos x="T8" y="T9"/>
                </a:cxn>
              </a:cxnLst>
              <a:rect l="0" t="0" r="r" b="b"/>
              <a:pathLst>
                <a:path w="6" h="4">
                  <a:moveTo>
                    <a:pt x="2" y="4"/>
                  </a:moveTo>
                  <a:cubicBezTo>
                    <a:pt x="2" y="4"/>
                    <a:pt x="2" y="4"/>
                    <a:pt x="3" y="4"/>
                  </a:cubicBezTo>
                  <a:cubicBezTo>
                    <a:pt x="5" y="4"/>
                    <a:pt x="6" y="0"/>
                    <a:pt x="3" y="0"/>
                  </a:cubicBezTo>
                  <a:cubicBezTo>
                    <a:pt x="3" y="0"/>
                    <a:pt x="3" y="0"/>
                    <a:pt x="3" y="0"/>
                  </a:cubicBezTo>
                  <a:cubicBezTo>
                    <a:pt x="1" y="0"/>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4" name="Freeform 223"/>
            <p:cNvSpPr/>
            <p:nvPr/>
          </p:nvSpPr>
          <p:spPr bwMode="auto">
            <a:xfrm>
              <a:off x="3171" y="2756"/>
              <a:ext cx="13" cy="26"/>
            </a:xfrm>
            <a:custGeom>
              <a:avLst/>
              <a:gdLst>
                <a:gd name="T0" fmla="*/ 0 w 3"/>
                <a:gd name="T1" fmla="*/ 3 h 6"/>
                <a:gd name="T2" fmla="*/ 0 w 3"/>
                <a:gd name="T3" fmla="*/ 4 h 6"/>
                <a:gd name="T4" fmla="*/ 3 w 3"/>
                <a:gd name="T5" fmla="*/ 3 h 6"/>
                <a:gd name="T6" fmla="*/ 3 w 3"/>
                <a:gd name="T7" fmla="*/ 2 h 6"/>
                <a:gd name="T8" fmla="*/ 0 w 3"/>
                <a:gd name="T9" fmla="*/ 3 h 6"/>
              </a:gdLst>
              <a:ahLst/>
              <a:cxnLst>
                <a:cxn ang="0">
                  <a:pos x="T0" y="T1"/>
                </a:cxn>
                <a:cxn ang="0">
                  <a:pos x="T2" y="T3"/>
                </a:cxn>
                <a:cxn ang="0">
                  <a:pos x="T4" y="T5"/>
                </a:cxn>
                <a:cxn ang="0">
                  <a:pos x="T6" y="T7"/>
                </a:cxn>
                <a:cxn ang="0">
                  <a:pos x="T8" y="T9"/>
                </a:cxn>
              </a:cxnLst>
              <a:rect l="0" t="0" r="r" b="b"/>
              <a:pathLst>
                <a:path w="3" h="6">
                  <a:moveTo>
                    <a:pt x="0" y="3"/>
                  </a:moveTo>
                  <a:cubicBezTo>
                    <a:pt x="0" y="4"/>
                    <a:pt x="0" y="4"/>
                    <a:pt x="0" y="4"/>
                  </a:cubicBezTo>
                  <a:cubicBezTo>
                    <a:pt x="0" y="6"/>
                    <a:pt x="3" y="5"/>
                    <a:pt x="3" y="3"/>
                  </a:cubicBezTo>
                  <a:cubicBezTo>
                    <a:pt x="3" y="3"/>
                    <a:pt x="3" y="3"/>
                    <a:pt x="3" y="2"/>
                  </a:cubicBezTo>
                  <a:cubicBezTo>
                    <a:pt x="3" y="0"/>
                    <a:pt x="0" y="2"/>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5" name="Freeform 224"/>
            <p:cNvSpPr/>
            <p:nvPr/>
          </p:nvSpPr>
          <p:spPr bwMode="auto">
            <a:xfrm>
              <a:off x="3162" y="2950"/>
              <a:ext cx="26" cy="17"/>
            </a:xfrm>
            <a:custGeom>
              <a:avLst/>
              <a:gdLst>
                <a:gd name="T0" fmla="*/ 3 w 6"/>
                <a:gd name="T1" fmla="*/ 4 h 4"/>
                <a:gd name="T2" fmla="*/ 3 w 6"/>
                <a:gd name="T3" fmla="*/ 4 h 4"/>
                <a:gd name="T4" fmla="*/ 4 w 6"/>
                <a:gd name="T5" fmla="*/ 0 h 4"/>
                <a:gd name="T6" fmla="*/ 3 w 6"/>
                <a:gd name="T7" fmla="*/ 0 h 4"/>
                <a:gd name="T8" fmla="*/ 3 w 6"/>
                <a:gd name="T9" fmla="*/ 4 h 4"/>
              </a:gdLst>
              <a:ahLst/>
              <a:cxnLst>
                <a:cxn ang="0">
                  <a:pos x="T0" y="T1"/>
                </a:cxn>
                <a:cxn ang="0">
                  <a:pos x="T2" y="T3"/>
                </a:cxn>
                <a:cxn ang="0">
                  <a:pos x="T4" y="T5"/>
                </a:cxn>
                <a:cxn ang="0">
                  <a:pos x="T6" y="T7"/>
                </a:cxn>
                <a:cxn ang="0">
                  <a:pos x="T8" y="T9"/>
                </a:cxn>
              </a:cxnLst>
              <a:rect l="0" t="0" r="r" b="b"/>
              <a:pathLst>
                <a:path w="6" h="4">
                  <a:moveTo>
                    <a:pt x="3" y="4"/>
                  </a:moveTo>
                  <a:cubicBezTo>
                    <a:pt x="3" y="4"/>
                    <a:pt x="3" y="4"/>
                    <a:pt x="3" y="4"/>
                  </a:cubicBezTo>
                  <a:cubicBezTo>
                    <a:pt x="5" y="4"/>
                    <a:pt x="6" y="0"/>
                    <a:pt x="4" y="0"/>
                  </a:cubicBezTo>
                  <a:cubicBezTo>
                    <a:pt x="4" y="0"/>
                    <a:pt x="3" y="0"/>
                    <a:pt x="3" y="0"/>
                  </a:cubicBezTo>
                  <a:cubicBezTo>
                    <a:pt x="1"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6" name="Freeform 225"/>
            <p:cNvSpPr/>
            <p:nvPr/>
          </p:nvSpPr>
          <p:spPr bwMode="auto">
            <a:xfrm>
              <a:off x="3123" y="2881"/>
              <a:ext cx="22" cy="13"/>
            </a:xfrm>
            <a:custGeom>
              <a:avLst/>
              <a:gdLst>
                <a:gd name="T0" fmla="*/ 2 w 5"/>
                <a:gd name="T1" fmla="*/ 3 h 3"/>
                <a:gd name="T2" fmla="*/ 3 w 5"/>
                <a:gd name="T3" fmla="*/ 0 h 3"/>
                <a:gd name="T4" fmla="*/ 2 w 5"/>
                <a:gd name="T5" fmla="*/ 3 h 3"/>
              </a:gdLst>
              <a:ahLst/>
              <a:cxnLst>
                <a:cxn ang="0">
                  <a:pos x="T0" y="T1"/>
                </a:cxn>
                <a:cxn ang="0">
                  <a:pos x="T2" y="T3"/>
                </a:cxn>
                <a:cxn ang="0">
                  <a:pos x="T4" y="T5"/>
                </a:cxn>
              </a:cxnLst>
              <a:rect l="0" t="0" r="r" b="b"/>
              <a:pathLst>
                <a:path w="5" h="3">
                  <a:moveTo>
                    <a:pt x="2" y="3"/>
                  </a:moveTo>
                  <a:cubicBezTo>
                    <a:pt x="4" y="3"/>
                    <a:pt x="5" y="0"/>
                    <a:pt x="3" y="0"/>
                  </a:cubicBezTo>
                  <a:cubicBezTo>
                    <a:pt x="1" y="0"/>
                    <a:pt x="0" y="3"/>
                    <a:pt x="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7" name="Freeform 226"/>
            <p:cNvSpPr/>
            <p:nvPr/>
          </p:nvSpPr>
          <p:spPr bwMode="auto">
            <a:xfrm>
              <a:off x="3119" y="2915"/>
              <a:ext cx="30" cy="39"/>
            </a:xfrm>
            <a:custGeom>
              <a:avLst/>
              <a:gdLst>
                <a:gd name="T0" fmla="*/ 3 w 7"/>
                <a:gd name="T1" fmla="*/ 6 h 9"/>
                <a:gd name="T2" fmla="*/ 3 w 7"/>
                <a:gd name="T3" fmla="*/ 6 h 9"/>
                <a:gd name="T4" fmla="*/ 6 w 7"/>
                <a:gd name="T5" fmla="*/ 5 h 9"/>
                <a:gd name="T6" fmla="*/ 7 w 7"/>
                <a:gd name="T7" fmla="*/ 2 h 9"/>
                <a:gd name="T8" fmla="*/ 5 w 7"/>
                <a:gd name="T9" fmla="*/ 0 h 9"/>
                <a:gd name="T10" fmla="*/ 3 w 7"/>
                <a:gd name="T11" fmla="*/ 2 h 9"/>
                <a:gd name="T12" fmla="*/ 3 w 7"/>
                <a:gd name="T13" fmla="*/ 2 h 9"/>
                <a:gd name="T14" fmla="*/ 3 w 7"/>
                <a:gd name="T15" fmla="*/ 2 h 9"/>
                <a:gd name="T16" fmla="*/ 2 w 7"/>
                <a:gd name="T17" fmla="*/ 6 h 9"/>
                <a:gd name="T18" fmla="*/ 2 w 7"/>
                <a:gd name="T19" fmla="*/ 6 h 9"/>
                <a:gd name="T20" fmla="*/ 3 w 7"/>
                <a:gd name="T21" fmla="*/ 6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9">
                  <a:moveTo>
                    <a:pt x="3" y="6"/>
                  </a:moveTo>
                  <a:cubicBezTo>
                    <a:pt x="3" y="6"/>
                    <a:pt x="3" y="6"/>
                    <a:pt x="3" y="6"/>
                  </a:cubicBezTo>
                  <a:cubicBezTo>
                    <a:pt x="3" y="9"/>
                    <a:pt x="6" y="7"/>
                    <a:pt x="6" y="5"/>
                  </a:cubicBezTo>
                  <a:cubicBezTo>
                    <a:pt x="6" y="4"/>
                    <a:pt x="6" y="3"/>
                    <a:pt x="7" y="2"/>
                  </a:cubicBezTo>
                  <a:cubicBezTo>
                    <a:pt x="7" y="1"/>
                    <a:pt x="6" y="0"/>
                    <a:pt x="5" y="0"/>
                  </a:cubicBezTo>
                  <a:cubicBezTo>
                    <a:pt x="4" y="0"/>
                    <a:pt x="4" y="1"/>
                    <a:pt x="3" y="2"/>
                  </a:cubicBezTo>
                  <a:cubicBezTo>
                    <a:pt x="3" y="2"/>
                    <a:pt x="3" y="2"/>
                    <a:pt x="3" y="2"/>
                  </a:cubicBezTo>
                  <a:cubicBezTo>
                    <a:pt x="3" y="2"/>
                    <a:pt x="3" y="2"/>
                    <a:pt x="3" y="2"/>
                  </a:cubicBezTo>
                  <a:cubicBezTo>
                    <a:pt x="1" y="2"/>
                    <a:pt x="0" y="6"/>
                    <a:pt x="2" y="6"/>
                  </a:cubicBezTo>
                  <a:cubicBezTo>
                    <a:pt x="2" y="6"/>
                    <a:pt x="2" y="6"/>
                    <a:pt x="2" y="6"/>
                  </a:cubicBezTo>
                  <a:cubicBezTo>
                    <a:pt x="3" y="6"/>
                    <a:pt x="3" y="6"/>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8" name="Freeform 227"/>
            <p:cNvSpPr/>
            <p:nvPr/>
          </p:nvSpPr>
          <p:spPr bwMode="auto">
            <a:xfrm>
              <a:off x="3123" y="2829"/>
              <a:ext cx="22" cy="17"/>
            </a:xfrm>
            <a:custGeom>
              <a:avLst/>
              <a:gdLst>
                <a:gd name="T0" fmla="*/ 3 w 5"/>
                <a:gd name="T1" fmla="*/ 0 h 4"/>
                <a:gd name="T2" fmla="*/ 2 w 5"/>
                <a:gd name="T3" fmla="*/ 4 h 4"/>
                <a:gd name="T4" fmla="*/ 3 w 5"/>
                <a:gd name="T5" fmla="*/ 0 h 4"/>
              </a:gdLst>
              <a:ahLst/>
              <a:cxnLst>
                <a:cxn ang="0">
                  <a:pos x="T0" y="T1"/>
                </a:cxn>
                <a:cxn ang="0">
                  <a:pos x="T2" y="T3"/>
                </a:cxn>
                <a:cxn ang="0">
                  <a:pos x="T4" y="T5"/>
                </a:cxn>
              </a:cxnLst>
              <a:rect l="0" t="0" r="r" b="b"/>
              <a:pathLst>
                <a:path w="5" h="4">
                  <a:moveTo>
                    <a:pt x="3" y="0"/>
                  </a:moveTo>
                  <a:cubicBezTo>
                    <a:pt x="1" y="0"/>
                    <a:pt x="0" y="4"/>
                    <a:pt x="2" y="4"/>
                  </a:cubicBezTo>
                  <a:cubicBezTo>
                    <a:pt x="4" y="4"/>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9" name="Freeform 228"/>
            <p:cNvSpPr/>
            <p:nvPr/>
          </p:nvSpPr>
          <p:spPr bwMode="auto">
            <a:xfrm>
              <a:off x="3114" y="2864"/>
              <a:ext cx="18" cy="30"/>
            </a:xfrm>
            <a:custGeom>
              <a:avLst/>
              <a:gdLst>
                <a:gd name="T0" fmla="*/ 4 w 4"/>
                <a:gd name="T1" fmla="*/ 3 h 7"/>
                <a:gd name="T2" fmla="*/ 4 w 4"/>
                <a:gd name="T3" fmla="*/ 3 h 7"/>
                <a:gd name="T4" fmla="*/ 0 w 4"/>
                <a:gd name="T5" fmla="*/ 4 h 7"/>
                <a:gd name="T6" fmla="*/ 0 w 4"/>
                <a:gd name="T7" fmla="*/ 4 h 7"/>
                <a:gd name="T8" fmla="*/ 4 w 4"/>
                <a:gd name="T9" fmla="*/ 3 h 7"/>
              </a:gdLst>
              <a:ahLst/>
              <a:cxnLst>
                <a:cxn ang="0">
                  <a:pos x="T0" y="T1"/>
                </a:cxn>
                <a:cxn ang="0">
                  <a:pos x="T2" y="T3"/>
                </a:cxn>
                <a:cxn ang="0">
                  <a:pos x="T4" y="T5"/>
                </a:cxn>
                <a:cxn ang="0">
                  <a:pos x="T6" y="T7"/>
                </a:cxn>
                <a:cxn ang="0">
                  <a:pos x="T8" y="T9"/>
                </a:cxn>
              </a:cxnLst>
              <a:rect l="0" t="0" r="r" b="b"/>
              <a:pathLst>
                <a:path w="4" h="7">
                  <a:moveTo>
                    <a:pt x="4" y="3"/>
                  </a:moveTo>
                  <a:cubicBezTo>
                    <a:pt x="4" y="3"/>
                    <a:pt x="4" y="3"/>
                    <a:pt x="4" y="3"/>
                  </a:cubicBezTo>
                  <a:cubicBezTo>
                    <a:pt x="4" y="0"/>
                    <a:pt x="0" y="2"/>
                    <a:pt x="0" y="4"/>
                  </a:cubicBezTo>
                  <a:cubicBezTo>
                    <a:pt x="0" y="4"/>
                    <a:pt x="0" y="4"/>
                    <a:pt x="0" y="4"/>
                  </a:cubicBezTo>
                  <a:cubicBezTo>
                    <a:pt x="0" y="7"/>
                    <a:pt x="4" y="5"/>
                    <a:pt x="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0" name="Freeform 229"/>
            <p:cNvSpPr/>
            <p:nvPr/>
          </p:nvSpPr>
          <p:spPr bwMode="auto">
            <a:xfrm>
              <a:off x="3223" y="2717"/>
              <a:ext cx="26" cy="17"/>
            </a:xfrm>
            <a:custGeom>
              <a:avLst/>
              <a:gdLst>
                <a:gd name="T0" fmla="*/ 3 w 6"/>
                <a:gd name="T1" fmla="*/ 4 h 4"/>
                <a:gd name="T2" fmla="*/ 4 w 6"/>
                <a:gd name="T3" fmla="*/ 0 h 4"/>
                <a:gd name="T4" fmla="*/ 3 w 6"/>
                <a:gd name="T5" fmla="*/ 0 h 4"/>
                <a:gd name="T6" fmla="*/ 2 w 6"/>
                <a:gd name="T7" fmla="*/ 4 h 4"/>
                <a:gd name="T8" fmla="*/ 3 w 6"/>
                <a:gd name="T9" fmla="*/ 4 h 4"/>
              </a:gdLst>
              <a:ahLst/>
              <a:cxnLst>
                <a:cxn ang="0">
                  <a:pos x="T0" y="T1"/>
                </a:cxn>
                <a:cxn ang="0">
                  <a:pos x="T2" y="T3"/>
                </a:cxn>
                <a:cxn ang="0">
                  <a:pos x="T4" y="T5"/>
                </a:cxn>
                <a:cxn ang="0">
                  <a:pos x="T6" y="T7"/>
                </a:cxn>
                <a:cxn ang="0">
                  <a:pos x="T8" y="T9"/>
                </a:cxn>
              </a:cxnLst>
              <a:rect l="0" t="0" r="r" b="b"/>
              <a:pathLst>
                <a:path w="6" h="4">
                  <a:moveTo>
                    <a:pt x="3" y="4"/>
                  </a:moveTo>
                  <a:cubicBezTo>
                    <a:pt x="5" y="4"/>
                    <a:pt x="6" y="0"/>
                    <a:pt x="4" y="0"/>
                  </a:cubicBezTo>
                  <a:cubicBezTo>
                    <a:pt x="4" y="0"/>
                    <a:pt x="3" y="0"/>
                    <a:pt x="3" y="0"/>
                  </a:cubicBezTo>
                  <a:cubicBezTo>
                    <a:pt x="1" y="0"/>
                    <a:pt x="0" y="4"/>
                    <a:pt x="2" y="4"/>
                  </a:cubicBezTo>
                  <a:cubicBezTo>
                    <a:pt x="3" y="4"/>
                    <a:pt x="3"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1" name="Freeform 230"/>
            <p:cNvSpPr/>
            <p:nvPr/>
          </p:nvSpPr>
          <p:spPr bwMode="auto">
            <a:xfrm>
              <a:off x="3210" y="2739"/>
              <a:ext cx="17" cy="26"/>
            </a:xfrm>
            <a:custGeom>
              <a:avLst/>
              <a:gdLst>
                <a:gd name="T0" fmla="*/ 0 w 4"/>
                <a:gd name="T1" fmla="*/ 3 h 6"/>
                <a:gd name="T2" fmla="*/ 0 w 4"/>
                <a:gd name="T3" fmla="*/ 4 h 6"/>
                <a:gd name="T4" fmla="*/ 4 w 4"/>
                <a:gd name="T5" fmla="*/ 3 h 6"/>
                <a:gd name="T6" fmla="*/ 4 w 4"/>
                <a:gd name="T7" fmla="*/ 2 h 6"/>
                <a:gd name="T8" fmla="*/ 0 w 4"/>
                <a:gd name="T9" fmla="*/ 3 h 6"/>
              </a:gdLst>
              <a:ahLst/>
              <a:cxnLst>
                <a:cxn ang="0">
                  <a:pos x="T0" y="T1"/>
                </a:cxn>
                <a:cxn ang="0">
                  <a:pos x="T2" y="T3"/>
                </a:cxn>
                <a:cxn ang="0">
                  <a:pos x="T4" y="T5"/>
                </a:cxn>
                <a:cxn ang="0">
                  <a:pos x="T6" y="T7"/>
                </a:cxn>
                <a:cxn ang="0">
                  <a:pos x="T8" y="T9"/>
                </a:cxn>
              </a:cxnLst>
              <a:rect l="0" t="0" r="r" b="b"/>
              <a:pathLst>
                <a:path w="4" h="6">
                  <a:moveTo>
                    <a:pt x="0" y="3"/>
                  </a:moveTo>
                  <a:cubicBezTo>
                    <a:pt x="0" y="3"/>
                    <a:pt x="0" y="3"/>
                    <a:pt x="0" y="4"/>
                  </a:cubicBezTo>
                  <a:cubicBezTo>
                    <a:pt x="0" y="6"/>
                    <a:pt x="4" y="4"/>
                    <a:pt x="4" y="3"/>
                  </a:cubicBezTo>
                  <a:cubicBezTo>
                    <a:pt x="4" y="2"/>
                    <a:pt x="4" y="2"/>
                    <a:pt x="4" y="2"/>
                  </a:cubicBezTo>
                  <a:cubicBezTo>
                    <a:pt x="4" y="0"/>
                    <a:pt x="0" y="1"/>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2" name="Freeform 231"/>
            <p:cNvSpPr/>
            <p:nvPr/>
          </p:nvSpPr>
          <p:spPr bwMode="auto">
            <a:xfrm>
              <a:off x="3206" y="3079"/>
              <a:ext cx="21" cy="13"/>
            </a:xfrm>
            <a:custGeom>
              <a:avLst/>
              <a:gdLst>
                <a:gd name="T0" fmla="*/ 3 w 5"/>
                <a:gd name="T1" fmla="*/ 0 h 3"/>
                <a:gd name="T2" fmla="*/ 2 w 5"/>
                <a:gd name="T3" fmla="*/ 3 h 3"/>
                <a:gd name="T4" fmla="*/ 3 w 5"/>
                <a:gd name="T5" fmla="*/ 0 h 3"/>
              </a:gdLst>
              <a:ahLst/>
              <a:cxnLst>
                <a:cxn ang="0">
                  <a:pos x="T0" y="T1"/>
                </a:cxn>
                <a:cxn ang="0">
                  <a:pos x="T2" y="T3"/>
                </a:cxn>
                <a:cxn ang="0">
                  <a:pos x="T4" y="T5"/>
                </a:cxn>
              </a:cxnLst>
              <a:rect l="0" t="0" r="r" b="b"/>
              <a:pathLst>
                <a:path w="5" h="3">
                  <a:moveTo>
                    <a:pt x="3" y="0"/>
                  </a:moveTo>
                  <a:cubicBezTo>
                    <a:pt x="1" y="0"/>
                    <a:pt x="0" y="3"/>
                    <a:pt x="2" y="3"/>
                  </a:cubicBezTo>
                  <a:cubicBezTo>
                    <a:pt x="4" y="3"/>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3" name="Freeform 232"/>
            <p:cNvSpPr/>
            <p:nvPr/>
          </p:nvSpPr>
          <p:spPr bwMode="auto">
            <a:xfrm>
              <a:off x="3175" y="3062"/>
              <a:ext cx="22" cy="17"/>
            </a:xfrm>
            <a:custGeom>
              <a:avLst/>
              <a:gdLst>
                <a:gd name="T0" fmla="*/ 3 w 5"/>
                <a:gd name="T1" fmla="*/ 0 h 4"/>
                <a:gd name="T2" fmla="*/ 2 w 5"/>
                <a:gd name="T3" fmla="*/ 4 h 4"/>
                <a:gd name="T4" fmla="*/ 3 w 5"/>
                <a:gd name="T5" fmla="*/ 0 h 4"/>
              </a:gdLst>
              <a:ahLst/>
              <a:cxnLst>
                <a:cxn ang="0">
                  <a:pos x="T0" y="T1"/>
                </a:cxn>
                <a:cxn ang="0">
                  <a:pos x="T2" y="T3"/>
                </a:cxn>
                <a:cxn ang="0">
                  <a:pos x="T4" y="T5"/>
                </a:cxn>
              </a:cxnLst>
              <a:rect l="0" t="0" r="r" b="b"/>
              <a:pathLst>
                <a:path w="5" h="4">
                  <a:moveTo>
                    <a:pt x="3" y="0"/>
                  </a:moveTo>
                  <a:cubicBezTo>
                    <a:pt x="1" y="0"/>
                    <a:pt x="0" y="4"/>
                    <a:pt x="2" y="4"/>
                  </a:cubicBezTo>
                  <a:cubicBezTo>
                    <a:pt x="4" y="4"/>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4" name="Freeform 233"/>
            <p:cNvSpPr/>
            <p:nvPr/>
          </p:nvSpPr>
          <p:spPr bwMode="auto">
            <a:xfrm>
              <a:off x="3193" y="3036"/>
              <a:ext cx="47" cy="43"/>
            </a:xfrm>
            <a:custGeom>
              <a:avLst/>
              <a:gdLst>
                <a:gd name="T0" fmla="*/ 5 w 11"/>
                <a:gd name="T1" fmla="*/ 9 h 10"/>
                <a:gd name="T2" fmla="*/ 6 w 11"/>
                <a:gd name="T3" fmla="*/ 8 h 10"/>
                <a:gd name="T4" fmla="*/ 7 w 11"/>
                <a:gd name="T5" fmla="*/ 7 h 10"/>
                <a:gd name="T6" fmla="*/ 7 w 11"/>
                <a:gd name="T7" fmla="*/ 7 h 10"/>
                <a:gd name="T8" fmla="*/ 10 w 11"/>
                <a:gd name="T9" fmla="*/ 5 h 10"/>
                <a:gd name="T10" fmla="*/ 9 w 11"/>
                <a:gd name="T11" fmla="*/ 4 h 10"/>
                <a:gd name="T12" fmla="*/ 7 w 11"/>
                <a:gd name="T13" fmla="*/ 4 h 10"/>
                <a:gd name="T14" fmla="*/ 6 w 11"/>
                <a:gd name="T15" fmla="*/ 2 h 10"/>
                <a:gd name="T16" fmla="*/ 3 w 11"/>
                <a:gd name="T17" fmla="*/ 1 h 10"/>
                <a:gd name="T18" fmla="*/ 1 w 11"/>
                <a:gd name="T19" fmla="*/ 5 h 10"/>
                <a:gd name="T20" fmla="*/ 4 w 11"/>
                <a:gd name="T21" fmla="*/ 6 h 10"/>
                <a:gd name="T22" fmla="*/ 4 w 11"/>
                <a:gd name="T23" fmla="*/ 6 h 10"/>
                <a:gd name="T24" fmla="*/ 5 w 11"/>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 h="10">
                  <a:moveTo>
                    <a:pt x="5" y="9"/>
                  </a:moveTo>
                  <a:cubicBezTo>
                    <a:pt x="6" y="8"/>
                    <a:pt x="6" y="8"/>
                    <a:pt x="6" y="8"/>
                  </a:cubicBezTo>
                  <a:cubicBezTo>
                    <a:pt x="6" y="8"/>
                    <a:pt x="7" y="7"/>
                    <a:pt x="7" y="7"/>
                  </a:cubicBezTo>
                  <a:cubicBezTo>
                    <a:pt x="7" y="7"/>
                    <a:pt x="7" y="7"/>
                    <a:pt x="7" y="7"/>
                  </a:cubicBezTo>
                  <a:cubicBezTo>
                    <a:pt x="8" y="10"/>
                    <a:pt x="11" y="7"/>
                    <a:pt x="10" y="5"/>
                  </a:cubicBezTo>
                  <a:cubicBezTo>
                    <a:pt x="10" y="5"/>
                    <a:pt x="10" y="4"/>
                    <a:pt x="9" y="4"/>
                  </a:cubicBezTo>
                  <a:cubicBezTo>
                    <a:pt x="9" y="3"/>
                    <a:pt x="8" y="3"/>
                    <a:pt x="7" y="4"/>
                  </a:cubicBezTo>
                  <a:cubicBezTo>
                    <a:pt x="7" y="3"/>
                    <a:pt x="7" y="3"/>
                    <a:pt x="6" y="2"/>
                  </a:cubicBezTo>
                  <a:cubicBezTo>
                    <a:pt x="5" y="2"/>
                    <a:pt x="4" y="2"/>
                    <a:pt x="3" y="1"/>
                  </a:cubicBezTo>
                  <a:cubicBezTo>
                    <a:pt x="2" y="0"/>
                    <a:pt x="0" y="4"/>
                    <a:pt x="1" y="5"/>
                  </a:cubicBezTo>
                  <a:cubicBezTo>
                    <a:pt x="2" y="5"/>
                    <a:pt x="3" y="6"/>
                    <a:pt x="4" y="6"/>
                  </a:cubicBezTo>
                  <a:cubicBezTo>
                    <a:pt x="4" y="6"/>
                    <a:pt x="4" y="6"/>
                    <a:pt x="4" y="6"/>
                  </a:cubicBezTo>
                  <a:cubicBezTo>
                    <a:pt x="2" y="8"/>
                    <a:pt x="4" y="10"/>
                    <a:pt x="5"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5" name="Freeform 234"/>
            <p:cNvSpPr/>
            <p:nvPr/>
          </p:nvSpPr>
          <p:spPr bwMode="auto">
            <a:xfrm>
              <a:off x="3140" y="3010"/>
              <a:ext cx="22" cy="18"/>
            </a:xfrm>
            <a:custGeom>
              <a:avLst/>
              <a:gdLst>
                <a:gd name="T0" fmla="*/ 3 w 5"/>
                <a:gd name="T1" fmla="*/ 0 h 4"/>
                <a:gd name="T2" fmla="*/ 2 w 5"/>
                <a:gd name="T3" fmla="*/ 4 h 4"/>
                <a:gd name="T4" fmla="*/ 3 w 5"/>
                <a:gd name="T5" fmla="*/ 0 h 4"/>
              </a:gdLst>
              <a:ahLst/>
              <a:cxnLst>
                <a:cxn ang="0">
                  <a:pos x="T0" y="T1"/>
                </a:cxn>
                <a:cxn ang="0">
                  <a:pos x="T2" y="T3"/>
                </a:cxn>
                <a:cxn ang="0">
                  <a:pos x="T4" y="T5"/>
                </a:cxn>
              </a:cxnLst>
              <a:rect l="0" t="0" r="r" b="b"/>
              <a:pathLst>
                <a:path w="5" h="4">
                  <a:moveTo>
                    <a:pt x="3" y="0"/>
                  </a:moveTo>
                  <a:cubicBezTo>
                    <a:pt x="1" y="0"/>
                    <a:pt x="0" y="4"/>
                    <a:pt x="2" y="4"/>
                  </a:cubicBezTo>
                  <a:cubicBezTo>
                    <a:pt x="4" y="4"/>
                    <a:pt x="5"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6" name="Freeform 235"/>
            <p:cNvSpPr/>
            <p:nvPr/>
          </p:nvSpPr>
          <p:spPr bwMode="auto">
            <a:xfrm>
              <a:off x="3106" y="2890"/>
              <a:ext cx="21" cy="17"/>
            </a:xfrm>
            <a:custGeom>
              <a:avLst/>
              <a:gdLst>
                <a:gd name="T0" fmla="*/ 2 w 5"/>
                <a:gd name="T1" fmla="*/ 4 h 4"/>
                <a:gd name="T2" fmla="*/ 3 w 5"/>
                <a:gd name="T3" fmla="*/ 0 h 4"/>
                <a:gd name="T4" fmla="*/ 2 w 5"/>
                <a:gd name="T5" fmla="*/ 4 h 4"/>
              </a:gdLst>
              <a:ahLst/>
              <a:cxnLst>
                <a:cxn ang="0">
                  <a:pos x="T0" y="T1"/>
                </a:cxn>
                <a:cxn ang="0">
                  <a:pos x="T2" y="T3"/>
                </a:cxn>
                <a:cxn ang="0">
                  <a:pos x="T4" y="T5"/>
                </a:cxn>
              </a:cxnLst>
              <a:rect l="0" t="0" r="r" b="b"/>
              <a:pathLst>
                <a:path w="5" h="4">
                  <a:moveTo>
                    <a:pt x="2" y="4"/>
                  </a:moveTo>
                  <a:cubicBezTo>
                    <a:pt x="4" y="4"/>
                    <a:pt x="5" y="0"/>
                    <a:pt x="3" y="0"/>
                  </a:cubicBezTo>
                  <a:cubicBezTo>
                    <a:pt x="1" y="0"/>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7" name="Freeform 236"/>
            <p:cNvSpPr/>
            <p:nvPr/>
          </p:nvSpPr>
          <p:spPr bwMode="auto">
            <a:xfrm>
              <a:off x="3106" y="2959"/>
              <a:ext cx="26" cy="17"/>
            </a:xfrm>
            <a:custGeom>
              <a:avLst/>
              <a:gdLst>
                <a:gd name="T0" fmla="*/ 3 w 6"/>
                <a:gd name="T1" fmla="*/ 0 h 4"/>
                <a:gd name="T2" fmla="*/ 3 w 6"/>
                <a:gd name="T3" fmla="*/ 4 h 4"/>
                <a:gd name="T4" fmla="*/ 3 w 6"/>
                <a:gd name="T5" fmla="*/ 0 h 4"/>
              </a:gdLst>
              <a:ahLst/>
              <a:cxnLst>
                <a:cxn ang="0">
                  <a:pos x="T0" y="T1"/>
                </a:cxn>
                <a:cxn ang="0">
                  <a:pos x="T2" y="T3"/>
                </a:cxn>
                <a:cxn ang="0">
                  <a:pos x="T4" y="T5"/>
                </a:cxn>
              </a:cxnLst>
              <a:rect l="0" t="0" r="r" b="b"/>
              <a:pathLst>
                <a:path w="6" h="4">
                  <a:moveTo>
                    <a:pt x="3" y="0"/>
                  </a:moveTo>
                  <a:cubicBezTo>
                    <a:pt x="1" y="0"/>
                    <a:pt x="0" y="4"/>
                    <a:pt x="3" y="4"/>
                  </a:cubicBezTo>
                  <a:cubicBezTo>
                    <a:pt x="4" y="4"/>
                    <a:pt x="6"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237"/>
            <p:cNvSpPr/>
            <p:nvPr/>
          </p:nvSpPr>
          <p:spPr bwMode="auto">
            <a:xfrm>
              <a:off x="3140" y="2937"/>
              <a:ext cx="26" cy="17"/>
            </a:xfrm>
            <a:custGeom>
              <a:avLst/>
              <a:gdLst>
                <a:gd name="T0" fmla="*/ 3 w 6"/>
                <a:gd name="T1" fmla="*/ 4 h 4"/>
                <a:gd name="T2" fmla="*/ 3 w 6"/>
                <a:gd name="T3" fmla="*/ 0 h 4"/>
                <a:gd name="T4" fmla="*/ 3 w 6"/>
                <a:gd name="T5" fmla="*/ 4 h 4"/>
              </a:gdLst>
              <a:ahLst/>
              <a:cxnLst>
                <a:cxn ang="0">
                  <a:pos x="T0" y="T1"/>
                </a:cxn>
                <a:cxn ang="0">
                  <a:pos x="T2" y="T3"/>
                </a:cxn>
                <a:cxn ang="0">
                  <a:pos x="T4" y="T5"/>
                </a:cxn>
              </a:cxnLst>
              <a:rect l="0" t="0" r="r" b="b"/>
              <a:pathLst>
                <a:path w="6" h="4">
                  <a:moveTo>
                    <a:pt x="3" y="4"/>
                  </a:moveTo>
                  <a:cubicBezTo>
                    <a:pt x="5" y="4"/>
                    <a:pt x="6" y="0"/>
                    <a:pt x="3" y="0"/>
                  </a:cubicBezTo>
                  <a:cubicBezTo>
                    <a:pt x="2" y="0"/>
                    <a:pt x="0" y="4"/>
                    <a:pt x="3"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238"/>
            <p:cNvSpPr/>
            <p:nvPr/>
          </p:nvSpPr>
          <p:spPr bwMode="auto">
            <a:xfrm>
              <a:off x="3284" y="3036"/>
              <a:ext cx="48" cy="35"/>
            </a:xfrm>
            <a:custGeom>
              <a:avLst/>
              <a:gdLst>
                <a:gd name="T0" fmla="*/ 10 w 11"/>
                <a:gd name="T1" fmla="*/ 5 h 8"/>
                <a:gd name="T2" fmla="*/ 10 w 11"/>
                <a:gd name="T3" fmla="*/ 4 h 8"/>
                <a:gd name="T4" fmla="*/ 9 w 11"/>
                <a:gd name="T5" fmla="*/ 2 h 8"/>
                <a:gd name="T6" fmla="*/ 7 w 11"/>
                <a:gd name="T7" fmla="*/ 2 h 8"/>
                <a:gd name="T8" fmla="*/ 6 w 11"/>
                <a:gd name="T9" fmla="*/ 2 h 8"/>
                <a:gd name="T10" fmla="*/ 5 w 11"/>
                <a:gd name="T11" fmla="*/ 3 h 8"/>
                <a:gd name="T12" fmla="*/ 4 w 11"/>
                <a:gd name="T13" fmla="*/ 2 h 8"/>
                <a:gd name="T14" fmla="*/ 4 w 11"/>
                <a:gd name="T15" fmla="*/ 2 h 8"/>
                <a:gd name="T16" fmla="*/ 2 w 11"/>
                <a:gd name="T17" fmla="*/ 5 h 8"/>
                <a:gd name="T18" fmla="*/ 2 w 11"/>
                <a:gd name="T19" fmla="*/ 6 h 8"/>
                <a:gd name="T20" fmla="*/ 4 w 11"/>
                <a:gd name="T21" fmla="*/ 5 h 8"/>
                <a:gd name="T22" fmla="*/ 5 w 11"/>
                <a:gd name="T23" fmla="*/ 6 h 8"/>
                <a:gd name="T24" fmla="*/ 6 w 11"/>
                <a:gd name="T25" fmla="*/ 6 h 8"/>
                <a:gd name="T26" fmla="*/ 7 w 11"/>
                <a:gd name="T27" fmla="*/ 6 h 8"/>
                <a:gd name="T28" fmla="*/ 7 w 11"/>
                <a:gd name="T29" fmla="*/ 6 h 8"/>
                <a:gd name="T30" fmla="*/ 10 w 11"/>
                <a:gd name="T3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 h="8">
                  <a:moveTo>
                    <a:pt x="10" y="5"/>
                  </a:moveTo>
                  <a:cubicBezTo>
                    <a:pt x="10" y="5"/>
                    <a:pt x="10" y="4"/>
                    <a:pt x="10" y="4"/>
                  </a:cubicBezTo>
                  <a:cubicBezTo>
                    <a:pt x="11" y="3"/>
                    <a:pt x="11" y="2"/>
                    <a:pt x="9" y="2"/>
                  </a:cubicBezTo>
                  <a:cubicBezTo>
                    <a:pt x="9" y="2"/>
                    <a:pt x="8" y="2"/>
                    <a:pt x="7" y="2"/>
                  </a:cubicBezTo>
                  <a:cubicBezTo>
                    <a:pt x="7" y="2"/>
                    <a:pt x="6" y="2"/>
                    <a:pt x="6" y="2"/>
                  </a:cubicBezTo>
                  <a:cubicBezTo>
                    <a:pt x="6" y="2"/>
                    <a:pt x="5" y="2"/>
                    <a:pt x="5" y="3"/>
                  </a:cubicBezTo>
                  <a:cubicBezTo>
                    <a:pt x="5" y="3"/>
                    <a:pt x="5" y="2"/>
                    <a:pt x="4" y="2"/>
                  </a:cubicBezTo>
                  <a:cubicBezTo>
                    <a:pt x="4" y="2"/>
                    <a:pt x="4" y="2"/>
                    <a:pt x="4" y="2"/>
                  </a:cubicBezTo>
                  <a:cubicBezTo>
                    <a:pt x="3" y="0"/>
                    <a:pt x="0" y="4"/>
                    <a:pt x="2" y="5"/>
                  </a:cubicBezTo>
                  <a:cubicBezTo>
                    <a:pt x="2" y="5"/>
                    <a:pt x="2" y="5"/>
                    <a:pt x="2" y="6"/>
                  </a:cubicBezTo>
                  <a:cubicBezTo>
                    <a:pt x="3" y="6"/>
                    <a:pt x="4" y="6"/>
                    <a:pt x="4" y="5"/>
                  </a:cubicBezTo>
                  <a:cubicBezTo>
                    <a:pt x="4" y="5"/>
                    <a:pt x="5" y="6"/>
                    <a:pt x="5" y="6"/>
                  </a:cubicBezTo>
                  <a:cubicBezTo>
                    <a:pt x="6" y="6"/>
                    <a:pt x="6" y="6"/>
                    <a:pt x="6" y="6"/>
                  </a:cubicBezTo>
                  <a:cubicBezTo>
                    <a:pt x="6" y="6"/>
                    <a:pt x="7" y="6"/>
                    <a:pt x="7" y="6"/>
                  </a:cubicBezTo>
                  <a:cubicBezTo>
                    <a:pt x="7" y="6"/>
                    <a:pt x="7" y="6"/>
                    <a:pt x="7" y="6"/>
                  </a:cubicBezTo>
                  <a:cubicBezTo>
                    <a:pt x="7" y="8"/>
                    <a:pt x="10" y="7"/>
                    <a:pt x="1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 name="Freeform 239"/>
            <p:cNvSpPr/>
            <p:nvPr/>
          </p:nvSpPr>
          <p:spPr bwMode="auto">
            <a:xfrm>
              <a:off x="3375" y="3045"/>
              <a:ext cx="22" cy="26"/>
            </a:xfrm>
            <a:custGeom>
              <a:avLst/>
              <a:gdLst>
                <a:gd name="T0" fmla="*/ 2 w 5"/>
                <a:gd name="T1" fmla="*/ 2 h 6"/>
                <a:gd name="T2" fmla="*/ 1 w 5"/>
                <a:gd name="T3" fmla="*/ 2 h 6"/>
                <a:gd name="T4" fmla="*/ 3 w 5"/>
                <a:gd name="T5" fmla="*/ 5 h 6"/>
                <a:gd name="T6" fmla="*/ 3 w 5"/>
                <a:gd name="T7" fmla="*/ 4 h 6"/>
                <a:gd name="T8" fmla="*/ 2 w 5"/>
                <a:gd name="T9" fmla="*/ 2 h 6"/>
              </a:gdLst>
              <a:ahLst/>
              <a:cxnLst>
                <a:cxn ang="0">
                  <a:pos x="T0" y="T1"/>
                </a:cxn>
                <a:cxn ang="0">
                  <a:pos x="T2" y="T3"/>
                </a:cxn>
                <a:cxn ang="0">
                  <a:pos x="T4" y="T5"/>
                </a:cxn>
                <a:cxn ang="0">
                  <a:pos x="T6" y="T7"/>
                </a:cxn>
                <a:cxn ang="0">
                  <a:pos x="T8" y="T9"/>
                </a:cxn>
              </a:cxnLst>
              <a:rect l="0" t="0" r="r" b="b"/>
              <a:pathLst>
                <a:path w="5" h="6">
                  <a:moveTo>
                    <a:pt x="2" y="2"/>
                  </a:moveTo>
                  <a:cubicBezTo>
                    <a:pt x="1" y="2"/>
                    <a:pt x="1" y="2"/>
                    <a:pt x="1" y="2"/>
                  </a:cubicBezTo>
                  <a:cubicBezTo>
                    <a:pt x="0" y="4"/>
                    <a:pt x="1" y="6"/>
                    <a:pt x="3" y="5"/>
                  </a:cubicBezTo>
                  <a:cubicBezTo>
                    <a:pt x="3" y="4"/>
                    <a:pt x="3" y="4"/>
                    <a:pt x="3" y="4"/>
                  </a:cubicBezTo>
                  <a:cubicBezTo>
                    <a:pt x="5" y="3"/>
                    <a:pt x="4" y="0"/>
                    <a:pt x="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 name="Freeform 240"/>
            <p:cNvSpPr/>
            <p:nvPr/>
          </p:nvSpPr>
          <p:spPr bwMode="auto">
            <a:xfrm>
              <a:off x="3262" y="3010"/>
              <a:ext cx="17" cy="35"/>
            </a:xfrm>
            <a:custGeom>
              <a:avLst/>
              <a:gdLst>
                <a:gd name="T0" fmla="*/ 1 w 4"/>
                <a:gd name="T1" fmla="*/ 3 h 8"/>
                <a:gd name="T2" fmla="*/ 1 w 4"/>
                <a:gd name="T3" fmla="*/ 4 h 8"/>
                <a:gd name="T4" fmla="*/ 0 w 4"/>
                <a:gd name="T5" fmla="*/ 5 h 8"/>
                <a:gd name="T6" fmla="*/ 0 w 4"/>
                <a:gd name="T7" fmla="*/ 5 h 8"/>
                <a:gd name="T8" fmla="*/ 0 w 4"/>
                <a:gd name="T9" fmla="*/ 6 h 8"/>
                <a:gd name="T10" fmla="*/ 4 w 4"/>
                <a:gd name="T11" fmla="*/ 5 h 8"/>
                <a:gd name="T12" fmla="*/ 4 w 4"/>
                <a:gd name="T13" fmla="*/ 4 h 8"/>
                <a:gd name="T14" fmla="*/ 4 w 4"/>
                <a:gd name="T15" fmla="*/ 4 h 8"/>
                <a:gd name="T16" fmla="*/ 4 w 4"/>
                <a:gd name="T17" fmla="*/ 3 h 8"/>
                <a:gd name="T18" fmla="*/ 4 w 4"/>
                <a:gd name="T19" fmla="*/ 2 h 8"/>
                <a:gd name="T20" fmla="*/ 1 w 4"/>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8">
                  <a:moveTo>
                    <a:pt x="1" y="3"/>
                  </a:moveTo>
                  <a:cubicBezTo>
                    <a:pt x="1" y="3"/>
                    <a:pt x="1" y="3"/>
                    <a:pt x="1" y="4"/>
                  </a:cubicBezTo>
                  <a:cubicBezTo>
                    <a:pt x="1" y="4"/>
                    <a:pt x="0" y="4"/>
                    <a:pt x="0" y="5"/>
                  </a:cubicBezTo>
                  <a:cubicBezTo>
                    <a:pt x="0" y="5"/>
                    <a:pt x="0" y="5"/>
                    <a:pt x="0" y="5"/>
                  </a:cubicBezTo>
                  <a:cubicBezTo>
                    <a:pt x="0" y="5"/>
                    <a:pt x="0" y="5"/>
                    <a:pt x="0" y="6"/>
                  </a:cubicBezTo>
                  <a:cubicBezTo>
                    <a:pt x="0" y="8"/>
                    <a:pt x="4" y="6"/>
                    <a:pt x="4" y="5"/>
                  </a:cubicBezTo>
                  <a:cubicBezTo>
                    <a:pt x="4" y="4"/>
                    <a:pt x="4" y="4"/>
                    <a:pt x="4" y="4"/>
                  </a:cubicBezTo>
                  <a:cubicBezTo>
                    <a:pt x="4" y="4"/>
                    <a:pt x="4" y="4"/>
                    <a:pt x="4" y="4"/>
                  </a:cubicBezTo>
                  <a:cubicBezTo>
                    <a:pt x="4" y="3"/>
                    <a:pt x="4" y="3"/>
                    <a:pt x="4" y="3"/>
                  </a:cubicBezTo>
                  <a:cubicBezTo>
                    <a:pt x="4" y="2"/>
                    <a:pt x="4" y="2"/>
                    <a:pt x="4" y="2"/>
                  </a:cubicBezTo>
                  <a:cubicBezTo>
                    <a:pt x="4" y="0"/>
                    <a:pt x="1" y="1"/>
                    <a:pt x="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3" name="Freeform 241"/>
            <p:cNvSpPr/>
            <p:nvPr/>
          </p:nvSpPr>
          <p:spPr bwMode="auto">
            <a:xfrm>
              <a:off x="3214" y="3006"/>
              <a:ext cx="48" cy="35"/>
            </a:xfrm>
            <a:custGeom>
              <a:avLst/>
              <a:gdLst>
                <a:gd name="T0" fmla="*/ 10 w 11"/>
                <a:gd name="T1" fmla="*/ 7 h 8"/>
                <a:gd name="T2" fmla="*/ 10 w 11"/>
                <a:gd name="T3" fmla="*/ 5 h 8"/>
                <a:gd name="T4" fmla="*/ 8 w 11"/>
                <a:gd name="T5" fmla="*/ 4 h 8"/>
                <a:gd name="T6" fmla="*/ 8 w 11"/>
                <a:gd name="T7" fmla="*/ 2 h 8"/>
                <a:gd name="T8" fmla="*/ 6 w 11"/>
                <a:gd name="T9" fmla="*/ 0 h 8"/>
                <a:gd name="T10" fmla="*/ 5 w 11"/>
                <a:gd name="T11" fmla="*/ 4 h 8"/>
                <a:gd name="T12" fmla="*/ 5 w 11"/>
                <a:gd name="T13" fmla="*/ 4 h 8"/>
                <a:gd name="T14" fmla="*/ 3 w 11"/>
                <a:gd name="T15" fmla="*/ 4 h 8"/>
                <a:gd name="T16" fmla="*/ 3 w 11"/>
                <a:gd name="T17" fmla="*/ 7 h 8"/>
                <a:gd name="T18" fmla="*/ 3 w 11"/>
                <a:gd name="T19" fmla="*/ 7 h 8"/>
                <a:gd name="T20" fmla="*/ 5 w 11"/>
                <a:gd name="T21" fmla="*/ 7 h 8"/>
                <a:gd name="T22" fmla="*/ 6 w 11"/>
                <a:gd name="T23" fmla="*/ 7 h 8"/>
                <a:gd name="T24" fmla="*/ 6 w 11"/>
                <a:gd name="T25" fmla="*/ 7 h 8"/>
                <a:gd name="T26" fmla="*/ 7 w 11"/>
                <a:gd name="T27" fmla="*/ 8 h 8"/>
                <a:gd name="T28" fmla="*/ 8 w 11"/>
                <a:gd name="T29" fmla="*/ 8 h 8"/>
                <a:gd name="T30" fmla="*/ 10 w 11"/>
                <a:gd name="T31"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 h="8">
                  <a:moveTo>
                    <a:pt x="10" y="7"/>
                  </a:moveTo>
                  <a:cubicBezTo>
                    <a:pt x="11" y="6"/>
                    <a:pt x="11" y="5"/>
                    <a:pt x="10" y="5"/>
                  </a:cubicBezTo>
                  <a:cubicBezTo>
                    <a:pt x="9" y="5"/>
                    <a:pt x="9" y="4"/>
                    <a:pt x="8" y="4"/>
                  </a:cubicBezTo>
                  <a:cubicBezTo>
                    <a:pt x="8" y="3"/>
                    <a:pt x="9" y="2"/>
                    <a:pt x="8" y="2"/>
                  </a:cubicBezTo>
                  <a:cubicBezTo>
                    <a:pt x="8" y="1"/>
                    <a:pt x="7" y="0"/>
                    <a:pt x="6" y="0"/>
                  </a:cubicBezTo>
                  <a:cubicBezTo>
                    <a:pt x="5" y="0"/>
                    <a:pt x="4" y="3"/>
                    <a:pt x="5" y="4"/>
                  </a:cubicBezTo>
                  <a:cubicBezTo>
                    <a:pt x="5" y="4"/>
                    <a:pt x="5" y="4"/>
                    <a:pt x="5" y="4"/>
                  </a:cubicBezTo>
                  <a:cubicBezTo>
                    <a:pt x="4" y="4"/>
                    <a:pt x="4" y="4"/>
                    <a:pt x="3" y="4"/>
                  </a:cubicBezTo>
                  <a:cubicBezTo>
                    <a:pt x="1" y="4"/>
                    <a:pt x="0" y="7"/>
                    <a:pt x="3" y="7"/>
                  </a:cubicBezTo>
                  <a:cubicBezTo>
                    <a:pt x="3" y="7"/>
                    <a:pt x="3" y="7"/>
                    <a:pt x="3" y="7"/>
                  </a:cubicBezTo>
                  <a:cubicBezTo>
                    <a:pt x="3" y="8"/>
                    <a:pt x="4" y="8"/>
                    <a:pt x="5" y="7"/>
                  </a:cubicBezTo>
                  <a:cubicBezTo>
                    <a:pt x="5" y="7"/>
                    <a:pt x="6" y="8"/>
                    <a:pt x="6" y="7"/>
                  </a:cubicBezTo>
                  <a:cubicBezTo>
                    <a:pt x="6" y="7"/>
                    <a:pt x="6" y="7"/>
                    <a:pt x="6" y="7"/>
                  </a:cubicBezTo>
                  <a:cubicBezTo>
                    <a:pt x="6" y="8"/>
                    <a:pt x="7" y="8"/>
                    <a:pt x="7" y="8"/>
                  </a:cubicBezTo>
                  <a:cubicBezTo>
                    <a:pt x="7" y="8"/>
                    <a:pt x="8" y="8"/>
                    <a:pt x="8" y="8"/>
                  </a:cubicBezTo>
                  <a:cubicBezTo>
                    <a:pt x="9" y="8"/>
                    <a:pt x="10" y="8"/>
                    <a:pt x="10"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0" name="Freeform 242"/>
            <p:cNvSpPr/>
            <p:nvPr/>
          </p:nvSpPr>
          <p:spPr bwMode="auto">
            <a:xfrm>
              <a:off x="3232" y="2980"/>
              <a:ext cx="13" cy="30"/>
            </a:xfrm>
            <a:custGeom>
              <a:avLst/>
              <a:gdLst>
                <a:gd name="T0" fmla="*/ 3 w 3"/>
                <a:gd name="T1" fmla="*/ 3 h 7"/>
                <a:gd name="T2" fmla="*/ 3 w 3"/>
                <a:gd name="T3" fmla="*/ 3 h 7"/>
                <a:gd name="T4" fmla="*/ 0 w 3"/>
                <a:gd name="T5" fmla="*/ 4 h 7"/>
                <a:gd name="T6" fmla="*/ 0 w 3"/>
                <a:gd name="T7" fmla="*/ 4 h 7"/>
                <a:gd name="T8" fmla="*/ 3 w 3"/>
                <a:gd name="T9" fmla="*/ 3 h 7"/>
              </a:gdLst>
              <a:ahLst/>
              <a:cxnLst>
                <a:cxn ang="0">
                  <a:pos x="T0" y="T1"/>
                </a:cxn>
                <a:cxn ang="0">
                  <a:pos x="T2" y="T3"/>
                </a:cxn>
                <a:cxn ang="0">
                  <a:pos x="T4" y="T5"/>
                </a:cxn>
                <a:cxn ang="0">
                  <a:pos x="T6" y="T7"/>
                </a:cxn>
                <a:cxn ang="0">
                  <a:pos x="T8" y="T9"/>
                </a:cxn>
              </a:cxnLst>
              <a:rect l="0" t="0" r="r" b="b"/>
              <a:pathLst>
                <a:path w="3" h="7">
                  <a:moveTo>
                    <a:pt x="3" y="3"/>
                  </a:moveTo>
                  <a:cubicBezTo>
                    <a:pt x="3" y="3"/>
                    <a:pt x="3" y="3"/>
                    <a:pt x="3" y="3"/>
                  </a:cubicBezTo>
                  <a:cubicBezTo>
                    <a:pt x="3" y="0"/>
                    <a:pt x="0" y="2"/>
                    <a:pt x="0" y="4"/>
                  </a:cubicBezTo>
                  <a:cubicBezTo>
                    <a:pt x="0" y="4"/>
                    <a:pt x="0" y="4"/>
                    <a:pt x="0" y="4"/>
                  </a:cubicBezTo>
                  <a:cubicBezTo>
                    <a:pt x="0" y="7"/>
                    <a:pt x="3" y="5"/>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1" name="Freeform 243"/>
            <p:cNvSpPr/>
            <p:nvPr/>
          </p:nvSpPr>
          <p:spPr bwMode="auto">
            <a:xfrm>
              <a:off x="3175" y="2984"/>
              <a:ext cx="48" cy="35"/>
            </a:xfrm>
            <a:custGeom>
              <a:avLst/>
              <a:gdLst>
                <a:gd name="T0" fmla="*/ 6 w 11"/>
                <a:gd name="T1" fmla="*/ 6 h 8"/>
                <a:gd name="T2" fmla="*/ 7 w 11"/>
                <a:gd name="T3" fmla="*/ 6 h 8"/>
                <a:gd name="T4" fmla="*/ 9 w 11"/>
                <a:gd name="T5" fmla="*/ 3 h 8"/>
                <a:gd name="T6" fmla="*/ 7 w 11"/>
                <a:gd name="T7" fmla="*/ 2 h 8"/>
                <a:gd name="T8" fmla="*/ 6 w 11"/>
                <a:gd name="T9" fmla="*/ 3 h 8"/>
                <a:gd name="T10" fmla="*/ 6 w 11"/>
                <a:gd name="T11" fmla="*/ 2 h 8"/>
                <a:gd name="T12" fmla="*/ 6 w 11"/>
                <a:gd name="T13" fmla="*/ 2 h 8"/>
                <a:gd name="T14" fmla="*/ 5 w 11"/>
                <a:gd name="T15" fmla="*/ 1 h 8"/>
                <a:gd name="T16" fmla="*/ 3 w 11"/>
                <a:gd name="T17" fmla="*/ 0 h 8"/>
                <a:gd name="T18" fmla="*/ 1 w 11"/>
                <a:gd name="T19" fmla="*/ 1 h 8"/>
                <a:gd name="T20" fmla="*/ 2 w 11"/>
                <a:gd name="T21" fmla="*/ 4 h 8"/>
                <a:gd name="T22" fmla="*/ 3 w 11"/>
                <a:gd name="T23" fmla="*/ 5 h 8"/>
                <a:gd name="T24" fmla="*/ 3 w 11"/>
                <a:gd name="T25" fmla="*/ 5 h 8"/>
                <a:gd name="T26" fmla="*/ 4 w 11"/>
                <a:gd name="T27" fmla="*/ 5 h 8"/>
                <a:gd name="T28" fmla="*/ 4 w 11"/>
                <a:gd name="T29" fmla="*/ 5 h 8"/>
                <a:gd name="T30" fmla="*/ 5 w 11"/>
                <a:gd name="T31" fmla="*/ 5 h 8"/>
                <a:gd name="T32" fmla="*/ 5 w 11"/>
                <a:gd name="T33" fmla="*/ 4 h 8"/>
                <a:gd name="T34" fmla="*/ 6 w 11"/>
                <a:gd name="T35"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8">
                  <a:moveTo>
                    <a:pt x="6" y="6"/>
                  </a:moveTo>
                  <a:cubicBezTo>
                    <a:pt x="6" y="6"/>
                    <a:pt x="7" y="6"/>
                    <a:pt x="7" y="6"/>
                  </a:cubicBezTo>
                  <a:cubicBezTo>
                    <a:pt x="9" y="8"/>
                    <a:pt x="11" y="4"/>
                    <a:pt x="9" y="3"/>
                  </a:cubicBezTo>
                  <a:cubicBezTo>
                    <a:pt x="8" y="3"/>
                    <a:pt x="8" y="3"/>
                    <a:pt x="7" y="2"/>
                  </a:cubicBezTo>
                  <a:cubicBezTo>
                    <a:pt x="7" y="2"/>
                    <a:pt x="6" y="3"/>
                    <a:pt x="6" y="3"/>
                  </a:cubicBezTo>
                  <a:cubicBezTo>
                    <a:pt x="6" y="3"/>
                    <a:pt x="6" y="2"/>
                    <a:pt x="6" y="2"/>
                  </a:cubicBezTo>
                  <a:cubicBezTo>
                    <a:pt x="6" y="2"/>
                    <a:pt x="6" y="2"/>
                    <a:pt x="6" y="2"/>
                  </a:cubicBezTo>
                  <a:cubicBezTo>
                    <a:pt x="6" y="2"/>
                    <a:pt x="6" y="1"/>
                    <a:pt x="5" y="1"/>
                  </a:cubicBezTo>
                  <a:cubicBezTo>
                    <a:pt x="5" y="0"/>
                    <a:pt x="4" y="0"/>
                    <a:pt x="3" y="0"/>
                  </a:cubicBezTo>
                  <a:cubicBezTo>
                    <a:pt x="3" y="0"/>
                    <a:pt x="2" y="0"/>
                    <a:pt x="1" y="1"/>
                  </a:cubicBezTo>
                  <a:cubicBezTo>
                    <a:pt x="0" y="2"/>
                    <a:pt x="1" y="5"/>
                    <a:pt x="2" y="4"/>
                  </a:cubicBezTo>
                  <a:cubicBezTo>
                    <a:pt x="2" y="4"/>
                    <a:pt x="3" y="5"/>
                    <a:pt x="3" y="5"/>
                  </a:cubicBezTo>
                  <a:cubicBezTo>
                    <a:pt x="3" y="5"/>
                    <a:pt x="3" y="5"/>
                    <a:pt x="3" y="5"/>
                  </a:cubicBezTo>
                  <a:cubicBezTo>
                    <a:pt x="4" y="5"/>
                    <a:pt x="4" y="5"/>
                    <a:pt x="4" y="5"/>
                  </a:cubicBezTo>
                  <a:cubicBezTo>
                    <a:pt x="4" y="5"/>
                    <a:pt x="4" y="5"/>
                    <a:pt x="4" y="5"/>
                  </a:cubicBezTo>
                  <a:cubicBezTo>
                    <a:pt x="5" y="5"/>
                    <a:pt x="5" y="5"/>
                    <a:pt x="5" y="5"/>
                  </a:cubicBezTo>
                  <a:cubicBezTo>
                    <a:pt x="5" y="5"/>
                    <a:pt x="5" y="4"/>
                    <a:pt x="5" y="4"/>
                  </a:cubicBezTo>
                  <a:cubicBezTo>
                    <a:pt x="5" y="5"/>
                    <a:pt x="5" y="6"/>
                    <a:pt x="6"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2" name="Freeform 244"/>
            <p:cNvSpPr/>
            <p:nvPr/>
          </p:nvSpPr>
          <p:spPr bwMode="auto">
            <a:xfrm>
              <a:off x="3297" y="3023"/>
              <a:ext cx="22" cy="18"/>
            </a:xfrm>
            <a:custGeom>
              <a:avLst/>
              <a:gdLst>
                <a:gd name="T0" fmla="*/ 2 w 5"/>
                <a:gd name="T1" fmla="*/ 4 h 4"/>
                <a:gd name="T2" fmla="*/ 3 w 5"/>
                <a:gd name="T3" fmla="*/ 0 h 4"/>
                <a:gd name="T4" fmla="*/ 2 w 5"/>
                <a:gd name="T5" fmla="*/ 4 h 4"/>
              </a:gdLst>
              <a:ahLst/>
              <a:cxnLst>
                <a:cxn ang="0">
                  <a:pos x="T0" y="T1"/>
                </a:cxn>
                <a:cxn ang="0">
                  <a:pos x="T2" y="T3"/>
                </a:cxn>
                <a:cxn ang="0">
                  <a:pos x="T4" y="T5"/>
                </a:cxn>
              </a:cxnLst>
              <a:rect l="0" t="0" r="r" b="b"/>
              <a:pathLst>
                <a:path w="5" h="4">
                  <a:moveTo>
                    <a:pt x="2" y="4"/>
                  </a:moveTo>
                  <a:cubicBezTo>
                    <a:pt x="4" y="4"/>
                    <a:pt x="5" y="0"/>
                    <a:pt x="3" y="0"/>
                  </a:cubicBezTo>
                  <a:cubicBezTo>
                    <a:pt x="1" y="0"/>
                    <a:pt x="0" y="4"/>
                    <a:pt x="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3" name="Freeform 245"/>
            <p:cNvSpPr/>
            <p:nvPr/>
          </p:nvSpPr>
          <p:spPr bwMode="auto">
            <a:xfrm>
              <a:off x="3418" y="3019"/>
              <a:ext cx="27" cy="30"/>
            </a:xfrm>
            <a:custGeom>
              <a:avLst/>
              <a:gdLst>
                <a:gd name="T0" fmla="*/ 4 w 6"/>
                <a:gd name="T1" fmla="*/ 0 h 7"/>
                <a:gd name="T2" fmla="*/ 3 w 6"/>
                <a:gd name="T3" fmla="*/ 0 h 7"/>
                <a:gd name="T4" fmla="*/ 3 w 6"/>
                <a:gd name="T5" fmla="*/ 3 h 7"/>
                <a:gd name="T6" fmla="*/ 3 w 6"/>
                <a:gd name="T7" fmla="*/ 3 h 7"/>
                <a:gd name="T8" fmla="*/ 3 w 6"/>
                <a:gd name="T9" fmla="*/ 7 h 7"/>
                <a:gd name="T10" fmla="*/ 4 w 6"/>
                <a:gd name="T11" fmla="*/ 3 h 7"/>
                <a:gd name="T12" fmla="*/ 4 w 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4" y="0"/>
                  </a:moveTo>
                  <a:cubicBezTo>
                    <a:pt x="4" y="0"/>
                    <a:pt x="4" y="0"/>
                    <a:pt x="3" y="0"/>
                  </a:cubicBezTo>
                  <a:cubicBezTo>
                    <a:pt x="2" y="0"/>
                    <a:pt x="0" y="3"/>
                    <a:pt x="3" y="3"/>
                  </a:cubicBezTo>
                  <a:cubicBezTo>
                    <a:pt x="3" y="3"/>
                    <a:pt x="3" y="3"/>
                    <a:pt x="3" y="3"/>
                  </a:cubicBezTo>
                  <a:cubicBezTo>
                    <a:pt x="2" y="4"/>
                    <a:pt x="1" y="7"/>
                    <a:pt x="3" y="7"/>
                  </a:cubicBezTo>
                  <a:cubicBezTo>
                    <a:pt x="5" y="7"/>
                    <a:pt x="6" y="3"/>
                    <a:pt x="4" y="3"/>
                  </a:cubicBezTo>
                  <a:cubicBezTo>
                    <a:pt x="5" y="2"/>
                    <a:pt x="6"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4" name="Freeform 246"/>
            <p:cNvSpPr/>
            <p:nvPr/>
          </p:nvSpPr>
          <p:spPr bwMode="auto">
            <a:xfrm>
              <a:off x="3436" y="2976"/>
              <a:ext cx="39" cy="34"/>
            </a:xfrm>
            <a:custGeom>
              <a:avLst/>
              <a:gdLst>
                <a:gd name="T0" fmla="*/ 5 w 9"/>
                <a:gd name="T1" fmla="*/ 6 h 8"/>
                <a:gd name="T2" fmla="*/ 6 w 9"/>
                <a:gd name="T3" fmla="*/ 2 h 8"/>
                <a:gd name="T4" fmla="*/ 4 w 9"/>
                <a:gd name="T5" fmla="*/ 5 h 8"/>
                <a:gd name="T6" fmla="*/ 3 w 9"/>
                <a:gd name="T7" fmla="*/ 4 h 8"/>
                <a:gd name="T8" fmla="*/ 3 w 9"/>
                <a:gd name="T9" fmla="*/ 5 h 8"/>
                <a:gd name="T10" fmla="*/ 3 w 9"/>
                <a:gd name="T11" fmla="*/ 4 h 8"/>
                <a:gd name="T12" fmla="*/ 4 w 9"/>
                <a:gd name="T13" fmla="*/ 0 h 8"/>
                <a:gd name="T14" fmla="*/ 0 w 9"/>
                <a:gd name="T15" fmla="*/ 4 h 8"/>
                <a:gd name="T16" fmla="*/ 2 w 9"/>
                <a:gd name="T17" fmla="*/ 5 h 8"/>
                <a:gd name="T18" fmla="*/ 3 w 9"/>
                <a:gd name="T19" fmla="*/ 8 h 8"/>
                <a:gd name="T20" fmla="*/ 5 w 9"/>
                <a:gd name="T21" fmla="*/ 5 h 8"/>
                <a:gd name="T22" fmla="*/ 5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6"/>
                  </a:moveTo>
                  <a:cubicBezTo>
                    <a:pt x="7" y="6"/>
                    <a:pt x="9" y="2"/>
                    <a:pt x="6" y="2"/>
                  </a:cubicBezTo>
                  <a:cubicBezTo>
                    <a:pt x="5" y="2"/>
                    <a:pt x="4" y="4"/>
                    <a:pt x="4" y="5"/>
                  </a:cubicBezTo>
                  <a:cubicBezTo>
                    <a:pt x="4" y="5"/>
                    <a:pt x="4" y="4"/>
                    <a:pt x="3" y="4"/>
                  </a:cubicBezTo>
                  <a:cubicBezTo>
                    <a:pt x="3" y="4"/>
                    <a:pt x="3" y="5"/>
                    <a:pt x="3" y="5"/>
                  </a:cubicBezTo>
                  <a:cubicBezTo>
                    <a:pt x="3" y="4"/>
                    <a:pt x="3" y="4"/>
                    <a:pt x="3" y="4"/>
                  </a:cubicBezTo>
                  <a:cubicBezTo>
                    <a:pt x="5" y="3"/>
                    <a:pt x="6" y="0"/>
                    <a:pt x="4" y="0"/>
                  </a:cubicBezTo>
                  <a:cubicBezTo>
                    <a:pt x="2" y="0"/>
                    <a:pt x="1" y="2"/>
                    <a:pt x="0" y="4"/>
                  </a:cubicBezTo>
                  <a:cubicBezTo>
                    <a:pt x="0" y="5"/>
                    <a:pt x="1" y="5"/>
                    <a:pt x="2" y="5"/>
                  </a:cubicBezTo>
                  <a:cubicBezTo>
                    <a:pt x="1" y="6"/>
                    <a:pt x="1" y="8"/>
                    <a:pt x="3" y="8"/>
                  </a:cubicBezTo>
                  <a:cubicBezTo>
                    <a:pt x="4" y="8"/>
                    <a:pt x="5" y="6"/>
                    <a:pt x="5" y="5"/>
                  </a:cubicBezTo>
                  <a:cubicBezTo>
                    <a:pt x="5" y="6"/>
                    <a:pt x="5" y="6"/>
                    <a:pt x="5"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5" name="Freeform 247"/>
            <p:cNvSpPr/>
            <p:nvPr/>
          </p:nvSpPr>
          <p:spPr bwMode="auto">
            <a:xfrm>
              <a:off x="3475" y="2950"/>
              <a:ext cx="48" cy="30"/>
            </a:xfrm>
            <a:custGeom>
              <a:avLst/>
              <a:gdLst>
                <a:gd name="T0" fmla="*/ 3 w 11"/>
                <a:gd name="T1" fmla="*/ 7 h 7"/>
                <a:gd name="T2" fmla="*/ 5 w 11"/>
                <a:gd name="T3" fmla="*/ 5 h 7"/>
                <a:gd name="T4" fmla="*/ 5 w 11"/>
                <a:gd name="T5" fmla="*/ 5 h 7"/>
                <a:gd name="T6" fmla="*/ 7 w 11"/>
                <a:gd name="T7" fmla="*/ 5 h 7"/>
                <a:gd name="T8" fmla="*/ 9 w 11"/>
                <a:gd name="T9" fmla="*/ 2 h 7"/>
                <a:gd name="T10" fmla="*/ 8 w 11"/>
                <a:gd name="T11" fmla="*/ 2 h 7"/>
                <a:gd name="T12" fmla="*/ 7 w 11"/>
                <a:gd name="T13" fmla="*/ 0 h 7"/>
                <a:gd name="T14" fmla="*/ 4 w 11"/>
                <a:gd name="T15" fmla="*/ 3 h 7"/>
                <a:gd name="T16" fmla="*/ 4 w 11"/>
                <a:gd name="T17" fmla="*/ 3 h 7"/>
                <a:gd name="T18" fmla="*/ 3 w 11"/>
                <a:gd name="T19" fmla="*/ 3 h 7"/>
                <a:gd name="T20" fmla="*/ 3 w 11"/>
                <a:gd name="T21"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 h="7">
                  <a:moveTo>
                    <a:pt x="3" y="7"/>
                  </a:moveTo>
                  <a:cubicBezTo>
                    <a:pt x="4" y="7"/>
                    <a:pt x="5" y="6"/>
                    <a:pt x="5" y="5"/>
                  </a:cubicBezTo>
                  <a:cubicBezTo>
                    <a:pt x="5" y="5"/>
                    <a:pt x="5" y="5"/>
                    <a:pt x="5" y="5"/>
                  </a:cubicBezTo>
                  <a:cubicBezTo>
                    <a:pt x="6" y="5"/>
                    <a:pt x="6" y="5"/>
                    <a:pt x="7" y="5"/>
                  </a:cubicBezTo>
                  <a:cubicBezTo>
                    <a:pt x="9" y="6"/>
                    <a:pt x="11" y="2"/>
                    <a:pt x="9" y="2"/>
                  </a:cubicBezTo>
                  <a:cubicBezTo>
                    <a:pt x="9" y="2"/>
                    <a:pt x="8" y="2"/>
                    <a:pt x="8" y="2"/>
                  </a:cubicBezTo>
                  <a:cubicBezTo>
                    <a:pt x="8" y="1"/>
                    <a:pt x="8" y="0"/>
                    <a:pt x="7" y="0"/>
                  </a:cubicBezTo>
                  <a:cubicBezTo>
                    <a:pt x="5" y="0"/>
                    <a:pt x="4" y="1"/>
                    <a:pt x="4" y="3"/>
                  </a:cubicBezTo>
                  <a:cubicBezTo>
                    <a:pt x="4" y="3"/>
                    <a:pt x="4" y="3"/>
                    <a:pt x="4" y="3"/>
                  </a:cubicBezTo>
                  <a:cubicBezTo>
                    <a:pt x="4" y="3"/>
                    <a:pt x="4" y="3"/>
                    <a:pt x="3" y="3"/>
                  </a:cubicBezTo>
                  <a:cubicBezTo>
                    <a:pt x="2" y="3"/>
                    <a:pt x="0" y="7"/>
                    <a:pt x="3"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6" name="Freeform 248"/>
            <p:cNvSpPr/>
            <p:nvPr/>
          </p:nvSpPr>
          <p:spPr bwMode="auto">
            <a:xfrm>
              <a:off x="3180" y="2963"/>
              <a:ext cx="13" cy="26"/>
            </a:xfrm>
            <a:custGeom>
              <a:avLst/>
              <a:gdLst>
                <a:gd name="T0" fmla="*/ 0 w 3"/>
                <a:gd name="T1" fmla="*/ 3 h 6"/>
                <a:gd name="T2" fmla="*/ 0 w 3"/>
                <a:gd name="T3" fmla="*/ 4 h 6"/>
                <a:gd name="T4" fmla="*/ 3 w 3"/>
                <a:gd name="T5" fmla="*/ 3 h 6"/>
                <a:gd name="T6" fmla="*/ 3 w 3"/>
                <a:gd name="T7" fmla="*/ 2 h 6"/>
                <a:gd name="T8" fmla="*/ 0 w 3"/>
                <a:gd name="T9" fmla="*/ 3 h 6"/>
              </a:gdLst>
              <a:ahLst/>
              <a:cxnLst>
                <a:cxn ang="0">
                  <a:pos x="T0" y="T1"/>
                </a:cxn>
                <a:cxn ang="0">
                  <a:pos x="T2" y="T3"/>
                </a:cxn>
                <a:cxn ang="0">
                  <a:pos x="T4" y="T5"/>
                </a:cxn>
                <a:cxn ang="0">
                  <a:pos x="T6" y="T7"/>
                </a:cxn>
                <a:cxn ang="0">
                  <a:pos x="T8" y="T9"/>
                </a:cxn>
              </a:cxnLst>
              <a:rect l="0" t="0" r="r" b="b"/>
              <a:pathLst>
                <a:path w="3" h="6">
                  <a:moveTo>
                    <a:pt x="0" y="3"/>
                  </a:moveTo>
                  <a:cubicBezTo>
                    <a:pt x="0" y="3"/>
                    <a:pt x="0" y="3"/>
                    <a:pt x="0" y="4"/>
                  </a:cubicBezTo>
                  <a:cubicBezTo>
                    <a:pt x="0" y="6"/>
                    <a:pt x="3" y="4"/>
                    <a:pt x="3" y="3"/>
                  </a:cubicBezTo>
                  <a:cubicBezTo>
                    <a:pt x="3" y="2"/>
                    <a:pt x="3" y="2"/>
                    <a:pt x="3" y="2"/>
                  </a:cubicBezTo>
                  <a:cubicBezTo>
                    <a:pt x="3" y="0"/>
                    <a:pt x="0" y="1"/>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7" name="Freeform 249"/>
            <p:cNvSpPr>
              <a:spLocks noEditPoints="1"/>
            </p:cNvSpPr>
            <p:nvPr/>
          </p:nvSpPr>
          <p:spPr bwMode="auto">
            <a:xfrm>
              <a:off x="3153" y="2972"/>
              <a:ext cx="22" cy="34"/>
            </a:xfrm>
            <a:custGeom>
              <a:avLst/>
              <a:gdLst>
                <a:gd name="T0" fmla="*/ 3 w 5"/>
                <a:gd name="T1" fmla="*/ 4 h 8"/>
                <a:gd name="T2" fmla="*/ 3 w 5"/>
                <a:gd name="T3" fmla="*/ 2 h 8"/>
                <a:gd name="T4" fmla="*/ 0 w 5"/>
                <a:gd name="T5" fmla="*/ 4 h 8"/>
                <a:gd name="T6" fmla="*/ 1 w 5"/>
                <a:gd name="T7" fmla="*/ 5 h 8"/>
                <a:gd name="T8" fmla="*/ 2 w 5"/>
                <a:gd name="T9" fmla="*/ 8 h 8"/>
                <a:gd name="T10" fmla="*/ 2 w 5"/>
                <a:gd name="T11" fmla="*/ 8 h 8"/>
                <a:gd name="T12" fmla="*/ 3 w 5"/>
                <a:gd name="T13" fmla="*/ 4 h 8"/>
                <a:gd name="T14" fmla="*/ 3 w 5"/>
                <a:gd name="T15" fmla="*/ 2 h 8"/>
                <a:gd name="T16" fmla="*/ 3 w 5"/>
                <a:gd name="T17" fmla="*/ 2 h 8"/>
                <a:gd name="T18" fmla="*/ 2 w 5"/>
                <a:gd name="T19" fmla="*/ 2 h 8"/>
                <a:gd name="T20" fmla="*/ 3 w 5"/>
                <a:gd name="T21"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8">
                  <a:moveTo>
                    <a:pt x="3" y="4"/>
                  </a:moveTo>
                  <a:cubicBezTo>
                    <a:pt x="4" y="3"/>
                    <a:pt x="4" y="2"/>
                    <a:pt x="3" y="2"/>
                  </a:cubicBezTo>
                  <a:cubicBezTo>
                    <a:pt x="2" y="0"/>
                    <a:pt x="0" y="2"/>
                    <a:pt x="0" y="4"/>
                  </a:cubicBezTo>
                  <a:cubicBezTo>
                    <a:pt x="0" y="4"/>
                    <a:pt x="0" y="5"/>
                    <a:pt x="1" y="5"/>
                  </a:cubicBezTo>
                  <a:cubicBezTo>
                    <a:pt x="0" y="6"/>
                    <a:pt x="0" y="8"/>
                    <a:pt x="2" y="8"/>
                  </a:cubicBezTo>
                  <a:cubicBezTo>
                    <a:pt x="2" y="8"/>
                    <a:pt x="2" y="8"/>
                    <a:pt x="2" y="8"/>
                  </a:cubicBezTo>
                  <a:cubicBezTo>
                    <a:pt x="4" y="8"/>
                    <a:pt x="5" y="5"/>
                    <a:pt x="3" y="4"/>
                  </a:cubicBezTo>
                  <a:close/>
                  <a:moveTo>
                    <a:pt x="3" y="2"/>
                  </a:moveTo>
                  <a:cubicBezTo>
                    <a:pt x="3" y="2"/>
                    <a:pt x="3" y="2"/>
                    <a:pt x="3" y="2"/>
                  </a:cubicBezTo>
                  <a:cubicBezTo>
                    <a:pt x="3" y="2"/>
                    <a:pt x="3" y="2"/>
                    <a:pt x="2" y="2"/>
                  </a:cubicBezTo>
                  <a:cubicBezTo>
                    <a:pt x="2" y="2"/>
                    <a:pt x="3" y="2"/>
                    <a:pt x="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8" name="Freeform 250"/>
            <p:cNvSpPr/>
            <p:nvPr/>
          </p:nvSpPr>
          <p:spPr bwMode="auto">
            <a:xfrm>
              <a:off x="3384" y="3032"/>
              <a:ext cx="21" cy="17"/>
            </a:xfrm>
            <a:custGeom>
              <a:avLst/>
              <a:gdLst>
                <a:gd name="T0" fmla="*/ 3 w 5"/>
                <a:gd name="T1" fmla="*/ 3 h 4"/>
                <a:gd name="T2" fmla="*/ 3 w 5"/>
                <a:gd name="T3" fmla="*/ 0 h 4"/>
                <a:gd name="T4" fmla="*/ 0 w 5"/>
                <a:gd name="T5" fmla="*/ 3 h 4"/>
                <a:gd name="T6" fmla="*/ 2 w 5"/>
                <a:gd name="T7" fmla="*/ 4 h 4"/>
                <a:gd name="T8" fmla="*/ 3 w 5"/>
                <a:gd name="T9" fmla="*/ 3 h 4"/>
              </a:gdLst>
              <a:ahLst/>
              <a:cxnLst>
                <a:cxn ang="0">
                  <a:pos x="T0" y="T1"/>
                </a:cxn>
                <a:cxn ang="0">
                  <a:pos x="T2" y="T3"/>
                </a:cxn>
                <a:cxn ang="0">
                  <a:pos x="T4" y="T5"/>
                </a:cxn>
                <a:cxn ang="0">
                  <a:pos x="T6" y="T7"/>
                </a:cxn>
                <a:cxn ang="0">
                  <a:pos x="T8" y="T9"/>
                </a:cxn>
              </a:cxnLst>
              <a:rect l="0" t="0" r="r" b="b"/>
              <a:pathLst>
                <a:path w="5" h="4">
                  <a:moveTo>
                    <a:pt x="3" y="3"/>
                  </a:moveTo>
                  <a:cubicBezTo>
                    <a:pt x="4" y="2"/>
                    <a:pt x="5" y="0"/>
                    <a:pt x="3" y="0"/>
                  </a:cubicBezTo>
                  <a:cubicBezTo>
                    <a:pt x="1" y="0"/>
                    <a:pt x="0" y="1"/>
                    <a:pt x="0" y="3"/>
                  </a:cubicBezTo>
                  <a:cubicBezTo>
                    <a:pt x="0" y="4"/>
                    <a:pt x="1" y="4"/>
                    <a:pt x="2" y="4"/>
                  </a:cubicBezTo>
                  <a:cubicBezTo>
                    <a:pt x="3" y="4"/>
                    <a:pt x="3"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9" name="Freeform 251"/>
            <p:cNvSpPr>
              <a:spLocks noEditPoints="1"/>
            </p:cNvSpPr>
            <p:nvPr/>
          </p:nvSpPr>
          <p:spPr bwMode="auto">
            <a:xfrm>
              <a:off x="3401" y="3015"/>
              <a:ext cx="26" cy="47"/>
            </a:xfrm>
            <a:custGeom>
              <a:avLst/>
              <a:gdLst>
                <a:gd name="T0" fmla="*/ 5 w 6"/>
                <a:gd name="T1" fmla="*/ 2 h 11"/>
                <a:gd name="T2" fmla="*/ 4 w 6"/>
                <a:gd name="T3" fmla="*/ 0 h 11"/>
                <a:gd name="T4" fmla="*/ 2 w 6"/>
                <a:gd name="T5" fmla="*/ 3 h 11"/>
                <a:gd name="T6" fmla="*/ 3 w 6"/>
                <a:gd name="T7" fmla="*/ 4 h 11"/>
                <a:gd name="T8" fmla="*/ 2 w 6"/>
                <a:gd name="T9" fmla="*/ 5 h 11"/>
                <a:gd name="T10" fmla="*/ 2 w 6"/>
                <a:gd name="T11" fmla="*/ 8 h 11"/>
                <a:gd name="T12" fmla="*/ 2 w 6"/>
                <a:gd name="T13" fmla="*/ 11 h 11"/>
                <a:gd name="T14" fmla="*/ 4 w 6"/>
                <a:gd name="T15" fmla="*/ 8 h 11"/>
                <a:gd name="T16" fmla="*/ 5 w 6"/>
                <a:gd name="T17" fmla="*/ 5 h 11"/>
                <a:gd name="T18" fmla="*/ 4 w 6"/>
                <a:gd name="T19" fmla="*/ 4 h 11"/>
                <a:gd name="T20" fmla="*/ 5 w 6"/>
                <a:gd name="T21" fmla="*/ 2 h 11"/>
                <a:gd name="T22" fmla="*/ 3 w 6"/>
                <a:gd name="T23" fmla="*/ 3 h 11"/>
                <a:gd name="T24" fmla="*/ 3 w 6"/>
                <a:gd name="T25" fmla="*/ 3 h 11"/>
                <a:gd name="T26" fmla="*/ 3 w 6"/>
                <a:gd name="T27" fmla="*/ 4 h 11"/>
                <a:gd name="T28" fmla="*/ 3 w 6"/>
                <a:gd name="T29" fmla="*/ 3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 h="11">
                  <a:moveTo>
                    <a:pt x="5" y="2"/>
                  </a:moveTo>
                  <a:cubicBezTo>
                    <a:pt x="5" y="0"/>
                    <a:pt x="5" y="0"/>
                    <a:pt x="4" y="0"/>
                  </a:cubicBezTo>
                  <a:cubicBezTo>
                    <a:pt x="2" y="0"/>
                    <a:pt x="1" y="3"/>
                    <a:pt x="2" y="3"/>
                  </a:cubicBezTo>
                  <a:cubicBezTo>
                    <a:pt x="2" y="4"/>
                    <a:pt x="3" y="4"/>
                    <a:pt x="3" y="4"/>
                  </a:cubicBezTo>
                  <a:cubicBezTo>
                    <a:pt x="3" y="4"/>
                    <a:pt x="2" y="4"/>
                    <a:pt x="2" y="5"/>
                  </a:cubicBezTo>
                  <a:cubicBezTo>
                    <a:pt x="1" y="6"/>
                    <a:pt x="0" y="8"/>
                    <a:pt x="2" y="8"/>
                  </a:cubicBezTo>
                  <a:cubicBezTo>
                    <a:pt x="1" y="9"/>
                    <a:pt x="1" y="11"/>
                    <a:pt x="2" y="11"/>
                  </a:cubicBezTo>
                  <a:cubicBezTo>
                    <a:pt x="4" y="11"/>
                    <a:pt x="5" y="9"/>
                    <a:pt x="4" y="8"/>
                  </a:cubicBezTo>
                  <a:cubicBezTo>
                    <a:pt x="5" y="7"/>
                    <a:pt x="6" y="6"/>
                    <a:pt x="5" y="5"/>
                  </a:cubicBezTo>
                  <a:cubicBezTo>
                    <a:pt x="5" y="4"/>
                    <a:pt x="5" y="4"/>
                    <a:pt x="4" y="4"/>
                  </a:cubicBezTo>
                  <a:cubicBezTo>
                    <a:pt x="5" y="3"/>
                    <a:pt x="5" y="2"/>
                    <a:pt x="5" y="2"/>
                  </a:cubicBezTo>
                  <a:close/>
                  <a:moveTo>
                    <a:pt x="3" y="3"/>
                  </a:moveTo>
                  <a:cubicBezTo>
                    <a:pt x="3" y="3"/>
                    <a:pt x="3" y="3"/>
                    <a:pt x="3" y="3"/>
                  </a:cubicBezTo>
                  <a:cubicBezTo>
                    <a:pt x="3" y="3"/>
                    <a:pt x="3" y="3"/>
                    <a:pt x="3" y="4"/>
                  </a:cubicBezTo>
                  <a:cubicBezTo>
                    <a:pt x="3" y="3"/>
                    <a:pt x="3" y="3"/>
                    <a:pt x="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4" name="组合 3"/>
          <p:cNvGrpSpPr/>
          <p:nvPr/>
        </p:nvGrpSpPr>
        <p:grpSpPr>
          <a:xfrm>
            <a:off x="8660116" y="1025595"/>
            <a:ext cx="3200930" cy="986350"/>
            <a:chOff x="9798519" y="1230028"/>
            <a:chExt cx="2290917" cy="705934"/>
          </a:xfrm>
        </p:grpSpPr>
        <p:sp>
          <p:nvSpPr>
            <p:cNvPr id="210" name="任意多边形 209"/>
            <p:cNvSpPr/>
            <p:nvPr/>
          </p:nvSpPr>
          <p:spPr>
            <a:xfrm flipH="1">
              <a:off x="9798519" y="1230028"/>
              <a:ext cx="1574048" cy="686646"/>
            </a:xfrm>
            <a:custGeom>
              <a:avLst/>
              <a:gdLst>
                <a:gd name="connsiteX0" fmla="*/ 3108161 w 5108590"/>
                <a:gd name="connsiteY0" fmla="*/ 0 h 2871537"/>
                <a:gd name="connsiteX1" fmla="*/ 3989444 w 5108590"/>
                <a:gd name="connsiteY1" fmla="*/ 400035 h 2871537"/>
                <a:gd name="connsiteX2" fmla="*/ 4086693 w 5108590"/>
                <a:gd name="connsiteY2" fmla="*/ 563266 h 2871537"/>
                <a:gd name="connsiteX3" fmla="*/ 4131348 w 5108590"/>
                <a:gd name="connsiteY3" fmla="*/ 534900 h 2871537"/>
                <a:gd name="connsiteX4" fmla="*/ 4405156 w 5108590"/>
                <a:gd name="connsiteY4" fmla="*/ 465220 h 2871537"/>
                <a:gd name="connsiteX5" fmla="*/ 5108590 w 5108590"/>
                <a:gd name="connsiteY5" fmla="*/ 1102292 h 2871537"/>
                <a:gd name="connsiteX6" fmla="*/ 4798453 w 5108590"/>
                <a:gd name="connsiteY6" fmla="*/ 1640226 h 2871537"/>
                <a:gd name="connsiteX7" fmla="*/ 4794480 w 5108590"/>
                <a:gd name="connsiteY7" fmla="*/ 1642029 h 2871537"/>
                <a:gd name="connsiteX8" fmla="*/ 4815013 w 5108590"/>
                <a:gd name="connsiteY8" fmla="*/ 1704408 h 2871537"/>
                <a:gd name="connsiteX9" fmla="*/ 4832286 w 5108590"/>
                <a:gd name="connsiteY9" fmla="*/ 1872313 h 2871537"/>
                <a:gd name="connsiteX10" fmla="*/ 3982054 w 5108590"/>
                <a:gd name="connsiteY10" fmla="*/ 2642334 h 2871537"/>
                <a:gd name="connsiteX11" fmla="*/ 3380849 w 5108590"/>
                <a:gd name="connsiteY11" fmla="*/ 2353576 h 2871537"/>
                <a:gd name="connsiteX12" fmla="*/ 3379137 w 5108590"/>
                <a:gd name="connsiteY12" fmla="*/ 2351518 h 2871537"/>
                <a:gd name="connsiteX13" fmla="*/ 3307654 w 5108590"/>
                <a:gd name="connsiteY13" fmla="*/ 2471502 h 2871537"/>
                <a:gd name="connsiteX14" fmla="*/ 2426371 w 5108590"/>
                <a:gd name="connsiteY14" fmla="*/ 2871537 h 2871537"/>
                <a:gd name="connsiteX15" fmla="*/ 1447099 w 5108590"/>
                <a:gd name="connsiteY15" fmla="*/ 2194760 h 2871537"/>
                <a:gd name="connsiteX16" fmla="*/ 1418508 w 5108590"/>
                <a:gd name="connsiteY16" fmla="*/ 2124456 h 2871537"/>
                <a:gd name="connsiteX17" fmla="*/ 1325605 w 5108590"/>
                <a:gd name="connsiteY17" fmla="*/ 2190236 h 2871537"/>
                <a:gd name="connsiteX18" fmla="*/ 850232 w 5108590"/>
                <a:gd name="connsiteY18" fmla="*/ 2310063 h 2871537"/>
                <a:gd name="connsiteX19" fmla="*/ 0 w 5108590"/>
                <a:gd name="connsiteY19" fmla="*/ 1540042 h 2871537"/>
                <a:gd name="connsiteX20" fmla="*/ 850232 w 5108590"/>
                <a:gd name="connsiteY20" fmla="*/ 770021 h 2871537"/>
                <a:gd name="connsiteX21" fmla="*/ 1021583 w 5108590"/>
                <a:gd name="connsiteY21" fmla="*/ 783848 h 2871537"/>
                <a:gd name="connsiteX22" fmla="*/ 1029246 w 5108590"/>
                <a:gd name="connsiteY22" fmla="*/ 785791 h 2871537"/>
                <a:gd name="connsiteX23" fmla="*/ 1026695 w 5108590"/>
                <a:gd name="connsiteY23" fmla="*/ 770021 h 2871537"/>
                <a:gd name="connsiteX24" fmla="*/ 1876927 w 5108590"/>
                <a:gd name="connsiteY24" fmla="*/ 0 h 2871537"/>
                <a:gd name="connsiteX25" fmla="*/ 2478132 w 5108590"/>
                <a:gd name="connsiteY25" fmla="*/ 208922 h 2871537"/>
                <a:gd name="connsiteX26" fmla="*/ 2500065 w 5108590"/>
                <a:gd name="connsiteY26" fmla="*/ 232394 h 2871537"/>
                <a:gd name="connsiteX27" fmla="*/ 2513944 w 5108590"/>
                <a:gd name="connsiteY27" fmla="*/ 219952 h 2871537"/>
                <a:gd name="connsiteX28" fmla="*/ 3108161 w 5108590"/>
                <a:gd name="connsiteY28" fmla="*/ 0 h 2871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108590" h="2871537">
                  <a:moveTo>
                    <a:pt x="3108161" y="0"/>
                  </a:moveTo>
                  <a:cubicBezTo>
                    <a:pt x="3475013" y="0"/>
                    <a:pt x="3798453" y="146705"/>
                    <a:pt x="3989444" y="400035"/>
                  </a:cubicBezTo>
                  <a:lnTo>
                    <a:pt x="4086693" y="563266"/>
                  </a:lnTo>
                  <a:lnTo>
                    <a:pt x="4131348" y="534900"/>
                  </a:lnTo>
                  <a:cubicBezTo>
                    <a:pt x="4215506" y="491765"/>
                    <a:pt x="4308032" y="465220"/>
                    <a:pt x="4405156" y="465220"/>
                  </a:cubicBezTo>
                  <a:cubicBezTo>
                    <a:pt x="4793652" y="465220"/>
                    <a:pt x="5108590" y="713796"/>
                    <a:pt x="5108590" y="1102292"/>
                  </a:cubicBezTo>
                  <a:cubicBezTo>
                    <a:pt x="5108590" y="1345102"/>
                    <a:pt x="4985568" y="1533256"/>
                    <a:pt x="4798453" y="1640226"/>
                  </a:cubicBezTo>
                  <a:lnTo>
                    <a:pt x="4794480" y="1642029"/>
                  </a:lnTo>
                  <a:lnTo>
                    <a:pt x="4815013" y="1704408"/>
                  </a:lnTo>
                  <a:cubicBezTo>
                    <a:pt x="4826338" y="1757563"/>
                    <a:pt x="4832286" y="1813617"/>
                    <a:pt x="4832286" y="1872313"/>
                  </a:cubicBezTo>
                  <a:cubicBezTo>
                    <a:pt x="4832286" y="2341883"/>
                    <a:pt x="4451624" y="2642334"/>
                    <a:pt x="3982054" y="2642334"/>
                  </a:cubicBezTo>
                  <a:cubicBezTo>
                    <a:pt x="3747269" y="2642334"/>
                    <a:pt x="3534711" y="2513997"/>
                    <a:pt x="3380849" y="2353576"/>
                  </a:cubicBezTo>
                  <a:lnTo>
                    <a:pt x="3379137" y="2351518"/>
                  </a:lnTo>
                  <a:lnTo>
                    <a:pt x="3307654" y="2471502"/>
                  </a:lnTo>
                  <a:cubicBezTo>
                    <a:pt x="3116662" y="2724832"/>
                    <a:pt x="2793223" y="2871537"/>
                    <a:pt x="2426371" y="2871537"/>
                  </a:cubicBezTo>
                  <a:cubicBezTo>
                    <a:pt x="1986149" y="2871537"/>
                    <a:pt x="1608440" y="2510590"/>
                    <a:pt x="1447099" y="2194760"/>
                  </a:cubicBezTo>
                  <a:lnTo>
                    <a:pt x="1418508" y="2124456"/>
                  </a:lnTo>
                  <a:lnTo>
                    <a:pt x="1325605" y="2190236"/>
                  </a:lnTo>
                  <a:cubicBezTo>
                    <a:pt x="1189907" y="2267812"/>
                    <a:pt x="1026321" y="2310063"/>
                    <a:pt x="850232" y="2310063"/>
                  </a:cubicBezTo>
                  <a:cubicBezTo>
                    <a:pt x="380662" y="2310063"/>
                    <a:pt x="0" y="1796716"/>
                    <a:pt x="0" y="1540042"/>
                  </a:cubicBezTo>
                  <a:cubicBezTo>
                    <a:pt x="0" y="1283368"/>
                    <a:pt x="380662" y="770021"/>
                    <a:pt x="850232" y="770021"/>
                  </a:cubicBezTo>
                  <a:cubicBezTo>
                    <a:pt x="908928" y="770021"/>
                    <a:pt x="966235" y="774716"/>
                    <a:pt x="1021583" y="783848"/>
                  </a:cubicBezTo>
                  <a:lnTo>
                    <a:pt x="1029246" y="785791"/>
                  </a:lnTo>
                  <a:lnTo>
                    <a:pt x="1026695" y="770021"/>
                  </a:lnTo>
                  <a:cubicBezTo>
                    <a:pt x="1026695" y="513347"/>
                    <a:pt x="1407357" y="0"/>
                    <a:pt x="1876927" y="0"/>
                  </a:cubicBezTo>
                  <a:cubicBezTo>
                    <a:pt x="2111712" y="0"/>
                    <a:pt x="2324270" y="75113"/>
                    <a:pt x="2478132" y="208922"/>
                  </a:cubicBezTo>
                  <a:lnTo>
                    <a:pt x="2500065" y="232394"/>
                  </a:lnTo>
                  <a:lnTo>
                    <a:pt x="2513944" y="219952"/>
                  </a:lnTo>
                  <a:cubicBezTo>
                    <a:pt x="2683567" y="90237"/>
                    <a:pt x="2888050" y="0"/>
                    <a:pt x="3108161" y="0"/>
                  </a:cubicBezTo>
                  <a:close/>
                </a:path>
              </a:pathLst>
            </a:custGeom>
            <a:noFill/>
            <a:ln w="25400">
              <a:solidFill>
                <a:srgbClr val="76AADB"/>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11" name="任意多边形 210"/>
            <p:cNvSpPr/>
            <p:nvPr/>
          </p:nvSpPr>
          <p:spPr>
            <a:xfrm>
              <a:off x="10887505" y="1383658"/>
              <a:ext cx="1201931" cy="552304"/>
            </a:xfrm>
            <a:custGeom>
              <a:avLst/>
              <a:gdLst>
                <a:gd name="connsiteX0" fmla="*/ 3108161 w 5108590"/>
                <a:gd name="connsiteY0" fmla="*/ 0 h 2871537"/>
                <a:gd name="connsiteX1" fmla="*/ 3989444 w 5108590"/>
                <a:gd name="connsiteY1" fmla="*/ 400035 h 2871537"/>
                <a:gd name="connsiteX2" fmla="*/ 4086693 w 5108590"/>
                <a:gd name="connsiteY2" fmla="*/ 563266 h 2871537"/>
                <a:gd name="connsiteX3" fmla="*/ 4131348 w 5108590"/>
                <a:gd name="connsiteY3" fmla="*/ 534900 h 2871537"/>
                <a:gd name="connsiteX4" fmla="*/ 4405156 w 5108590"/>
                <a:gd name="connsiteY4" fmla="*/ 465220 h 2871537"/>
                <a:gd name="connsiteX5" fmla="*/ 5108590 w 5108590"/>
                <a:gd name="connsiteY5" fmla="*/ 1102292 h 2871537"/>
                <a:gd name="connsiteX6" fmla="*/ 4798453 w 5108590"/>
                <a:gd name="connsiteY6" fmla="*/ 1640226 h 2871537"/>
                <a:gd name="connsiteX7" fmla="*/ 4794480 w 5108590"/>
                <a:gd name="connsiteY7" fmla="*/ 1642029 h 2871537"/>
                <a:gd name="connsiteX8" fmla="*/ 4815013 w 5108590"/>
                <a:gd name="connsiteY8" fmla="*/ 1704408 h 2871537"/>
                <a:gd name="connsiteX9" fmla="*/ 4832286 w 5108590"/>
                <a:gd name="connsiteY9" fmla="*/ 1872313 h 2871537"/>
                <a:gd name="connsiteX10" fmla="*/ 3982054 w 5108590"/>
                <a:gd name="connsiteY10" fmla="*/ 2642334 h 2871537"/>
                <a:gd name="connsiteX11" fmla="*/ 3380849 w 5108590"/>
                <a:gd name="connsiteY11" fmla="*/ 2353576 h 2871537"/>
                <a:gd name="connsiteX12" fmla="*/ 3379137 w 5108590"/>
                <a:gd name="connsiteY12" fmla="*/ 2351518 h 2871537"/>
                <a:gd name="connsiteX13" fmla="*/ 3307654 w 5108590"/>
                <a:gd name="connsiteY13" fmla="*/ 2471502 h 2871537"/>
                <a:gd name="connsiteX14" fmla="*/ 2426371 w 5108590"/>
                <a:gd name="connsiteY14" fmla="*/ 2871537 h 2871537"/>
                <a:gd name="connsiteX15" fmla="*/ 1447099 w 5108590"/>
                <a:gd name="connsiteY15" fmla="*/ 2194760 h 2871537"/>
                <a:gd name="connsiteX16" fmla="*/ 1418508 w 5108590"/>
                <a:gd name="connsiteY16" fmla="*/ 2124456 h 2871537"/>
                <a:gd name="connsiteX17" fmla="*/ 1325605 w 5108590"/>
                <a:gd name="connsiteY17" fmla="*/ 2190236 h 2871537"/>
                <a:gd name="connsiteX18" fmla="*/ 850232 w 5108590"/>
                <a:gd name="connsiteY18" fmla="*/ 2310063 h 2871537"/>
                <a:gd name="connsiteX19" fmla="*/ 0 w 5108590"/>
                <a:gd name="connsiteY19" fmla="*/ 1540042 h 2871537"/>
                <a:gd name="connsiteX20" fmla="*/ 850232 w 5108590"/>
                <a:gd name="connsiteY20" fmla="*/ 770021 h 2871537"/>
                <a:gd name="connsiteX21" fmla="*/ 1021583 w 5108590"/>
                <a:gd name="connsiteY21" fmla="*/ 783848 h 2871537"/>
                <a:gd name="connsiteX22" fmla="*/ 1029246 w 5108590"/>
                <a:gd name="connsiteY22" fmla="*/ 785791 h 2871537"/>
                <a:gd name="connsiteX23" fmla="*/ 1026695 w 5108590"/>
                <a:gd name="connsiteY23" fmla="*/ 770021 h 2871537"/>
                <a:gd name="connsiteX24" fmla="*/ 1876927 w 5108590"/>
                <a:gd name="connsiteY24" fmla="*/ 0 h 2871537"/>
                <a:gd name="connsiteX25" fmla="*/ 2478132 w 5108590"/>
                <a:gd name="connsiteY25" fmla="*/ 208922 h 2871537"/>
                <a:gd name="connsiteX26" fmla="*/ 2500065 w 5108590"/>
                <a:gd name="connsiteY26" fmla="*/ 232394 h 2871537"/>
                <a:gd name="connsiteX27" fmla="*/ 2513944 w 5108590"/>
                <a:gd name="connsiteY27" fmla="*/ 219952 h 2871537"/>
                <a:gd name="connsiteX28" fmla="*/ 3108161 w 5108590"/>
                <a:gd name="connsiteY28" fmla="*/ 0 h 2871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108590" h="2871537">
                  <a:moveTo>
                    <a:pt x="3108161" y="0"/>
                  </a:moveTo>
                  <a:cubicBezTo>
                    <a:pt x="3475013" y="0"/>
                    <a:pt x="3798453" y="146705"/>
                    <a:pt x="3989444" y="400035"/>
                  </a:cubicBezTo>
                  <a:lnTo>
                    <a:pt x="4086693" y="563266"/>
                  </a:lnTo>
                  <a:lnTo>
                    <a:pt x="4131348" y="534900"/>
                  </a:lnTo>
                  <a:cubicBezTo>
                    <a:pt x="4215506" y="491765"/>
                    <a:pt x="4308032" y="465220"/>
                    <a:pt x="4405156" y="465220"/>
                  </a:cubicBezTo>
                  <a:cubicBezTo>
                    <a:pt x="4793652" y="465220"/>
                    <a:pt x="5108590" y="713796"/>
                    <a:pt x="5108590" y="1102292"/>
                  </a:cubicBezTo>
                  <a:cubicBezTo>
                    <a:pt x="5108590" y="1345102"/>
                    <a:pt x="4985568" y="1533256"/>
                    <a:pt x="4798453" y="1640226"/>
                  </a:cubicBezTo>
                  <a:lnTo>
                    <a:pt x="4794480" y="1642029"/>
                  </a:lnTo>
                  <a:lnTo>
                    <a:pt x="4815013" y="1704408"/>
                  </a:lnTo>
                  <a:cubicBezTo>
                    <a:pt x="4826338" y="1757563"/>
                    <a:pt x="4832286" y="1813617"/>
                    <a:pt x="4832286" y="1872313"/>
                  </a:cubicBezTo>
                  <a:cubicBezTo>
                    <a:pt x="4832286" y="2341883"/>
                    <a:pt x="4451624" y="2642334"/>
                    <a:pt x="3982054" y="2642334"/>
                  </a:cubicBezTo>
                  <a:cubicBezTo>
                    <a:pt x="3747269" y="2642334"/>
                    <a:pt x="3534711" y="2513997"/>
                    <a:pt x="3380849" y="2353576"/>
                  </a:cubicBezTo>
                  <a:lnTo>
                    <a:pt x="3379137" y="2351518"/>
                  </a:lnTo>
                  <a:lnTo>
                    <a:pt x="3307654" y="2471502"/>
                  </a:lnTo>
                  <a:cubicBezTo>
                    <a:pt x="3116662" y="2724832"/>
                    <a:pt x="2793223" y="2871537"/>
                    <a:pt x="2426371" y="2871537"/>
                  </a:cubicBezTo>
                  <a:cubicBezTo>
                    <a:pt x="1986149" y="2871537"/>
                    <a:pt x="1608440" y="2510590"/>
                    <a:pt x="1447099" y="2194760"/>
                  </a:cubicBezTo>
                  <a:lnTo>
                    <a:pt x="1418508" y="2124456"/>
                  </a:lnTo>
                  <a:lnTo>
                    <a:pt x="1325605" y="2190236"/>
                  </a:lnTo>
                  <a:cubicBezTo>
                    <a:pt x="1189907" y="2267812"/>
                    <a:pt x="1026321" y="2310063"/>
                    <a:pt x="850232" y="2310063"/>
                  </a:cubicBezTo>
                  <a:cubicBezTo>
                    <a:pt x="380662" y="2310063"/>
                    <a:pt x="0" y="1796716"/>
                    <a:pt x="0" y="1540042"/>
                  </a:cubicBezTo>
                  <a:cubicBezTo>
                    <a:pt x="0" y="1283368"/>
                    <a:pt x="380662" y="770021"/>
                    <a:pt x="850232" y="770021"/>
                  </a:cubicBezTo>
                  <a:cubicBezTo>
                    <a:pt x="908928" y="770021"/>
                    <a:pt x="966235" y="774716"/>
                    <a:pt x="1021583" y="783848"/>
                  </a:cubicBezTo>
                  <a:lnTo>
                    <a:pt x="1029246" y="785791"/>
                  </a:lnTo>
                  <a:lnTo>
                    <a:pt x="1026695" y="770021"/>
                  </a:lnTo>
                  <a:cubicBezTo>
                    <a:pt x="1026695" y="513347"/>
                    <a:pt x="1407357" y="0"/>
                    <a:pt x="1876927" y="0"/>
                  </a:cubicBezTo>
                  <a:cubicBezTo>
                    <a:pt x="2111712" y="0"/>
                    <a:pt x="2324270" y="75113"/>
                    <a:pt x="2478132" y="208922"/>
                  </a:cubicBezTo>
                  <a:lnTo>
                    <a:pt x="2500065" y="232394"/>
                  </a:lnTo>
                  <a:lnTo>
                    <a:pt x="2513944" y="219952"/>
                  </a:lnTo>
                  <a:cubicBezTo>
                    <a:pt x="2683567" y="90237"/>
                    <a:pt x="2888050" y="0"/>
                    <a:pt x="3108161" y="0"/>
                  </a:cubicBezTo>
                  <a:close/>
                </a:path>
              </a:pathLst>
            </a:custGeom>
            <a:solidFill>
              <a:schemeClr val="bg1"/>
            </a:solidFill>
            <a:ln w="25400">
              <a:solidFill>
                <a:srgbClr val="76AADB"/>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162" name="文本框 161"/>
          <p:cNvSpPr txBox="1"/>
          <p:nvPr/>
        </p:nvSpPr>
        <p:spPr>
          <a:xfrm>
            <a:off x="3029311" y="3224894"/>
            <a:ext cx="6183734" cy="1200329"/>
          </a:xfrm>
          <a:prstGeom prst="rect">
            <a:avLst/>
          </a:prstGeom>
          <a:noFill/>
        </p:spPr>
        <p:txBody>
          <a:bodyPr wrap="square" rtlCol="0">
            <a:spAutoFit/>
          </a:bodyPr>
          <a:lstStyle/>
          <a:p>
            <a:pPr lvl="0" algn="dist">
              <a:defRPr/>
            </a:pPr>
            <a:r>
              <a:rPr lang="zh-TW" altLang="en-US" sz="7200" kern="0" dirty="0">
                <a:solidFill>
                  <a:schemeClr val="tx1">
                    <a:lumMod val="75000"/>
                    <a:lumOff val="25000"/>
                  </a:schemeClr>
                </a:solidFill>
                <a:latin typeface="微软雅黑" panose="020B0503020204020204" pitchFamily="34" charset="-122"/>
                <a:ea typeface="微软雅黑" panose="020B0503020204020204" pitchFamily="34" charset="-122"/>
              </a:rPr>
              <a:t>感</a:t>
            </a:r>
            <a:r>
              <a:rPr lang="zh-TW" altLang="en-US" sz="7200" kern="0" dirty="0" smtClean="0">
                <a:solidFill>
                  <a:schemeClr val="tx1">
                    <a:lumMod val="75000"/>
                    <a:lumOff val="25000"/>
                  </a:schemeClr>
                </a:solidFill>
                <a:latin typeface="微软雅黑" panose="020B0503020204020204" pitchFamily="34" charset="-122"/>
                <a:ea typeface="微软雅黑" panose="020B0503020204020204" pitchFamily="34" charset="-122"/>
              </a:rPr>
              <a:t>謝聆聽</a:t>
            </a:r>
            <a:endParaRPr lang="zh-CN" altLang="en-US" sz="72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64" name="椭圆 163"/>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5" name="椭圆 164"/>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6" name="椭圆 16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7" name="椭圆 16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68" name="Group 4"/>
          <p:cNvGrpSpPr>
            <a:grpSpLocks noChangeAspect="1"/>
          </p:cNvGrpSpPr>
          <p:nvPr/>
        </p:nvGrpSpPr>
        <p:grpSpPr bwMode="auto">
          <a:xfrm>
            <a:off x="563320" y="1630302"/>
            <a:ext cx="2675584" cy="3564710"/>
            <a:chOff x="985" y="1352"/>
            <a:chExt cx="978" cy="1303"/>
          </a:xfrm>
          <a:solidFill>
            <a:srgbClr val="FF3E3E"/>
          </a:solidFill>
        </p:grpSpPr>
        <p:sp>
          <p:nvSpPr>
            <p:cNvPr id="169" name="Freeform 5"/>
            <p:cNvSpPr>
              <a:spLocks noEditPoints="1"/>
            </p:cNvSpPr>
            <p:nvPr/>
          </p:nvSpPr>
          <p:spPr bwMode="auto">
            <a:xfrm>
              <a:off x="1383" y="1456"/>
              <a:ext cx="357" cy="361"/>
            </a:xfrm>
            <a:custGeom>
              <a:avLst/>
              <a:gdLst>
                <a:gd name="T0" fmla="*/ 0 w 120"/>
                <a:gd name="T1" fmla="*/ 61 h 122"/>
                <a:gd name="T2" fmla="*/ 60 w 120"/>
                <a:gd name="T3" fmla="*/ 0 h 122"/>
                <a:gd name="T4" fmla="*/ 60 w 120"/>
                <a:gd name="T5" fmla="*/ 0 h 122"/>
                <a:gd name="T6" fmla="*/ 120 w 120"/>
                <a:gd name="T7" fmla="*/ 61 h 122"/>
                <a:gd name="T8" fmla="*/ 120 w 120"/>
                <a:gd name="T9" fmla="*/ 61 h 122"/>
                <a:gd name="T10" fmla="*/ 120 w 120"/>
                <a:gd name="T11" fmla="*/ 61 h 122"/>
                <a:gd name="T12" fmla="*/ 60 w 120"/>
                <a:gd name="T13" fmla="*/ 122 h 122"/>
                <a:gd name="T14" fmla="*/ 60 w 120"/>
                <a:gd name="T15" fmla="*/ 122 h 122"/>
                <a:gd name="T16" fmla="*/ 0 w 120"/>
                <a:gd name="T17" fmla="*/ 61 h 122"/>
                <a:gd name="T18" fmla="*/ 4 w 120"/>
                <a:gd name="T19" fmla="*/ 61 h 122"/>
                <a:gd name="T20" fmla="*/ 60 w 120"/>
                <a:gd name="T21" fmla="*/ 118 h 122"/>
                <a:gd name="T22" fmla="*/ 60 w 120"/>
                <a:gd name="T23" fmla="*/ 118 h 122"/>
                <a:gd name="T24" fmla="*/ 116 w 120"/>
                <a:gd name="T25" fmla="*/ 61 h 122"/>
                <a:gd name="T26" fmla="*/ 116 w 120"/>
                <a:gd name="T27" fmla="*/ 61 h 122"/>
                <a:gd name="T28" fmla="*/ 116 w 120"/>
                <a:gd name="T29" fmla="*/ 61 h 122"/>
                <a:gd name="T30" fmla="*/ 60 w 120"/>
                <a:gd name="T31" fmla="*/ 4 h 122"/>
                <a:gd name="T32" fmla="*/ 60 w 120"/>
                <a:gd name="T33" fmla="*/ 4 h 122"/>
                <a:gd name="T34" fmla="*/ 4 w 120"/>
                <a:gd name="T35" fmla="*/ 61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0" h="122">
                  <a:moveTo>
                    <a:pt x="0" y="61"/>
                  </a:moveTo>
                  <a:cubicBezTo>
                    <a:pt x="0" y="28"/>
                    <a:pt x="27" y="0"/>
                    <a:pt x="60" y="0"/>
                  </a:cubicBezTo>
                  <a:cubicBezTo>
                    <a:pt x="60" y="0"/>
                    <a:pt x="60" y="0"/>
                    <a:pt x="60" y="0"/>
                  </a:cubicBezTo>
                  <a:cubicBezTo>
                    <a:pt x="93" y="0"/>
                    <a:pt x="120" y="28"/>
                    <a:pt x="120" y="61"/>
                  </a:cubicBezTo>
                  <a:cubicBezTo>
                    <a:pt x="120" y="61"/>
                    <a:pt x="120" y="61"/>
                    <a:pt x="120" y="61"/>
                  </a:cubicBezTo>
                  <a:cubicBezTo>
                    <a:pt x="120" y="61"/>
                    <a:pt x="120" y="61"/>
                    <a:pt x="120" y="61"/>
                  </a:cubicBezTo>
                  <a:cubicBezTo>
                    <a:pt x="120" y="95"/>
                    <a:pt x="93" y="122"/>
                    <a:pt x="60" y="122"/>
                  </a:cubicBezTo>
                  <a:cubicBezTo>
                    <a:pt x="60" y="122"/>
                    <a:pt x="60" y="122"/>
                    <a:pt x="60" y="122"/>
                  </a:cubicBezTo>
                  <a:cubicBezTo>
                    <a:pt x="27" y="122"/>
                    <a:pt x="0" y="95"/>
                    <a:pt x="0" y="61"/>
                  </a:cubicBezTo>
                  <a:close/>
                  <a:moveTo>
                    <a:pt x="4" y="61"/>
                  </a:moveTo>
                  <a:cubicBezTo>
                    <a:pt x="4" y="92"/>
                    <a:pt x="29" y="118"/>
                    <a:pt x="60" y="118"/>
                  </a:cubicBezTo>
                  <a:cubicBezTo>
                    <a:pt x="60" y="118"/>
                    <a:pt x="60" y="118"/>
                    <a:pt x="60" y="118"/>
                  </a:cubicBezTo>
                  <a:cubicBezTo>
                    <a:pt x="91" y="118"/>
                    <a:pt x="116" y="92"/>
                    <a:pt x="116" y="61"/>
                  </a:cubicBezTo>
                  <a:cubicBezTo>
                    <a:pt x="116" y="61"/>
                    <a:pt x="116" y="61"/>
                    <a:pt x="116" y="61"/>
                  </a:cubicBezTo>
                  <a:cubicBezTo>
                    <a:pt x="116" y="61"/>
                    <a:pt x="116" y="61"/>
                    <a:pt x="116" y="61"/>
                  </a:cubicBezTo>
                  <a:cubicBezTo>
                    <a:pt x="116" y="30"/>
                    <a:pt x="91" y="4"/>
                    <a:pt x="60" y="4"/>
                  </a:cubicBezTo>
                  <a:cubicBezTo>
                    <a:pt x="60" y="4"/>
                    <a:pt x="60" y="4"/>
                    <a:pt x="60" y="4"/>
                  </a:cubicBezTo>
                  <a:cubicBezTo>
                    <a:pt x="29" y="4"/>
                    <a:pt x="4" y="30"/>
                    <a:pt x="4" y="6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0" name="Freeform 6"/>
            <p:cNvSpPr>
              <a:spLocks noEditPoints="1"/>
            </p:cNvSpPr>
            <p:nvPr/>
          </p:nvSpPr>
          <p:spPr bwMode="auto">
            <a:xfrm>
              <a:off x="1377" y="1450"/>
              <a:ext cx="369" cy="373"/>
            </a:xfrm>
            <a:custGeom>
              <a:avLst/>
              <a:gdLst>
                <a:gd name="T0" fmla="*/ 0 w 124"/>
                <a:gd name="T1" fmla="*/ 63 h 126"/>
                <a:gd name="T2" fmla="*/ 2 w 124"/>
                <a:gd name="T3" fmla="*/ 63 h 126"/>
                <a:gd name="T4" fmla="*/ 0 w 124"/>
                <a:gd name="T5" fmla="*/ 63 h 126"/>
                <a:gd name="T6" fmla="*/ 62 w 124"/>
                <a:gd name="T7" fmla="*/ 0 h 126"/>
                <a:gd name="T8" fmla="*/ 62 w 124"/>
                <a:gd name="T9" fmla="*/ 0 h 126"/>
                <a:gd name="T10" fmla="*/ 124 w 124"/>
                <a:gd name="T11" fmla="*/ 61 h 126"/>
                <a:gd name="T12" fmla="*/ 124 w 124"/>
                <a:gd name="T13" fmla="*/ 61 h 126"/>
                <a:gd name="T14" fmla="*/ 124 w 124"/>
                <a:gd name="T15" fmla="*/ 61 h 126"/>
                <a:gd name="T16" fmla="*/ 124 w 124"/>
                <a:gd name="T17" fmla="*/ 63 h 126"/>
                <a:gd name="T18" fmla="*/ 62 w 124"/>
                <a:gd name="T19" fmla="*/ 126 h 126"/>
                <a:gd name="T20" fmla="*/ 62 w 124"/>
                <a:gd name="T21" fmla="*/ 126 h 126"/>
                <a:gd name="T22" fmla="*/ 0 w 124"/>
                <a:gd name="T23" fmla="*/ 63 h 126"/>
                <a:gd name="T24" fmla="*/ 62 w 124"/>
                <a:gd name="T25" fmla="*/ 122 h 126"/>
                <a:gd name="T26" fmla="*/ 104 w 124"/>
                <a:gd name="T27" fmla="*/ 104 h 126"/>
                <a:gd name="T28" fmla="*/ 104 w 124"/>
                <a:gd name="T29" fmla="*/ 104 h 126"/>
                <a:gd name="T30" fmla="*/ 62 w 124"/>
                <a:gd name="T31" fmla="*/ 122 h 126"/>
                <a:gd name="T32" fmla="*/ 62 w 124"/>
                <a:gd name="T33" fmla="*/ 122 h 126"/>
                <a:gd name="T34" fmla="*/ 19 w 124"/>
                <a:gd name="T35" fmla="*/ 102 h 126"/>
                <a:gd name="T36" fmla="*/ 19 w 124"/>
                <a:gd name="T37" fmla="*/ 102 h 126"/>
                <a:gd name="T38" fmla="*/ 62 w 124"/>
                <a:gd name="T39" fmla="*/ 122 h 126"/>
                <a:gd name="T40" fmla="*/ 62 w 124"/>
                <a:gd name="T41" fmla="*/ 118 h 126"/>
                <a:gd name="T42" fmla="*/ 116 w 124"/>
                <a:gd name="T43" fmla="*/ 63 h 126"/>
                <a:gd name="T44" fmla="*/ 116 w 124"/>
                <a:gd name="T45" fmla="*/ 63 h 126"/>
                <a:gd name="T46" fmla="*/ 116 w 124"/>
                <a:gd name="T47" fmla="*/ 62 h 126"/>
                <a:gd name="T48" fmla="*/ 62 w 124"/>
                <a:gd name="T49" fmla="*/ 8 h 126"/>
                <a:gd name="T50" fmla="*/ 62 w 124"/>
                <a:gd name="T51" fmla="*/ 8 h 126"/>
                <a:gd name="T52" fmla="*/ 8 w 124"/>
                <a:gd name="T53" fmla="*/ 63 h 126"/>
                <a:gd name="T54" fmla="*/ 8 w 124"/>
                <a:gd name="T55" fmla="*/ 63 h 126"/>
                <a:gd name="T56" fmla="*/ 62 w 124"/>
                <a:gd name="T57" fmla="*/ 118 h 126"/>
                <a:gd name="T58" fmla="*/ 120 w 124"/>
                <a:gd name="T59" fmla="*/ 67 h 126"/>
                <a:gd name="T60" fmla="*/ 120 w 124"/>
                <a:gd name="T61" fmla="*/ 65 h 126"/>
                <a:gd name="T62" fmla="*/ 120 w 124"/>
                <a:gd name="T63" fmla="*/ 65 h 126"/>
                <a:gd name="T64" fmla="*/ 120 w 124"/>
                <a:gd name="T65" fmla="*/ 65 h 126"/>
                <a:gd name="T66" fmla="*/ 120 w 124"/>
                <a:gd name="T67" fmla="*/ 67 h 126"/>
                <a:gd name="T68" fmla="*/ 19 w 124"/>
                <a:gd name="T69" fmla="*/ 24 h 126"/>
                <a:gd name="T70" fmla="*/ 62 w 124"/>
                <a:gd name="T71" fmla="*/ 4 h 126"/>
                <a:gd name="T72" fmla="*/ 62 w 124"/>
                <a:gd name="T73" fmla="*/ 4 h 126"/>
                <a:gd name="T74" fmla="*/ 62 w 124"/>
                <a:gd name="T75" fmla="*/ 4 h 126"/>
                <a:gd name="T76" fmla="*/ 62 w 124"/>
                <a:gd name="T77" fmla="*/ 4 h 126"/>
                <a:gd name="T78" fmla="*/ 62 w 124"/>
                <a:gd name="T79" fmla="*/ 4 h 126"/>
                <a:gd name="T80" fmla="*/ 62 w 124"/>
                <a:gd name="T81" fmla="*/ 4 h 126"/>
                <a:gd name="T82" fmla="*/ 19 w 124"/>
                <a:gd name="T83" fmla="*/ 24 h 126"/>
                <a:gd name="T84" fmla="*/ 105 w 124"/>
                <a:gd name="T85" fmla="*/ 24 h 126"/>
                <a:gd name="T86" fmla="*/ 62 w 124"/>
                <a:gd name="T87" fmla="*/ 4 h 126"/>
                <a:gd name="T88" fmla="*/ 62 w 124"/>
                <a:gd name="T89" fmla="*/ 4 h 126"/>
                <a:gd name="T90" fmla="*/ 105 w 124"/>
                <a:gd name="T91" fmla="*/ 24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4" h="126">
                  <a:moveTo>
                    <a:pt x="0" y="63"/>
                  </a:moveTo>
                  <a:cubicBezTo>
                    <a:pt x="2" y="63"/>
                    <a:pt x="2" y="63"/>
                    <a:pt x="2" y="63"/>
                  </a:cubicBezTo>
                  <a:cubicBezTo>
                    <a:pt x="0" y="63"/>
                    <a:pt x="0" y="63"/>
                    <a:pt x="0" y="63"/>
                  </a:cubicBezTo>
                  <a:cubicBezTo>
                    <a:pt x="0" y="28"/>
                    <a:pt x="28" y="0"/>
                    <a:pt x="62" y="0"/>
                  </a:cubicBezTo>
                  <a:cubicBezTo>
                    <a:pt x="62" y="0"/>
                    <a:pt x="62" y="0"/>
                    <a:pt x="62" y="0"/>
                  </a:cubicBezTo>
                  <a:cubicBezTo>
                    <a:pt x="96" y="0"/>
                    <a:pt x="123" y="27"/>
                    <a:pt x="124" y="61"/>
                  </a:cubicBezTo>
                  <a:cubicBezTo>
                    <a:pt x="124" y="61"/>
                    <a:pt x="124" y="61"/>
                    <a:pt x="124" y="61"/>
                  </a:cubicBezTo>
                  <a:cubicBezTo>
                    <a:pt x="124" y="61"/>
                    <a:pt x="124" y="61"/>
                    <a:pt x="124" y="61"/>
                  </a:cubicBezTo>
                  <a:cubicBezTo>
                    <a:pt x="124" y="63"/>
                    <a:pt x="124" y="63"/>
                    <a:pt x="124" y="63"/>
                  </a:cubicBezTo>
                  <a:cubicBezTo>
                    <a:pt x="124" y="98"/>
                    <a:pt x="97" y="126"/>
                    <a:pt x="62" y="126"/>
                  </a:cubicBezTo>
                  <a:cubicBezTo>
                    <a:pt x="62" y="126"/>
                    <a:pt x="62" y="126"/>
                    <a:pt x="62" y="126"/>
                  </a:cubicBezTo>
                  <a:cubicBezTo>
                    <a:pt x="28" y="126"/>
                    <a:pt x="0" y="98"/>
                    <a:pt x="0" y="63"/>
                  </a:cubicBezTo>
                  <a:close/>
                  <a:moveTo>
                    <a:pt x="62" y="122"/>
                  </a:moveTo>
                  <a:cubicBezTo>
                    <a:pt x="79" y="122"/>
                    <a:pt x="93" y="115"/>
                    <a:pt x="104" y="104"/>
                  </a:cubicBezTo>
                  <a:cubicBezTo>
                    <a:pt x="104" y="104"/>
                    <a:pt x="104" y="104"/>
                    <a:pt x="104" y="104"/>
                  </a:cubicBezTo>
                  <a:cubicBezTo>
                    <a:pt x="93" y="115"/>
                    <a:pt x="79" y="122"/>
                    <a:pt x="62" y="122"/>
                  </a:cubicBezTo>
                  <a:cubicBezTo>
                    <a:pt x="62" y="122"/>
                    <a:pt x="62" y="122"/>
                    <a:pt x="62" y="122"/>
                  </a:cubicBezTo>
                  <a:cubicBezTo>
                    <a:pt x="45" y="122"/>
                    <a:pt x="29" y="114"/>
                    <a:pt x="19" y="102"/>
                  </a:cubicBezTo>
                  <a:cubicBezTo>
                    <a:pt x="19" y="102"/>
                    <a:pt x="19" y="102"/>
                    <a:pt x="19" y="102"/>
                  </a:cubicBezTo>
                  <a:cubicBezTo>
                    <a:pt x="29" y="114"/>
                    <a:pt x="45" y="122"/>
                    <a:pt x="62" y="122"/>
                  </a:cubicBezTo>
                  <a:close/>
                  <a:moveTo>
                    <a:pt x="62" y="118"/>
                  </a:moveTo>
                  <a:cubicBezTo>
                    <a:pt x="92" y="118"/>
                    <a:pt x="116" y="93"/>
                    <a:pt x="116" y="63"/>
                  </a:cubicBezTo>
                  <a:cubicBezTo>
                    <a:pt x="116" y="63"/>
                    <a:pt x="116" y="63"/>
                    <a:pt x="116" y="63"/>
                  </a:cubicBezTo>
                  <a:cubicBezTo>
                    <a:pt x="116" y="62"/>
                    <a:pt x="116" y="62"/>
                    <a:pt x="116" y="62"/>
                  </a:cubicBezTo>
                  <a:cubicBezTo>
                    <a:pt x="116" y="32"/>
                    <a:pt x="92" y="8"/>
                    <a:pt x="62" y="8"/>
                  </a:cubicBezTo>
                  <a:cubicBezTo>
                    <a:pt x="62" y="8"/>
                    <a:pt x="62" y="8"/>
                    <a:pt x="62" y="8"/>
                  </a:cubicBezTo>
                  <a:cubicBezTo>
                    <a:pt x="32" y="8"/>
                    <a:pt x="8" y="33"/>
                    <a:pt x="8" y="63"/>
                  </a:cubicBezTo>
                  <a:cubicBezTo>
                    <a:pt x="8" y="63"/>
                    <a:pt x="8" y="63"/>
                    <a:pt x="8" y="63"/>
                  </a:cubicBezTo>
                  <a:cubicBezTo>
                    <a:pt x="8" y="93"/>
                    <a:pt x="32" y="118"/>
                    <a:pt x="62" y="118"/>
                  </a:cubicBezTo>
                  <a:close/>
                  <a:moveTo>
                    <a:pt x="120" y="67"/>
                  </a:moveTo>
                  <a:cubicBezTo>
                    <a:pt x="120" y="66"/>
                    <a:pt x="120" y="66"/>
                    <a:pt x="120" y="65"/>
                  </a:cubicBezTo>
                  <a:cubicBezTo>
                    <a:pt x="120" y="65"/>
                    <a:pt x="120" y="65"/>
                    <a:pt x="120" y="65"/>
                  </a:cubicBezTo>
                  <a:cubicBezTo>
                    <a:pt x="120" y="65"/>
                    <a:pt x="120" y="65"/>
                    <a:pt x="120" y="65"/>
                  </a:cubicBezTo>
                  <a:cubicBezTo>
                    <a:pt x="120" y="66"/>
                    <a:pt x="120" y="66"/>
                    <a:pt x="120" y="67"/>
                  </a:cubicBezTo>
                  <a:close/>
                  <a:moveTo>
                    <a:pt x="19" y="24"/>
                  </a:moveTo>
                  <a:cubicBezTo>
                    <a:pt x="30" y="12"/>
                    <a:pt x="45" y="4"/>
                    <a:pt x="62" y="4"/>
                  </a:cubicBezTo>
                  <a:cubicBezTo>
                    <a:pt x="62" y="4"/>
                    <a:pt x="62" y="4"/>
                    <a:pt x="62" y="4"/>
                  </a:cubicBezTo>
                  <a:cubicBezTo>
                    <a:pt x="62" y="4"/>
                    <a:pt x="62" y="4"/>
                    <a:pt x="62" y="4"/>
                  </a:cubicBezTo>
                  <a:cubicBezTo>
                    <a:pt x="62" y="4"/>
                    <a:pt x="62" y="4"/>
                    <a:pt x="62" y="4"/>
                  </a:cubicBezTo>
                  <a:cubicBezTo>
                    <a:pt x="62" y="4"/>
                    <a:pt x="62" y="4"/>
                    <a:pt x="62" y="4"/>
                  </a:cubicBezTo>
                  <a:cubicBezTo>
                    <a:pt x="62" y="4"/>
                    <a:pt x="62" y="4"/>
                    <a:pt x="62" y="4"/>
                  </a:cubicBezTo>
                  <a:cubicBezTo>
                    <a:pt x="45" y="4"/>
                    <a:pt x="30" y="12"/>
                    <a:pt x="19" y="24"/>
                  </a:cubicBezTo>
                  <a:close/>
                  <a:moveTo>
                    <a:pt x="105" y="24"/>
                  </a:moveTo>
                  <a:cubicBezTo>
                    <a:pt x="95" y="12"/>
                    <a:pt x="79" y="4"/>
                    <a:pt x="62" y="4"/>
                  </a:cubicBezTo>
                  <a:cubicBezTo>
                    <a:pt x="62" y="4"/>
                    <a:pt x="62" y="4"/>
                    <a:pt x="62" y="4"/>
                  </a:cubicBezTo>
                  <a:cubicBezTo>
                    <a:pt x="79" y="4"/>
                    <a:pt x="95" y="12"/>
                    <a:pt x="105"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1" name="Freeform 7"/>
            <p:cNvSpPr>
              <a:spLocks noEditPoints="1"/>
            </p:cNvSpPr>
            <p:nvPr/>
          </p:nvSpPr>
          <p:spPr bwMode="auto">
            <a:xfrm>
              <a:off x="1490" y="1619"/>
              <a:ext cx="173" cy="157"/>
            </a:xfrm>
            <a:custGeom>
              <a:avLst/>
              <a:gdLst>
                <a:gd name="T0" fmla="*/ 0 w 58"/>
                <a:gd name="T1" fmla="*/ 39 h 53"/>
                <a:gd name="T2" fmla="*/ 0 w 58"/>
                <a:gd name="T3" fmla="*/ 38 h 53"/>
                <a:gd name="T4" fmla="*/ 0 w 58"/>
                <a:gd name="T5" fmla="*/ 38 h 53"/>
                <a:gd name="T6" fmla="*/ 7 w 58"/>
                <a:gd name="T7" fmla="*/ 0 h 53"/>
                <a:gd name="T8" fmla="*/ 7 w 58"/>
                <a:gd name="T9" fmla="*/ 0 h 53"/>
                <a:gd name="T10" fmla="*/ 11 w 58"/>
                <a:gd name="T11" fmla="*/ 0 h 53"/>
                <a:gd name="T12" fmla="*/ 15 w 58"/>
                <a:gd name="T13" fmla="*/ 13 h 53"/>
                <a:gd name="T14" fmla="*/ 15 w 58"/>
                <a:gd name="T15" fmla="*/ 13 h 53"/>
                <a:gd name="T16" fmla="*/ 25 w 58"/>
                <a:gd name="T17" fmla="*/ 27 h 53"/>
                <a:gd name="T18" fmla="*/ 25 w 58"/>
                <a:gd name="T19" fmla="*/ 27 h 53"/>
                <a:gd name="T20" fmla="*/ 37 w 58"/>
                <a:gd name="T21" fmla="*/ 28 h 53"/>
                <a:gd name="T22" fmla="*/ 37 w 58"/>
                <a:gd name="T23" fmla="*/ 28 h 53"/>
                <a:gd name="T24" fmla="*/ 57 w 58"/>
                <a:gd name="T25" fmla="*/ 27 h 53"/>
                <a:gd name="T26" fmla="*/ 57 w 58"/>
                <a:gd name="T27" fmla="*/ 27 h 53"/>
                <a:gd name="T28" fmla="*/ 58 w 58"/>
                <a:gd name="T29" fmla="*/ 31 h 53"/>
                <a:gd name="T30" fmla="*/ 41 w 58"/>
                <a:gd name="T31" fmla="*/ 41 h 53"/>
                <a:gd name="T32" fmla="*/ 41 w 58"/>
                <a:gd name="T33" fmla="*/ 41 h 53"/>
                <a:gd name="T34" fmla="*/ 18 w 58"/>
                <a:gd name="T35" fmla="*/ 53 h 53"/>
                <a:gd name="T36" fmla="*/ 18 w 58"/>
                <a:gd name="T37" fmla="*/ 53 h 53"/>
                <a:gd name="T38" fmla="*/ 17 w 58"/>
                <a:gd name="T39" fmla="*/ 53 h 53"/>
                <a:gd name="T40" fmla="*/ 17 w 58"/>
                <a:gd name="T41" fmla="*/ 53 h 53"/>
                <a:gd name="T42" fmla="*/ 0 w 58"/>
                <a:gd name="T43" fmla="*/ 39 h 53"/>
                <a:gd name="T44" fmla="*/ 4 w 58"/>
                <a:gd name="T45" fmla="*/ 39 h 53"/>
                <a:gd name="T46" fmla="*/ 4 w 58"/>
                <a:gd name="T47" fmla="*/ 39 h 53"/>
                <a:gd name="T48" fmla="*/ 4 w 58"/>
                <a:gd name="T49" fmla="*/ 39 h 53"/>
                <a:gd name="T50" fmla="*/ 8 w 58"/>
                <a:gd name="T51" fmla="*/ 45 h 53"/>
                <a:gd name="T52" fmla="*/ 8 w 58"/>
                <a:gd name="T53" fmla="*/ 45 h 53"/>
                <a:gd name="T54" fmla="*/ 17 w 58"/>
                <a:gd name="T55" fmla="*/ 49 h 53"/>
                <a:gd name="T56" fmla="*/ 17 w 58"/>
                <a:gd name="T57" fmla="*/ 49 h 53"/>
                <a:gd name="T58" fmla="*/ 17 w 58"/>
                <a:gd name="T59" fmla="*/ 49 h 53"/>
                <a:gd name="T60" fmla="*/ 17 w 58"/>
                <a:gd name="T61" fmla="*/ 49 h 53"/>
                <a:gd name="T62" fmla="*/ 39 w 58"/>
                <a:gd name="T63" fmla="*/ 38 h 53"/>
                <a:gd name="T64" fmla="*/ 39 w 58"/>
                <a:gd name="T65" fmla="*/ 38 h 53"/>
                <a:gd name="T66" fmla="*/ 49 w 58"/>
                <a:gd name="T67" fmla="*/ 31 h 53"/>
                <a:gd name="T68" fmla="*/ 49 w 58"/>
                <a:gd name="T69" fmla="*/ 31 h 53"/>
                <a:gd name="T70" fmla="*/ 37 w 58"/>
                <a:gd name="T71" fmla="*/ 32 h 53"/>
                <a:gd name="T72" fmla="*/ 37 w 58"/>
                <a:gd name="T73" fmla="*/ 32 h 53"/>
                <a:gd name="T74" fmla="*/ 24 w 58"/>
                <a:gd name="T75" fmla="*/ 31 h 53"/>
                <a:gd name="T76" fmla="*/ 24 w 58"/>
                <a:gd name="T77" fmla="*/ 31 h 53"/>
                <a:gd name="T78" fmla="*/ 11 w 58"/>
                <a:gd name="T79" fmla="*/ 14 h 53"/>
                <a:gd name="T80" fmla="*/ 11 w 58"/>
                <a:gd name="T81" fmla="*/ 14 h 53"/>
                <a:gd name="T82" fmla="*/ 10 w 58"/>
                <a:gd name="T83" fmla="*/ 9 h 53"/>
                <a:gd name="T84" fmla="*/ 10 w 58"/>
                <a:gd name="T85" fmla="*/ 9 h 53"/>
                <a:gd name="T86" fmla="*/ 4 w 58"/>
                <a:gd name="T87" fmla="*/ 3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8" h="53">
                  <a:moveTo>
                    <a:pt x="0" y="39"/>
                  </a:moveTo>
                  <a:cubicBezTo>
                    <a:pt x="0" y="39"/>
                    <a:pt x="0" y="38"/>
                    <a:pt x="0" y="38"/>
                  </a:cubicBezTo>
                  <a:cubicBezTo>
                    <a:pt x="0" y="38"/>
                    <a:pt x="0" y="38"/>
                    <a:pt x="0" y="38"/>
                  </a:cubicBezTo>
                  <a:cubicBezTo>
                    <a:pt x="1" y="32"/>
                    <a:pt x="7" y="0"/>
                    <a:pt x="7" y="0"/>
                  </a:cubicBezTo>
                  <a:cubicBezTo>
                    <a:pt x="7" y="0"/>
                    <a:pt x="7" y="0"/>
                    <a:pt x="7" y="0"/>
                  </a:cubicBezTo>
                  <a:cubicBezTo>
                    <a:pt x="11" y="0"/>
                    <a:pt x="11" y="0"/>
                    <a:pt x="11" y="0"/>
                  </a:cubicBezTo>
                  <a:cubicBezTo>
                    <a:pt x="11" y="0"/>
                    <a:pt x="12" y="6"/>
                    <a:pt x="15" y="13"/>
                  </a:cubicBezTo>
                  <a:cubicBezTo>
                    <a:pt x="15" y="13"/>
                    <a:pt x="15" y="13"/>
                    <a:pt x="15" y="13"/>
                  </a:cubicBezTo>
                  <a:cubicBezTo>
                    <a:pt x="17" y="20"/>
                    <a:pt x="21" y="27"/>
                    <a:pt x="25" y="27"/>
                  </a:cubicBezTo>
                  <a:cubicBezTo>
                    <a:pt x="25" y="27"/>
                    <a:pt x="25" y="27"/>
                    <a:pt x="25" y="27"/>
                  </a:cubicBezTo>
                  <a:cubicBezTo>
                    <a:pt x="28" y="28"/>
                    <a:pt x="32" y="28"/>
                    <a:pt x="37" y="28"/>
                  </a:cubicBezTo>
                  <a:cubicBezTo>
                    <a:pt x="37" y="28"/>
                    <a:pt x="37" y="28"/>
                    <a:pt x="37" y="28"/>
                  </a:cubicBezTo>
                  <a:cubicBezTo>
                    <a:pt x="47" y="28"/>
                    <a:pt x="57" y="27"/>
                    <a:pt x="57" y="27"/>
                  </a:cubicBezTo>
                  <a:cubicBezTo>
                    <a:pt x="57" y="27"/>
                    <a:pt x="57" y="27"/>
                    <a:pt x="57" y="27"/>
                  </a:cubicBezTo>
                  <a:cubicBezTo>
                    <a:pt x="58" y="31"/>
                    <a:pt x="58" y="31"/>
                    <a:pt x="58" y="31"/>
                  </a:cubicBezTo>
                  <a:cubicBezTo>
                    <a:pt x="58" y="31"/>
                    <a:pt x="50" y="36"/>
                    <a:pt x="41" y="41"/>
                  </a:cubicBezTo>
                  <a:cubicBezTo>
                    <a:pt x="41" y="41"/>
                    <a:pt x="41" y="41"/>
                    <a:pt x="41" y="41"/>
                  </a:cubicBezTo>
                  <a:cubicBezTo>
                    <a:pt x="32" y="47"/>
                    <a:pt x="22" y="52"/>
                    <a:pt x="18" y="53"/>
                  </a:cubicBezTo>
                  <a:cubicBezTo>
                    <a:pt x="18" y="53"/>
                    <a:pt x="18" y="53"/>
                    <a:pt x="18" y="53"/>
                  </a:cubicBezTo>
                  <a:cubicBezTo>
                    <a:pt x="18" y="53"/>
                    <a:pt x="17" y="53"/>
                    <a:pt x="17" y="53"/>
                  </a:cubicBezTo>
                  <a:cubicBezTo>
                    <a:pt x="17" y="53"/>
                    <a:pt x="17" y="53"/>
                    <a:pt x="17" y="53"/>
                  </a:cubicBezTo>
                  <a:cubicBezTo>
                    <a:pt x="9" y="53"/>
                    <a:pt x="0" y="46"/>
                    <a:pt x="0" y="39"/>
                  </a:cubicBezTo>
                  <a:close/>
                  <a:moveTo>
                    <a:pt x="4" y="39"/>
                  </a:moveTo>
                  <a:cubicBezTo>
                    <a:pt x="4" y="39"/>
                    <a:pt x="4" y="39"/>
                    <a:pt x="4" y="39"/>
                  </a:cubicBezTo>
                  <a:cubicBezTo>
                    <a:pt x="4" y="39"/>
                    <a:pt x="4" y="39"/>
                    <a:pt x="4" y="39"/>
                  </a:cubicBezTo>
                  <a:cubicBezTo>
                    <a:pt x="4" y="41"/>
                    <a:pt x="6" y="43"/>
                    <a:pt x="8" y="45"/>
                  </a:cubicBezTo>
                  <a:cubicBezTo>
                    <a:pt x="8" y="45"/>
                    <a:pt x="8" y="45"/>
                    <a:pt x="8" y="45"/>
                  </a:cubicBezTo>
                  <a:cubicBezTo>
                    <a:pt x="11" y="48"/>
                    <a:pt x="14" y="49"/>
                    <a:pt x="17" y="49"/>
                  </a:cubicBezTo>
                  <a:cubicBezTo>
                    <a:pt x="17" y="49"/>
                    <a:pt x="17" y="49"/>
                    <a:pt x="17" y="49"/>
                  </a:cubicBezTo>
                  <a:cubicBezTo>
                    <a:pt x="17" y="49"/>
                    <a:pt x="17" y="49"/>
                    <a:pt x="17" y="49"/>
                  </a:cubicBezTo>
                  <a:cubicBezTo>
                    <a:pt x="17" y="49"/>
                    <a:pt x="17" y="49"/>
                    <a:pt x="17" y="49"/>
                  </a:cubicBezTo>
                  <a:cubicBezTo>
                    <a:pt x="20" y="49"/>
                    <a:pt x="30" y="43"/>
                    <a:pt x="39" y="38"/>
                  </a:cubicBezTo>
                  <a:cubicBezTo>
                    <a:pt x="39" y="38"/>
                    <a:pt x="39" y="38"/>
                    <a:pt x="39" y="38"/>
                  </a:cubicBezTo>
                  <a:cubicBezTo>
                    <a:pt x="43" y="36"/>
                    <a:pt x="46" y="33"/>
                    <a:pt x="49" y="31"/>
                  </a:cubicBezTo>
                  <a:cubicBezTo>
                    <a:pt x="49" y="31"/>
                    <a:pt x="49" y="31"/>
                    <a:pt x="49" y="31"/>
                  </a:cubicBezTo>
                  <a:cubicBezTo>
                    <a:pt x="46" y="32"/>
                    <a:pt x="41" y="32"/>
                    <a:pt x="37" y="32"/>
                  </a:cubicBezTo>
                  <a:cubicBezTo>
                    <a:pt x="37" y="32"/>
                    <a:pt x="37" y="32"/>
                    <a:pt x="37" y="32"/>
                  </a:cubicBezTo>
                  <a:cubicBezTo>
                    <a:pt x="32" y="32"/>
                    <a:pt x="27" y="32"/>
                    <a:pt x="24" y="31"/>
                  </a:cubicBezTo>
                  <a:cubicBezTo>
                    <a:pt x="24" y="31"/>
                    <a:pt x="24" y="31"/>
                    <a:pt x="24" y="31"/>
                  </a:cubicBezTo>
                  <a:cubicBezTo>
                    <a:pt x="17" y="29"/>
                    <a:pt x="14" y="21"/>
                    <a:pt x="11" y="14"/>
                  </a:cubicBezTo>
                  <a:cubicBezTo>
                    <a:pt x="11" y="14"/>
                    <a:pt x="11" y="14"/>
                    <a:pt x="11" y="14"/>
                  </a:cubicBezTo>
                  <a:cubicBezTo>
                    <a:pt x="11" y="13"/>
                    <a:pt x="10" y="11"/>
                    <a:pt x="10" y="9"/>
                  </a:cubicBezTo>
                  <a:cubicBezTo>
                    <a:pt x="10" y="9"/>
                    <a:pt x="10" y="9"/>
                    <a:pt x="10" y="9"/>
                  </a:cubicBezTo>
                  <a:cubicBezTo>
                    <a:pt x="8" y="19"/>
                    <a:pt x="5" y="35"/>
                    <a:pt x="4" y="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8"/>
            <p:cNvSpPr>
              <a:spLocks noEditPoints="1"/>
            </p:cNvSpPr>
            <p:nvPr/>
          </p:nvSpPr>
          <p:spPr bwMode="auto">
            <a:xfrm>
              <a:off x="1484" y="1613"/>
              <a:ext cx="185" cy="169"/>
            </a:xfrm>
            <a:custGeom>
              <a:avLst/>
              <a:gdLst>
                <a:gd name="T0" fmla="*/ 0 w 62"/>
                <a:gd name="T1" fmla="*/ 41 h 57"/>
                <a:gd name="T2" fmla="*/ 7 w 62"/>
                <a:gd name="T3" fmla="*/ 1 h 57"/>
                <a:gd name="T4" fmla="*/ 9 w 62"/>
                <a:gd name="T5" fmla="*/ 0 h 57"/>
                <a:gd name="T6" fmla="*/ 15 w 62"/>
                <a:gd name="T7" fmla="*/ 1 h 57"/>
                <a:gd name="T8" fmla="*/ 15 w 62"/>
                <a:gd name="T9" fmla="*/ 1 h 57"/>
                <a:gd name="T10" fmla="*/ 15 w 62"/>
                <a:gd name="T11" fmla="*/ 2 h 57"/>
                <a:gd name="T12" fmla="*/ 15 w 62"/>
                <a:gd name="T13" fmla="*/ 2 h 57"/>
                <a:gd name="T14" fmla="*/ 19 w 62"/>
                <a:gd name="T15" fmla="*/ 14 h 57"/>
                <a:gd name="T16" fmla="*/ 27 w 62"/>
                <a:gd name="T17" fmla="*/ 27 h 57"/>
                <a:gd name="T18" fmla="*/ 39 w 62"/>
                <a:gd name="T19" fmla="*/ 28 h 57"/>
                <a:gd name="T20" fmla="*/ 39 w 62"/>
                <a:gd name="T21" fmla="*/ 28 h 57"/>
                <a:gd name="T22" fmla="*/ 60 w 62"/>
                <a:gd name="T23" fmla="*/ 27 h 57"/>
                <a:gd name="T24" fmla="*/ 61 w 62"/>
                <a:gd name="T25" fmla="*/ 34 h 57"/>
                <a:gd name="T26" fmla="*/ 61 w 62"/>
                <a:gd name="T27" fmla="*/ 34 h 57"/>
                <a:gd name="T28" fmla="*/ 60 w 62"/>
                <a:gd name="T29" fmla="*/ 35 h 57"/>
                <a:gd name="T30" fmla="*/ 56 w 62"/>
                <a:gd name="T31" fmla="*/ 38 h 57"/>
                <a:gd name="T32" fmla="*/ 20 w 62"/>
                <a:gd name="T33" fmla="*/ 57 h 57"/>
                <a:gd name="T34" fmla="*/ 19 w 62"/>
                <a:gd name="T35" fmla="*/ 57 h 57"/>
                <a:gd name="T36" fmla="*/ 19 w 62"/>
                <a:gd name="T37" fmla="*/ 53 h 57"/>
                <a:gd name="T38" fmla="*/ 20 w 62"/>
                <a:gd name="T39" fmla="*/ 53 h 57"/>
                <a:gd name="T40" fmla="*/ 20 w 62"/>
                <a:gd name="T41" fmla="*/ 53 h 57"/>
                <a:gd name="T42" fmla="*/ 9 w 62"/>
                <a:gd name="T43" fmla="*/ 49 h 57"/>
                <a:gd name="T44" fmla="*/ 13 w 62"/>
                <a:gd name="T45" fmla="*/ 51 h 57"/>
                <a:gd name="T46" fmla="*/ 19 w 62"/>
                <a:gd name="T47" fmla="*/ 49 h 57"/>
                <a:gd name="T48" fmla="*/ 19 w 62"/>
                <a:gd name="T49" fmla="*/ 49 h 57"/>
                <a:gd name="T50" fmla="*/ 40 w 62"/>
                <a:gd name="T51" fmla="*/ 38 h 57"/>
                <a:gd name="T52" fmla="*/ 44 w 62"/>
                <a:gd name="T53" fmla="*/ 36 h 57"/>
                <a:gd name="T54" fmla="*/ 25 w 62"/>
                <a:gd name="T55" fmla="*/ 35 h 57"/>
                <a:gd name="T56" fmla="*/ 12 w 62"/>
                <a:gd name="T57" fmla="*/ 19 h 57"/>
                <a:gd name="T58" fmla="*/ 8 w 62"/>
                <a:gd name="T59" fmla="*/ 41 h 57"/>
                <a:gd name="T60" fmla="*/ 8 w 62"/>
                <a:gd name="T61" fmla="*/ 41 h 57"/>
                <a:gd name="T62" fmla="*/ 38 w 62"/>
                <a:gd name="T63" fmla="*/ 44 h 57"/>
                <a:gd name="T64" fmla="*/ 4 w 62"/>
                <a:gd name="T65" fmla="*/ 41 h 57"/>
                <a:gd name="T66" fmla="*/ 4 w 62"/>
                <a:gd name="T67" fmla="*/ 41 h 57"/>
                <a:gd name="T68" fmla="*/ 4 w 62"/>
                <a:gd name="T69" fmla="*/ 41 h 57"/>
                <a:gd name="T70" fmla="*/ 4 w 62"/>
                <a:gd name="T71" fmla="*/ 41 h 57"/>
                <a:gd name="T72" fmla="*/ 8 w 62"/>
                <a:gd name="T73" fmla="*/ 41 h 57"/>
                <a:gd name="T74" fmla="*/ 8 w 62"/>
                <a:gd name="T75" fmla="*/ 41 h 57"/>
                <a:gd name="T76" fmla="*/ 7 w 62"/>
                <a:gd name="T77" fmla="*/ 41 h 57"/>
                <a:gd name="T78" fmla="*/ 6 w 62"/>
                <a:gd name="T79" fmla="*/ 32 h 57"/>
                <a:gd name="T80" fmla="*/ 13 w 62"/>
                <a:gd name="T81" fmla="*/ 11 h 57"/>
                <a:gd name="T82" fmla="*/ 11 w 62"/>
                <a:gd name="T83" fmla="*/ 4 h 57"/>
                <a:gd name="T84" fmla="*/ 39 w 62"/>
                <a:gd name="T85" fmla="*/ 32 h 57"/>
                <a:gd name="T86" fmla="*/ 39 w 62"/>
                <a:gd name="T87" fmla="*/ 32 h 57"/>
                <a:gd name="T88" fmla="*/ 39 w 62"/>
                <a:gd name="T89" fmla="*/ 32 h 57"/>
                <a:gd name="T90" fmla="*/ 38 w 62"/>
                <a:gd name="T91" fmla="*/ 32 h 57"/>
                <a:gd name="T92" fmla="*/ 40 w 62"/>
                <a:gd name="T93" fmla="*/ 32 h 57"/>
                <a:gd name="T94" fmla="*/ 38 w 62"/>
                <a:gd name="T95" fmla="*/ 32 h 57"/>
                <a:gd name="T96" fmla="*/ 38 w 62"/>
                <a:gd name="T97" fmla="*/ 32 h 57"/>
                <a:gd name="T98" fmla="*/ 37 w 62"/>
                <a:gd name="T99" fmla="*/ 32 h 57"/>
                <a:gd name="T100" fmla="*/ 37 w 62"/>
                <a:gd name="T101" fmla="*/ 32 h 57"/>
                <a:gd name="T102" fmla="*/ 37 w 62"/>
                <a:gd name="T103" fmla="*/ 32 h 57"/>
                <a:gd name="T104" fmla="*/ 37 w 62"/>
                <a:gd name="T105" fmla="*/ 32 h 57"/>
                <a:gd name="T106" fmla="*/ 36 w 62"/>
                <a:gd name="T107" fmla="*/ 32 h 57"/>
                <a:gd name="T108" fmla="*/ 54 w 62"/>
                <a:gd name="T109" fmla="*/ 31 h 57"/>
                <a:gd name="T110" fmla="*/ 57 w 62"/>
                <a:gd name="T111" fmla="*/ 31 h 57"/>
                <a:gd name="T112" fmla="*/ 27 w 62"/>
                <a:gd name="T113" fmla="*/ 31 h 57"/>
                <a:gd name="T114" fmla="*/ 26 w 62"/>
                <a:gd name="T115" fmla="*/ 31 h 57"/>
                <a:gd name="T116" fmla="*/ 26 w 62"/>
                <a:gd name="T117" fmla="*/ 31 h 57"/>
                <a:gd name="T118" fmla="*/ 15 w 62"/>
                <a:gd name="T119" fmla="*/ 16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2" h="57">
                  <a:moveTo>
                    <a:pt x="0" y="41"/>
                  </a:moveTo>
                  <a:cubicBezTo>
                    <a:pt x="2" y="41"/>
                    <a:pt x="2" y="41"/>
                    <a:pt x="2" y="41"/>
                  </a:cubicBezTo>
                  <a:cubicBezTo>
                    <a:pt x="0" y="41"/>
                    <a:pt x="0" y="41"/>
                    <a:pt x="0" y="41"/>
                  </a:cubicBezTo>
                  <a:cubicBezTo>
                    <a:pt x="0" y="40"/>
                    <a:pt x="0" y="40"/>
                    <a:pt x="0" y="39"/>
                  </a:cubicBezTo>
                  <a:cubicBezTo>
                    <a:pt x="0" y="39"/>
                    <a:pt x="0" y="39"/>
                    <a:pt x="0" y="39"/>
                  </a:cubicBezTo>
                  <a:cubicBezTo>
                    <a:pt x="1" y="33"/>
                    <a:pt x="7" y="2"/>
                    <a:pt x="7" y="1"/>
                  </a:cubicBezTo>
                  <a:cubicBezTo>
                    <a:pt x="7" y="1"/>
                    <a:pt x="7" y="1"/>
                    <a:pt x="7" y="1"/>
                  </a:cubicBezTo>
                  <a:cubicBezTo>
                    <a:pt x="8" y="0"/>
                    <a:pt x="8" y="0"/>
                    <a:pt x="8" y="0"/>
                  </a:cubicBezTo>
                  <a:cubicBezTo>
                    <a:pt x="9" y="0"/>
                    <a:pt x="9" y="0"/>
                    <a:pt x="9" y="0"/>
                  </a:cubicBezTo>
                  <a:cubicBezTo>
                    <a:pt x="14" y="0"/>
                    <a:pt x="14" y="0"/>
                    <a:pt x="14" y="0"/>
                  </a:cubicBezTo>
                  <a:cubicBezTo>
                    <a:pt x="15" y="0"/>
                    <a:pt x="15" y="0"/>
                    <a:pt x="15" y="0"/>
                  </a:cubicBezTo>
                  <a:cubicBezTo>
                    <a:pt x="15" y="1"/>
                    <a:pt x="15" y="1"/>
                    <a:pt x="15" y="1"/>
                  </a:cubicBezTo>
                  <a:cubicBezTo>
                    <a:pt x="15" y="1"/>
                    <a:pt x="15" y="1"/>
                    <a:pt x="15" y="1"/>
                  </a:cubicBezTo>
                  <a:cubicBezTo>
                    <a:pt x="15" y="1"/>
                    <a:pt x="15" y="1"/>
                    <a:pt x="15" y="1"/>
                  </a:cubicBezTo>
                  <a:cubicBezTo>
                    <a:pt x="15" y="1"/>
                    <a:pt x="15" y="1"/>
                    <a:pt x="15" y="1"/>
                  </a:cubicBezTo>
                  <a:cubicBezTo>
                    <a:pt x="15" y="1"/>
                    <a:pt x="15" y="1"/>
                    <a:pt x="15" y="1"/>
                  </a:cubicBezTo>
                  <a:cubicBezTo>
                    <a:pt x="15" y="1"/>
                    <a:pt x="15" y="1"/>
                    <a:pt x="15" y="1"/>
                  </a:cubicBezTo>
                  <a:cubicBezTo>
                    <a:pt x="15" y="1"/>
                    <a:pt x="15" y="2"/>
                    <a:pt x="15" y="2"/>
                  </a:cubicBezTo>
                  <a:cubicBezTo>
                    <a:pt x="15" y="2"/>
                    <a:pt x="15" y="2"/>
                    <a:pt x="15" y="2"/>
                  </a:cubicBezTo>
                  <a:cubicBezTo>
                    <a:pt x="15" y="2"/>
                    <a:pt x="15" y="2"/>
                    <a:pt x="15" y="2"/>
                  </a:cubicBezTo>
                  <a:cubicBezTo>
                    <a:pt x="15" y="2"/>
                    <a:pt x="15" y="2"/>
                    <a:pt x="15" y="2"/>
                  </a:cubicBezTo>
                  <a:cubicBezTo>
                    <a:pt x="16" y="3"/>
                    <a:pt x="16" y="4"/>
                    <a:pt x="16" y="5"/>
                  </a:cubicBezTo>
                  <a:cubicBezTo>
                    <a:pt x="16" y="5"/>
                    <a:pt x="16" y="5"/>
                    <a:pt x="16" y="5"/>
                  </a:cubicBezTo>
                  <a:cubicBezTo>
                    <a:pt x="17" y="8"/>
                    <a:pt x="18" y="11"/>
                    <a:pt x="19" y="14"/>
                  </a:cubicBezTo>
                  <a:cubicBezTo>
                    <a:pt x="19" y="14"/>
                    <a:pt x="19" y="14"/>
                    <a:pt x="19" y="14"/>
                  </a:cubicBezTo>
                  <a:cubicBezTo>
                    <a:pt x="21" y="21"/>
                    <a:pt x="26" y="27"/>
                    <a:pt x="27" y="27"/>
                  </a:cubicBezTo>
                  <a:cubicBezTo>
                    <a:pt x="27" y="27"/>
                    <a:pt x="27" y="27"/>
                    <a:pt x="27" y="27"/>
                  </a:cubicBezTo>
                  <a:cubicBezTo>
                    <a:pt x="30" y="27"/>
                    <a:pt x="34" y="28"/>
                    <a:pt x="39" y="28"/>
                  </a:cubicBezTo>
                  <a:cubicBezTo>
                    <a:pt x="39" y="28"/>
                    <a:pt x="39" y="28"/>
                    <a:pt x="39" y="28"/>
                  </a:cubicBezTo>
                  <a:cubicBezTo>
                    <a:pt x="39" y="28"/>
                    <a:pt x="39" y="28"/>
                    <a:pt x="39" y="28"/>
                  </a:cubicBezTo>
                  <a:cubicBezTo>
                    <a:pt x="39" y="28"/>
                    <a:pt x="39" y="28"/>
                    <a:pt x="39" y="28"/>
                  </a:cubicBezTo>
                  <a:cubicBezTo>
                    <a:pt x="39" y="28"/>
                    <a:pt x="39" y="28"/>
                    <a:pt x="39" y="28"/>
                  </a:cubicBezTo>
                  <a:cubicBezTo>
                    <a:pt x="39" y="28"/>
                    <a:pt x="39" y="28"/>
                    <a:pt x="39" y="28"/>
                  </a:cubicBezTo>
                  <a:cubicBezTo>
                    <a:pt x="49" y="28"/>
                    <a:pt x="58" y="27"/>
                    <a:pt x="59" y="27"/>
                  </a:cubicBezTo>
                  <a:cubicBezTo>
                    <a:pt x="59" y="27"/>
                    <a:pt x="59" y="27"/>
                    <a:pt x="59" y="27"/>
                  </a:cubicBezTo>
                  <a:cubicBezTo>
                    <a:pt x="60" y="27"/>
                    <a:pt x="60" y="27"/>
                    <a:pt x="60" y="27"/>
                  </a:cubicBezTo>
                  <a:cubicBezTo>
                    <a:pt x="62" y="34"/>
                    <a:pt x="62" y="34"/>
                    <a:pt x="62" y="34"/>
                  </a:cubicBezTo>
                  <a:cubicBezTo>
                    <a:pt x="61" y="34"/>
                    <a:pt x="61" y="34"/>
                    <a:pt x="61" y="34"/>
                  </a:cubicBezTo>
                  <a:cubicBezTo>
                    <a:pt x="61" y="34"/>
                    <a:pt x="61" y="34"/>
                    <a:pt x="61" y="34"/>
                  </a:cubicBezTo>
                  <a:cubicBezTo>
                    <a:pt x="61" y="34"/>
                    <a:pt x="61" y="34"/>
                    <a:pt x="61" y="34"/>
                  </a:cubicBezTo>
                  <a:cubicBezTo>
                    <a:pt x="61" y="34"/>
                    <a:pt x="61" y="34"/>
                    <a:pt x="61" y="34"/>
                  </a:cubicBezTo>
                  <a:cubicBezTo>
                    <a:pt x="61" y="34"/>
                    <a:pt x="61" y="34"/>
                    <a:pt x="61" y="34"/>
                  </a:cubicBezTo>
                  <a:cubicBezTo>
                    <a:pt x="61" y="34"/>
                    <a:pt x="61" y="34"/>
                    <a:pt x="61" y="34"/>
                  </a:cubicBezTo>
                  <a:cubicBezTo>
                    <a:pt x="61" y="34"/>
                    <a:pt x="61" y="34"/>
                    <a:pt x="61" y="34"/>
                  </a:cubicBezTo>
                  <a:cubicBezTo>
                    <a:pt x="60" y="35"/>
                    <a:pt x="60" y="35"/>
                    <a:pt x="60" y="35"/>
                  </a:cubicBezTo>
                  <a:cubicBezTo>
                    <a:pt x="60" y="35"/>
                    <a:pt x="60" y="35"/>
                    <a:pt x="60" y="35"/>
                  </a:cubicBezTo>
                  <a:cubicBezTo>
                    <a:pt x="59" y="36"/>
                    <a:pt x="57" y="37"/>
                    <a:pt x="56" y="38"/>
                  </a:cubicBezTo>
                  <a:cubicBezTo>
                    <a:pt x="56" y="38"/>
                    <a:pt x="56" y="38"/>
                    <a:pt x="56" y="38"/>
                  </a:cubicBezTo>
                  <a:cubicBezTo>
                    <a:pt x="53" y="40"/>
                    <a:pt x="48" y="42"/>
                    <a:pt x="44" y="45"/>
                  </a:cubicBezTo>
                  <a:cubicBezTo>
                    <a:pt x="44" y="45"/>
                    <a:pt x="44" y="45"/>
                    <a:pt x="44" y="45"/>
                  </a:cubicBezTo>
                  <a:cubicBezTo>
                    <a:pt x="35" y="50"/>
                    <a:pt x="25" y="56"/>
                    <a:pt x="20" y="57"/>
                  </a:cubicBezTo>
                  <a:cubicBezTo>
                    <a:pt x="20" y="57"/>
                    <a:pt x="20" y="57"/>
                    <a:pt x="20" y="57"/>
                  </a:cubicBezTo>
                  <a:cubicBezTo>
                    <a:pt x="20" y="57"/>
                    <a:pt x="19" y="57"/>
                    <a:pt x="19" y="57"/>
                  </a:cubicBezTo>
                  <a:cubicBezTo>
                    <a:pt x="19" y="57"/>
                    <a:pt x="19" y="57"/>
                    <a:pt x="19" y="57"/>
                  </a:cubicBezTo>
                  <a:cubicBezTo>
                    <a:pt x="10" y="56"/>
                    <a:pt x="1" y="50"/>
                    <a:pt x="0" y="41"/>
                  </a:cubicBezTo>
                  <a:close/>
                  <a:moveTo>
                    <a:pt x="20" y="53"/>
                  </a:moveTo>
                  <a:cubicBezTo>
                    <a:pt x="20" y="53"/>
                    <a:pt x="19" y="53"/>
                    <a:pt x="19" y="53"/>
                  </a:cubicBezTo>
                  <a:cubicBezTo>
                    <a:pt x="19" y="53"/>
                    <a:pt x="19" y="53"/>
                    <a:pt x="19" y="53"/>
                  </a:cubicBezTo>
                  <a:cubicBezTo>
                    <a:pt x="19"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lose/>
                  <a:moveTo>
                    <a:pt x="13" y="51"/>
                  </a:moveTo>
                  <a:cubicBezTo>
                    <a:pt x="11" y="51"/>
                    <a:pt x="10" y="50"/>
                    <a:pt x="9" y="49"/>
                  </a:cubicBezTo>
                  <a:cubicBezTo>
                    <a:pt x="9" y="49"/>
                    <a:pt x="9" y="49"/>
                    <a:pt x="9" y="49"/>
                  </a:cubicBezTo>
                  <a:cubicBezTo>
                    <a:pt x="8" y="48"/>
                    <a:pt x="7" y="47"/>
                    <a:pt x="6" y="46"/>
                  </a:cubicBezTo>
                  <a:cubicBezTo>
                    <a:pt x="6" y="46"/>
                    <a:pt x="6" y="46"/>
                    <a:pt x="6" y="46"/>
                  </a:cubicBezTo>
                  <a:cubicBezTo>
                    <a:pt x="8" y="48"/>
                    <a:pt x="10" y="50"/>
                    <a:pt x="13" y="51"/>
                  </a:cubicBezTo>
                  <a:close/>
                  <a:moveTo>
                    <a:pt x="11" y="46"/>
                  </a:moveTo>
                  <a:cubicBezTo>
                    <a:pt x="14" y="48"/>
                    <a:pt x="17" y="49"/>
                    <a:pt x="19" y="49"/>
                  </a:cubicBezTo>
                  <a:cubicBezTo>
                    <a:pt x="19" y="49"/>
                    <a:pt x="19" y="49"/>
                    <a:pt x="19" y="49"/>
                  </a:cubicBezTo>
                  <a:cubicBezTo>
                    <a:pt x="19" y="49"/>
                    <a:pt x="19" y="49"/>
                    <a:pt x="19" y="49"/>
                  </a:cubicBezTo>
                  <a:cubicBezTo>
                    <a:pt x="19" y="49"/>
                    <a:pt x="19" y="49"/>
                    <a:pt x="19" y="49"/>
                  </a:cubicBezTo>
                  <a:cubicBezTo>
                    <a:pt x="19" y="49"/>
                    <a:pt x="19" y="49"/>
                    <a:pt x="19" y="49"/>
                  </a:cubicBezTo>
                  <a:cubicBezTo>
                    <a:pt x="19" y="49"/>
                    <a:pt x="19" y="49"/>
                    <a:pt x="19" y="49"/>
                  </a:cubicBezTo>
                  <a:cubicBezTo>
                    <a:pt x="19" y="49"/>
                    <a:pt x="19" y="49"/>
                    <a:pt x="19" y="49"/>
                  </a:cubicBezTo>
                  <a:cubicBezTo>
                    <a:pt x="20" y="49"/>
                    <a:pt x="31" y="43"/>
                    <a:pt x="40" y="38"/>
                  </a:cubicBezTo>
                  <a:cubicBezTo>
                    <a:pt x="40" y="38"/>
                    <a:pt x="40" y="38"/>
                    <a:pt x="40" y="38"/>
                  </a:cubicBezTo>
                  <a:cubicBezTo>
                    <a:pt x="41" y="37"/>
                    <a:pt x="42" y="36"/>
                    <a:pt x="44" y="36"/>
                  </a:cubicBezTo>
                  <a:cubicBezTo>
                    <a:pt x="44" y="36"/>
                    <a:pt x="44" y="36"/>
                    <a:pt x="44" y="36"/>
                  </a:cubicBezTo>
                  <a:cubicBezTo>
                    <a:pt x="42" y="36"/>
                    <a:pt x="41" y="36"/>
                    <a:pt x="39" y="36"/>
                  </a:cubicBezTo>
                  <a:cubicBezTo>
                    <a:pt x="39" y="36"/>
                    <a:pt x="39" y="36"/>
                    <a:pt x="39" y="36"/>
                  </a:cubicBezTo>
                  <a:cubicBezTo>
                    <a:pt x="34" y="36"/>
                    <a:pt x="29" y="36"/>
                    <a:pt x="25" y="35"/>
                  </a:cubicBezTo>
                  <a:cubicBezTo>
                    <a:pt x="25" y="35"/>
                    <a:pt x="25" y="35"/>
                    <a:pt x="25" y="35"/>
                  </a:cubicBezTo>
                  <a:cubicBezTo>
                    <a:pt x="18" y="33"/>
                    <a:pt x="15" y="26"/>
                    <a:pt x="12" y="19"/>
                  </a:cubicBezTo>
                  <a:cubicBezTo>
                    <a:pt x="12" y="19"/>
                    <a:pt x="12" y="19"/>
                    <a:pt x="12" y="19"/>
                  </a:cubicBezTo>
                  <a:cubicBezTo>
                    <a:pt x="11" y="28"/>
                    <a:pt x="9" y="38"/>
                    <a:pt x="8" y="41"/>
                  </a:cubicBezTo>
                  <a:cubicBezTo>
                    <a:pt x="8" y="41"/>
                    <a:pt x="8" y="41"/>
                    <a:pt x="8" y="41"/>
                  </a:cubicBezTo>
                  <a:cubicBezTo>
                    <a:pt x="8" y="41"/>
                    <a:pt x="8" y="41"/>
                    <a:pt x="8" y="41"/>
                  </a:cubicBezTo>
                  <a:cubicBezTo>
                    <a:pt x="8" y="41"/>
                    <a:pt x="8" y="41"/>
                    <a:pt x="8" y="41"/>
                  </a:cubicBezTo>
                  <a:cubicBezTo>
                    <a:pt x="8" y="41"/>
                    <a:pt x="8" y="41"/>
                    <a:pt x="8" y="41"/>
                  </a:cubicBezTo>
                  <a:cubicBezTo>
                    <a:pt x="8" y="41"/>
                    <a:pt x="8" y="41"/>
                    <a:pt x="8" y="41"/>
                  </a:cubicBezTo>
                  <a:cubicBezTo>
                    <a:pt x="8" y="42"/>
                    <a:pt x="9" y="44"/>
                    <a:pt x="11" y="46"/>
                  </a:cubicBezTo>
                  <a:close/>
                  <a:moveTo>
                    <a:pt x="35" y="45"/>
                  </a:moveTo>
                  <a:cubicBezTo>
                    <a:pt x="36" y="45"/>
                    <a:pt x="37" y="44"/>
                    <a:pt x="38" y="44"/>
                  </a:cubicBezTo>
                  <a:cubicBezTo>
                    <a:pt x="38" y="44"/>
                    <a:pt x="38" y="44"/>
                    <a:pt x="38" y="44"/>
                  </a:cubicBezTo>
                  <a:cubicBezTo>
                    <a:pt x="37" y="44"/>
                    <a:pt x="36" y="45"/>
                    <a:pt x="35" y="45"/>
                  </a:cubicBezTo>
                  <a:close/>
                  <a:moveTo>
                    <a:pt x="4" y="41"/>
                  </a:moveTo>
                  <a:cubicBezTo>
                    <a:pt x="4" y="41"/>
                    <a:pt x="4" y="41"/>
                    <a:pt x="4" y="41"/>
                  </a:cubicBezTo>
                  <a:cubicBezTo>
                    <a:pt x="4" y="41"/>
                    <a:pt x="4" y="41"/>
                    <a:pt x="4" y="41"/>
                  </a:cubicBezTo>
                  <a:cubicBezTo>
                    <a:pt x="4" y="41"/>
                    <a:pt x="4" y="41"/>
                    <a:pt x="4" y="41"/>
                  </a:cubicBezTo>
                  <a:cubicBezTo>
                    <a:pt x="4" y="41"/>
                    <a:pt x="4" y="41"/>
                    <a:pt x="4" y="41"/>
                  </a:cubicBezTo>
                  <a:cubicBezTo>
                    <a:pt x="4" y="41"/>
                    <a:pt x="4" y="41"/>
                    <a:pt x="4" y="41"/>
                  </a:cubicBezTo>
                  <a:cubicBezTo>
                    <a:pt x="4" y="41"/>
                    <a:pt x="4" y="41"/>
                    <a:pt x="4" y="41"/>
                  </a:cubicBezTo>
                  <a:cubicBezTo>
                    <a:pt x="4" y="41"/>
                    <a:pt x="4" y="41"/>
                    <a:pt x="4" y="41"/>
                  </a:cubicBezTo>
                  <a:cubicBezTo>
                    <a:pt x="4" y="41"/>
                    <a:pt x="4" y="41"/>
                    <a:pt x="4" y="41"/>
                  </a:cubicBezTo>
                  <a:cubicBezTo>
                    <a:pt x="4" y="41"/>
                    <a:pt x="4" y="41"/>
                    <a:pt x="4" y="41"/>
                  </a:cubicBezTo>
                  <a:close/>
                  <a:moveTo>
                    <a:pt x="8" y="41"/>
                  </a:moveTo>
                  <a:cubicBezTo>
                    <a:pt x="8" y="41"/>
                    <a:pt x="8" y="41"/>
                    <a:pt x="8" y="41"/>
                  </a:cubicBezTo>
                  <a:cubicBezTo>
                    <a:pt x="8" y="41"/>
                    <a:pt x="8" y="41"/>
                    <a:pt x="8" y="41"/>
                  </a:cubicBezTo>
                  <a:close/>
                  <a:moveTo>
                    <a:pt x="8" y="41"/>
                  </a:moveTo>
                  <a:cubicBezTo>
                    <a:pt x="8" y="41"/>
                    <a:pt x="8" y="41"/>
                    <a:pt x="8" y="41"/>
                  </a:cubicBezTo>
                  <a:cubicBezTo>
                    <a:pt x="8" y="41"/>
                    <a:pt x="8" y="41"/>
                    <a:pt x="8" y="41"/>
                  </a:cubicBezTo>
                  <a:cubicBezTo>
                    <a:pt x="8" y="41"/>
                    <a:pt x="8" y="41"/>
                    <a:pt x="8" y="41"/>
                  </a:cubicBezTo>
                  <a:close/>
                  <a:moveTo>
                    <a:pt x="7" y="41"/>
                  </a:moveTo>
                  <a:cubicBezTo>
                    <a:pt x="7" y="41"/>
                    <a:pt x="7" y="41"/>
                    <a:pt x="7" y="41"/>
                  </a:cubicBezTo>
                  <a:cubicBezTo>
                    <a:pt x="6" y="41"/>
                    <a:pt x="6" y="41"/>
                    <a:pt x="6" y="41"/>
                  </a:cubicBezTo>
                  <a:cubicBezTo>
                    <a:pt x="7" y="41"/>
                    <a:pt x="7" y="41"/>
                    <a:pt x="7" y="41"/>
                  </a:cubicBezTo>
                  <a:close/>
                  <a:moveTo>
                    <a:pt x="6" y="32"/>
                  </a:moveTo>
                  <a:cubicBezTo>
                    <a:pt x="7" y="26"/>
                    <a:pt x="8" y="17"/>
                    <a:pt x="10" y="11"/>
                  </a:cubicBezTo>
                  <a:cubicBezTo>
                    <a:pt x="10" y="11"/>
                    <a:pt x="10" y="11"/>
                    <a:pt x="10" y="11"/>
                  </a:cubicBezTo>
                  <a:cubicBezTo>
                    <a:pt x="13" y="11"/>
                    <a:pt x="13" y="11"/>
                    <a:pt x="13" y="11"/>
                  </a:cubicBezTo>
                  <a:cubicBezTo>
                    <a:pt x="13" y="8"/>
                    <a:pt x="12" y="5"/>
                    <a:pt x="12" y="4"/>
                  </a:cubicBezTo>
                  <a:cubicBezTo>
                    <a:pt x="12" y="4"/>
                    <a:pt x="12" y="4"/>
                    <a:pt x="12" y="4"/>
                  </a:cubicBezTo>
                  <a:cubicBezTo>
                    <a:pt x="11" y="4"/>
                    <a:pt x="11" y="4"/>
                    <a:pt x="11" y="4"/>
                  </a:cubicBezTo>
                  <a:cubicBezTo>
                    <a:pt x="10" y="8"/>
                    <a:pt x="7" y="23"/>
                    <a:pt x="6" y="32"/>
                  </a:cubicBezTo>
                  <a:close/>
                  <a:moveTo>
                    <a:pt x="39" y="32"/>
                  </a:moveTo>
                  <a:cubicBezTo>
                    <a:pt x="39" y="32"/>
                    <a:pt x="39" y="32"/>
                    <a:pt x="39" y="32"/>
                  </a:cubicBezTo>
                  <a:cubicBezTo>
                    <a:pt x="39" y="32"/>
                    <a:pt x="39" y="32"/>
                    <a:pt x="39" y="32"/>
                  </a:cubicBezTo>
                  <a:cubicBezTo>
                    <a:pt x="39" y="32"/>
                    <a:pt x="39" y="32"/>
                    <a:pt x="39" y="32"/>
                  </a:cubicBezTo>
                  <a:close/>
                  <a:moveTo>
                    <a:pt x="39" y="32"/>
                  </a:moveTo>
                  <a:cubicBezTo>
                    <a:pt x="39" y="32"/>
                    <a:pt x="39" y="32"/>
                    <a:pt x="39" y="32"/>
                  </a:cubicBezTo>
                  <a:cubicBezTo>
                    <a:pt x="39" y="32"/>
                    <a:pt x="39" y="32"/>
                    <a:pt x="39" y="32"/>
                  </a:cubicBezTo>
                  <a:cubicBezTo>
                    <a:pt x="39" y="32"/>
                    <a:pt x="39" y="32"/>
                    <a:pt x="39" y="32"/>
                  </a:cubicBezTo>
                  <a:close/>
                  <a:moveTo>
                    <a:pt x="39" y="32"/>
                  </a:moveTo>
                  <a:cubicBezTo>
                    <a:pt x="38" y="32"/>
                    <a:pt x="38" y="32"/>
                    <a:pt x="38" y="32"/>
                  </a:cubicBezTo>
                  <a:cubicBezTo>
                    <a:pt x="38" y="32"/>
                    <a:pt x="38" y="32"/>
                    <a:pt x="38" y="32"/>
                  </a:cubicBezTo>
                  <a:cubicBezTo>
                    <a:pt x="38" y="32"/>
                    <a:pt x="38" y="32"/>
                    <a:pt x="39" y="32"/>
                  </a:cubicBezTo>
                  <a:close/>
                  <a:moveTo>
                    <a:pt x="40" y="32"/>
                  </a:moveTo>
                  <a:cubicBezTo>
                    <a:pt x="40" y="32"/>
                    <a:pt x="40" y="32"/>
                    <a:pt x="40" y="32"/>
                  </a:cubicBezTo>
                  <a:cubicBezTo>
                    <a:pt x="40" y="32"/>
                    <a:pt x="40" y="32"/>
                    <a:pt x="40" y="32"/>
                  </a:cubicBezTo>
                  <a:cubicBezTo>
                    <a:pt x="40" y="32"/>
                    <a:pt x="40" y="32"/>
                    <a:pt x="40" y="32"/>
                  </a:cubicBezTo>
                  <a:close/>
                  <a:moveTo>
                    <a:pt x="38" y="32"/>
                  </a:moveTo>
                  <a:cubicBezTo>
                    <a:pt x="38" y="32"/>
                    <a:pt x="38" y="32"/>
                    <a:pt x="38" y="32"/>
                  </a:cubicBezTo>
                  <a:cubicBezTo>
                    <a:pt x="38" y="32"/>
                    <a:pt x="38" y="32"/>
                    <a:pt x="38" y="32"/>
                  </a:cubicBezTo>
                  <a:cubicBezTo>
                    <a:pt x="38" y="32"/>
                    <a:pt x="38" y="32"/>
                    <a:pt x="38" y="32"/>
                  </a:cubicBezTo>
                  <a:close/>
                  <a:moveTo>
                    <a:pt x="37" y="32"/>
                  </a:moveTo>
                  <a:cubicBezTo>
                    <a:pt x="37" y="32"/>
                    <a:pt x="37" y="32"/>
                    <a:pt x="37" y="32"/>
                  </a:cubicBezTo>
                  <a:cubicBezTo>
                    <a:pt x="37" y="32"/>
                    <a:pt x="37" y="32"/>
                    <a:pt x="37" y="32"/>
                  </a:cubicBezTo>
                  <a:cubicBezTo>
                    <a:pt x="37" y="32"/>
                    <a:pt x="37" y="32"/>
                    <a:pt x="37" y="32"/>
                  </a:cubicBezTo>
                  <a:close/>
                  <a:moveTo>
                    <a:pt x="37" y="32"/>
                  </a:moveTo>
                  <a:cubicBezTo>
                    <a:pt x="37" y="32"/>
                    <a:pt x="37" y="32"/>
                    <a:pt x="37" y="32"/>
                  </a:cubicBezTo>
                  <a:cubicBezTo>
                    <a:pt x="37" y="32"/>
                    <a:pt x="37" y="32"/>
                    <a:pt x="37" y="32"/>
                  </a:cubicBezTo>
                  <a:cubicBezTo>
                    <a:pt x="37" y="32"/>
                    <a:pt x="37" y="32"/>
                    <a:pt x="37" y="32"/>
                  </a:cubicBezTo>
                  <a:close/>
                  <a:moveTo>
                    <a:pt x="37" y="32"/>
                  </a:moveTo>
                  <a:cubicBezTo>
                    <a:pt x="36" y="32"/>
                    <a:pt x="36" y="32"/>
                    <a:pt x="36" y="32"/>
                  </a:cubicBezTo>
                  <a:cubicBezTo>
                    <a:pt x="36" y="32"/>
                    <a:pt x="36" y="32"/>
                    <a:pt x="36" y="32"/>
                  </a:cubicBezTo>
                  <a:cubicBezTo>
                    <a:pt x="36" y="32"/>
                    <a:pt x="36" y="32"/>
                    <a:pt x="37" y="32"/>
                  </a:cubicBezTo>
                  <a:close/>
                  <a:moveTo>
                    <a:pt x="36" y="32"/>
                  </a:moveTo>
                  <a:cubicBezTo>
                    <a:pt x="36" y="32"/>
                    <a:pt x="36" y="32"/>
                    <a:pt x="36" y="32"/>
                  </a:cubicBezTo>
                  <a:cubicBezTo>
                    <a:pt x="36" y="32"/>
                    <a:pt x="36" y="32"/>
                    <a:pt x="36" y="32"/>
                  </a:cubicBezTo>
                  <a:cubicBezTo>
                    <a:pt x="36" y="32"/>
                    <a:pt x="36" y="32"/>
                    <a:pt x="36" y="32"/>
                  </a:cubicBezTo>
                  <a:close/>
                  <a:moveTo>
                    <a:pt x="57" y="31"/>
                  </a:moveTo>
                  <a:cubicBezTo>
                    <a:pt x="56" y="31"/>
                    <a:pt x="56" y="31"/>
                    <a:pt x="54" y="31"/>
                  </a:cubicBezTo>
                  <a:cubicBezTo>
                    <a:pt x="54" y="31"/>
                    <a:pt x="54" y="31"/>
                    <a:pt x="54" y="31"/>
                  </a:cubicBezTo>
                  <a:cubicBezTo>
                    <a:pt x="57" y="31"/>
                    <a:pt x="57" y="31"/>
                    <a:pt x="57" y="31"/>
                  </a:cubicBezTo>
                  <a:cubicBezTo>
                    <a:pt x="57" y="31"/>
                    <a:pt x="57" y="31"/>
                    <a:pt x="57" y="31"/>
                  </a:cubicBezTo>
                  <a:cubicBezTo>
                    <a:pt x="57" y="31"/>
                    <a:pt x="57" y="31"/>
                    <a:pt x="57" y="31"/>
                  </a:cubicBezTo>
                  <a:close/>
                  <a:moveTo>
                    <a:pt x="26" y="31"/>
                  </a:moveTo>
                  <a:cubicBezTo>
                    <a:pt x="27" y="31"/>
                    <a:pt x="27" y="31"/>
                    <a:pt x="27" y="31"/>
                  </a:cubicBezTo>
                  <a:cubicBezTo>
                    <a:pt x="27" y="31"/>
                    <a:pt x="27" y="31"/>
                    <a:pt x="27" y="31"/>
                  </a:cubicBezTo>
                  <a:cubicBezTo>
                    <a:pt x="27" y="31"/>
                    <a:pt x="27" y="31"/>
                    <a:pt x="26" y="31"/>
                  </a:cubicBezTo>
                  <a:cubicBezTo>
                    <a:pt x="26" y="31"/>
                    <a:pt x="26" y="31"/>
                    <a:pt x="26" y="31"/>
                  </a:cubicBezTo>
                  <a:cubicBezTo>
                    <a:pt x="24" y="30"/>
                    <a:pt x="22" y="29"/>
                    <a:pt x="20" y="26"/>
                  </a:cubicBezTo>
                  <a:cubicBezTo>
                    <a:pt x="20" y="26"/>
                    <a:pt x="20" y="26"/>
                    <a:pt x="20" y="26"/>
                  </a:cubicBezTo>
                  <a:cubicBezTo>
                    <a:pt x="22" y="29"/>
                    <a:pt x="24" y="30"/>
                    <a:pt x="26" y="31"/>
                  </a:cubicBezTo>
                  <a:close/>
                  <a:moveTo>
                    <a:pt x="19" y="24"/>
                  </a:moveTo>
                  <a:cubicBezTo>
                    <a:pt x="18" y="22"/>
                    <a:pt x="16" y="19"/>
                    <a:pt x="15" y="16"/>
                  </a:cubicBezTo>
                  <a:cubicBezTo>
                    <a:pt x="15" y="16"/>
                    <a:pt x="15" y="16"/>
                    <a:pt x="15" y="16"/>
                  </a:cubicBezTo>
                  <a:cubicBezTo>
                    <a:pt x="16" y="19"/>
                    <a:pt x="18" y="22"/>
                    <a:pt x="19"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9"/>
            <p:cNvSpPr/>
            <p:nvPr/>
          </p:nvSpPr>
          <p:spPr bwMode="auto">
            <a:xfrm>
              <a:off x="1574" y="1559"/>
              <a:ext cx="20" cy="21"/>
            </a:xfrm>
            <a:custGeom>
              <a:avLst/>
              <a:gdLst>
                <a:gd name="T0" fmla="*/ 0 w 20"/>
                <a:gd name="T1" fmla="*/ 9 h 21"/>
                <a:gd name="T2" fmla="*/ 8 w 20"/>
                <a:gd name="T3" fmla="*/ 0 h 21"/>
                <a:gd name="T4" fmla="*/ 20 w 20"/>
                <a:gd name="T5" fmla="*/ 12 h 21"/>
                <a:gd name="T6" fmla="*/ 14 w 20"/>
                <a:gd name="T7" fmla="*/ 21 h 21"/>
                <a:gd name="T8" fmla="*/ 0 w 20"/>
                <a:gd name="T9" fmla="*/ 9 h 21"/>
                <a:gd name="T10" fmla="*/ 0 w 20"/>
                <a:gd name="T11" fmla="*/ 9 h 21"/>
              </a:gdLst>
              <a:ahLst/>
              <a:cxnLst>
                <a:cxn ang="0">
                  <a:pos x="T0" y="T1"/>
                </a:cxn>
                <a:cxn ang="0">
                  <a:pos x="T2" y="T3"/>
                </a:cxn>
                <a:cxn ang="0">
                  <a:pos x="T4" y="T5"/>
                </a:cxn>
                <a:cxn ang="0">
                  <a:pos x="T6" y="T7"/>
                </a:cxn>
                <a:cxn ang="0">
                  <a:pos x="T8" y="T9"/>
                </a:cxn>
                <a:cxn ang="0">
                  <a:pos x="T10" y="T11"/>
                </a:cxn>
              </a:cxnLst>
              <a:rect l="0" t="0" r="r" b="b"/>
              <a:pathLst>
                <a:path w="20" h="21">
                  <a:moveTo>
                    <a:pt x="0" y="9"/>
                  </a:moveTo>
                  <a:lnTo>
                    <a:pt x="8" y="0"/>
                  </a:lnTo>
                  <a:lnTo>
                    <a:pt x="20" y="12"/>
                  </a:lnTo>
                  <a:lnTo>
                    <a:pt x="14" y="21"/>
                  </a:lnTo>
                  <a:lnTo>
                    <a:pt x="0" y="9"/>
                  </a:lnTo>
                  <a:lnTo>
                    <a:pt x="0"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0"/>
            <p:cNvSpPr/>
            <p:nvPr/>
          </p:nvSpPr>
          <p:spPr bwMode="auto">
            <a:xfrm>
              <a:off x="1565" y="1551"/>
              <a:ext cx="38" cy="38"/>
            </a:xfrm>
            <a:custGeom>
              <a:avLst/>
              <a:gdLst>
                <a:gd name="T0" fmla="*/ 6 w 38"/>
                <a:gd name="T1" fmla="*/ 23 h 38"/>
                <a:gd name="T2" fmla="*/ 9 w 38"/>
                <a:gd name="T3" fmla="*/ 17 h 38"/>
                <a:gd name="T4" fmla="*/ 14 w 38"/>
                <a:gd name="T5" fmla="*/ 23 h 38"/>
                <a:gd name="T6" fmla="*/ 9 w 38"/>
                <a:gd name="T7" fmla="*/ 17 h 38"/>
                <a:gd name="T8" fmla="*/ 6 w 38"/>
                <a:gd name="T9" fmla="*/ 23 h 38"/>
                <a:gd name="T10" fmla="*/ 0 w 38"/>
                <a:gd name="T11" fmla="*/ 20 h 38"/>
                <a:gd name="T12" fmla="*/ 14 w 38"/>
                <a:gd name="T13" fmla="*/ 0 h 38"/>
                <a:gd name="T14" fmla="*/ 38 w 38"/>
                <a:gd name="T15" fmla="*/ 20 h 38"/>
                <a:gd name="T16" fmla="*/ 23 w 38"/>
                <a:gd name="T17" fmla="*/ 38 h 38"/>
                <a:gd name="T18" fmla="*/ 6 w 38"/>
                <a:gd name="T19" fmla="*/ 23 h 38"/>
                <a:gd name="T20" fmla="*/ 6 w 38"/>
                <a:gd name="T21" fmla="*/ 2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38">
                  <a:moveTo>
                    <a:pt x="6" y="23"/>
                  </a:moveTo>
                  <a:lnTo>
                    <a:pt x="9" y="17"/>
                  </a:lnTo>
                  <a:lnTo>
                    <a:pt x="14" y="23"/>
                  </a:lnTo>
                  <a:lnTo>
                    <a:pt x="9" y="17"/>
                  </a:lnTo>
                  <a:lnTo>
                    <a:pt x="6" y="23"/>
                  </a:lnTo>
                  <a:lnTo>
                    <a:pt x="0" y="20"/>
                  </a:lnTo>
                  <a:lnTo>
                    <a:pt x="14" y="0"/>
                  </a:lnTo>
                  <a:lnTo>
                    <a:pt x="38" y="20"/>
                  </a:lnTo>
                  <a:lnTo>
                    <a:pt x="23" y="38"/>
                  </a:lnTo>
                  <a:lnTo>
                    <a:pt x="6" y="23"/>
                  </a:lnTo>
                  <a:lnTo>
                    <a:pt x="6" y="2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1"/>
            <p:cNvSpPr/>
            <p:nvPr/>
          </p:nvSpPr>
          <p:spPr bwMode="auto">
            <a:xfrm>
              <a:off x="1651" y="1580"/>
              <a:ext cx="9" cy="12"/>
            </a:xfrm>
            <a:custGeom>
              <a:avLst/>
              <a:gdLst>
                <a:gd name="T0" fmla="*/ 0 w 9"/>
                <a:gd name="T1" fmla="*/ 12 h 12"/>
                <a:gd name="T2" fmla="*/ 0 w 9"/>
                <a:gd name="T3" fmla="*/ 0 h 12"/>
                <a:gd name="T4" fmla="*/ 9 w 9"/>
                <a:gd name="T5" fmla="*/ 0 h 12"/>
                <a:gd name="T6" fmla="*/ 9 w 9"/>
                <a:gd name="T7" fmla="*/ 12 h 12"/>
                <a:gd name="T8" fmla="*/ 0 w 9"/>
                <a:gd name="T9" fmla="*/ 12 h 12"/>
                <a:gd name="T10" fmla="*/ 0 w 9"/>
                <a:gd name="T11" fmla="*/ 12 h 12"/>
              </a:gdLst>
              <a:ahLst/>
              <a:cxnLst>
                <a:cxn ang="0">
                  <a:pos x="T0" y="T1"/>
                </a:cxn>
                <a:cxn ang="0">
                  <a:pos x="T2" y="T3"/>
                </a:cxn>
                <a:cxn ang="0">
                  <a:pos x="T4" y="T5"/>
                </a:cxn>
                <a:cxn ang="0">
                  <a:pos x="T6" y="T7"/>
                </a:cxn>
                <a:cxn ang="0">
                  <a:pos x="T8" y="T9"/>
                </a:cxn>
                <a:cxn ang="0">
                  <a:pos x="T10" y="T11"/>
                </a:cxn>
              </a:cxnLst>
              <a:rect l="0" t="0" r="r" b="b"/>
              <a:pathLst>
                <a:path w="9" h="12">
                  <a:moveTo>
                    <a:pt x="0" y="12"/>
                  </a:moveTo>
                  <a:lnTo>
                    <a:pt x="0" y="0"/>
                  </a:lnTo>
                  <a:lnTo>
                    <a:pt x="9" y="0"/>
                  </a:lnTo>
                  <a:lnTo>
                    <a:pt x="9" y="12"/>
                  </a:lnTo>
                  <a:lnTo>
                    <a:pt x="0" y="12"/>
                  </a:lnTo>
                  <a:lnTo>
                    <a:pt x="0"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2"/>
            <p:cNvSpPr/>
            <p:nvPr/>
          </p:nvSpPr>
          <p:spPr bwMode="auto">
            <a:xfrm>
              <a:off x="1645" y="1574"/>
              <a:ext cx="21" cy="24"/>
            </a:xfrm>
            <a:custGeom>
              <a:avLst/>
              <a:gdLst>
                <a:gd name="T0" fmla="*/ 15 w 21"/>
                <a:gd name="T1" fmla="*/ 24 h 24"/>
                <a:gd name="T2" fmla="*/ 6 w 21"/>
                <a:gd name="T3" fmla="*/ 24 h 24"/>
                <a:gd name="T4" fmla="*/ 6 w 21"/>
                <a:gd name="T5" fmla="*/ 18 h 24"/>
                <a:gd name="T6" fmla="*/ 12 w 21"/>
                <a:gd name="T7" fmla="*/ 18 h 24"/>
                <a:gd name="T8" fmla="*/ 6 w 21"/>
                <a:gd name="T9" fmla="*/ 18 h 24"/>
                <a:gd name="T10" fmla="*/ 6 w 21"/>
                <a:gd name="T11" fmla="*/ 24 h 24"/>
                <a:gd name="T12" fmla="*/ 0 w 21"/>
                <a:gd name="T13" fmla="*/ 24 h 24"/>
                <a:gd name="T14" fmla="*/ 0 w 21"/>
                <a:gd name="T15" fmla="*/ 0 h 24"/>
                <a:gd name="T16" fmla="*/ 6 w 21"/>
                <a:gd name="T17" fmla="*/ 0 h 24"/>
                <a:gd name="T18" fmla="*/ 21 w 21"/>
                <a:gd name="T19" fmla="*/ 0 h 24"/>
                <a:gd name="T20" fmla="*/ 21 w 21"/>
                <a:gd name="T21" fmla="*/ 24 h 24"/>
                <a:gd name="T22" fmla="*/ 15 w 21"/>
                <a:gd name="T23" fmla="*/ 24 h 24"/>
                <a:gd name="T24" fmla="*/ 15 w 21"/>
                <a:gd name="T25"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24">
                  <a:moveTo>
                    <a:pt x="15" y="24"/>
                  </a:moveTo>
                  <a:lnTo>
                    <a:pt x="6" y="24"/>
                  </a:lnTo>
                  <a:lnTo>
                    <a:pt x="6" y="18"/>
                  </a:lnTo>
                  <a:lnTo>
                    <a:pt x="12" y="18"/>
                  </a:lnTo>
                  <a:lnTo>
                    <a:pt x="6" y="18"/>
                  </a:lnTo>
                  <a:lnTo>
                    <a:pt x="6" y="24"/>
                  </a:lnTo>
                  <a:lnTo>
                    <a:pt x="0" y="24"/>
                  </a:lnTo>
                  <a:lnTo>
                    <a:pt x="0" y="0"/>
                  </a:lnTo>
                  <a:lnTo>
                    <a:pt x="6" y="0"/>
                  </a:lnTo>
                  <a:lnTo>
                    <a:pt x="21" y="0"/>
                  </a:lnTo>
                  <a:lnTo>
                    <a:pt x="21" y="24"/>
                  </a:lnTo>
                  <a:lnTo>
                    <a:pt x="15" y="24"/>
                  </a:lnTo>
                  <a:lnTo>
                    <a:pt x="15"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3"/>
            <p:cNvSpPr/>
            <p:nvPr/>
          </p:nvSpPr>
          <p:spPr bwMode="auto">
            <a:xfrm>
              <a:off x="1630" y="1358"/>
              <a:ext cx="83" cy="124"/>
            </a:xfrm>
            <a:custGeom>
              <a:avLst/>
              <a:gdLst>
                <a:gd name="T0" fmla="*/ 0 w 28"/>
                <a:gd name="T1" fmla="*/ 39 h 42"/>
                <a:gd name="T2" fmla="*/ 12 w 28"/>
                <a:gd name="T3" fmla="*/ 31 h 42"/>
                <a:gd name="T4" fmla="*/ 12 w 28"/>
                <a:gd name="T5" fmla="*/ 31 h 42"/>
                <a:gd name="T6" fmla="*/ 24 w 28"/>
                <a:gd name="T7" fmla="*/ 20 h 42"/>
                <a:gd name="T8" fmla="*/ 24 w 28"/>
                <a:gd name="T9" fmla="*/ 20 h 42"/>
                <a:gd name="T10" fmla="*/ 18 w 28"/>
                <a:gd name="T11" fmla="*/ 10 h 42"/>
                <a:gd name="T12" fmla="*/ 18 w 28"/>
                <a:gd name="T13" fmla="*/ 10 h 42"/>
                <a:gd name="T14" fmla="*/ 9 w 28"/>
                <a:gd name="T15" fmla="*/ 4 h 42"/>
                <a:gd name="T16" fmla="*/ 9 w 28"/>
                <a:gd name="T17" fmla="*/ 4 h 42"/>
                <a:gd name="T18" fmla="*/ 8 w 28"/>
                <a:gd name="T19" fmla="*/ 4 h 42"/>
                <a:gd name="T20" fmla="*/ 8 w 28"/>
                <a:gd name="T21" fmla="*/ 4 h 42"/>
                <a:gd name="T22" fmla="*/ 6 w 28"/>
                <a:gd name="T23" fmla="*/ 9 h 42"/>
                <a:gd name="T24" fmla="*/ 6 w 28"/>
                <a:gd name="T25" fmla="*/ 9 h 42"/>
                <a:gd name="T26" fmla="*/ 7 w 28"/>
                <a:gd name="T27" fmla="*/ 14 h 42"/>
                <a:gd name="T28" fmla="*/ 7 w 28"/>
                <a:gd name="T29" fmla="*/ 14 h 42"/>
                <a:gd name="T30" fmla="*/ 14 w 28"/>
                <a:gd name="T31" fmla="*/ 17 h 42"/>
                <a:gd name="T32" fmla="*/ 14 w 28"/>
                <a:gd name="T33" fmla="*/ 17 h 42"/>
                <a:gd name="T34" fmla="*/ 12 w 28"/>
                <a:gd name="T35" fmla="*/ 21 h 42"/>
                <a:gd name="T36" fmla="*/ 6 w 28"/>
                <a:gd name="T37" fmla="*/ 18 h 42"/>
                <a:gd name="T38" fmla="*/ 6 w 28"/>
                <a:gd name="T39" fmla="*/ 18 h 42"/>
                <a:gd name="T40" fmla="*/ 2 w 28"/>
                <a:gd name="T41" fmla="*/ 9 h 42"/>
                <a:gd name="T42" fmla="*/ 2 w 28"/>
                <a:gd name="T43" fmla="*/ 9 h 42"/>
                <a:gd name="T44" fmla="*/ 5 w 28"/>
                <a:gd name="T45" fmla="*/ 1 h 42"/>
                <a:gd name="T46" fmla="*/ 5 w 28"/>
                <a:gd name="T47" fmla="*/ 1 h 42"/>
                <a:gd name="T48" fmla="*/ 9 w 28"/>
                <a:gd name="T49" fmla="*/ 0 h 42"/>
                <a:gd name="T50" fmla="*/ 9 w 28"/>
                <a:gd name="T51" fmla="*/ 0 h 42"/>
                <a:gd name="T52" fmla="*/ 21 w 28"/>
                <a:gd name="T53" fmla="*/ 7 h 42"/>
                <a:gd name="T54" fmla="*/ 21 w 28"/>
                <a:gd name="T55" fmla="*/ 7 h 42"/>
                <a:gd name="T56" fmla="*/ 28 w 28"/>
                <a:gd name="T57" fmla="*/ 20 h 42"/>
                <a:gd name="T58" fmla="*/ 28 w 28"/>
                <a:gd name="T59" fmla="*/ 20 h 42"/>
                <a:gd name="T60" fmla="*/ 15 w 28"/>
                <a:gd name="T61" fmla="*/ 35 h 42"/>
                <a:gd name="T62" fmla="*/ 15 w 28"/>
                <a:gd name="T63" fmla="*/ 35 h 42"/>
                <a:gd name="T64" fmla="*/ 2 w 28"/>
                <a:gd name="T65" fmla="*/ 42 h 42"/>
                <a:gd name="T66" fmla="*/ 2 w 28"/>
                <a:gd name="T67" fmla="*/ 42 h 42"/>
                <a:gd name="T68" fmla="*/ 0 w 28"/>
                <a:gd name="T69"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 h="42">
                  <a:moveTo>
                    <a:pt x="0" y="39"/>
                  </a:moveTo>
                  <a:cubicBezTo>
                    <a:pt x="0" y="39"/>
                    <a:pt x="6" y="36"/>
                    <a:pt x="12" y="31"/>
                  </a:cubicBezTo>
                  <a:cubicBezTo>
                    <a:pt x="12" y="31"/>
                    <a:pt x="12" y="31"/>
                    <a:pt x="12" y="31"/>
                  </a:cubicBezTo>
                  <a:cubicBezTo>
                    <a:pt x="18" y="28"/>
                    <a:pt x="24" y="22"/>
                    <a:pt x="24" y="20"/>
                  </a:cubicBezTo>
                  <a:cubicBezTo>
                    <a:pt x="24" y="20"/>
                    <a:pt x="24" y="20"/>
                    <a:pt x="24" y="20"/>
                  </a:cubicBezTo>
                  <a:cubicBezTo>
                    <a:pt x="24" y="18"/>
                    <a:pt x="21" y="14"/>
                    <a:pt x="18" y="10"/>
                  </a:cubicBezTo>
                  <a:cubicBezTo>
                    <a:pt x="18" y="10"/>
                    <a:pt x="18" y="10"/>
                    <a:pt x="18" y="10"/>
                  </a:cubicBezTo>
                  <a:cubicBezTo>
                    <a:pt x="15" y="6"/>
                    <a:pt x="10" y="4"/>
                    <a:pt x="9" y="4"/>
                  </a:cubicBezTo>
                  <a:cubicBezTo>
                    <a:pt x="9" y="4"/>
                    <a:pt x="9" y="4"/>
                    <a:pt x="9" y="4"/>
                  </a:cubicBezTo>
                  <a:cubicBezTo>
                    <a:pt x="8" y="4"/>
                    <a:pt x="8" y="4"/>
                    <a:pt x="8" y="4"/>
                  </a:cubicBezTo>
                  <a:cubicBezTo>
                    <a:pt x="8" y="4"/>
                    <a:pt x="8" y="4"/>
                    <a:pt x="8" y="4"/>
                  </a:cubicBezTo>
                  <a:cubicBezTo>
                    <a:pt x="7" y="5"/>
                    <a:pt x="6" y="7"/>
                    <a:pt x="6" y="9"/>
                  </a:cubicBezTo>
                  <a:cubicBezTo>
                    <a:pt x="6" y="9"/>
                    <a:pt x="6" y="9"/>
                    <a:pt x="6" y="9"/>
                  </a:cubicBezTo>
                  <a:cubicBezTo>
                    <a:pt x="6" y="11"/>
                    <a:pt x="7" y="14"/>
                    <a:pt x="7" y="14"/>
                  </a:cubicBezTo>
                  <a:cubicBezTo>
                    <a:pt x="7" y="14"/>
                    <a:pt x="7" y="14"/>
                    <a:pt x="7" y="14"/>
                  </a:cubicBezTo>
                  <a:cubicBezTo>
                    <a:pt x="10" y="15"/>
                    <a:pt x="14" y="17"/>
                    <a:pt x="14" y="17"/>
                  </a:cubicBezTo>
                  <a:cubicBezTo>
                    <a:pt x="14" y="17"/>
                    <a:pt x="14" y="17"/>
                    <a:pt x="14" y="17"/>
                  </a:cubicBezTo>
                  <a:cubicBezTo>
                    <a:pt x="12" y="21"/>
                    <a:pt x="12" y="21"/>
                    <a:pt x="12" y="21"/>
                  </a:cubicBezTo>
                  <a:cubicBezTo>
                    <a:pt x="12" y="21"/>
                    <a:pt x="8" y="18"/>
                    <a:pt x="6" y="18"/>
                  </a:cubicBezTo>
                  <a:cubicBezTo>
                    <a:pt x="6" y="18"/>
                    <a:pt x="6" y="18"/>
                    <a:pt x="6" y="18"/>
                  </a:cubicBezTo>
                  <a:cubicBezTo>
                    <a:pt x="3" y="16"/>
                    <a:pt x="2" y="13"/>
                    <a:pt x="2" y="9"/>
                  </a:cubicBezTo>
                  <a:cubicBezTo>
                    <a:pt x="2" y="9"/>
                    <a:pt x="2" y="9"/>
                    <a:pt x="2" y="9"/>
                  </a:cubicBezTo>
                  <a:cubicBezTo>
                    <a:pt x="2" y="7"/>
                    <a:pt x="3" y="4"/>
                    <a:pt x="5" y="1"/>
                  </a:cubicBezTo>
                  <a:cubicBezTo>
                    <a:pt x="5" y="1"/>
                    <a:pt x="5" y="1"/>
                    <a:pt x="5" y="1"/>
                  </a:cubicBezTo>
                  <a:cubicBezTo>
                    <a:pt x="6" y="0"/>
                    <a:pt x="8" y="0"/>
                    <a:pt x="9" y="0"/>
                  </a:cubicBezTo>
                  <a:cubicBezTo>
                    <a:pt x="9" y="0"/>
                    <a:pt x="9" y="0"/>
                    <a:pt x="9" y="0"/>
                  </a:cubicBezTo>
                  <a:cubicBezTo>
                    <a:pt x="13" y="0"/>
                    <a:pt x="17" y="3"/>
                    <a:pt x="21" y="7"/>
                  </a:cubicBezTo>
                  <a:cubicBezTo>
                    <a:pt x="21" y="7"/>
                    <a:pt x="21" y="7"/>
                    <a:pt x="21" y="7"/>
                  </a:cubicBezTo>
                  <a:cubicBezTo>
                    <a:pt x="24" y="11"/>
                    <a:pt x="27" y="16"/>
                    <a:pt x="28" y="20"/>
                  </a:cubicBezTo>
                  <a:cubicBezTo>
                    <a:pt x="28" y="20"/>
                    <a:pt x="28" y="20"/>
                    <a:pt x="28" y="20"/>
                  </a:cubicBezTo>
                  <a:cubicBezTo>
                    <a:pt x="27" y="26"/>
                    <a:pt x="21" y="30"/>
                    <a:pt x="15" y="35"/>
                  </a:cubicBezTo>
                  <a:cubicBezTo>
                    <a:pt x="15" y="35"/>
                    <a:pt x="15" y="35"/>
                    <a:pt x="15" y="35"/>
                  </a:cubicBezTo>
                  <a:cubicBezTo>
                    <a:pt x="8" y="39"/>
                    <a:pt x="2" y="42"/>
                    <a:pt x="2" y="42"/>
                  </a:cubicBezTo>
                  <a:cubicBezTo>
                    <a:pt x="2" y="42"/>
                    <a:pt x="2" y="42"/>
                    <a:pt x="2" y="42"/>
                  </a:cubicBezTo>
                  <a:cubicBezTo>
                    <a:pt x="0" y="39"/>
                    <a:pt x="0" y="39"/>
                    <a:pt x="0" y="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4"/>
            <p:cNvSpPr>
              <a:spLocks noEditPoints="1"/>
            </p:cNvSpPr>
            <p:nvPr/>
          </p:nvSpPr>
          <p:spPr bwMode="auto">
            <a:xfrm>
              <a:off x="1624" y="1352"/>
              <a:ext cx="95" cy="139"/>
            </a:xfrm>
            <a:custGeom>
              <a:avLst/>
              <a:gdLst>
                <a:gd name="T0" fmla="*/ 0 w 32"/>
                <a:gd name="T1" fmla="*/ 42 h 47"/>
                <a:gd name="T2" fmla="*/ 1 w 32"/>
                <a:gd name="T3" fmla="*/ 39 h 47"/>
                <a:gd name="T4" fmla="*/ 1 w 32"/>
                <a:gd name="T5" fmla="*/ 39 h 47"/>
                <a:gd name="T6" fmla="*/ 1 w 32"/>
                <a:gd name="T7" fmla="*/ 39 h 47"/>
                <a:gd name="T8" fmla="*/ 2 w 32"/>
                <a:gd name="T9" fmla="*/ 39 h 47"/>
                <a:gd name="T10" fmla="*/ 5 w 32"/>
                <a:gd name="T11" fmla="*/ 37 h 47"/>
                <a:gd name="T12" fmla="*/ 13 w 32"/>
                <a:gd name="T13" fmla="*/ 32 h 47"/>
                <a:gd name="T14" fmla="*/ 24 w 32"/>
                <a:gd name="T15" fmla="*/ 22 h 47"/>
                <a:gd name="T16" fmla="*/ 24 w 32"/>
                <a:gd name="T17" fmla="*/ 22 h 47"/>
                <a:gd name="T18" fmla="*/ 11 w 32"/>
                <a:gd name="T19" fmla="*/ 8 h 47"/>
                <a:gd name="T20" fmla="*/ 10 w 32"/>
                <a:gd name="T21" fmla="*/ 11 h 47"/>
                <a:gd name="T22" fmla="*/ 11 w 32"/>
                <a:gd name="T23" fmla="*/ 14 h 47"/>
                <a:gd name="T24" fmla="*/ 17 w 32"/>
                <a:gd name="T25" fmla="*/ 17 h 47"/>
                <a:gd name="T26" fmla="*/ 14 w 32"/>
                <a:gd name="T27" fmla="*/ 25 h 47"/>
                <a:gd name="T28" fmla="*/ 14 w 32"/>
                <a:gd name="T29" fmla="*/ 25 h 47"/>
                <a:gd name="T30" fmla="*/ 13 w 32"/>
                <a:gd name="T31" fmla="*/ 25 h 47"/>
                <a:gd name="T32" fmla="*/ 13 w 32"/>
                <a:gd name="T33" fmla="*/ 24 h 47"/>
                <a:gd name="T34" fmla="*/ 13 w 32"/>
                <a:gd name="T35" fmla="*/ 24 h 47"/>
                <a:gd name="T36" fmla="*/ 7 w 32"/>
                <a:gd name="T37" fmla="*/ 21 h 47"/>
                <a:gd name="T38" fmla="*/ 7 w 32"/>
                <a:gd name="T39" fmla="*/ 21 h 47"/>
                <a:gd name="T40" fmla="*/ 2 w 32"/>
                <a:gd name="T41" fmla="*/ 11 h 47"/>
                <a:gd name="T42" fmla="*/ 6 w 32"/>
                <a:gd name="T43" fmla="*/ 2 h 47"/>
                <a:gd name="T44" fmla="*/ 11 w 32"/>
                <a:gd name="T45" fmla="*/ 0 h 47"/>
                <a:gd name="T46" fmla="*/ 24 w 32"/>
                <a:gd name="T47" fmla="*/ 8 h 47"/>
                <a:gd name="T48" fmla="*/ 18 w 32"/>
                <a:gd name="T49" fmla="*/ 38 h 47"/>
                <a:gd name="T50" fmla="*/ 5 w 32"/>
                <a:gd name="T51" fmla="*/ 46 h 47"/>
                <a:gd name="T52" fmla="*/ 5 w 32"/>
                <a:gd name="T53" fmla="*/ 42 h 47"/>
                <a:gd name="T54" fmla="*/ 5 w 32"/>
                <a:gd name="T55" fmla="*/ 42 h 47"/>
                <a:gd name="T56" fmla="*/ 9 w 32"/>
                <a:gd name="T57" fmla="*/ 39 h 47"/>
                <a:gd name="T58" fmla="*/ 15 w 32"/>
                <a:gd name="T59" fmla="*/ 35 h 47"/>
                <a:gd name="T60" fmla="*/ 15 w 32"/>
                <a:gd name="T61" fmla="*/ 35 h 47"/>
                <a:gd name="T62" fmla="*/ 21 w 32"/>
                <a:gd name="T63" fmla="*/ 31 h 47"/>
                <a:gd name="T64" fmla="*/ 23 w 32"/>
                <a:gd name="T65" fmla="*/ 29 h 47"/>
                <a:gd name="T66" fmla="*/ 22 w 32"/>
                <a:gd name="T67" fmla="*/ 12 h 47"/>
                <a:gd name="T68" fmla="*/ 28 w 32"/>
                <a:gd name="T69" fmla="*/ 22 h 47"/>
                <a:gd name="T70" fmla="*/ 13 w 32"/>
                <a:gd name="T71" fmla="*/ 20 h 47"/>
                <a:gd name="T72" fmla="*/ 10 w 32"/>
                <a:gd name="T73" fmla="*/ 18 h 47"/>
                <a:gd name="T74" fmla="*/ 7 w 32"/>
                <a:gd name="T75" fmla="*/ 14 h 47"/>
                <a:gd name="T76" fmla="*/ 6 w 32"/>
                <a:gd name="T77" fmla="*/ 11 h 47"/>
                <a:gd name="T78" fmla="*/ 9 w 32"/>
                <a:gd name="T79" fmla="*/ 5 h 47"/>
                <a:gd name="T80" fmla="*/ 9 w 32"/>
                <a:gd name="T81" fmla="*/ 5 h 47"/>
                <a:gd name="T82" fmla="*/ 6 w 32"/>
                <a:gd name="T83" fmla="*/ 11 h 47"/>
                <a:gd name="T84" fmla="*/ 6 w 32"/>
                <a:gd name="T85" fmla="*/ 11 h 47"/>
                <a:gd name="T86" fmla="*/ 6 w 32"/>
                <a:gd name="T87" fmla="*/ 11 h 47"/>
                <a:gd name="T88" fmla="*/ 10 w 32"/>
                <a:gd name="T89" fmla="*/ 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2" h="47">
                  <a:moveTo>
                    <a:pt x="0" y="42"/>
                  </a:moveTo>
                  <a:cubicBezTo>
                    <a:pt x="2" y="41"/>
                    <a:pt x="2" y="41"/>
                    <a:pt x="2" y="41"/>
                  </a:cubicBezTo>
                  <a:cubicBezTo>
                    <a:pt x="0" y="42"/>
                    <a:pt x="0" y="42"/>
                    <a:pt x="0" y="42"/>
                  </a:cubicBezTo>
                  <a:cubicBezTo>
                    <a:pt x="0" y="40"/>
                    <a:pt x="0" y="40"/>
                    <a:pt x="0" y="40"/>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1" y="39"/>
                  </a:cubicBezTo>
                  <a:cubicBezTo>
                    <a:pt x="1" y="39"/>
                    <a:pt x="1" y="39"/>
                    <a:pt x="2" y="39"/>
                  </a:cubicBezTo>
                  <a:cubicBezTo>
                    <a:pt x="2" y="39"/>
                    <a:pt x="2" y="39"/>
                    <a:pt x="2" y="39"/>
                  </a:cubicBezTo>
                  <a:cubicBezTo>
                    <a:pt x="2" y="39"/>
                    <a:pt x="2" y="39"/>
                    <a:pt x="2" y="38"/>
                  </a:cubicBezTo>
                  <a:cubicBezTo>
                    <a:pt x="2" y="38"/>
                    <a:pt x="2" y="38"/>
                    <a:pt x="2" y="38"/>
                  </a:cubicBezTo>
                  <a:cubicBezTo>
                    <a:pt x="3" y="38"/>
                    <a:pt x="4" y="38"/>
                    <a:pt x="5" y="37"/>
                  </a:cubicBezTo>
                  <a:cubicBezTo>
                    <a:pt x="5" y="37"/>
                    <a:pt x="5" y="37"/>
                    <a:pt x="5" y="37"/>
                  </a:cubicBezTo>
                  <a:cubicBezTo>
                    <a:pt x="7" y="36"/>
                    <a:pt x="10" y="34"/>
                    <a:pt x="13" y="32"/>
                  </a:cubicBezTo>
                  <a:cubicBezTo>
                    <a:pt x="13" y="32"/>
                    <a:pt x="13" y="32"/>
                    <a:pt x="13" y="32"/>
                  </a:cubicBezTo>
                  <a:cubicBezTo>
                    <a:pt x="18" y="29"/>
                    <a:pt x="23" y="24"/>
                    <a:pt x="24" y="22"/>
                  </a:cubicBezTo>
                  <a:cubicBezTo>
                    <a:pt x="24" y="22"/>
                    <a:pt x="24" y="22"/>
                    <a:pt x="24" y="22"/>
                  </a:cubicBezTo>
                  <a:cubicBezTo>
                    <a:pt x="24" y="22"/>
                    <a:pt x="24" y="22"/>
                    <a:pt x="24" y="22"/>
                  </a:cubicBezTo>
                  <a:cubicBezTo>
                    <a:pt x="24" y="22"/>
                    <a:pt x="24" y="22"/>
                    <a:pt x="24" y="22"/>
                  </a:cubicBezTo>
                  <a:cubicBezTo>
                    <a:pt x="24" y="22"/>
                    <a:pt x="24" y="22"/>
                    <a:pt x="24" y="22"/>
                  </a:cubicBezTo>
                  <a:cubicBezTo>
                    <a:pt x="24" y="22"/>
                    <a:pt x="24" y="22"/>
                    <a:pt x="24" y="22"/>
                  </a:cubicBezTo>
                  <a:cubicBezTo>
                    <a:pt x="24" y="21"/>
                    <a:pt x="21" y="16"/>
                    <a:pt x="18" y="13"/>
                  </a:cubicBezTo>
                  <a:cubicBezTo>
                    <a:pt x="18" y="13"/>
                    <a:pt x="18" y="13"/>
                    <a:pt x="18" y="13"/>
                  </a:cubicBezTo>
                  <a:cubicBezTo>
                    <a:pt x="16" y="10"/>
                    <a:pt x="12" y="8"/>
                    <a:pt x="11" y="8"/>
                  </a:cubicBezTo>
                  <a:cubicBezTo>
                    <a:pt x="11" y="8"/>
                    <a:pt x="11" y="8"/>
                    <a:pt x="11" y="8"/>
                  </a:cubicBezTo>
                  <a:cubicBezTo>
                    <a:pt x="10" y="9"/>
                    <a:pt x="10" y="10"/>
                    <a:pt x="10" y="11"/>
                  </a:cubicBezTo>
                  <a:cubicBezTo>
                    <a:pt x="10" y="11"/>
                    <a:pt x="10" y="11"/>
                    <a:pt x="10" y="11"/>
                  </a:cubicBezTo>
                  <a:cubicBezTo>
                    <a:pt x="10" y="11"/>
                    <a:pt x="10" y="11"/>
                    <a:pt x="10" y="11"/>
                  </a:cubicBezTo>
                  <a:cubicBezTo>
                    <a:pt x="10" y="11"/>
                    <a:pt x="10" y="11"/>
                    <a:pt x="10" y="11"/>
                  </a:cubicBezTo>
                  <a:cubicBezTo>
                    <a:pt x="10" y="12"/>
                    <a:pt x="10" y="14"/>
                    <a:pt x="11" y="14"/>
                  </a:cubicBezTo>
                  <a:cubicBezTo>
                    <a:pt x="11" y="14"/>
                    <a:pt x="11" y="14"/>
                    <a:pt x="11" y="14"/>
                  </a:cubicBezTo>
                  <a:cubicBezTo>
                    <a:pt x="13" y="15"/>
                    <a:pt x="16" y="17"/>
                    <a:pt x="17" y="17"/>
                  </a:cubicBezTo>
                  <a:cubicBezTo>
                    <a:pt x="17" y="17"/>
                    <a:pt x="17" y="17"/>
                    <a:pt x="17" y="17"/>
                  </a:cubicBezTo>
                  <a:cubicBezTo>
                    <a:pt x="19" y="18"/>
                    <a:pt x="19" y="18"/>
                    <a:pt x="19" y="18"/>
                  </a:cubicBezTo>
                  <a:cubicBezTo>
                    <a:pt x="16" y="25"/>
                    <a:pt x="16" y="25"/>
                    <a:pt x="16" y="25"/>
                  </a:cubicBezTo>
                  <a:cubicBezTo>
                    <a:pt x="14" y="25"/>
                    <a:pt x="14" y="25"/>
                    <a:pt x="14" y="25"/>
                  </a:cubicBezTo>
                  <a:cubicBezTo>
                    <a:pt x="14" y="25"/>
                    <a:pt x="14" y="25"/>
                    <a:pt x="14" y="25"/>
                  </a:cubicBezTo>
                  <a:cubicBezTo>
                    <a:pt x="14" y="25"/>
                    <a:pt x="14" y="25"/>
                    <a:pt x="14" y="25"/>
                  </a:cubicBezTo>
                  <a:cubicBezTo>
                    <a:pt x="14" y="25"/>
                    <a:pt x="14" y="25"/>
                    <a:pt x="14" y="25"/>
                  </a:cubicBezTo>
                  <a:cubicBezTo>
                    <a:pt x="14" y="25"/>
                    <a:pt x="14" y="25"/>
                    <a:pt x="14" y="25"/>
                  </a:cubicBezTo>
                  <a:cubicBezTo>
                    <a:pt x="14" y="25"/>
                    <a:pt x="14" y="25"/>
                    <a:pt x="14" y="25"/>
                  </a:cubicBezTo>
                  <a:cubicBezTo>
                    <a:pt x="13" y="25"/>
                    <a:pt x="13" y="25"/>
                    <a:pt x="13" y="25"/>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2" y="24"/>
                    <a:pt x="12" y="23"/>
                    <a:pt x="11" y="23"/>
                  </a:cubicBezTo>
                  <a:cubicBezTo>
                    <a:pt x="11" y="23"/>
                    <a:pt x="11" y="23"/>
                    <a:pt x="11" y="23"/>
                  </a:cubicBezTo>
                  <a:cubicBezTo>
                    <a:pt x="10" y="22"/>
                    <a:pt x="8" y="22"/>
                    <a:pt x="7" y="21"/>
                  </a:cubicBezTo>
                  <a:cubicBezTo>
                    <a:pt x="7" y="21"/>
                    <a:pt x="7" y="21"/>
                    <a:pt x="7" y="21"/>
                  </a:cubicBezTo>
                  <a:cubicBezTo>
                    <a:pt x="7" y="21"/>
                    <a:pt x="7" y="21"/>
                    <a:pt x="7" y="21"/>
                  </a:cubicBezTo>
                  <a:cubicBezTo>
                    <a:pt x="7" y="21"/>
                    <a:pt x="7" y="21"/>
                    <a:pt x="7" y="21"/>
                  </a:cubicBezTo>
                  <a:cubicBezTo>
                    <a:pt x="3" y="19"/>
                    <a:pt x="2" y="15"/>
                    <a:pt x="2" y="11"/>
                  </a:cubicBezTo>
                  <a:cubicBezTo>
                    <a:pt x="2" y="11"/>
                    <a:pt x="2" y="11"/>
                    <a:pt x="2" y="11"/>
                  </a:cubicBezTo>
                  <a:cubicBezTo>
                    <a:pt x="2" y="11"/>
                    <a:pt x="2" y="11"/>
                    <a:pt x="2" y="11"/>
                  </a:cubicBezTo>
                  <a:cubicBezTo>
                    <a:pt x="2" y="11"/>
                    <a:pt x="2" y="11"/>
                    <a:pt x="2" y="11"/>
                  </a:cubicBezTo>
                  <a:cubicBezTo>
                    <a:pt x="2" y="8"/>
                    <a:pt x="3" y="5"/>
                    <a:pt x="6" y="2"/>
                  </a:cubicBezTo>
                  <a:cubicBezTo>
                    <a:pt x="6" y="2"/>
                    <a:pt x="6" y="2"/>
                    <a:pt x="6" y="2"/>
                  </a:cubicBezTo>
                  <a:cubicBezTo>
                    <a:pt x="7" y="0"/>
                    <a:pt x="9" y="0"/>
                    <a:pt x="11" y="0"/>
                  </a:cubicBezTo>
                  <a:cubicBezTo>
                    <a:pt x="11" y="0"/>
                    <a:pt x="11" y="0"/>
                    <a:pt x="11" y="0"/>
                  </a:cubicBezTo>
                  <a:cubicBezTo>
                    <a:pt x="11" y="0"/>
                    <a:pt x="11" y="0"/>
                    <a:pt x="11" y="0"/>
                  </a:cubicBezTo>
                  <a:cubicBezTo>
                    <a:pt x="11" y="0"/>
                    <a:pt x="11" y="0"/>
                    <a:pt x="11" y="0"/>
                  </a:cubicBezTo>
                  <a:cubicBezTo>
                    <a:pt x="16" y="0"/>
                    <a:pt x="20" y="4"/>
                    <a:pt x="24" y="8"/>
                  </a:cubicBezTo>
                  <a:cubicBezTo>
                    <a:pt x="24" y="8"/>
                    <a:pt x="24" y="8"/>
                    <a:pt x="24" y="8"/>
                  </a:cubicBezTo>
                  <a:cubicBezTo>
                    <a:pt x="28" y="12"/>
                    <a:pt x="31" y="17"/>
                    <a:pt x="32" y="22"/>
                  </a:cubicBezTo>
                  <a:cubicBezTo>
                    <a:pt x="32" y="22"/>
                    <a:pt x="32" y="22"/>
                    <a:pt x="32" y="22"/>
                  </a:cubicBezTo>
                  <a:cubicBezTo>
                    <a:pt x="31" y="30"/>
                    <a:pt x="24" y="34"/>
                    <a:pt x="18" y="38"/>
                  </a:cubicBezTo>
                  <a:cubicBezTo>
                    <a:pt x="18" y="38"/>
                    <a:pt x="18" y="38"/>
                    <a:pt x="18" y="38"/>
                  </a:cubicBezTo>
                  <a:cubicBezTo>
                    <a:pt x="11" y="43"/>
                    <a:pt x="5" y="46"/>
                    <a:pt x="5" y="46"/>
                  </a:cubicBezTo>
                  <a:cubicBezTo>
                    <a:pt x="5" y="46"/>
                    <a:pt x="5" y="46"/>
                    <a:pt x="5" y="46"/>
                  </a:cubicBezTo>
                  <a:cubicBezTo>
                    <a:pt x="3" y="47"/>
                    <a:pt x="3" y="47"/>
                    <a:pt x="3" y="47"/>
                  </a:cubicBezTo>
                  <a:cubicBezTo>
                    <a:pt x="0" y="42"/>
                    <a:pt x="0" y="42"/>
                    <a:pt x="0" y="42"/>
                  </a:cubicBezTo>
                  <a:close/>
                  <a:moveTo>
                    <a:pt x="5" y="42"/>
                  </a:moveTo>
                  <a:cubicBezTo>
                    <a:pt x="5" y="41"/>
                    <a:pt x="6" y="41"/>
                    <a:pt x="6" y="41"/>
                  </a:cubicBezTo>
                  <a:cubicBezTo>
                    <a:pt x="6" y="41"/>
                    <a:pt x="6" y="41"/>
                    <a:pt x="6" y="41"/>
                  </a:cubicBezTo>
                  <a:cubicBezTo>
                    <a:pt x="6" y="41"/>
                    <a:pt x="5" y="41"/>
                    <a:pt x="5" y="42"/>
                  </a:cubicBezTo>
                  <a:cubicBezTo>
                    <a:pt x="5" y="42"/>
                    <a:pt x="5" y="42"/>
                    <a:pt x="5" y="42"/>
                  </a:cubicBezTo>
                  <a:close/>
                  <a:moveTo>
                    <a:pt x="15" y="35"/>
                  </a:moveTo>
                  <a:cubicBezTo>
                    <a:pt x="13" y="37"/>
                    <a:pt x="11" y="38"/>
                    <a:pt x="9" y="39"/>
                  </a:cubicBezTo>
                  <a:cubicBezTo>
                    <a:pt x="9" y="39"/>
                    <a:pt x="9" y="39"/>
                    <a:pt x="9" y="39"/>
                  </a:cubicBezTo>
                  <a:cubicBezTo>
                    <a:pt x="11" y="38"/>
                    <a:pt x="13" y="37"/>
                    <a:pt x="15" y="35"/>
                  </a:cubicBezTo>
                  <a:cubicBezTo>
                    <a:pt x="15" y="35"/>
                    <a:pt x="15" y="35"/>
                    <a:pt x="15" y="35"/>
                  </a:cubicBezTo>
                  <a:cubicBezTo>
                    <a:pt x="15" y="35"/>
                    <a:pt x="15" y="35"/>
                    <a:pt x="15" y="35"/>
                  </a:cubicBezTo>
                  <a:cubicBezTo>
                    <a:pt x="15" y="35"/>
                    <a:pt x="15" y="35"/>
                    <a:pt x="15" y="35"/>
                  </a:cubicBezTo>
                  <a:cubicBezTo>
                    <a:pt x="15" y="35"/>
                    <a:pt x="15" y="35"/>
                    <a:pt x="15" y="35"/>
                  </a:cubicBezTo>
                  <a:close/>
                  <a:moveTo>
                    <a:pt x="23" y="29"/>
                  </a:moveTo>
                  <a:cubicBezTo>
                    <a:pt x="23" y="29"/>
                    <a:pt x="22" y="30"/>
                    <a:pt x="21" y="31"/>
                  </a:cubicBezTo>
                  <a:cubicBezTo>
                    <a:pt x="21" y="31"/>
                    <a:pt x="21" y="31"/>
                    <a:pt x="21" y="31"/>
                  </a:cubicBezTo>
                  <a:cubicBezTo>
                    <a:pt x="24" y="29"/>
                    <a:pt x="26" y="27"/>
                    <a:pt x="27" y="25"/>
                  </a:cubicBezTo>
                  <a:cubicBezTo>
                    <a:pt x="27" y="25"/>
                    <a:pt x="27" y="25"/>
                    <a:pt x="27" y="25"/>
                  </a:cubicBezTo>
                  <a:cubicBezTo>
                    <a:pt x="26" y="26"/>
                    <a:pt x="25" y="27"/>
                    <a:pt x="23" y="29"/>
                  </a:cubicBezTo>
                  <a:close/>
                  <a:moveTo>
                    <a:pt x="28" y="22"/>
                  </a:moveTo>
                  <a:cubicBezTo>
                    <a:pt x="27" y="19"/>
                    <a:pt x="25" y="15"/>
                    <a:pt x="22" y="12"/>
                  </a:cubicBezTo>
                  <a:cubicBezTo>
                    <a:pt x="22" y="12"/>
                    <a:pt x="22" y="12"/>
                    <a:pt x="22" y="12"/>
                  </a:cubicBezTo>
                  <a:cubicBezTo>
                    <a:pt x="25" y="15"/>
                    <a:pt x="27" y="19"/>
                    <a:pt x="28" y="22"/>
                  </a:cubicBezTo>
                  <a:cubicBezTo>
                    <a:pt x="28" y="22"/>
                    <a:pt x="28" y="22"/>
                    <a:pt x="28" y="22"/>
                  </a:cubicBezTo>
                  <a:cubicBezTo>
                    <a:pt x="28" y="22"/>
                    <a:pt x="28" y="22"/>
                    <a:pt x="28" y="22"/>
                  </a:cubicBezTo>
                  <a:close/>
                  <a:moveTo>
                    <a:pt x="14" y="20"/>
                  </a:moveTo>
                  <a:cubicBezTo>
                    <a:pt x="14" y="20"/>
                    <a:pt x="14" y="20"/>
                    <a:pt x="14" y="20"/>
                  </a:cubicBezTo>
                  <a:cubicBezTo>
                    <a:pt x="13" y="20"/>
                    <a:pt x="13" y="20"/>
                    <a:pt x="13" y="20"/>
                  </a:cubicBezTo>
                  <a:cubicBezTo>
                    <a:pt x="13" y="20"/>
                    <a:pt x="13" y="20"/>
                    <a:pt x="13" y="20"/>
                  </a:cubicBezTo>
                  <a:cubicBezTo>
                    <a:pt x="12" y="19"/>
                    <a:pt x="11" y="19"/>
                    <a:pt x="10" y="18"/>
                  </a:cubicBezTo>
                  <a:cubicBezTo>
                    <a:pt x="10" y="18"/>
                    <a:pt x="10" y="18"/>
                    <a:pt x="10" y="18"/>
                  </a:cubicBezTo>
                  <a:cubicBezTo>
                    <a:pt x="11" y="19"/>
                    <a:pt x="13" y="20"/>
                    <a:pt x="14" y="20"/>
                  </a:cubicBezTo>
                  <a:close/>
                  <a:moveTo>
                    <a:pt x="8" y="17"/>
                  </a:moveTo>
                  <a:cubicBezTo>
                    <a:pt x="7" y="16"/>
                    <a:pt x="7" y="16"/>
                    <a:pt x="7" y="14"/>
                  </a:cubicBezTo>
                  <a:cubicBezTo>
                    <a:pt x="7" y="14"/>
                    <a:pt x="7" y="14"/>
                    <a:pt x="7" y="14"/>
                  </a:cubicBezTo>
                  <a:cubicBezTo>
                    <a:pt x="7" y="16"/>
                    <a:pt x="7" y="16"/>
                    <a:pt x="8" y="17"/>
                  </a:cubicBezTo>
                  <a:close/>
                  <a:moveTo>
                    <a:pt x="6" y="11"/>
                  </a:moveTo>
                  <a:cubicBezTo>
                    <a:pt x="6" y="9"/>
                    <a:pt x="7" y="7"/>
                    <a:pt x="9" y="5"/>
                  </a:cubicBezTo>
                  <a:cubicBezTo>
                    <a:pt x="9" y="5"/>
                    <a:pt x="9" y="5"/>
                    <a:pt x="9" y="5"/>
                  </a:cubicBezTo>
                  <a:cubicBezTo>
                    <a:pt x="9" y="5"/>
                    <a:pt x="9" y="5"/>
                    <a:pt x="9" y="5"/>
                  </a:cubicBezTo>
                  <a:cubicBezTo>
                    <a:pt x="9" y="5"/>
                    <a:pt x="9" y="5"/>
                    <a:pt x="9" y="5"/>
                  </a:cubicBezTo>
                  <a:cubicBezTo>
                    <a:pt x="9" y="5"/>
                    <a:pt x="9" y="5"/>
                    <a:pt x="9" y="5"/>
                  </a:cubicBezTo>
                  <a:cubicBezTo>
                    <a:pt x="9" y="5"/>
                    <a:pt x="9" y="5"/>
                    <a:pt x="9" y="5"/>
                  </a:cubicBezTo>
                  <a:cubicBezTo>
                    <a:pt x="7" y="6"/>
                    <a:pt x="6" y="9"/>
                    <a:pt x="6" y="11"/>
                  </a:cubicBezTo>
                  <a:cubicBezTo>
                    <a:pt x="6" y="11"/>
                    <a:pt x="6" y="11"/>
                    <a:pt x="6" y="11"/>
                  </a:cubicBezTo>
                  <a:cubicBezTo>
                    <a:pt x="6" y="11"/>
                    <a:pt x="6" y="11"/>
                    <a:pt x="6" y="11"/>
                  </a:cubicBezTo>
                  <a:cubicBezTo>
                    <a:pt x="6" y="11"/>
                    <a:pt x="6" y="11"/>
                    <a:pt x="6" y="11"/>
                  </a:cubicBezTo>
                  <a:cubicBezTo>
                    <a:pt x="6" y="11"/>
                    <a:pt x="6" y="11"/>
                    <a:pt x="6" y="11"/>
                  </a:cubicBezTo>
                  <a:cubicBezTo>
                    <a:pt x="6" y="11"/>
                    <a:pt x="6" y="11"/>
                    <a:pt x="6" y="11"/>
                  </a:cubicBezTo>
                  <a:cubicBezTo>
                    <a:pt x="6" y="11"/>
                    <a:pt x="6" y="11"/>
                    <a:pt x="6" y="11"/>
                  </a:cubicBezTo>
                  <a:cubicBezTo>
                    <a:pt x="6" y="11"/>
                    <a:pt x="6" y="11"/>
                    <a:pt x="6" y="11"/>
                  </a:cubicBezTo>
                  <a:cubicBezTo>
                    <a:pt x="6" y="11"/>
                    <a:pt x="6" y="11"/>
                    <a:pt x="6" y="11"/>
                  </a:cubicBezTo>
                  <a:close/>
                  <a:moveTo>
                    <a:pt x="9" y="4"/>
                  </a:moveTo>
                  <a:cubicBezTo>
                    <a:pt x="9" y="4"/>
                    <a:pt x="10" y="4"/>
                    <a:pt x="10" y="4"/>
                  </a:cubicBezTo>
                  <a:cubicBezTo>
                    <a:pt x="10" y="4"/>
                    <a:pt x="10" y="4"/>
                    <a:pt x="10" y="4"/>
                  </a:cubicBezTo>
                  <a:cubicBezTo>
                    <a:pt x="10" y="4"/>
                    <a:pt x="9" y="4"/>
                    <a:pt x="9"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9" name="Freeform 15"/>
            <p:cNvSpPr>
              <a:spLocks noEditPoints="1"/>
            </p:cNvSpPr>
            <p:nvPr/>
          </p:nvSpPr>
          <p:spPr bwMode="auto">
            <a:xfrm>
              <a:off x="1651" y="1423"/>
              <a:ext cx="98" cy="68"/>
            </a:xfrm>
            <a:custGeom>
              <a:avLst/>
              <a:gdLst>
                <a:gd name="T0" fmla="*/ 0 w 33"/>
                <a:gd name="T1" fmla="*/ 23 h 23"/>
                <a:gd name="T2" fmla="*/ 0 w 33"/>
                <a:gd name="T3" fmla="*/ 19 h 23"/>
                <a:gd name="T4" fmla="*/ 7 w 33"/>
                <a:gd name="T5" fmla="*/ 19 h 23"/>
                <a:gd name="T6" fmla="*/ 7 w 33"/>
                <a:gd name="T7" fmla="*/ 19 h 23"/>
                <a:gd name="T8" fmla="*/ 18 w 33"/>
                <a:gd name="T9" fmla="*/ 19 h 23"/>
                <a:gd name="T10" fmla="*/ 18 w 33"/>
                <a:gd name="T11" fmla="*/ 19 h 23"/>
                <a:gd name="T12" fmla="*/ 24 w 33"/>
                <a:gd name="T13" fmla="*/ 18 h 23"/>
                <a:gd name="T14" fmla="*/ 24 w 33"/>
                <a:gd name="T15" fmla="*/ 18 h 23"/>
                <a:gd name="T16" fmla="*/ 27 w 33"/>
                <a:gd name="T17" fmla="*/ 12 h 23"/>
                <a:gd name="T18" fmla="*/ 27 w 33"/>
                <a:gd name="T19" fmla="*/ 12 h 23"/>
                <a:gd name="T20" fmla="*/ 29 w 33"/>
                <a:gd name="T21" fmla="*/ 7 h 23"/>
                <a:gd name="T22" fmla="*/ 29 w 33"/>
                <a:gd name="T23" fmla="*/ 7 h 23"/>
                <a:gd name="T24" fmla="*/ 27 w 33"/>
                <a:gd name="T25" fmla="*/ 4 h 23"/>
                <a:gd name="T26" fmla="*/ 27 w 33"/>
                <a:gd name="T27" fmla="*/ 4 h 23"/>
                <a:gd name="T28" fmla="*/ 26 w 33"/>
                <a:gd name="T29" fmla="*/ 4 h 23"/>
                <a:gd name="T30" fmla="*/ 26 w 33"/>
                <a:gd name="T31" fmla="*/ 4 h 23"/>
                <a:gd name="T32" fmla="*/ 25 w 33"/>
                <a:gd name="T33" fmla="*/ 7 h 23"/>
                <a:gd name="T34" fmla="*/ 25 w 33"/>
                <a:gd name="T35" fmla="*/ 7 h 23"/>
                <a:gd name="T36" fmla="*/ 23 w 33"/>
                <a:gd name="T37" fmla="*/ 11 h 23"/>
                <a:gd name="T38" fmla="*/ 23 w 33"/>
                <a:gd name="T39" fmla="*/ 11 h 23"/>
                <a:gd name="T40" fmla="*/ 19 w 33"/>
                <a:gd name="T41" fmla="*/ 9 h 23"/>
                <a:gd name="T42" fmla="*/ 21 w 33"/>
                <a:gd name="T43" fmla="*/ 5 h 23"/>
                <a:gd name="T44" fmla="*/ 21 w 33"/>
                <a:gd name="T45" fmla="*/ 5 h 23"/>
                <a:gd name="T46" fmla="*/ 27 w 33"/>
                <a:gd name="T47" fmla="*/ 0 h 23"/>
                <a:gd name="T48" fmla="*/ 27 w 33"/>
                <a:gd name="T49" fmla="*/ 0 h 23"/>
                <a:gd name="T50" fmla="*/ 30 w 33"/>
                <a:gd name="T51" fmla="*/ 1 h 23"/>
                <a:gd name="T52" fmla="*/ 30 w 33"/>
                <a:gd name="T53" fmla="*/ 1 h 23"/>
                <a:gd name="T54" fmla="*/ 33 w 33"/>
                <a:gd name="T55" fmla="*/ 7 h 23"/>
                <a:gd name="T56" fmla="*/ 33 w 33"/>
                <a:gd name="T57" fmla="*/ 7 h 23"/>
                <a:gd name="T58" fmla="*/ 30 w 33"/>
                <a:gd name="T59" fmla="*/ 14 h 23"/>
                <a:gd name="T60" fmla="*/ 30 w 33"/>
                <a:gd name="T61" fmla="*/ 14 h 23"/>
                <a:gd name="T62" fmla="*/ 27 w 33"/>
                <a:gd name="T63" fmla="*/ 20 h 23"/>
                <a:gd name="T64" fmla="*/ 27 w 33"/>
                <a:gd name="T65" fmla="*/ 20 h 23"/>
                <a:gd name="T66" fmla="*/ 19 w 33"/>
                <a:gd name="T67" fmla="*/ 23 h 23"/>
                <a:gd name="T68" fmla="*/ 19 w 33"/>
                <a:gd name="T69" fmla="*/ 23 h 23"/>
                <a:gd name="T70" fmla="*/ 7 w 33"/>
                <a:gd name="T71" fmla="*/ 23 h 23"/>
                <a:gd name="T72" fmla="*/ 7 w 33"/>
                <a:gd name="T73" fmla="*/ 23 h 23"/>
                <a:gd name="T74" fmla="*/ 0 w 33"/>
                <a:gd name="T75" fmla="*/ 23 h 23"/>
                <a:gd name="T76" fmla="*/ 23 w 33"/>
                <a:gd name="T77" fmla="*/ 11 h 23"/>
                <a:gd name="T78" fmla="*/ 23 w 33"/>
                <a:gd name="T79" fmla="*/ 11 h 23"/>
                <a:gd name="T80" fmla="*/ 23 w 33"/>
                <a:gd name="T81" fmla="*/ 11 h 23"/>
                <a:gd name="T82" fmla="*/ 23 w 33"/>
                <a:gd name="T83" fmla="*/ 11 h 23"/>
                <a:gd name="T84" fmla="*/ 23 w 33"/>
                <a:gd name="T85"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 h="23">
                  <a:moveTo>
                    <a:pt x="0" y="23"/>
                  </a:moveTo>
                  <a:cubicBezTo>
                    <a:pt x="0" y="19"/>
                    <a:pt x="0" y="19"/>
                    <a:pt x="0" y="19"/>
                  </a:cubicBezTo>
                  <a:cubicBezTo>
                    <a:pt x="0" y="19"/>
                    <a:pt x="3" y="19"/>
                    <a:pt x="7" y="19"/>
                  </a:cubicBezTo>
                  <a:cubicBezTo>
                    <a:pt x="7" y="19"/>
                    <a:pt x="7" y="19"/>
                    <a:pt x="7" y="19"/>
                  </a:cubicBezTo>
                  <a:cubicBezTo>
                    <a:pt x="10" y="19"/>
                    <a:pt x="14" y="19"/>
                    <a:pt x="18" y="19"/>
                  </a:cubicBezTo>
                  <a:cubicBezTo>
                    <a:pt x="18" y="19"/>
                    <a:pt x="18" y="19"/>
                    <a:pt x="18" y="19"/>
                  </a:cubicBezTo>
                  <a:cubicBezTo>
                    <a:pt x="23" y="19"/>
                    <a:pt x="24" y="18"/>
                    <a:pt x="24" y="18"/>
                  </a:cubicBezTo>
                  <a:cubicBezTo>
                    <a:pt x="24" y="18"/>
                    <a:pt x="24" y="18"/>
                    <a:pt x="24" y="18"/>
                  </a:cubicBezTo>
                  <a:cubicBezTo>
                    <a:pt x="24" y="18"/>
                    <a:pt x="25" y="15"/>
                    <a:pt x="27" y="12"/>
                  </a:cubicBezTo>
                  <a:cubicBezTo>
                    <a:pt x="27" y="12"/>
                    <a:pt x="27" y="12"/>
                    <a:pt x="27" y="12"/>
                  </a:cubicBezTo>
                  <a:cubicBezTo>
                    <a:pt x="28" y="9"/>
                    <a:pt x="29" y="8"/>
                    <a:pt x="29" y="7"/>
                  </a:cubicBezTo>
                  <a:cubicBezTo>
                    <a:pt x="29" y="7"/>
                    <a:pt x="29" y="7"/>
                    <a:pt x="29" y="7"/>
                  </a:cubicBezTo>
                  <a:cubicBezTo>
                    <a:pt x="29" y="6"/>
                    <a:pt x="29" y="5"/>
                    <a:pt x="27" y="4"/>
                  </a:cubicBezTo>
                  <a:cubicBezTo>
                    <a:pt x="27" y="4"/>
                    <a:pt x="27" y="4"/>
                    <a:pt x="27" y="4"/>
                  </a:cubicBezTo>
                  <a:cubicBezTo>
                    <a:pt x="27" y="4"/>
                    <a:pt x="27" y="4"/>
                    <a:pt x="26" y="4"/>
                  </a:cubicBezTo>
                  <a:cubicBezTo>
                    <a:pt x="26" y="4"/>
                    <a:pt x="26" y="4"/>
                    <a:pt x="26" y="4"/>
                  </a:cubicBezTo>
                  <a:cubicBezTo>
                    <a:pt x="26" y="5"/>
                    <a:pt x="25" y="6"/>
                    <a:pt x="25" y="7"/>
                  </a:cubicBezTo>
                  <a:cubicBezTo>
                    <a:pt x="25" y="7"/>
                    <a:pt x="25" y="7"/>
                    <a:pt x="25" y="7"/>
                  </a:cubicBezTo>
                  <a:cubicBezTo>
                    <a:pt x="24" y="9"/>
                    <a:pt x="23" y="11"/>
                    <a:pt x="23" y="11"/>
                  </a:cubicBezTo>
                  <a:cubicBezTo>
                    <a:pt x="23" y="11"/>
                    <a:pt x="23" y="11"/>
                    <a:pt x="23" y="11"/>
                  </a:cubicBezTo>
                  <a:cubicBezTo>
                    <a:pt x="19" y="9"/>
                    <a:pt x="19" y="9"/>
                    <a:pt x="19" y="9"/>
                  </a:cubicBezTo>
                  <a:cubicBezTo>
                    <a:pt x="19" y="9"/>
                    <a:pt x="20" y="7"/>
                    <a:pt x="21" y="5"/>
                  </a:cubicBezTo>
                  <a:cubicBezTo>
                    <a:pt x="21" y="5"/>
                    <a:pt x="21" y="5"/>
                    <a:pt x="21" y="5"/>
                  </a:cubicBezTo>
                  <a:cubicBezTo>
                    <a:pt x="23" y="3"/>
                    <a:pt x="24" y="0"/>
                    <a:pt x="27" y="0"/>
                  </a:cubicBezTo>
                  <a:cubicBezTo>
                    <a:pt x="27" y="0"/>
                    <a:pt x="27" y="0"/>
                    <a:pt x="27" y="0"/>
                  </a:cubicBezTo>
                  <a:cubicBezTo>
                    <a:pt x="28" y="0"/>
                    <a:pt x="29" y="0"/>
                    <a:pt x="30" y="1"/>
                  </a:cubicBezTo>
                  <a:cubicBezTo>
                    <a:pt x="30" y="1"/>
                    <a:pt x="30" y="1"/>
                    <a:pt x="30" y="1"/>
                  </a:cubicBezTo>
                  <a:cubicBezTo>
                    <a:pt x="32" y="3"/>
                    <a:pt x="33" y="4"/>
                    <a:pt x="33" y="7"/>
                  </a:cubicBezTo>
                  <a:cubicBezTo>
                    <a:pt x="33" y="7"/>
                    <a:pt x="33" y="7"/>
                    <a:pt x="33" y="7"/>
                  </a:cubicBezTo>
                  <a:cubicBezTo>
                    <a:pt x="33" y="9"/>
                    <a:pt x="32" y="11"/>
                    <a:pt x="30" y="14"/>
                  </a:cubicBezTo>
                  <a:cubicBezTo>
                    <a:pt x="30" y="14"/>
                    <a:pt x="30" y="14"/>
                    <a:pt x="30" y="14"/>
                  </a:cubicBezTo>
                  <a:cubicBezTo>
                    <a:pt x="28" y="17"/>
                    <a:pt x="28" y="18"/>
                    <a:pt x="27" y="20"/>
                  </a:cubicBezTo>
                  <a:cubicBezTo>
                    <a:pt x="27" y="20"/>
                    <a:pt x="27" y="20"/>
                    <a:pt x="27" y="20"/>
                  </a:cubicBezTo>
                  <a:cubicBezTo>
                    <a:pt x="26" y="22"/>
                    <a:pt x="24" y="23"/>
                    <a:pt x="19" y="23"/>
                  </a:cubicBezTo>
                  <a:cubicBezTo>
                    <a:pt x="19" y="23"/>
                    <a:pt x="19" y="23"/>
                    <a:pt x="19" y="23"/>
                  </a:cubicBezTo>
                  <a:cubicBezTo>
                    <a:pt x="14" y="23"/>
                    <a:pt x="10" y="23"/>
                    <a:pt x="7" y="23"/>
                  </a:cubicBezTo>
                  <a:cubicBezTo>
                    <a:pt x="7" y="23"/>
                    <a:pt x="7" y="23"/>
                    <a:pt x="7" y="23"/>
                  </a:cubicBezTo>
                  <a:cubicBezTo>
                    <a:pt x="2" y="23"/>
                    <a:pt x="0" y="23"/>
                    <a:pt x="0" y="23"/>
                  </a:cubicBezTo>
                  <a:close/>
                  <a:moveTo>
                    <a:pt x="23" y="11"/>
                  </a:moveTo>
                  <a:cubicBezTo>
                    <a:pt x="23" y="11"/>
                    <a:pt x="23" y="11"/>
                    <a:pt x="23" y="11"/>
                  </a:cubicBezTo>
                  <a:cubicBezTo>
                    <a:pt x="23" y="11"/>
                    <a:pt x="23" y="11"/>
                    <a:pt x="23" y="11"/>
                  </a:cubicBezTo>
                  <a:cubicBezTo>
                    <a:pt x="23" y="11"/>
                    <a:pt x="23" y="11"/>
                    <a:pt x="23" y="11"/>
                  </a:cubicBezTo>
                  <a:cubicBezTo>
                    <a:pt x="23" y="11"/>
                    <a:pt x="23" y="11"/>
                    <a:pt x="2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0" name="Freeform 16"/>
            <p:cNvSpPr>
              <a:spLocks noEditPoints="1"/>
            </p:cNvSpPr>
            <p:nvPr/>
          </p:nvSpPr>
          <p:spPr bwMode="auto">
            <a:xfrm>
              <a:off x="1642" y="1417"/>
              <a:ext cx="113" cy="80"/>
            </a:xfrm>
            <a:custGeom>
              <a:avLst/>
              <a:gdLst>
                <a:gd name="T0" fmla="*/ 3 w 38"/>
                <a:gd name="T1" fmla="*/ 25 h 27"/>
                <a:gd name="T2" fmla="*/ 3 w 38"/>
                <a:gd name="T3" fmla="*/ 25 h 27"/>
                <a:gd name="T4" fmla="*/ 0 w 38"/>
                <a:gd name="T5" fmla="*/ 27 h 27"/>
                <a:gd name="T6" fmla="*/ 3 w 38"/>
                <a:gd name="T7" fmla="*/ 19 h 27"/>
                <a:gd name="T8" fmla="*/ 10 w 38"/>
                <a:gd name="T9" fmla="*/ 19 h 27"/>
                <a:gd name="T10" fmla="*/ 21 w 38"/>
                <a:gd name="T11" fmla="*/ 19 h 27"/>
                <a:gd name="T12" fmla="*/ 25 w 38"/>
                <a:gd name="T13" fmla="*/ 19 h 27"/>
                <a:gd name="T14" fmla="*/ 26 w 38"/>
                <a:gd name="T15" fmla="*/ 18 h 27"/>
                <a:gd name="T16" fmla="*/ 27 w 38"/>
                <a:gd name="T17" fmla="*/ 15 h 27"/>
                <a:gd name="T18" fmla="*/ 24 w 38"/>
                <a:gd name="T19" fmla="*/ 15 h 27"/>
                <a:gd name="T20" fmla="*/ 20 w 38"/>
                <a:gd name="T21" fmla="*/ 13 h 27"/>
                <a:gd name="T22" fmla="*/ 20 w 38"/>
                <a:gd name="T23" fmla="*/ 11 h 27"/>
                <a:gd name="T24" fmla="*/ 21 w 38"/>
                <a:gd name="T25" fmla="*/ 10 h 27"/>
                <a:gd name="T26" fmla="*/ 21 w 38"/>
                <a:gd name="T27" fmla="*/ 9 h 27"/>
                <a:gd name="T28" fmla="*/ 23 w 38"/>
                <a:gd name="T29" fmla="*/ 6 h 27"/>
                <a:gd name="T30" fmla="*/ 30 w 38"/>
                <a:gd name="T31" fmla="*/ 0 h 27"/>
                <a:gd name="T32" fmla="*/ 30 w 38"/>
                <a:gd name="T33" fmla="*/ 0 h 27"/>
                <a:gd name="T34" fmla="*/ 34 w 38"/>
                <a:gd name="T35" fmla="*/ 1 h 27"/>
                <a:gd name="T36" fmla="*/ 38 w 38"/>
                <a:gd name="T37" fmla="*/ 9 h 27"/>
                <a:gd name="T38" fmla="*/ 35 w 38"/>
                <a:gd name="T39" fmla="*/ 18 h 27"/>
                <a:gd name="T40" fmla="*/ 32 w 38"/>
                <a:gd name="T41" fmla="*/ 23 h 27"/>
                <a:gd name="T42" fmla="*/ 22 w 38"/>
                <a:gd name="T43" fmla="*/ 27 h 27"/>
                <a:gd name="T44" fmla="*/ 10 w 38"/>
                <a:gd name="T45" fmla="*/ 27 h 27"/>
                <a:gd name="T46" fmla="*/ 9 w 38"/>
                <a:gd name="T47" fmla="*/ 27 h 27"/>
                <a:gd name="T48" fmla="*/ 3 w 38"/>
                <a:gd name="T49" fmla="*/ 27 h 27"/>
                <a:gd name="T50" fmla="*/ 22 w 38"/>
                <a:gd name="T51" fmla="*/ 23 h 27"/>
                <a:gd name="T52" fmla="*/ 22 w 38"/>
                <a:gd name="T53" fmla="*/ 23 h 27"/>
                <a:gd name="T54" fmla="*/ 22 w 38"/>
                <a:gd name="T55" fmla="*/ 23 h 27"/>
                <a:gd name="T56" fmla="*/ 10 w 38"/>
                <a:gd name="T57" fmla="*/ 23 h 27"/>
                <a:gd name="T58" fmla="*/ 5 w 38"/>
                <a:gd name="T59" fmla="*/ 23 h 27"/>
                <a:gd name="T60" fmla="*/ 10 w 38"/>
                <a:gd name="T61" fmla="*/ 23 h 27"/>
                <a:gd name="T62" fmla="*/ 27 w 38"/>
                <a:gd name="T63" fmla="*/ 22 h 27"/>
                <a:gd name="T64" fmla="*/ 24 w 38"/>
                <a:gd name="T65" fmla="*/ 23 h 27"/>
                <a:gd name="T66" fmla="*/ 28 w 38"/>
                <a:gd name="T67" fmla="*/ 22 h 27"/>
                <a:gd name="T68" fmla="*/ 28 w 38"/>
                <a:gd name="T69" fmla="*/ 22 h 27"/>
                <a:gd name="T70" fmla="*/ 29 w 38"/>
                <a:gd name="T71" fmla="*/ 20 h 27"/>
                <a:gd name="T72" fmla="*/ 30 w 38"/>
                <a:gd name="T73" fmla="*/ 18 h 27"/>
                <a:gd name="T74" fmla="*/ 29 w 38"/>
                <a:gd name="T75" fmla="*/ 20 h 27"/>
                <a:gd name="T76" fmla="*/ 31 w 38"/>
                <a:gd name="T77" fmla="*/ 16 h 27"/>
                <a:gd name="T78" fmla="*/ 31 w 38"/>
                <a:gd name="T79" fmla="*/ 15 h 27"/>
                <a:gd name="T80" fmla="*/ 34 w 38"/>
                <a:gd name="T81" fmla="*/ 10 h 27"/>
                <a:gd name="T82" fmla="*/ 34 w 38"/>
                <a:gd name="T83" fmla="*/ 10 h 27"/>
                <a:gd name="T84" fmla="*/ 30 w 38"/>
                <a:gd name="T85" fmla="*/ 10 h 27"/>
                <a:gd name="T86" fmla="*/ 28 w 38"/>
                <a:gd name="T87" fmla="*/ 12 h 27"/>
                <a:gd name="T88" fmla="*/ 28 w 38"/>
                <a:gd name="T89" fmla="*/ 13 h 27"/>
                <a:gd name="T90" fmla="*/ 30 w 38"/>
                <a:gd name="T91" fmla="*/ 9 h 27"/>
                <a:gd name="T92" fmla="*/ 30 w 38"/>
                <a:gd name="T93" fmla="*/ 9 h 27"/>
                <a:gd name="T94" fmla="*/ 30 w 38"/>
                <a:gd name="T95" fmla="*/ 9 h 27"/>
                <a:gd name="T96" fmla="*/ 30 w 38"/>
                <a:gd name="T97" fmla="*/ 9 h 27"/>
                <a:gd name="T98" fmla="*/ 28 w 38"/>
                <a:gd name="T99" fmla="*/ 13 h 27"/>
                <a:gd name="T100" fmla="*/ 28 w 38"/>
                <a:gd name="T101" fmla="*/ 13 h 27"/>
                <a:gd name="T102" fmla="*/ 26 w 38"/>
                <a:gd name="T103" fmla="*/ 8 h 27"/>
                <a:gd name="T104" fmla="*/ 25 w 38"/>
                <a:gd name="T105" fmla="*/ 10 h 27"/>
                <a:gd name="T106" fmla="*/ 34 w 38"/>
                <a:gd name="T107" fmla="*/ 9 h 27"/>
                <a:gd name="T108" fmla="*/ 34 w 38"/>
                <a:gd name="T109" fmla="*/ 9 h 27"/>
                <a:gd name="T110" fmla="*/ 32 w 38"/>
                <a:gd name="T111" fmla="*/ 5 h 27"/>
                <a:gd name="T112" fmla="*/ 34 w 38"/>
                <a:gd name="T113" fmla="*/ 9 h 27"/>
                <a:gd name="T114" fmla="*/ 34 w 38"/>
                <a:gd name="T115" fmla="*/ 9 h 27"/>
                <a:gd name="T116" fmla="*/ 34 w 38"/>
                <a:gd name="T117" fmla="*/ 9 h 27"/>
                <a:gd name="T118" fmla="*/ 34 w 38"/>
                <a:gd name="T119" fmla="*/ 9 h 27"/>
                <a:gd name="T120" fmla="*/ 28 w 38"/>
                <a:gd name="T121" fmla="*/ 5 h 27"/>
                <a:gd name="T122" fmla="*/ 29 w 38"/>
                <a:gd name="T123" fmla="*/ 4 h 27"/>
                <a:gd name="T124" fmla="*/ 29 w 38"/>
                <a:gd name="T125"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 h="27">
                  <a:moveTo>
                    <a:pt x="3" y="27"/>
                  </a:moveTo>
                  <a:cubicBezTo>
                    <a:pt x="3" y="25"/>
                    <a:pt x="3" y="25"/>
                    <a:pt x="3" y="25"/>
                  </a:cubicBezTo>
                  <a:cubicBezTo>
                    <a:pt x="5" y="25"/>
                    <a:pt x="5" y="25"/>
                    <a:pt x="5" y="25"/>
                  </a:cubicBezTo>
                  <a:cubicBezTo>
                    <a:pt x="3" y="25"/>
                    <a:pt x="3" y="25"/>
                    <a:pt x="3" y="25"/>
                  </a:cubicBezTo>
                  <a:cubicBezTo>
                    <a:pt x="3" y="27"/>
                    <a:pt x="3" y="27"/>
                    <a:pt x="3" y="27"/>
                  </a:cubicBezTo>
                  <a:cubicBezTo>
                    <a:pt x="0" y="27"/>
                    <a:pt x="0" y="27"/>
                    <a:pt x="0" y="27"/>
                  </a:cubicBezTo>
                  <a:cubicBezTo>
                    <a:pt x="1" y="19"/>
                    <a:pt x="1" y="19"/>
                    <a:pt x="1" y="19"/>
                  </a:cubicBezTo>
                  <a:cubicBezTo>
                    <a:pt x="3" y="19"/>
                    <a:pt x="3" y="19"/>
                    <a:pt x="3" y="19"/>
                  </a:cubicBezTo>
                  <a:cubicBezTo>
                    <a:pt x="3" y="19"/>
                    <a:pt x="6" y="19"/>
                    <a:pt x="10" y="19"/>
                  </a:cubicBezTo>
                  <a:cubicBezTo>
                    <a:pt x="10" y="19"/>
                    <a:pt x="10" y="19"/>
                    <a:pt x="10" y="19"/>
                  </a:cubicBezTo>
                  <a:cubicBezTo>
                    <a:pt x="13" y="19"/>
                    <a:pt x="17" y="19"/>
                    <a:pt x="21" y="19"/>
                  </a:cubicBezTo>
                  <a:cubicBezTo>
                    <a:pt x="21" y="19"/>
                    <a:pt x="21" y="19"/>
                    <a:pt x="21" y="19"/>
                  </a:cubicBezTo>
                  <a:cubicBezTo>
                    <a:pt x="24" y="19"/>
                    <a:pt x="25" y="19"/>
                    <a:pt x="25" y="19"/>
                  </a:cubicBezTo>
                  <a:cubicBezTo>
                    <a:pt x="25" y="19"/>
                    <a:pt x="25" y="19"/>
                    <a:pt x="25" y="19"/>
                  </a:cubicBezTo>
                  <a:cubicBezTo>
                    <a:pt x="25" y="18"/>
                    <a:pt x="26" y="18"/>
                    <a:pt x="26" y="18"/>
                  </a:cubicBezTo>
                  <a:cubicBezTo>
                    <a:pt x="26" y="18"/>
                    <a:pt x="26" y="18"/>
                    <a:pt x="26" y="18"/>
                  </a:cubicBezTo>
                  <a:cubicBezTo>
                    <a:pt x="26" y="17"/>
                    <a:pt x="26" y="16"/>
                    <a:pt x="27" y="15"/>
                  </a:cubicBezTo>
                  <a:cubicBezTo>
                    <a:pt x="27" y="15"/>
                    <a:pt x="27" y="15"/>
                    <a:pt x="27" y="15"/>
                  </a:cubicBezTo>
                  <a:cubicBezTo>
                    <a:pt x="26" y="15"/>
                    <a:pt x="26" y="15"/>
                    <a:pt x="26" y="15"/>
                  </a:cubicBezTo>
                  <a:cubicBezTo>
                    <a:pt x="24" y="15"/>
                    <a:pt x="24" y="15"/>
                    <a:pt x="24" y="15"/>
                  </a:cubicBezTo>
                  <a:cubicBezTo>
                    <a:pt x="24" y="14"/>
                    <a:pt x="24" y="14"/>
                    <a:pt x="24" y="14"/>
                  </a:cubicBezTo>
                  <a:cubicBezTo>
                    <a:pt x="20" y="13"/>
                    <a:pt x="20" y="13"/>
                    <a:pt x="20" y="13"/>
                  </a:cubicBezTo>
                  <a:cubicBezTo>
                    <a:pt x="20" y="11"/>
                    <a:pt x="20" y="11"/>
                    <a:pt x="20" y="11"/>
                  </a:cubicBezTo>
                  <a:cubicBezTo>
                    <a:pt x="20" y="11"/>
                    <a:pt x="20" y="11"/>
                    <a:pt x="20" y="11"/>
                  </a:cubicBezTo>
                  <a:cubicBezTo>
                    <a:pt x="20" y="10"/>
                    <a:pt x="21" y="10"/>
                    <a:pt x="21" y="10"/>
                  </a:cubicBezTo>
                  <a:cubicBezTo>
                    <a:pt x="21" y="10"/>
                    <a:pt x="21" y="10"/>
                    <a:pt x="21" y="10"/>
                  </a:cubicBezTo>
                  <a:cubicBezTo>
                    <a:pt x="21" y="10"/>
                    <a:pt x="21" y="10"/>
                    <a:pt x="21" y="9"/>
                  </a:cubicBezTo>
                  <a:cubicBezTo>
                    <a:pt x="21" y="9"/>
                    <a:pt x="21" y="9"/>
                    <a:pt x="21" y="9"/>
                  </a:cubicBezTo>
                  <a:cubicBezTo>
                    <a:pt x="21" y="8"/>
                    <a:pt x="22" y="7"/>
                    <a:pt x="23" y="6"/>
                  </a:cubicBezTo>
                  <a:cubicBezTo>
                    <a:pt x="23" y="6"/>
                    <a:pt x="23" y="6"/>
                    <a:pt x="23" y="6"/>
                  </a:cubicBezTo>
                  <a:cubicBezTo>
                    <a:pt x="24" y="4"/>
                    <a:pt x="25" y="0"/>
                    <a:pt x="30" y="0"/>
                  </a:cubicBezTo>
                  <a:cubicBezTo>
                    <a:pt x="30" y="0"/>
                    <a:pt x="30" y="0"/>
                    <a:pt x="30" y="0"/>
                  </a:cubicBezTo>
                  <a:cubicBezTo>
                    <a:pt x="30" y="0"/>
                    <a:pt x="30" y="0"/>
                    <a:pt x="30" y="0"/>
                  </a:cubicBezTo>
                  <a:cubicBezTo>
                    <a:pt x="30" y="0"/>
                    <a:pt x="30" y="0"/>
                    <a:pt x="30" y="0"/>
                  </a:cubicBezTo>
                  <a:cubicBezTo>
                    <a:pt x="30" y="0"/>
                    <a:pt x="30" y="0"/>
                    <a:pt x="30" y="0"/>
                  </a:cubicBezTo>
                  <a:cubicBezTo>
                    <a:pt x="32" y="0"/>
                    <a:pt x="33" y="0"/>
                    <a:pt x="34" y="1"/>
                  </a:cubicBezTo>
                  <a:cubicBezTo>
                    <a:pt x="34" y="1"/>
                    <a:pt x="34" y="1"/>
                    <a:pt x="34" y="1"/>
                  </a:cubicBezTo>
                  <a:cubicBezTo>
                    <a:pt x="36" y="3"/>
                    <a:pt x="38" y="6"/>
                    <a:pt x="38" y="9"/>
                  </a:cubicBezTo>
                  <a:cubicBezTo>
                    <a:pt x="38" y="9"/>
                    <a:pt x="38" y="9"/>
                    <a:pt x="38" y="9"/>
                  </a:cubicBezTo>
                  <a:cubicBezTo>
                    <a:pt x="38" y="12"/>
                    <a:pt x="37" y="15"/>
                    <a:pt x="35" y="18"/>
                  </a:cubicBezTo>
                  <a:cubicBezTo>
                    <a:pt x="35" y="18"/>
                    <a:pt x="35" y="18"/>
                    <a:pt x="35" y="18"/>
                  </a:cubicBezTo>
                  <a:cubicBezTo>
                    <a:pt x="33" y="20"/>
                    <a:pt x="33" y="21"/>
                    <a:pt x="32" y="23"/>
                  </a:cubicBezTo>
                  <a:cubicBezTo>
                    <a:pt x="32" y="23"/>
                    <a:pt x="32" y="23"/>
                    <a:pt x="32" y="23"/>
                  </a:cubicBezTo>
                  <a:cubicBezTo>
                    <a:pt x="30" y="26"/>
                    <a:pt x="27" y="27"/>
                    <a:pt x="22" y="27"/>
                  </a:cubicBezTo>
                  <a:cubicBezTo>
                    <a:pt x="22" y="27"/>
                    <a:pt x="22" y="27"/>
                    <a:pt x="22" y="27"/>
                  </a:cubicBezTo>
                  <a:cubicBezTo>
                    <a:pt x="17" y="27"/>
                    <a:pt x="13" y="27"/>
                    <a:pt x="10" y="27"/>
                  </a:cubicBezTo>
                  <a:cubicBezTo>
                    <a:pt x="10" y="27"/>
                    <a:pt x="10" y="27"/>
                    <a:pt x="10" y="27"/>
                  </a:cubicBezTo>
                  <a:cubicBezTo>
                    <a:pt x="10" y="27"/>
                    <a:pt x="10" y="27"/>
                    <a:pt x="9" y="27"/>
                  </a:cubicBezTo>
                  <a:cubicBezTo>
                    <a:pt x="9" y="27"/>
                    <a:pt x="9" y="27"/>
                    <a:pt x="9" y="27"/>
                  </a:cubicBezTo>
                  <a:cubicBezTo>
                    <a:pt x="5" y="27"/>
                    <a:pt x="3" y="27"/>
                    <a:pt x="3" y="27"/>
                  </a:cubicBezTo>
                  <a:close/>
                  <a:moveTo>
                    <a:pt x="10" y="23"/>
                  </a:moveTo>
                  <a:cubicBezTo>
                    <a:pt x="13" y="23"/>
                    <a:pt x="17"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17" y="23"/>
                    <a:pt x="13" y="23"/>
                    <a:pt x="10" y="23"/>
                  </a:cubicBezTo>
                  <a:cubicBezTo>
                    <a:pt x="10" y="23"/>
                    <a:pt x="10" y="23"/>
                    <a:pt x="10" y="23"/>
                  </a:cubicBezTo>
                  <a:cubicBezTo>
                    <a:pt x="8" y="23"/>
                    <a:pt x="7" y="23"/>
                    <a:pt x="5" y="23"/>
                  </a:cubicBezTo>
                  <a:cubicBezTo>
                    <a:pt x="5" y="23"/>
                    <a:pt x="5" y="23"/>
                    <a:pt x="5" y="23"/>
                  </a:cubicBezTo>
                  <a:cubicBezTo>
                    <a:pt x="7" y="23"/>
                    <a:pt x="8" y="23"/>
                    <a:pt x="10" y="23"/>
                  </a:cubicBezTo>
                  <a:close/>
                  <a:moveTo>
                    <a:pt x="28" y="22"/>
                  </a:moveTo>
                  <a:cubicBezTo>
                    <a:pt x="27" y="22"/>
                    <a:pt x="27" y="22"/>
                    <a:pt x="27" y="22"/>
                  </a:cubicBezTo>
                  <a:cubicBezTo>
                    <a:pt x="27" y="22"/>
                    <a:pt x="27" y="22"/>
                    <a:pt x="27" y="22"/>
                  </a:cubicBezTo>
                  <a:cubicBezTo>
                    <a:pt x="26" y="23"/>
                    <a:pt x="25" y="23"/>
                    <a:pt x="24" y="23"/>
                  </a:cubicBezTo>
                  <a:cubicBezTo>
                    <a:pt x="24" y="23"/>
                    <a:pt x="24" y="23"/>
                    <a:pt x="24" y="23"/>
                  </a:cubicBezTo>
                  <a:cubicBezTo>
                    <a:pt x="27" y="23"/>
                    <a:pt x="28" y="22"/>
                    <a:pt x="28" y="22"/>
                  </a:cubicBezTo>
                  <a:cubicBezTo>
                    <a:pt x="28" y="22"/>
                    <a:pt x="28" y="22"/>
                    <a:pt x="28" y="22"/>
                  </a:cubicBezTo>
                  <a:cubicBezTo>
                    <a:pt x="28" y="22"/>
                    <a:pt x="28" y="22"/>
                    <a:pt x="28" y="22"/>
                  </a:cubicBezTo>
                  <a:close/>
                  <a:moveTo>
                    <a:pt x="29" y="20"/>
                  </a:moveTo>
                  <a:cubicBezTo>
                    <a:pt x="29" y="20"/>
                    <a:pt x="29" y="20"/>
                    <a:pt x="29" y="20"/>
                  </a:cubicBezTo>
                  <a:cubicBezTo>
                    <a:pt x="29" y="20"/>
                    <a:pt x="29" y="20"/>
                    <a:pt x="29" y="20"/>
                  </a:cubicBezTo>
                  <a:cubicBezTo>
                    <a:pt x="29" y="20"/>
                    <a:pt x="29" y="19"/>
                    <a:pt x="30" y="18"/>
                  </a:cubicBezTo>
                  <a:cubicBezTo>
                    <a:pt x="30" y="18"/>
                    <a:pt x="30" y="18"/>
                    <a:pt x="30" y="18"/>
                  </a:cubicBezTo>
                  <a:cubicBezTo>
                    <a:pt x="30" y="19"/>
                    <a:pt x="29" y="20"/>
                    <a:pt x="29" y="20"/>
                  </a:cubicBezTo>
                  <a:close/>
                  <a:moveTo>
                    <a:pt x="31" y="15"/>
                  </a:moveTo>
                  <a:cubicBezTo>
                    <a:pt x="31" y="15"/>
                    <a:pt x="31" y="16"/>
                    <a:pt x="31" y="16"/>
                  </a:cubicBezTo>
                  <a:cubicBezTo>
                    <a:pt x="31" y="16"/>
                    <a:pt x="31" y="16"/>
                    <a:pt x="31" y="16"/>
                  </a:cubicBezTo>
                  <a:cubicBezTo>
                    <a:pt x="31" y="16"/>
                    <a:pt x="31" y="15"/>
                    <a:pt x="31" y="15"/>
                  </a:cubicBezTo>
                  <a:cubicBezTo>
                    <a:pt x="31" y="15"/>
                    <a:pt x="31" y="15"/>
                    <a:pt x="31" y="15"/>
                  </a:cubicBezTo>
                  <a:cubicBezTo>
                    <a:pt x="33" y="13"/>
                    <a:pt x="34" y="11"/>
                    <a:pt x="34" y="10"/>
                  </a:cubicBezTo>
                  <a:cubicBezTo>
                    <a:pt x="34" y="10"/>
                    <a:pt x="34" y="10"/>
                    <a:pt x="34" y="10"/>
                  </a:cubicBezTo>
                  <a:cubicBezTo>
                    <a:pt x="34" y="10"/>
                    <a:pt x="34" y="10"/>
                    <a:pt x="34" y="10"/>
                  </a:cubicBezTo>
                  <a:cubicBezTo>
                    <a:pt x="34" y="11"/>
                    <a:pt x="33" y="13"/>
                    <a:pt x="31" y="15"/>
                  </a:cubicBezTo>
                  <a:close/>
                  <a:moveTo>
                    <a:pt x="30" y="10"/>
                  </a:moveTo>
                  <a:cubicBezTo>
                    <a:pt x="29" y="11"/>
                    <a:pt x="29" y="11"/>
                    <a:pt x="28" y="12"/>
                  </a:cubicBezTo>
                  <a:cubicBezTo>
                    <a:pt x="28" y="12"/>
                    <a:pt x="28" y="12"/>
                    <a:pt x="28" y="12"/>
                  </a:cubicBezTo>
                  <a:cubicBezTo>
                    <a:pt x="28" y="13"/>
                    <a:pt x="28" y="13"/>
                    <a:pt x="28" y="13"/>
                  </a:cubicBezTo>
                  <a:cubicBezTo>
                    <a:pt x="28" y="13"/>
                    <a:pt x="28" y="13"/>
                    <a:pt x="28" y="13"/>
                  </a:cubicBezTo>
                  <a:cubicBezTo>
                    <a:pt x="30" y="11"/>
                    <a:pt x="30" y="9"/>
                    <a:pt x="30" y="9"/>
                  </a:cubicBezTo>
                  <a:cubicBezTo>
                    <a:pt x="30" y="9"/>
                    <a:pt x="30" y="9"/>
                    <a:pt x="30" y="9"/>
                  </a:cubicBezTo>
                  <a:cubicBezTo>
                    <a:pt x="30" y="9"/>
                    <a:pt x="30" y="9"/>
                    <a:pt x="30" y="9"/>
                  </a:cubicBezTo>
                  <a:cubicBezTo>
                    <a:pt x="30" y="9"/>
                    <a:pt x="30" y="9"/>
                    <a:pt x="30" y="9"/>
                  </a:cubicBezTo>
                  <a:cubicBezTo>
                    <a:pt x="30" y="9"/>
                    <a:pt x="30" y="9"/>
                    <a:pt x="30" y="9"/>
                  </a:cubicBezTo>
                  <a:cubicBezTo>
                    <a:pt x="30" y="9"/>
                    <a:pt x="30" y="9"/>
                    <a:pt x="30" y="9"/>
                  </a:cubicBezTo>
                  <a:cubicBezTo>
                    <a:pt x="30" y="9"/>
                    <a:pt x="30" y="9"/>
                    <a:pt x="30" y="9"/>
                  </a:cubicBezTo>
                  <a:cubicBezTo>
                    <a:pt x="30" y="9"/>
                    <a:pt x="30" y="9"/>
                    <a:pt x="30" y="9"/>
                  </a:cubicBezTo>
                  <a:cubicBezTo>
                    <a:pt x="30" y="9"/>
                    <a:pt x="30" y="9"/>
                    <a:pt x="30" y="10"/>
                  </a:cubicBezTo>
                  <a:close/>
                  <a:moveTo>
                    <a:pt x="28" y="13"/>
                  </a:moveTo>
                  <a:cubicBezTo>
                    <a:pt x="27" y="13"/>
                    <a:pt x="27" y="13"/>
                    <a:pt x="27" y="13"/>
                  </a:cubicBezTo>
                  <a:cubicBezTo>
                    <a:pt x="28" y="13"/>
                    <a:pt x="28" y="13"/>
                    <a:pt x="28" y="13"/>
                  </a:cubicBezTo>
                  <a:close/>
                  <a:moveTo>
                    <a:pt x="25" y="10"/>
                  </a:moveTo>
                  <a:cubicBezTo>
                    <a:pt x="25" y="9"/>
                    <a:pt x="26" y="8"/>
                    <a:pt x="26" y="8"/>
                  </a:cubicBezTo>
                  <a:cubicBezTo>
                    <a:pt x="26" y="8"/>
                    <a:pt x="26" y="8"/>
                    <a:pt x="26" y="8"/>
                  </a:cubicBezTo>
                  <a:cubicBezTo>
                    <a:pt x="26" y="8"/>
                    <a:pt x="25" y="9"/>
                    <a:pt x="25" y="10"/>
                  </a:cubicBezTo>
                  <a:close/>
                  <a:moveTo>
                    <a:pt x="34" y="9"/>
                  </a:moveTo>
                  <a:cubicBezTo>
                    <a:pt x="34" y="9"/>
                    <a:pt x="34" y="9"/>
                    <a:pt x="34" y="9"/>
                  </a:cubicBezTo>
                  <a:cubicBezTo>
                    <a:pt x="34" y="9"/>
                    <a:pt x="34" y="9"/>
                    <a:pt x="34" y="9"/>
                  </a:cubicBezTo>
                  <a:cubicBezTo>
                    <a:pt x="34" y="9"/>
                    <a:pt x="34" y="9"/>
                    <a:pt x="34" y="9"/>
                  </a:cubicBezTo>
                  <a:cubicBezTo>
                    <a:pt x="34" y="8"/>
                    <a:pt x="33" y="7"/>
                    <a:pt x="32" y="5"/>
                  </a:cubicBezTo>
                  <a:cubicBezTo>
                    <a:pt x="32" y="5"/>
                    <a:pt x="32" y="5"/>
                    <a:pt x="32" y="5"/>
                  </a:cubicBezTo>
                  <a:cubicBezTo>
                    <a:pt x="33" y="7"/>
                    <a:pt x="34" y="8"/>
                    <a:pt x="34" y="9"/>
                  </a:cubicBezTo>
                  <a:cubicBezTo>
                    <a:pt x="34" y="9"/>
                    <a:pt x="34" y="9"/>
                    <a:pt x="34" y="9"/>
                  </a:cubicBezTo>
                  <a:cubicBezTo>
                    <a:pt x="34" y="9"/>
                    <a:pt x="34" y="9"/>
                    <a:pt x="34" y="9"/>
                  </a:cubicBezTo>
                  <a:cubicBezTo>
                    <a:pt x="34" y="9"/>
                    <a:pt x="34" y="9"/>
                    <a:pt x="34" y="9"/>
                  </a:cubicBezTo>
                  <a:cubicBezTo>
                    <a:pt x="34" y="9"/>
                    <a:pt x="34" y="9"/>
                    <a:pt x="34" y="9"/>
                  </a:cubicBezTo>
                  <a:cubicBezTo>
                    <a:pt x="34" y="9"/>
                    <a:pt x="34" y="9"/>
                    <a:pt x="34" y="9"/>
                  </a:cubicBezTo>
                  <a:cubicBezTo>
                    <a:pt x="34" y="9"/>
                    <a:pt x="34" y="9"/>
                    <a:pt x="34" y="9"/>
                  </a:cubicBezTo>
                  <a:cubicBezTo>
                    <a:pt x="34" y="9"/>
                    <a:pt x="34" y="9"/>
                    <a:pt x="34" y="9"/>
                  </a:cubicBezTo>
                  <a:close/>
                  <a:moveTo>
                    <a:pt x="27" y="6"/>
                  </a:moveTo>
                  <a:cubicBezTo>
                    <a:pt x="27" y="5"/>
                    <a:pt x="28" y="5"/>
                    <a:pt x="28" y="5"/>
                  </a:cubicBezTo>
                  <a:cubicBezTo>
                    <a:pt x="28" y="5"/>
                    <a:pt x="28" y="5"/>
                    <a:pt x="28" y="5"/>
                  </a:cubicBezTo>
                  <a:cubicBezTo>
                    <a:pt x="28" y="5"/>
                    <a:pt x="29" y="4"/>
                    <a:pt x="29" y="4"/>
                  </a:cubicBezTo>
                  <a:cubicBezTo>
                    <a:pt x="29" y="4"/>
                    <a:pt x="29" y="4"/>
                    <a:pt x="29" y="4"/>
                  </a:cubicBezTo>
                  <a:cubicBezTo>
                    <a:pt x="29" y="4"/>
                    <a:pt x="29" y="4"/>
                    <a:pt x="29" y="4"/>
                  </a:cubicBezTo>
                  <a:cubicBezTo>
                    <a:pt x="28" y="4"/>
                    <a:pt x="28" y="5"/>
                    <a:pt x="27"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1" name="Freeform 17"/>
            <p:cNvSpPr>
              <a:spLocks noEditPoints="1"/>
            </p:cNvSpPr>
            <p:nvPr/>
          </p:nvSpPr>
          <p:spPr bwMode="auto">
            <a:xfrm>
              <a:off x="1256" y="1820"/>
              <a:ext cx="315" cy="376"/>
            </a:xfrm>
            <a:custGeom>
              <a:avLst/>
              <a:gdLst>
                <a:gd name="T0" fmla="*/ 19 w 106"/>
                <a:gd name="T1" fmla="*/ 124 h 127"/>
                <a:gd name="T2" fmla="*/ 0 w 106"/>
                <a:gd name="T3" fmla="*/ 73 h 127"/>
                <a:gd name="T4" fmla="*/ 0 w 106"/>
                <a:gd name="T5" fmla="*/ 73 h 127"/>
                <a:gd name="T6" fmla="*/ 10 w 106"/>
                <a:gd name="T7" fmla="*/ 34 h 127"/>
                <a:gd name="T8" fmla="*/ 10 w 106"/>
                <a:gd name="T9" fmla="*/ 34 h 127"/>
                <a:gd name="T10" fmla="*/ 74 w 106"/>
                <a:gd name="T11" fmla="*/ 0 h 127"/>
                <a:gd name="T12" fmla="*/ 74 w 106"/>
                <a:gd name="T13" fmla="*/ 0 h 127"/>
                <a:gd name="T14" fmla="*/ 93 w 106"/>
                <a:gd name="T15" fmla="*/ 5 h 127"/>
                <a:gd name="T16" fmla="*/ 93 w 106"/>
                <a:gd name="T17" fmla="*/ 5 h 127"/>
                <a:gd name="T18" fmla="*/ 106 w 106"/>
                <a:gd name="T19" fmla="*/ 34 h 127"/>
                <a:gd name="T20" fmla="*/ 106 w 106"/>
                <a:gd name="T21" fmla="*/ 34 h 127"/>
                <a:gd name="T22" fmla="*/ 91 w 106"/>
                <a:gd name="T23" fmla="*/ 81 h 127"/>
                <a:gd name="T24" fmla="*/ 91 w 106"/>
                <a:gd name="T25" fmla="*/ 81 h 127"/>
                <a:gd name="T26" fmla="*/ 30 w 106"/>
                <a:gd name="T27" fmla="*/ 127 h 127"/>
                <a:gd name="T28" fmla="*/ 30 w 106"/>
                <a:gd name="T29" fmla="*/ 127 h 127"/>
                <a:gd name="T30" fmla="*/ 30 w 106"/>
                <a:gd name="T31" fmla="*/ 127 h 127"/>
                <a:gd name="T32" fmla="*/ 30 w 106"/>
                <a:gd name="T33" fmla="*/ 127 h 127"/>
                <a:gd name="T34" fmla="*/ 19 w 106"/>
                <a:gd name="T35" fmla="*/ 124 h 127"/>
                <a:gd name="T36" fmla="*/ 14 w 106"/>
                <a:gd name="T37" fmla="*/ 36 h 127"/>
                <a:gd name="T38" fmla="*/ 4 w 106"/>
                <a:gd name="T39" fmla="*/ 73 h 127"/>
                <a:gd name="T40" fmla="*/ 4 w 106"/>
                <a:gd name="T41" fmla="*/ 73 h 127"/>
                <a:gd name="T42" fmla="*/ 21 w 106"/>
                <a:gd name="T43" fmla="*/ 120 h 127"/>
                <a:gd name="T44" fmla="*/ 21 w 106"/>
                <a:gd name="T45" fmla="*/ 120 h 127"/>
                <a:gd name="T46" fmla="*/ 30 w 106"/>
                <a:gd name="T47" fmla="*/ 123 h 127"/>
                <a:gd name="T48" fmla="*/ 30 w 106"/>
                <a:gd name="T49" fmla="*/ 123 h 127"/>
                <a:gd name="T50" fmla="*/ 88 w 106"/>
                <a:gd name="T51" fmla="*/ 79 h 127"/>
                <a:gd name="T52" fmla="*/ 88 w 106"/>
                <a:gd name="T53" fmla="*/ 79 h 127"/>
                <a:gd name="T54" fmla="*/ 102 w 106"/>
                <a:gd name="T55" fmla="*/ 34 h 127"/>
                <a:gd name="T56" fmla="*/ 102 w 106"/>
                <a:gd name="T57" fmla="*/ 34 h 127"/>
                <a:gd name="T58" fmla="*/ 91 w 106"/>
                <a:gd name="T59" fmla="*/ 8 h 127"/>
                <a:gd name="T60" fmla="*/ 91 w 106"/>
                <a:gd name="T61" fmla="*/ 8 h 127"/>
                <a:gd name="T62" fmla="*/ 74 w 106"/>
                <a:gd name="T63" fmla="*/ 4 h 127"/>
                <a:gd name="T64" fmla="*/ 74 w 106"/>
                <a:gd name="T65" fmla="*/ 4 h 127"/>
                <a:gd name="T66" fmla="*/ 73 w 106"/>
                <a:gd name="T67" fmla="*/ 4 h 127"/>
                <a:gd name="T68" fmla="*/ 73 w 106"/>
                <a:gd name="T69" fmla="*/ 4 h 127"/>
                <a:gd name="T70" fmla="*/ 14 w 106"/>
                <a:gd name="T71" fmla="*/ 3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6" h="127">
                  <a:moveTo>
                    <a:pt x="19" y="124"/>
                  </a:moveTo>
                  <a:cubicBezTo>
                    <a:pt x="8" y="116"/>
                    <a:pt x="0" y="95"/>
                    <a:pt x="0" y="73"/>
                  </a:cubicBezTo>
                  <a:cubicBezTo>
                    <a:pt x="0" y="73"/>
                    <a:pt x="0" y="73"/>
                    <a:pt x="0" y="73"/>
                  </a:cubicBezTo>
                  <a:cubicBezTo>
                    <a:pt x="0" y="59"/>
                    <a:pt x="3" y="45"/>
                    <a:pt x="10" y="34"/>
                  </a:cubicBezTo>
                  <a:cubicBezTo>
                    <a:pt x="10" y="34"/>
                    <a:pt x="10" y="34"/>
                    <a:pt x="10" y="34"/>
                  </a:cubicBezTo>
                  <a:cubicBezTo>
                    <a:pt x="25" y="12"/>
                    <a:pt x="52" y="0"/>
                    <a:pt x="74" y="0"/>
                  </a:cubicBezTo>
                  <a:cubicBezTo>
                    <a:pt x="74" y="0"/>
                    <a:pt x="74" y="0"/>
                    <a:pt x="74" y="0"/>
                  </a:cubicBezTo>
                  <a:cubicBezTo>
                    <a:pt x="81" y="0"/>
                    <a:pt x="88" y="2"/>
                    <a:pt x="93" y="5"/>
                  </a:cubicBezTo>
                  <a:cubicBezTo>
                    <a:pt x="93" y="5"/>
                    <a:pt x="93" y="5"/>
                    <a:pt x="93" y="5"/>
                  </a:cubicBezTo>
                  <a:cubicBezTo>
                    <a:pt x="102" y="11"/>
                    <a:pt x="106" y="22"/>
                    <a:pt x="106" y="34"/>
                  </a:cubicBezTo>
                  <a:cubicBezTo>
                    <a:pt x="106" y="34"/>
                    <a:pt x="106" y="34"/>
                    <a:pt x="106" y="34"/>
                  </a:cubicBezTo>
                  <a:cubicBezTo>
                    <a:pt x="106" y="48"/>
                    <a:pt x="101" y="65"/>
                    <a:pt x="91" y="81"/>
                  </a:cubicBezTo>
                  <a:cubicBezTo>
                    <a:pt x="91" y="81"/>
                    <a:pt x="91" y="81"/>
                    <a:pt x="91" y="81"/>
                  </a:cubicBezTo>
                  <a:cubicBezTo>
                    <a:pt x="75" y="105"/>
                    <a:pt x="50" y="127"/>
                    <a:pt x="30" y="127"/>
                  </a:cubicBezTo>
                  <a:cubicBezTo>
                    <a:pt x="30" y="127"/>
                    <a:pt x="30" y="127"/>
                    <a:pt x="30" y="127"/>
                  </a:cubicBezTo>
                  <a:cubicBezTo>
                    <a:pt x="30" y="127"/>
                    <a:pt x="30" y="127"/>
                    <a:pt x="30" y="127"/>
                  </a:cubicBezTo>
                  <a:cubicBezTo>
                    <a:pt x="30" y="127"/>
                    <a:pt x="30" y="127"/>
                    <a:pt x="30" y="127"/>
                  </a:cubicBezTo>
                  <a:cubicBezTo>
                    <a:pt x="26" y="127"/>
                    <a:pt x="23" y="126"/>
                    <a:pt x="19" y="124"/>
                  </a:cubicBezTo>
                  <a:close/>
                  <a:moveTo>
                    <a:pt x="14" y="36"/>
                  </a:moveTo>
                  <a:cubicBezTo>
                    <a:pt x="7" y="46"/>
                    <a:pt x="4" y="60"/>
                    <a:pt x="4" y="73"/>
                  </a:cubicBezTo>
                  <a:cubicBezTo>
                    <a:pt x="4" y="73"/>
                    <a:pt x="4" y="73"/>
                    <a:pt x="4" y="73"/>
                  </a:cubicBezTo>
                  <a:cubicBezTo>
                    <a:pt x="4" y="94"/>
                    <a:pt x="12" y="114"/>
                    <a:pt x="21" y="120"/>
                  </a:cubicBezTo>
                  <a:cubicBezTo>
                    <a:pt x="21" y="120"/>
                    <a:pt x="21" y="120"/>
                    <a:pt x="21" y="120"/>
                  </a:cubicBezTo>
                  <a:cubicBezTo>
                    <a:pt x="24" y="122"/>
                    <a:pt x="27" y="123"/>
                    <a:pt x="30" y="123"/>
                  </a:cubicBezTo>
                  <a:cubicBezTo>
                    <a:pt x="30" y="123"/>
                    <a:pt x="30" y="123"/>
                    <a:pt x="30" y="123"/>
                  </a:cubicBezTo>
                  <a:cubicBezTo>
                    <a:pt x="47" y="123"/>
                    <a:pt x="73" y="102"/>
                    <a:pt x="88" y="79"/>
                  </a:cubicBezTo>
                  <a:cubicBezTo>
                    <a:pt x="88" y="79"/>
                    <a:pt x="88" y="79"/>
                    <a:pt x="88" y="79"/>
                  </a:cubicBezTo>
                  <a:cubicBezTo>
                    <a:pt x="98" y="63"/>
                    <a:pt x="102" y="47"/>
                    <a:pt x="102" y="34"/>
                  </a:cubicBezTo>
                  <a:cubicBezTo>
                    <a:pt x="102" y="34"/>
                    <a:pt x="102" y="34"/>
                    <a:pt x="102" y="34"/>
                  </a:cubicBezTo>
                  <a:cubicBezTo>
                    <a:pt x="102" y="22"/>
                    <a:pt x="98" y="13"/>
                    <a:pt x="91" y="8"/>
                  </a:cubicBezTo>
                  <a:cubicBezTo>
                    <a:pt x="91" y="8"/>
                    <a:pt x="91" y="8"/>
                    <a:pt x="91" y="8"/>
                  </a:cubicBezTo>
                  <a:cubicBezTo>
                    <a:pt x="87" y="6"/>
                    <a:pt x="81" y="4"/>
                    <a:pt x="74" y="4"/>
                  </a:cubicBezTo>
                  <a:cubicBezTo>
                    <a:pt x="74" y="4"/>
                    <a:pt x="74" y="4"/>
                    <a:pt x="74" y="4"/>
                  </a:cubicBezTo>
                  <a:cubicBezTo>
                    <a:pt x="74" y="4"/>
                    <a:pt x="73" y="4"/>
                    <a:pt x="73" y="4"/>
                  </a:cubicBezTo>
                  <a:cubicBezTo>
                    <a:pt x="73" y="4"/>
                    <a:pt x="73" y="4"/>
                    <a:pt x="73" y="4"/>
                  </a:cubicBezTo>
                  <a:cubicBezTo>
                    <a:pt x="54" y="4"/>
                    <a:pt x="27" y="15"/>
                    <a:pt x="14" y="3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2" name="Freeform 18"/>
            <p:cNvSpPr>
              <a:spLocks noEditPoints="1"/>
            </p:cNvSpPr>
            <p:nvPr/>
          </p:nvSpPr>
          <p:spPr bwMode="auto">
            <a:xfrm>
              <a:off x="1250" y="1814"/>
              <a:ext cx="327" cy="388"/>
            </a:xfrm>
            <a:custGeom>
              <a:avLst/>
              <a:gdLst>
                <a:gd name="T0" fmla="*/ 20 w 110"/>
                <a:gd name="T1" fmla="*/ 127 h 131"/>
                <a:gd name="T2" fmla="*/ 0 w 110"/>
                <a:gd name="T3" fmla="*/ 75 h 131"/>
                <a:gd name="T4" fmla="*/ 11 w 110"/>
                <a:gd name="T5" fmla="*/ 34 h 131"/>
                <a:gd name="T6" fmla="*/ 96 w 110"/>
                <a:gd name="T7" fmla="*/ 5 h 131"/>
                <a:gd name="T8" fmla="*/ 110 w 110"/>
                <a:gd name="T9" fmla="*/ 36 h 131"/>
                <a:gd name="T10" fmla="*/ 95 w 110"/>
                <a:gd name="T11" fmla="*/ 84 h 131"/>
                <a:gd name="T12" fmla="*/ 32 w 110"/>
                <a:gd name="T13" fmla="*/ 131 h 131"/>
                <a:gd name="T14" fmla="*/ 33 w 110"/>
                <a:gd name="T15" fmla="*/ 127 h 131"/>
                <a:gd name="T16" fmla="*/ 34 w 110"/>
                <a:gd name="T17" fmla="*/ 127 h 131"/>
                <a:gd name="T18" fmla="*/ 34 w 110"/>
                <a:gd name="T19" fmla="*/ 127 h 131"/>
                <a:gd name="T20" fmla="*/ 34 w 110"/>
                <a:gd name="T21" fmla="*/ 127 h 131"/>
                <a:gd name="T22" fmla="*/ 35 w 110"/>
                <a:gd name="T23" fmla="*/ 127 h 131"/>
                <a:gd name="T24" fmla="*/ 35 w 110"/>
                <a:gd name="T25" fmla="*/ 127 h 131"/>
                <a:gd name="T26" fmla="*/ 35 w 110"/>
                <a:gd name="T27" fmla="*/ 127 h 131"/>
                <a:gd name="T28" fmla="*/ 79 w 110"/>
                <a:gd name="T29" fmla="*/ 98 h 131"/>
                <a:gd name="T30" fmla="*/ 8 w 110"/>
                <a:gd name="T31" fmla="*/ 75 h 131"/>
                <a:gd name="T32" fmla="*/ 25 w 110"/>
                <a:gd name="T33" fmla="*/ 121 h 131"/>
                <a:gd name="T34" fmla="*/ 32 w 110"/>
                <a:gd name="T35" fmla="*/ 123 h 131"/>
                <a:gd name="T36" fmla="*/ 88 w 110"/>
                <a:gd name="T37" fmla="*/ 79 h 131"/>
                <a:gd name="T38" fmla="*/ 102 w 110"/>
                <a:gd name="T39" fmla="*/ 36 h 131"/>
                <a:gd name="T40" fmla="*/ 102 w 110"/>
                <a:gd name="T41" fmla="*/ 36 h 131"/>
                <a:gd name="T42" fmla="*/ 92 w 110"/>
                <a:gd name="T43" fmla="*/ 12 h 131"/>
                <a:gd name="T44" fmla="*/ 75 w 110"/>
                <a:gd name="T45" fmla="*/ 8 h 131"/>
                <a:gd name="T46" fmla="*/ 16 w 110"/>
                <a:gd name="T47" fmla="*/ 38 h 131"/>
                <a:gd name="T48" fmla="*/ 8 w 110"/>
                <a:gd name="T49" fmla="*/ 75 h 131"/>
                <a:gd name="T50" fmla="*/ 80 w 110"/>
                <a:gd name="T51" fmla="*/ 97 h 131"/>
                <a:gd name="T52" fmla="*/ 4 w 110"/>
                <a:gd name="T53" fmla="*/ 75 h 131"/>
                <a:gd name="T54" fmla="*/ 4 w 110"/>
                <a:gd name="T55" fmla="*/ 75 h 131"/>
                <a:gd name="T56" fmla="*/ 4 w 110"/>
                <a:gd name="T57" fmla="*/ 75 h 131"/>
                <a:gd name="T58" fmla="*/ 4 w 110"/>
                <a:gd name="T59" fmla="*/ 75 h 131"/>
                <a:gd name="T60" fmla="*/ 101 w 110"/>
                <a:gd name="T61" fmla="*/ 62 h 131"/>
                <a:gd name="T62" fmla="*/ 101 w 110"/>
                <a:gd name="T63" fmla="*/ 62 h 131"/>
                <a:gd name="T64" fmla="*/ 106 w 110"/>
                <a:gd name="T65" fmla="*/ 40 h 131"/>
                <a:gd name="T66" fmla="*/ 106 w 110"/>
                <a:gd name="T67" fmla="*/ 39 h 131"/>
                <a:gd name="T68" fmla="*/ 106 w 110"/>
                <a:gd name="T69" fmla="*/ 39 h 131"/>
                <a:gd name="T70" fmla="*/ 106 w 110"/>
                <a:gd name="T71" fmla="*/ 39 h 131"/>
                <a:gd name="T72" fmla="*/ 106 w 110"/>
                <a:gd name="T73" fmla="*/ 38 h 131"/>
                <a:gd name="T74" fmla="*/ 106 w 110"/>
                <a:gd name="T75" fmla="*/ 37 h 131"/>
                <a:gd name="T76" fmla="*/ 106 w 110"/>
                <a:gd name="T77" fmla="*/ 37 h 131"/>
                <a:gd name="T78" fmla="*/ 106 w 110"/>
                <a:gd name="T79" fmla="*/ 37 h 131"/>
                <a:gd name="T80" fmla="*/ 73 w 110"/>
                <a:gd name="T81" fmla="*/ 4 h 131"/>
                <a:gd name="T82" fmla="*/ 14 w 110"/>
                <a:gd name="T83" fmla="*/ 37 h 131"/>
                <a:gd name="T84" fmla="*/ 102 w 110"/>
                <a:gd name="T85" fmla="*/ 18 h 131"/>
                <a:gd name="T86" fmla="*/ 94 w 110"/>
                <a:gd name="T87" fmla="*/ 9 h 131"/>
                <a:gd name="T88" fmla="*/ 94 w 110"/>
                <a:gd name="T89" fmla="*/ 9 h 131"/>
                <a:gd name="T90" fmla="*/ 91 w 110"/>
                <a:gd name="T91" fmla="*/ 7 h 131"/>
                <a:gd name="T92" fmla="*/ 74 w 110"/>
                <a:gd name="T93" fmla="*/ 4 h 131"/>
                <a:gd name="T94" fmla="*/ 74 w 110"/>
                <a:gd name="T95" fmla="*/ 4 h 131"/>
                <a:gd name="T96" fmla="*/ 74 w 110"/>
                <a:gd name="T97" fmla="*/ 4 h 131"/>
                <a:gd name="T98" fmla="*/ 75 w 110"/>
                <a:gd name="T99" fmla="*/ 4 h 131"/>
                <a:gd name="T100" fmla="*/ 75 w 110"/>
                <a:gd name="T101" fmla="*/ 4 h 131"/>
                <a:gd name="T102" fmla="*/ 76 w 110"/>
                <a:gd name="T103" fmla="*/ 4 h 131"/>
                <a:gd name="T104" fmla="*/ 76 w 110"/>
                <a:gd name="T105" fmla="*/ 4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0" h="131">
                  <a:moveTo>
                    <a:pt x="32" y="131"/>
                  </a:moveTo>
                  <a:cubicBezTo>
                    <a:pt x="28" y="131"/>
                    <a:pt x="24" y="130"/>
                    <a:pt x="20" y="127"/>
                  </a:cubicBezTo>
                  <a:cubicBezTo>
                    <a:pt x="20" y="127"/>
                    <a:pt x="20" y="127"/>
                    <a:pt x="20" y="127"/>
                  </a:cubicBezTo>
                  <a:cubicBezTo>
                    <a:pt x="21" y="126"/>
                    <a:pt x="21" y="126"/>
                    <a:pt x="21" y="126"/>
                  </a:cubicBezTo>
                  <a:cubicBezTo>
                    <a:pt x="20" y="127"/>
                    <a:pt x="20" y="127"/>
                    <a:pt x="20" y="127"/>
                  </a:cubicBezTo>
                  <a:cubicBezTo>
                    <a:pt x="8" y="119"/>
                    <a:pt x="0" y="97"/>
                    <a:pt x="0" y="75"/>
                  </a:cubicBezTo>
                  <a:cubicBezTo>
                    <a:pt x="0" y="75"/>
                    <a:pt x="0" y="75"/>
                    <a:pt x="0" y="75"/>
                  </a:cubicBezTo>
                  <a:cubicBezTo>
                    <a:pt x="0" y="61"/>
                    <a:pt x="3" y="46"/>
                    <a:pt x="11" y="34"/>
                  </a:cubicBezTo>
                  <a:cubicBezTo>
                    <a:pt x="11" y="34"/>
                    <a:pt x="11" y="34"/>
                    <a:pt x="11" y="34"/>
                  </a:cubicBezTo>
                  <a:cubicBezTo>
                    <a:pt x="26" y="12"/>
                    <a:pt x="54" y="0"/>
                    <a:pt x="76" y="0"/>
                  </a:cubicBezTo>
                  <a:cubicBezTo>
                    <a:pt x="76" y="0"/>
                    <a:pt x="76" y="0"/>
                    <a:pt x="76" y="0"/>
                  </a:cubicBezTo>
                  <a:cubicBezTo>
                    <a:pt x="84" y="0"/>
                    <a:pt x="91" y="2"/>
                    <a:pt x="96" y="5"/>
                  </a:cubicBezTo>
                  <a:cubicBezTo>
                    <a:pt x="96" y="5"/>
                    <a:pt x="96" y="5"/>
                    <a:pt x="96" y="5"/>
                  </a:cubicBezTo>
                  <a:cubicBezTo>
                    <a:pt x="106" y="12"/>
                    <a:pt x="110" y="23"/>
                    <a:pt x="110" y="36"/>
                  </a:cubicBezTo>
                  <a:cubicBezTo>
                    <a:pt x="110" y="36"/>
                    <a:pt x="110" y="36"/>
                    <a:pt x="110" y="36"/>
                  </a:cubicBezTo>
                  <a:cubicBezTo>
                    <a:pt x="110" y="36"/>
                    <a:pt x="110" y="36"/>
                    <a:pt x="110" y="36"/>
                  </a:cubicBezTo>
                  <a:cubicBezTo>
                    <a:pt x="110" y="36"/>
                    <a:pt x="110" y="36"/>
                    <a:pt x="110" y="36"/>
                  </a:cubicBezTo>
                  <a:cubicBezTo>
                    <a:pt x="110" y="51"/>
                    <a:pt x="105" y="68"/>
                    <a:pt x="95" y="84"/>
                  </a:cubicBezTo>
                  <a:cubicBezTo>
                    <a:pt x="95" y="84"/>
                    <a:pt x="95" y="84"/>
                    <a:pt x="95" y="84"/>
                  </a:cubicBezTo>
                  <a:cubicBezTo>
                    <a:pt x="79" y="109"/>
                    <a:pt x="53" y="130"/>
                    <a:pt x="32" y="131"/>
                  </a:cubicBezTo>
                  <a:cubicBezTo>
                    <a:pt x="32" y="131"/>
                    <a:pt x="32" y="131"/>
                    <a:pt x="32" y="131"/>
                  </a:cubicBezTo>
                  <a:cubicBezTo>
                    <a:pt x="32" y="131"/>
                    <a:pt x="32" y="131"/>
                    <a:pt x="32" y="131"/>
                  </a:cubicBezTo>
                  <a:close/>
                  <a:moveTo>
                    <a:pt x="33" y="127"/>
                  </a:moveTo>
                  <a:cubicBezTo>
                    <a:pt x="33" y="127"/>
                    <a:pt x="33" y="127"/>
                    <a:pt x="33" y="127"/>
                  </a:cubicBezTo>
                  <a:cubicBezTo>
                    <a:pt x="33" y="127"/>
                    <a:pt x="33" y="127"/>
                    <a:pt x="33" y="127"/>
                  </a:cubicBezTo>
                  <a:cubicBezTo>
                    <a:pt x="33" y="127"/>
                    <a:pt x="33" y="127"/>
                    <a:pt x="33" y="127"/>
                  </a:cubicBezTo>
                  <a:close/>
                  <a:moveTo>
                    <a:pt x="34" y="127"/>
                  </a:moveTo>
                  <a:cubicBezTo>
                    <a:pt x="34" y="127"/>
                    <a:pt x="34" y="127"/>
                    <a:pt x="34" y="127"/>
                  </a:cubicBezTo>
                  <a:cubicBezTo>
                    <a:pt x="34" y="127"/>
                    <a:pt x="34" y="127"/>
                    <a:pt x="34" y="127"/>
                  </a:cubicBezTo>
                  <a:cubicBezTo>
                    <a:pt x="34" y="127"/>
                    <a:pt x="34" y="127"/>
                    <a:pt x="34" y="127"/>
                  </a:cubicBezTo>
                  <a:close/>
                  <a:moveTo>
                    <a:pt x="34" y="127"/>
                  </a:moveTo>
                  <a:cubicBezTo>
                    <a:pt x="34" y="127"/>
                    <a:pt x="34" y="127"/>
                    <a:pt x="34" y="127"/>
                  </a:cubicBezTo>
                  <a:cubicBezTo>
                    <a:pt x="34" y="127"/>
                    <a:pt x="34" y="127"/>
                    <a:pt x="34" y="127"/>
                  </a:cubicBezTo>
                  <a:cubicBezTo>
                    <a:pt x="34" y="127"/>
                    <a:pt x="34" y="127"/>
                    <a:pt x="34" y="127"/>
                  </a:cubicBezTo>
                  <a:close/>
                  <a:moveTo>
                    <a:pt x="34" y="127"/>
                  </a:moveTo>
                  <a:cubicBezTo>
                    <a:pt x="34" y="127"/>
                    <a:pt x="35" y="127"/>
                    <a:pt x="35" y="127"/>
                  </a:cubicBezTo>
                  <a:cubicBezTo>
                    <a:pt x="35" y="127"/>
                    <a:pt x="35" y="127"/>
                    <a:pt x="35" y="127"/>
                  </a:cubicBezTo>
                  <a:cubicBezTo>
                    <a:pt x="35" y="127"/>
                    <a:pt x="34" y="127"/>
                    <a:pt x="34" y="127"/>
                  </a:cubicBezTo>
                  <a:close/>
                  <a:moveTo>
                    <a:pt x="35" y="127"/>
                  </a:moveTo>
                  <a:cubicBezTo>
                    <a:pt x="35" y="127"/>
                    <a:pt x="35" y="127"/>
                    <a:pt x="35" y="127"/>
                  </a:cubicBezTo>
                  <a:cubicBezTo>
                    <a:pt x="35" y="127"/>
                    <a:pt x="35" y="127"/>
                    <a:pt x="35" y="127"/>
                  </a:cubicBezTo>
                  <a:cubicBezTo>
                    <a:pt x="35" y="127"/>
                    <a:pt x="35" y="127"/>
                    <a:pt x="35" y="127"/>
                  </a:cubicBezTo>
                  <a:close/>
                  <a:moveTo>
                    <a:pt x="35" y="127"/>
                  </a:moveTo>
                  <a:cubicBezTo>
                    <a:pt x="49" y="125"/>
                    <a:pt x="65" y="113"/>
                    <a:pt x="79" y="98"/>
                  </a:cubicBezTo>
                  <a:cubicBezTo>
                    <a:pt x="79" y="98"/>
                    <a:pt x="79" y="98"/>
                    <a:pt x="79" y="98"/>
                  </a:cubicBezTo>
                  <a:cubicBezTo>
                    <a:pt x="65" y="113"/>
                    <a:pt x="49" y="125"/>
                    <a:pt x="35" y="127"/>
                  </a:cubicBezTo>
                  <a:close/>
                  <a:moveTo>
                    <a:pt x="8" y="75"/>
                  </a:moveTo>
                  <a:cubicBezTo>
                    <a:pt x="8" y="75"/>
                    <a:pt x="8" y="75"/>
                    <a:pt x="8" y="75"/>
                  </a:cubicBezTo>
                  <a:cubicBezTo>
                    <a:pt x="8" y="75"/>
                    <a:pt x="8" y="75"/>
                    <a:pt x="8" y="75"/>
                  </a:cubicBezTo>
                  <a:cubicBezTo>
                    <a:pt x="8" y="75"/>
                    <a:pt x="8" y="75"/>
                    <a:pt x="8" y="75"/>
                  </a:cubicBezTo>
                  <a:cubicBezTo>
                    <a:pt x="8" y="96"/>
                    <a:pt x="16" y="116"/>
                    <a:pt x="25" y="121"/>
                  </a:cubicBezTo>
                  <a:cubicBezTo>
                    <a:pt x="25" y="121"/>
                    <a:pt x="25" y="121"/>
                    <a:pt x="25" y="121"/>
                  </a:cubicBezTo>
                  <a:cubicBezTo>
                    <a:pt x="27" y="122"/>
                    <a:pt x="29" y="123"/>
                    <a:pt x="32" y="123"/>
                  </a:cubicBezTo>
                  <a:cubicBezTo>
                    <a:pt x="32" y="123"/>
                    <a:pt x="32" y="123"/>
                    <a:pt x="32" y="123"/>
                  </a:cubicBezTo>
                  <a:cubicBezTo>
                    <a:pt x="32" y="123"/>
                    <a:pt x="32" y="123"/>
                    <a:pt x="33" y="123"/>
                  </a:cubicBezTo>
                  <a:cubicBezTo>
                    <a:pt x="33" y="123"/>
                    <a:pt x="33" y="123"/>
                    <a:pt x="33" y="123"/>
                  </a:cubicBezTo>
                  <a:cubicBezTo>
                    <a:pt x="48" y="123"/>
                    <a:pt x="73" y="103"/>
                    <a:pt x="88" y="79"/>
                  </a:cubicBezTo>
                  <a:cubicBezTo>
                    <a:pt x="88" y="79"/>
                    <a:pt x="88" y="79"/>
                    <a:pt x="88" y="79"/>
                  </a:cubicBezTo>
                  <a:cubicBezTo>
                    <a:pt x="98" y="65"/>
                    <a:pt x="102" y="49"/>
                    <a:pt x="102" y="36"/>
                  </a:cubicBezTo>
                  <a:cubicBezTo>
                    <a:pt x="102" y="36"/>
                    <a:pt x="102" y="36"/>
                    <a:pt x="102" y="36"/>
                  </a:cubicBezTo>
                  <a:cubicBezTo>
                    <a:pt x="102" y="36"/>
                    <a:pt x="102" y="36"/>
                    <a:pt x="102" y="36"/>
                  </a:cubicBezTo>
                  <a:cubicBezTo>
                    <a:pt x="102" y="36"/>
                    <a:pt x="102" y="36"/>
                    <a:pt x="102" y="36"/>
                  </a:cubicBezTo>
                  <a:cubicBezTo>
                    <a:pt x="102" y="36"/>
                    <a:pt x="102" y="36"/>
                    <a:pt x="102" y="36"/>
                  </a:cubicBezTo>
                  <a:cubicBezTo>
                    <a:pt x="102" y="36"/>
                    <a:pt x="102" y="36"/>
                    <a:pt x="102" y="36"/>
                  </a:cubicBezTo>
                  <a:cubicBezTo>
                    <a:pt x="102" y="25"/>
                    <a:pt x="99" y="16"/>
                    <a:pt x="92" y="12"/>
                  </a:cubicBezTo>
                  <a:cubicBezTo>
                    <a:pt x="92" y="12"/>
                    <a:pt x="92" y="12"/>
                    <a:pt x="92" y="12"/>
                  </a:cubicBezTo>
                  <a:cubicBezTo>
                    <a:pt x="88" y="10"/>
                    <a:pt x="82" y="8"/>
                    <a:pt x="76" y="8"/>
                  </a:cubicBezTo>
                  <a:cubicBezTo>
                    <a:pt x="76" y="8"/>
                    <a:pt x="76" y="8"/>
                    <a:pt x="76" y="8"/>
                  </a:cubicBezTo>
                  <a:cubicBezTo>
                    <a:pt x="75" y="8"/>
                    <a:pt x="75" y="8"/>
                    <a:pt x="75" y="8"/>
                  </a:cubicBezTo>
                  <a:cubicBezTo>
                    <a:pt x="56" y="8"/>
                    <a:pt x="30" y="19"/>
                    <a:pt x="17" y="39"/>
                  </a:cubicBezTo>
                  <a:cubicBezTo>
                    <a:pt x="17" y="39"/>
                    <a:pt x="17" y="39"/>
                    <a:pt x="17" y="39"/>
                  </a:cubicBezTo>
                  <a:cubicBezTo>
                    <a:pt x="16" y="38"/>
                    <a:pt x="16" y="38"/>
                    <a:pt x="16" y="38"/>
                  </a:cubicBezTo>
                  <a:cubicBezTo>
                    <a:pt x="17" y="39"/>
                    <a:pt x="17" y="39"/>
                    <a:pt x="17" y="39"/>
                  </a:cubicBezTo>
                  <a:cubicBezTo>
                    <a:pt x="11" y="49"/>
                    <a:pt x="8" y="62"/>
                    <a:pt x="8" y="75"/>
                  </a:cubicBezTo>
                  <a:cubicBezTo>
                    <a:pt x="8" y="75"/>
                    <a:pt x="8" y="75"/>
                    <a:pt x="8" y="75"/>
                  </a:cubicBezTo>
                  <a:cubicBezTo>
                    <a:pt x="8" y="75"/>
                    <a:pt x="8" y="75"/>
                    <a:pt x="8" y="75"/>
                  </a:cubicBezTo>
                  <a:close/>
                  <a:moveTo>
                    <a:pt x="79" y="97"/>
                  </a:moveTo>
                  <a:cubicBezTo>
                    <a:pt x="79" y="97"/>
                    <a:pt x="80" y="97"/>
                    <a:pt x="80" y="97"/>
                  </a:cubicBezTo>
                  <a:cubicBezTo>
                    <a:pt x="80" y="97"/>
                    <a:pt x="80" y="97"/>
                    <a:pt x="80" y="97"/>
                  </a:cubicBezTo>
                  <a:cubicBezTo>
                    <a:pt x="80" y="97"/>
                    <a:pt x="79" y="97"/>
                    <a:pt x="79" y="97"/>
                  </a:cubicBezTo>
                  <a:close/>
                  <a:moveTo>
                    <a:pt x="4" y="75"/>
                  </a:moveTo>
                  <a:cubicBezTo>
                    <a:pt x="4" y="75"/>
                    <a:pt x="4" y="75"/>
                    <a:pt x="4" y="75"/>
                  </a:cubicBezTo>
                  <a:cubicBezTo>
                    <a:pt x="4" y="75"/>
                    <a:pt x="4" y="75"/>
                    <a:pt x="4" y="75"/>
                  </a:cubicBezTo>
                  <a:cubicBezTo>
                    <a:pt x="4" y="75"/>
                    <a:pt x="4" y="75"/>
                    <a:pt x="4" y="75"/>
                  </a:cubicBezTo>
                  <a:cubicBezTo>
                    <a:pt x="4" y="75"/>
                    <a:pt x="4" y="75"/>
                    <a:pt x="4" y="75"/>
                  </a:cubicBezTo>
                  <a:cubicBezTo>
                    <a:pt x="4" y="75"/>
                    <a:pt x="4" y="75"/>
                    <a:pt x="4" y="75"/>
                  </a:cubicBezTo>
                  <a:cubicBezTo>
                    <a:pt x="4" y="75"/>
                    <a:pt x="4" y="75"/>
                    <a:pt x="4" y="75"/>
                  </a:cubicBezTo>
                  <a:cubicBezTo>
                    <a:pt x="4" y="75"/>
                    <a:pt x="4" y="75"/>
                    <a:pt x="4" y="75"/>
                  </a:cubicBezTo>
                  <a:close/>
                  <a:moveTo>
                    <a:pt x="4" y="75"/>
                  </a:moveTo>
                  <a:cubicBezTo>
                    <a:pt x="4" y="75"/>
                    <a:pt x="4" y="75"/>
                    <a:pt x="4" y="75"/>
                  </a:cubicBezTo>
                  <a:cubicBezTo>
                    <a:pt x="4" y="75"/>
                    <a:pt x="4" y="75"/>
                    <a:pt x="4" y="75"/>
                  </a:cubicBezTo>
                  <a:cubicBezTo>
                    <a:pt x="4" y="75"/>
                    <a:pt x="4" y="75"/>
                    <a:pt x="4" y="75"/>
                  </a:cubicBezTo>
                  <a:close/>
                  <a:moveTo>
                    <a:pt x="101" y="62"/>
                  </a:moveTo>
                  <a:cubicBezTo>
                    <a:pt x="104" y="54"/>
                    <a:pt x="106" y="47"/>
                    <a:pt x="106" y="40"/>
                  </a:cubicBezTo>
                  <a:cubicBezTo>
                    <a:pt x="106" y="40"/>
                    <a:pt x="106" y="40"/>
                    <a:pt x="106" y="40"/>
                  </a:cubicBezTo>
                  <a:cubicBezTo>
                    <a:pt x="106" y="47"/>
                    <a:pt x="104" y="54"/>
                    <a:pt x="101" y="62"/>
                  </a:cubicBezTo>
                  <a:close/>
                  <a:moveTo>
                    <a:pt x="106" y="40"/>
                  </a:moveTo>
                  <a:cubicBezTo>
                    <a:pt x="106" y="40"/>
                    <a:pt x="106" y="40"/>
                    <a:pt x="106" y="40"/>
                  </a:cubicBezTo>
                  <a:cubicBezTo>
                    <a:pt x="106" y="40"/>
                    <a:pt x="106" y="40"/>
                    <a:pt x="106" y="40"/>
                  </a:cubicBezTo>
                  <a:cubicBezTo>
                    <a:pt x="106" y="40"/>
                    <a:pt x="106" y="40"/>
                    <a:pt x="106" y="40"/>
                  </a:cubicBezTo>
                  <a:close/>
                  <a:moveTo>
                    <a:pt x="106" y="40"/>
                  </a:moveTo>
                  <a:cubicBezTo>
                    <a:pt x="106" y="39"/>
                    <a:pt x="106" y="39"/>
                    <a:pt x="106" y="39"/>
                  </a:cubicBezTo>
                  <a:cubicBezTo>
                    <a:pt x="106" y="39"/>
                    <a:pt x="106" y="39"/>
                    <a:pt x="106" y="39"/>
                  </a:cubicBezTo>
                  <a:cubicBezTo>
                    <a:pt x="106" y="39"/>
                    <a:pt x="106" y="39"/>
                    <a:pt x="106" y="40"/>
                  </a:cubicBezTo>
                  <a:close/>
                  <a:moveTo>
                    <a:pt x="106" y="39"/>
                  </a:moveTo>
                  <a:cubicBezTo>
                    <a:pt x="106" y="39"/>
                    <a:pt x="106" y="39"/>
                    <a:pt x="106" y="39"/>
                  </a:cubicBezTo>
                  <a:cubicBezTo>
                    <a:pt x="106" y="39"/>
                    <a:pt x="106" y="39"/>
                    <a:pt x="106" y="39"/>
                  </a:cubicBezTo>
                  <a:cubicBezTo>
                    <a:pt x="106" y="39"/>
                    <a:pt x="106" y="39"/>
                    <a:pt x="106" y="39"/>
                  </a:cubicBezTo>
                  <a:close/>
                  <a:moveTo>
                    <a:pt x="106" y="38"/>
                  </a:moveTo>
                  <a:cubicBezTo>
                    <a:pt x="106" y="38"/>
                    <a:pt x="106" y="38"/>
                    <a:pt x="106" y="38"/>
                  </a:cubicBezTo>
                  <a:cubicBezTo>
                    <a:pt x="106" y="38"/>
                    <a:pt x="106" y="38"/>
                    <a:pt x="106" y="38"/>
                  </a:cubicBezTo>
                  <a:cubicBezTo>
                    <a:pt x="106" y="38"/>
                    <a:pt x="106" y="38"/>
                    <a:pt x="106" y="38"/>
                  </a:cubicBezTo>
                  <a:close/>
                  <a:moveTo>
                    <a:pt x="106" y="38"/>
                  </a:moveTo>
                  <a:cubicBezTo>
                    <a:pt x="106" y="38"/>
                    <a:pt x="106" y="37"/>
                    <a:pt x="106" y="37"/>
                  </a:cubicBezTo>
                  <a:cubicBezTo>
                    <a:pt x="106" y="37"/>
                    <a:pt x="106" y="37"/>
                    <a:pt x="106" y="37"/>
                  </a:cubicBezTo>
                  <a:cubicBezTo>
                    <a:pt x="106" y="37"/>
                    <a:pt x="106" y="38"/>
                    <a:pt x="106" y="38"/>
                  </a:cubicBezTo>
                  <a:close/>
                  <a:moveTo>
                    <a:pt x="106" y="37"/>
                  </a:moveTo>
                  <a:cubicBezTo>
                    <a:pt x="106" y="37"/>
                    <a:pt x="106" y="37"/>
                    <a:pt x="106" y="37"/>
                  </a:cubicBezTo>
                  <a:cubicBezTo>
                    <a:pt x="106" y="37"/>
                    <a:pt x="106" y="37"/>
                    <a:pt x="106" y="37"/>
                  </a:cubicBezTo>
                  <a:cubicBezTo>
                    <a:pt x="106" y="37"/>
                    <a:pt x="106" y="37"/>
                    <a:pt x="106" y="37"/>
                  </a:cubicBezTo>
                  <a:cubicBezTo>
                    <a:pt x="106" y="37"/>
                    <a:pt x="106" y="37"/>
                    <a:pt x="106" y="37"/>
                  </a:cubicBezTo>
                  <a:close/>
                  <a:moveTo>
                    <a:pt x="14" y="37"/>
                  </a:moveTo>
                  <a:cubicBezTo>
                    <a:pt x="27" y="16"/>
                    <a:pt x="53" y="5"/>
                    <a:pt x="73" y="4"/>
                  </a:cubicBezTo>
                  <a:cubicBezTo>
                    <a:pt x="73" y="4"/>
                    <a:pt x="73" y="4"/>
                    <a:pt x="73" y="4"/>
                  </a:cubicBezTo>
                  <a:cubicBezTo>
                    <a:pt x="53" y="5"/>
                    <a:pt x="27" y="16"/>
                    <a:pt x="14" y="37"/>
                  </a:cubicBezTo>
                  <a:cubicBezTo>
                    <a:pt x="14" y="37"/>
                    <a:pt x="14" y="37"/>
                    <a:pt x="14" y="37"/>
                  </a:cubicBezTo>
                  <a:cubicBezTo>
                    <a:pt x="14" y="37"/>
                    <a:pt x="14" y="37"/>
                    <a:pt x="14" y="37"/>
                  </a:cubicBezTo>
                  <a:close/>
                  <a:moveTo>
                    <a:pt x="102" y="18"/>
                  </a:moveTo>
                  <a:cubicBezTo>
                    <a:pt x="102" y="18"/>
                    <a:pt x="102" y="18"/>
                    <a:pt x="102" y="18"/>
                  </a:cubicBezTo>
                  <a:cubicBezTo>
                    <a:pt x="102" y="18"/>
                    <a:pt x="102" y="18"/>
                    <a:pt x="102" y="18"/>
                  </a:cubicBezTo>
                  <a:cubicBezTo>
                    <a:pt x="102" y="18"/>
                    <a:pt x="102" y="18"/>
                    <a:pt x="102" y="18"/>
                  </a:cubicBezTo>
                  <a:close/>
                  <a:moveTo>
                    <a:pt x="94" y="9"/>
                  </a:moveTo>
                  <a:cubicBezTo>
                    <a:pt x="97" y="11"/>
                    <a:pt x="100" y="14"/>
                    <a:pt x="102" y="17"/>
                  </a:cubicBezTo>
                  <a:cubicBezTo>
                    <a:pt x="102" y="17"/>
                    <a:pt x="102" y="17"/>
                    <a:pt x="102" y="17"/>
                  </a:cubicBezTo>
                  <a:cubicBezTo>
                    <a:pt x="100" y="14"/>
                    <a:pt x="97" y="11"/>
                    <a:pt x="94" y="9"/>
                  </a:cubicBezTo>
                  <a:cubicBezTo>
                    <a:pt x="94" y="9"/>
                    <a:pt x="94" y="9"/>
                    <a:pt x="94" y="9"/>
                  </a:cubicBezTo>
                  <a:cubicBezTo>
                    <a:pt x="93" y="8"/>
                    <a:pt x="92" y="8"/>
                    <a:pt x="91" y="7"/>
                  </a:cubicBezTo>
                  <a:cubicBezTo>
                    <a:pt x="91" y="7"/>
                    <a:pt x="91" y="7"/>
                    <a:pt x="91" y="7"/>
                  </a:cubicBezTo>
                  <a:cubicBezTo>
                    <a:pt x="92" y="8"/>
                    <a:pt x="93" y="8"/>
                    <a:pt x="94" y="9"/>
                  </a:cubicBezTo>
                  <a:close/>
                  <a:moveTo>
                    <a:pt x="74" y="4"/>
                  </a:moveTo>
                  <a:cubicBezTo>
                    <a:pt x="74" y="4"/>
                    <a:pt x="74" y="4"/>
                    <a:pt x="74" y="4"/>
                  </a:cubicBezTo>
                  <a:cubicBezTo>
                    <a:pt x="74" y="4"/>
                    <a:pt x="74" y="4"/>
                    <a:pt x="74" y="4"/>
                  </a:cubicBezTo>
                  <a:cubicBezTo>
                    <a:pt x="74" y="4"/>
                    <a:pt x="74" y="4"/>
                    <a:pt x="74" y="4"/>
                  </a:cubicBezTo>
                  <a:close/>
                  <a:moveTo>
                    <a:pt x="74" y="4"/>
                  </a:moveTo>
                  <a:cubicBezTo>
                    <a:pt x="74" y="4"/>
                    <a:pt x="74" y="4"/>
                    <a:pt x="74" y="4"/>
                  </a:cubicBezTo>
                  <a:cubicBezTo>
                    <a:pt x="74" y="4"/>
                    <a:pt x="74" y="4"/>
                    <a:pt x="74" y="4"/>
                  </a:cubicBezTo>
                  <a:cubicBezTo>
                    <a:pt x="74" y="4"/>
                    <a:pt x="74" y="4"/>
                    <a:pt x="74" y="4"/>
                  </a:cubicBezTo>
                  <a:close/>
                  <a:moveTo>
                    <a:pt x="75" y="4"/>
                  </a:moveTo>
                  <a:cubicBezTo>
                    <a:pt x="75" y="4"/>
                    <a:pt x="75" y="4"/>
                    <a:pt x="75" y="4"/>
                  </a:cubicBezTo>
                  <a:cubicBezTo>
                    <a:pt x="75" y="4"/>
                    <a:pt x="75" y="4"/>
                    <a:pt x="75" y="4"/>
                  </a:cubicBezTo>
                  <a:cubicBezTo>
                    <a:pt x="75" y="4"/>
                    <a:pt x="75" y="4"/>
                    <a:pt x="75" y="4"/>
                  </a:cubicBezTo>
                  <a:close/>
                  <a:moveTo>
                    <a:pt x="75" y="4"/>
                  </a:moveTo>
                  <a:cubicBezTo>
                    <a:pt x="75" y="4"/>
                    <a:pt x="75" y="4"/>
                    <a:pt x="75" y="4"/>
                  </a:cubicBezTo>
                  <a:cubicBezTo>
                    <a:pt x="75" y="4"/>
                    <a:pt x="75" y="4"/>
                    <a:pt x="75" y="4"/>
                  </a:cubicBezTo>
                  <a:cubicBezTo>
                    <a:pt x="75" y="4"/>
                    <a:pt x="75" y="4"/>
                    <a:pt x="75" y="4"/>
                  </a:cubicBezTo>
                  <a:close/>
                  <a:moveTo>
                    <a:pt x="76" y="4"/>
                  </a:moveTo>
                  <a:cubicBezTo>
                    <a:pt x="76" y="4"/>
                    <a:pt x="76" y="4"/>
                    <a:pt x="76" y="4"/>
                  </a:cubicBezTo>
                  <a:cubicBezTo>
                    <a:pt x="76" y="4"/>
                    <a:pt x="76" y="4"/>
                    <a:pt x="76" y="4"/>
                  </a:cubicBezTo>
                  <a:cubicBezTo>
                    <a:pt x="76" y="4"/>
                    <a:pt x="76" y="4"/>
                    <a:pt x="76"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3" name="Freeform 19"/>
            <p:cNvSpPr/>
            <p:nvPr/>
          </p:nvSpPr>
          <p:spPr bwMode="auto">
            <a:xfrm>
              <a:off x="1449" y="1805"/>
              <a:ext cx="80" cy="54"/>
            </a:xfrm>
            <a:custGeom>
              <a:avLst/>
              <a:gdLst>
                <a:gd name="T0" fmla="*/ 0 w 80"/>
                <a:gd name="T1" fmla="*/ 18 h 54"/>
                <a:gd name="T2" fmla="*/ 32 w 80"/>
                <a:gd name="T3" fmla="*/ 15 h 54"/>
                <a:gd name="T4" fmla="*/ 32 w 80"/>
                <a:gd name="T5" fmla="*/ 15 h 54"/>
                <a:gd name="T6" fmla="*/ 35 w 80"/>
                <a:gd name="T7" fmla="*/ 27 h 54"/>
                <a:gd name="T8" fmla="*/ 12 w 80"/>
                <a:gd name="T9" fmla="*/ 30 h 54"/>
                <a:gd name="T10" fmla="*/ 12 w 80"/>
                <a:gd name="T11" fmla="*/ 42 h 54"/>
                <a:gd name="T12" fmla="*/ 56 w 80"/>
                <a:gd name="T13" fmla="*/ 36 h 54"/>
                <a:gd name="T14" fmla="*/ 71 w 80"/>
                <a:gd name="T15" fmla="*/ 0 h 54"/>
                <a:gd name="T16" fmla="*/ 80 w 80"/>
                <a:gd name="T17" fmla="*/ 3 h 54"/>
                <a:gd name="T18" fmla="*/ 65 w 80"/>
                <a:gd name="T19" fmla="*/ 45 h 54"/>
                <a:gd name="T20" fmla="*/ 0 w 80"/>
                <a:gd name="T21" fmla="*/ 54 h 54"/>
                <a:gd name="T22" fmla="*/ 0 w 80"/>
                <a:gd name="T23" fmla="*/ 18 h 54"/>
                <a:gd name="T24" fmla="*/ 0 w 80"/>
                <a:gd name="T25" fmla="*/ 18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0" h="54">
                  <a:moveTo>
                    <a:pt x="0" y="18"/>
                  </a:moveTo>
                  <a:lnTo>
                    <a:pt x="32" y="15"/>
                  </a:lnTo>
                  <a:lnTo>
                    <a:pt x="32" y="15"/>
                  </a:lnTo>
                  <a:lnTo>
                    <a:pt x="35" y="27"/>
                  </a:lnTo>
                  <a:lnTo>
                    <a:pt x="12" y="30"/>
                  </a:lnTo>
                  <a:lnTo>
                    <a:pt x="12" y="42"/>
                  </a:lnTo>
                  <a:lnTo>
                    <a:pt x="56" y="36"/>
                  </a:lnTo>
                  <a:lnTo>
                    <a:pt x="71" y="0"/>
                  </a:lnTo>
                  <a:lnTo>
                    <a:pt x="80" y="3"/>
                  </a:lnTo>
                  <a:lnTo>
                    <a:pt x="65" y="45"/>
                  </a:lnTo>
                  <a:lnTo>
                    <a:pt x="0" y="54"/>
                  </a:lnTo>
                  <a:lnTo>
                    <a:pt x="0" y="18"/>
                  </a:lnTo>
                  <a:lnTo>
                    <a:pt x="0" y="1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4" name="Freeform 20"/>
            <p:cNvSpPr>
              <a:spLocks noEditPoints="1"/>
            </p:cNvSpPr>
            <p:nvPr/>
          </p:nvSpPr>
          <p:spPr bwMode="auto">
            <a:xfrm>
              <a:off x="1443" y="1796"/>
              <a:ext cx="95" cy="71"/>
            </a:xfrm>
            <a:custGeom>
              <a:avLst/>
              <a:gdLst>
                <a:gd name="T0" fmla="*/ 0 w 95"/>
                <a:gd name="T1" fmla="*/ 27 h 71"/>
                <a:gd name="T2" fmla="*/ 0 w 95"/>
                <a:gd name="T3" fmla="*/ 21 h 71"/>
                <a:gd name="T4" fmla="*/ 38 w 95"/>
                <a:gd name="T5" fmla="*/ 18 h 71"/>
                <a:gd name="T6" fmla="*/ 44 w 95"/>
                <a:gd name="T7" fmla="*/ 18 h 71"/>
                <a:gd name="T8" fmla="*/ 47 w 95"/>
                <a:gd name="T9" fmla="*/ 39 h 71"/>
                <a:gd name="T10" fmla="*/ 59 w 95"/>
                <a:gd name="T11" fmla="*/ 39 h 71"/>
                <a:gd name="T12" fmla="*/ 74 w 95"/>
                <a:gd name="T13" fmla="*/ 0 h 71"/>
                <a:gd name="T14" fmla="*/ 95 w 95"/>
                <a:gd name="T15" fmla="*/ 9 h 71"/>
                <a:gd name="T16" fmla="*/ 77 w 95"/>
                <a:gd name="T17" fmla="*/ 60 h 71"/>
                <a:gd name="T18" fmla="*/ 0 w 95"/>
                <a:gd name="T19" fmla="*/ 71 h 71"/>
                <a:gd name="T20" fmla="*/ 0 w 95"/>
                <a:gd name="T21" fmla="*/ 27 h 71"/>
                <a:gd name="T22" fmla="*/ 0 w 95"/>
                <a:gd name="T23" fmla="*/ 27 h 71"/>
                <a:gd name="T24" fmla="*/ 12 w 95"/>
                <a:gd name="T25" fmla="*/ 57 h 71"/>
                <a:gd name="T26" fmla="*/ 68 w 95"/>
                <a:gd name="T27" fmla="*/ 51 h 71"/>
                <a:gd name="T28" fmla="*/ 68 w 95"/>
                <a:gd name="T29" fmla="*/ 51 h 71"/>
                <a:gd name="T30" fmla="*/ 12 w 95"/>
                <a:gd name="T31" fmla="*/ 57 h 71"/>
                <a:gd name="T32" fmla="*/ 12 w 95"/>
                <a:gd name="T33" fmla="*/ 57 h 71"/>
                <a:gd name="T34" fmla="*/ 29 w 95"/>
                <a:gd name="T35" fmla="*/ 30 h 71"/>
                <a:gd name="T36" fmla="*/ 35 w 95"/>
                <a:gd name="T37" fmla="*/ 30 h 71"/>
                <a:gd name="T38" fmla="*/ 35 w 95"/>
                <a:gd name="T39" fmla="*/ 30 h 71"/>
                <a:gd name="T40" fmla="*/ 29 w 95"/>
                <a:gd name="T41" fmla="*/ 30 h 71"/>
                <a:gd name="T42" fmla="*/ 29 w 95"/>
                <a:gd name="T43" fmla="*/ 3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5" h="71">
                  <a:moveTo>
                    <a:pt x="0" y="27"/>
                  </a:moveTo>
                  <a:lnTo>
                    <a:pt x="0" y="21"/>
                  </a:lnTo>
                  <a:lnTo>
                    <a:pt x="38" y="18"/>
                  </a:lnTo>
                  <a:lnTo>
                    <a:pt x="44" y="18"/>
                  </a:lnTo>
                  <a:lnTo>
                    <a:pt x="47" y="39"/>
                  </a:lnTo>
                  <a:lnTo>
                    <a:pt x="59" y="39"/>
                  </a:lnTo>
                  <a:lnTo>
                    <a:pt x="74" y="0"/>
                  </a:lnTo>
                  <a:lnTo>
                    <a:pt x="95" y="9"/>
                  </a:lnTo>
                  <a:lnTo>
                    <a:pt x="77" y="60"/>
                  </a:lnTo>
                  <a:lnTo>
                    <a:pt x="0" y="71"/>
                  </a:lnTo>
                  <a:lnTo>
                    <a:pt x="0" y="27"/>
                  </a:lnTo>
                  <a:lnTo>
                    <a:pt x="0" y="27"/>
                  </a:lnTo>
                  <a:close/>
                  <a:moveTo>
                    <a:pt x="12" y="57"/>
                  </a:moveTo>
                  <a:lnTo>
                    <a:pt x="68" y="51"/>
                  </a:lnTo>
                  <a:lnTo>
                    <a:pt x="68" y="51"/>
                  </a:lnTo>
                  <a:lnTo>
                    <a:pt x="12" y="57"/>
                  </a:lnTo>
                  <a:lnTo>
                    <a:pt x="12" y="57"/>
                  </a:lnTo>
                  <a:close/>
                  <a:moveTo>
                    <a:pt x="29" y="30"/>
                  </a:moveTo>
                  <a:lnTo>
                    <a:pt x="35" y="30"/>
                  </a:lnTo>
                  <a:lnTo>
                    <a:pt x="35" y="30"/>
                  </a:lnTo>
                  <a:lnTo>
                    <a:pt x="29" y="30"/>
                  </a:lnTo>
                  <a:lnTo>
                    <a:pt x="29" y="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5" name="Freeform 21"/>
            <p:cNvSpPr/>
            <p:nvPr/>
          </p:nvSpPr>
          <p:spPr bwMode="auto">
            <a:xfrm>
              <a:off x="1514" y="1862"/>
              <a:ext cx="42" cy="23"/>
            </a:xfrm>
            <a:custGeom>
              <a:avLst/>
              <a:gdLst>
                <a:gd name="T0" fmla="*/ 0 w 42"/>
                <a:gd name="T1" fmla="*/ 11 h 23"/>
                <a:gd name="T2" fmla="*/ 39 w 42"/>
                <a:gd name="T3" fmla="*/ 0 h 23"/>
                <a:gd name="T4" fmla="*/ 42 w 42"/>
                <a:gd name="T5" fmla="*/ 8 h 23"/>
                <a:gd name="T6" fmla="*/ 3 w 42"/>
                <a:gd name="T7" fmla="*/ 23 h 23"/>
                <a:gd name="T8" fmla="*/ 0 w 42"/>
                <a:gd name="T9" fmla="*/ 11 h 23"/>
                <a:gd name="T10" fmla="*/ 0 w 42"/>
                <a:gd name="T11" fmla="*/ 11 h 23"/>
              </a:gdLst>
              <a:ahLst/>
              <a:cxnLst>
                <a:cxn ang="0">
                  <a:pos x="T0" y="T1"/>
                </a:cxn>
                <a:cxn ang="0">
                  <a:pos x="T2" y="T3"/>
                </a:cxn>
                <a:cxn ang="0">
                  <a:pos x="T4" y="T5"/>
                </a:cxn>
                <a:cxn ang="0">
                  <a:pos x="T6" y="T7"/>
                </a:cxn>
                <a:cxn ang="0">
                  <a:pos x="T8" y="T9"/>
                </a:cxn>
                <a:cxn ang="0">
                  <a:pos x="T10" y="T11"/>
                </a:cxn>
              </a:cxnLst>
              <a:rect l="0" t="0" r="r" b="b"/>
              <a:pathLst>
                <a:path w="42" h="23">
                  <a:moveTo>
                    <a:pt x="0" y="11"/>
                  </a:moveTo>
                  <a:lnTo>
                    <a:pt x="39" y="0"/>
                  </a:lnTo>
                  <a:lnTo>
                    <a:pt x="42" y="8"/>
                  </a:lnTo>
                  <a:lnTo>
                    <a:pt x="3" y="23"/>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6" name="Freeform 22"/>
            <p:cNvSpPr>
              <a:spLocks noEditPoints="1"/>
            </p:cNvSpPr>
            <p:nvPr/>
          </p:nvSpPr>
          <p:spPr bwMode="auto">
            <a:xfrm>
              <a:off x="1505" y="1853"/>
              <a:ext cx="57" cy="38"/>
            </a:xfrm>
            <a:custGeom>
              <a:avLst/>
              <a:gdLst>
                <a:gd name="T0" fmla="*/ 6 w 57"/>
                <a:gd name="T1" fmla="*/ 32 h 38"/>
                <a:gd name="T2" fmla="*/ 3 w 57"/>
                <a:gd name="T3" fmla="*/ 20 h 38"/>
                <a:gd name="T4" fmla="*/ 9 w 57"/>
                <a:gd name="T5" fmla="*/ 20 h 38"/>
                <a:gd name="T6" fmla="*/ 12 w 57"/>
                <a:gd name="T7" fmla="*/ 26 h 38"/>
                <a:gd name="T8" fmla="*/ 9 w 57"/>
                <a:gd name="T9" fmla="*/ 20 h 38"/>
                <a:gd name="T10" fmla="*/ 3 w 57"/>
                <a:gd name="T11" fmla="*/ 20 h 38"/>
                <a:gd name="T12" fmla="*/ 0 w 57"/>
                <a:gd name="T13" fmla="*/ 14 h 38"/>
                <a:gd name="T14" fmla="*/ 51 w 57"/>
                <a:gd name="T15" fmla="*/ 0 h 38"/>
                <a:gd name="T16" fmla="*/ 57 w 57"/>
                <a:gd name="T17" fmla="*/ 23 h 38"/>
                <a:gd name="T18" fmla="*/ 9 w 57"/>
                <a:gd name="T19" fmla="*/ 38 h 38"/>
                <a:gd name="T20" fmla="*/ 6 w 57"/>
                <a:gd name="T21" fmla="*/ 32 h 38"/>
                <a:gd name="T22" fmla="*/ 6 w 57"/>
                <a:gd name="T23" fmla="*/ 32 h 38"/>
                <a:gd name="T24" fmla="*/ 21 w 57"/>
                <a:gd name="T25" fmla="*/ 20 h 38"/>
                <a:gd name="T26" fmla="*/ 42 w 57"/>
                <a:gd name="T27" fmla="*/ 14 h 38"/>
                <a:gd name="T28" fmla="*/ 42 w 57"/>
                <a:gd name="T29" fmla="*/ 14 h 38"/>
                <a:gd name="T30" fmla="*/ 21 w 57"/>
                <a:gd name="T31" fmla="*/ 20 h 38"/>
                <a:gd name="T32" fmla="*/ 21 w 57"/>
                <a:gd name="T33" fmla="*/ 2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7" h="38">
                  <a:moveTo>
                    <a:pt x="6" y="32"/>
                  </a:moveTo>
                  <a:lnTo>
                    <a:pt x="3" y="20"/>
                  </a:lnTo>
                  <a:lnTo>
                    <a:pt x="9" y="20"/>
                  </a:lnTo>
                  <a:lnTo>
                    <a:pt x="12" y="26"/>
                  </a:lnTo>
                  <a:lnTo>
                    <a:pt x="9" y="20"/>
                  </a:lnTo>
                  <a:lnTo>
                    <a:pt x="3" y="20"/>
                  </a:lnTo>
                  <a:lnTo>
                    <a:pt x="0" y="14"/>
                  </a:lnTo>
                  <a:lnTo>
                    <a:pt x="51" y="0"/>
                  </a:lnTo>
                  <a:lnTo>
                    <a:pt x="57" y="23"/>
                  </a:lnTo>
                  <a:lnTo>
                    <a:pt x="9" y="38"/>
                  </a:lnTo>
                  <a:lnTo>
                    <a:pt x="6" y="32"/>
                  </a:lnTo>
                  <a:lnTo>
                    <a:pt x="6" y="32"/>
                  </a:lnTo>
                  <a:close/>
                  <a:moveTo>
                    <a:pt x="21" y="20"/>
                  </a:moveTo>
                  <a:lnTo>
                    <a:pt x="42" y="14"/>
                  </a:lnTo>
                  <a:lnTo>
                    <a:pt x="42" y="14"/>
                  </a:lnTo>
                  <a:lnTo>
                    <a:pt x="21" y="20"/>
                  </a:lnTo>
                  <a:lnTo>
                    <a:pt x="21" y="2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7" name="Freeform 23"/>
            <p:cNvSpPr/>
            <p:nvPr/>
          </p:nvSpPr>
          <p:spPr bwMode="auto">
            <a:xfrm>
              <a:off x="1505" y="1844"/>
              <a:ext cx="18" cy="35"/>
            </a:xfrm>
            <a:custGeom>
              <a:avLst/>
              <a:gdLst>
                <a:gd name="T0" fmla="*/ 0 w 18"/>
                <a:gd name="T1" fmla="*/ 3 h 35"/>
                <a:gd name="T2" fmla="*/ 12 w 18"/>
                <a:gd name="T3" fmla="*/ 0 h 35"/>
                <a:gd name="T4" fmla="*/ 18 w 18"/>
                <a:gd name="T5" fmla="*/ 32 h 35"/>
                <a:gd name="T6" fmla="*/ 6 w 18"/>
                <a:gd name="T7" fmla="*/ 35 h 35"/>
                <a:gd name="T8" fmla="*/ 0 w 18"/>
                <a:gd name="T9" fmla="*/ 3 h 35"/>
                <a:gd name="T10" fmla="*/ 0 w 18"/>
                <a:gd name="T11" fmla="*/ 3 h 35"/>
              </a:gdLst>
              <a:ahLst/>
              <a:cxnLst>
                <a:cxn ang="0">
                  <a:pos x="T0" y="T1"/>
                </a:cxn>
                <a:cxn ang="0">
                  <a:pos x="T2" y="T3"/>
                </a:cxn>
                <a:cxn ang="0">
                  <a:pos x="T4" y="T5"/>
                </a:cxn>
                <a:cxn ang="0">
                  <a:pos x="T6" y="T7"/>
                </a:cxn>
                <a:cxn ang="0">
                  <a:pos x="T8" y="T9"/>
                </a:cxn>
                <a:cxn ang="0">
                  <a:pos x="T10" y="T11"/>
                </a:cxn>
              </a:cxnLst>
              <a:rect l="0" t="0" r="r" b="b"/>
              <a:pathLst>
                <a:path w="18" h="35">
                  <a:moveTo>
                    <a:pt x="0" y="3"/>
                  </a:moveTo>
                  <a:lnTo>
                    <a:pt x="12" y="0"/>
                  </a:lnTo>
                  <a:lnTo>
                    <a:pt x="18" y="32"/>
                  </a:lnTo>
                  <a:lnTo>
                    <a:pt x="6" y="35"/>
                  </a:lnTo>
                  <a:lnTo>
                    <a:pt x="0" y="3"/>
                  </a:lnTo>
                  <a:lnTo>
                    <a:pt x="0"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8" name="Freeform 24"/>
            <p:cNvSpPr>
              <a:spLocks noEditPoints="1"/>
            </p:cNvSpPr>
            <p:nvPr/>
          </p:nvSpPr>
          <p:spPr bwMode="auto">
            <a:xfrm>
              <a:off x="1496" y="1838"/>
              <a:ext cx="33" cy="47"/>
            </a:xfrm>
            <a:custGeom>
              <a:avLst/>
              <a:gdLst>
                <a:gd name="T0" fmla="*/ 3 w 33"/>
                <a:gd name="T1" fmla="*/ 9 h 47"/>
                <a:gd name="T2" fmla="*/ 9 w 33"/>
                <a:gd name="T3" fmla="*/ 9 h 47"/>
                <a:gd name="T4" fmla="*/ 9 w 33"/>
                <a:gd name="T5" fmla="*/ 15 h 47"/>
                <a:gd name="T6" fmla="*/ 9 w 33"/>
                <a:gd name="T7" fmla="*/ 9 h 47"/>
                <a:gd name="T8" fmla="*/ 3 w 33"/>
                <a:gd name="T9" fmla="*/ 9 h 47"/>
                <a:gd name="T10" fmla="*/ 0 w 33"/>
                <a:gd name="T11" fmla="*/ 3 h 47"/>
                <a:gd name="T12" fmla="*/ 24 w 33"/>
                <a:gd name="T13" fmla="*/ 0 h 47"/>
                <a:gd name="T14" fmla="*/ 33 w 33"/>
                <a:gd name="T15" fmla="*/ 44 h 47"/>
                <a:gd name="T16" fmla="*/ 9 w 33"/>
                <a:gd name="T17" fmla="*/ 47 h 47"/>
                <a:gd name="T18" fmla="*/ 3 w 33"/>
                <a:gd name="T19" fmla="*/ 9 h 47"/>
                <a:gd name="T20" fmla="*/ 3 w 33"/>
                <a:gd name="T21" fmla="*/ 9 h 47"/>
                <a:gd name="T22" fmla="*/ 18 w 33"/>
                <a:gd name="T23" fmla="*/ 35 h 47"/>
                <a:gd name="T24" fmla="*/ 15 w 33"/>
                <a:gd name="T25" fmla="*/ 12 h 47"/>
                <a:gd name="T26" fmla="*/ 15 w 33"/>
                <a:gd name="T27" fmla="*/ 12 h 47"/>
                <a:gd name="T28" fmla="*/ 18 w 33"/>
                <a:gd name="T29" fmla="*/ 35 h 47"/>
                <a:gd name="T30" fmla="*/ 18 w 33"/>
                <a:gd name="T31" fmla="*/ 3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47">
                  <a:moveTo>
                    <a:pt x="3" y="9"/>
                  </a:moveTo>
                  <a:lnTo>
                    <a:pt x="9" y="9"/>
                  </a:lnTo>
                  <a:lnTo>
                    <a:pt x="9" y="15"/>
                  </a:lnTo>
                  <a:lnTo>
                    <a:pt x="9" y="9"/>
                  </a:lnTo>
                  <a:lnTo>
                    <a:pt x="3" y="9"/>
                  </a:lnTo>
                  <a:lnTo>
                    <a:pt x="0" y="3"/>
                  </a:lnTo>
                  <a:lnTo>
                    <a:pt x="24" y="0"/>
                  </a:lnTo>
                  <a:lnTo>
                    <a:pt x="33" y="44"/>
                  </a:lnTo>
                  <a:lnTo>
                    <a:pt x="9" y="47"/>
                  </a:lnTo>
                  <a:lnTo>
                    <a:pt x="3" y="9"/>
                  </a:lnTo>
                  <a:lnTo>
                    <a:pt x="3" y="9"/>
                  </a:lnTo>
                  <a:close/>
                  <a:moveTo>
                    <a:pt x="18" y="35"/>
                  </a:moveTo>
                  <a:lnTo>
                    <a:pt x="15" y="12"/>
                  </a:lnTo>
                  <a:lnTo>
                    <a:pt x="15" y="12"/>
                  </a:lnTo>
                  <a:lnTo>
                    <a:pt x="18" y="35"/>
                  </a:lnTo>
                  <a:lnTo>
                    <a:pt x="18"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9" name="Freeform 25"/>
            <p:cNvSpPr>
              <a:spLocks noEditPoints="1"/>
            </p:cNvSpPr>
            <p:nvPr/>
          </p:nvSpPr>
          <p:spPr bwMode="auto">
            <a:xfrm>
              <a:off x="1321" y="1850"/>
              <a:ext cx="196" cy="293"/>
            </a:xfrm>
            <a:custGeom>
              <a:avLst/>
              <a:gdLst>
                <a:gd name="T0" fmla="*/ 0 w 196"/>
                <a:gd name="T1" fmla="*/ 234 h 293"/>
                <a:gd name="T2" fmla="*/ 0 w 196"/>
                <a:gd name="T3" fmla="*/ 231 h 293"/>
                <a:gd name="T4" fmla="*/ 184 w 196"/>
                <a:gd name="T5" fmla="*/ 0 h 293"/>
                <a:gd name="T6" fmla="*/ 196 w 196"/>
                <a:gd name="T7" fmla="*/ 6 h 293"/>
                <a:gd name="T8" fmla="*/ 113 w 196"/>
                <a:gd name="T9" fmla="*/ 248 h 293"/>
                <a:gd name="T10" fmla="*/ 15 w 196"/>
                <a:gd name="T11" fmla="*/ 293 h 293"/>
                <a:gd name="T12" fmla="*/ 0 w 196"/>
                <a:gd name="T13" fmla="*/ 234 h 293"/>
                <a:gd name="T14" fmla="*/ 0 w 196"/>
                <a:gd name="T15" fmla="*/ 234 h 293"/>
                <a:gd name="T16" fmla="*/ 24 w 196"/>
                <a:gd name="T17" fmla="*/ 275 h 293"/>
                <a:gd name="T18" fmla="*/ 104 w 196"/>
                <a:gd name="T19" fmla="*/ 240 h 293"/>
                <a:gd name="T20" fmla="*/ 172 w 196"/>
                <a:gd name="T21" fmla="*/ 32 h 293"/>
                <a:gd name="T22" fmla="*/ 12 w 196"/>
                <a:gd name="T23" fmla="*/ 234 h 293"/>
                <a:gd name="T24" fmla="*/ 24 w 196"/>
                <a:gd name="T25" fmla="*/ 275 h 293"/>
                <a:gd name="T26" fmla="*/ 24 w 196"/>
                <a:gd name="T27" fmla="*/ 275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6" h="293">
                  <a:moveTo>
                    <a:pt x="0" y="234"/>
                  </a:moveTo>
                  <a:lnTo>
                    <a:pt x="0" y="231"/>
                  </a:lnTo>
                  <a:lnTo>
                    <a:pt x="184" y="0"/>
                  </a:lnTo>
                  <a:lnTo>
                    <a:pt x="196" y="6"/>
                  </a:lnTo>
                  <a:lnTo>
                    <a:pt x="113" y="248"/>
                  </a:lnTo>
                  <a:lnTo>
                    <a:pt x="15" y="293"/>
                  </a:lnTo>
                  <a:lnTo>
                    <a:pt x="0" y="234"/>
                  </a:lnTo>
                  <a:lnTo>
                    <a:pt x="0" y="234"/>
                  </a:lnTo>
                  <a:close/>
                  <a:moveTo>
                    <a:pt x="24" y="275"/>
                  </a:moveTo>
                  <a:lnTo>
                    <a:pt x="104" y="240"/>
                  </a:lnTo>
                  <a:lnTo>
                    <a:pt x="172" y="32"/>
                  </a:lnTo>
                  <a:lnTo>
                    <a:pt x="12" y="234"/>
                  </a:lnTo>
                  <a:lnTo>
                    <a:pt x="24" y="275"/>
                  </a:lnTo>
                  <a:lnTo>
                    <a:pt x="24" y="27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0" name="Freeform 26"/>
            <p:cNvSpPr>
              <a:spLocks noEditPoints="1"/>
            </p:cNvSpPr>
            <p:nvPr/>
          </p:nvSpPr>
          <p:spPr bwMode="auto">
            <a:xfrm>
              <a:off x="1315" y="1841"/>
              <a:ext cx="208" cy="308"/>
            </a:xfrm>
            <a:custGeom>
              <a:avLst/>
              <a:gdLst>
                <a:gd name="T0" fmla="*/ 0 w 208"/>
                <a:gd name="T1" fmla="*/ 243 h 308"/>
                <a:gd name="T2" fmla="*/ 0 w 208"/>
                <a:gd name="T3" fmla="*/ 243 h 308"/>
                <a:gd name="T4" fmla="*/ 0 w 208"/>
                <a:gd name="T5" fmla="*/ 237 h 308"/>
                <a:gd name="T6" fmla="*/ 190 w 208"/>
                <a:gd name="T7" fmla="*/ 0 h 308"/>
                <a:gd name="T8" fmla="*/ 208 w 208"/>
                <a:gd name="T9" fmla="*/ 12 h 308"/>
                <a:gd name="T10" fmla="*/ 122 w 208"/>
                <a:gd name="T11" fmla="*/ 263 h 308"/>
                <a:gd name="T12" fmla="*/ 15 w 208"/>
                <a:gd name="T13" fmla="*/ 308 h 308"/>
                <a:gd name="T14" fmla="*/ 0 w 208"/>
                <a:gd name="T15" fmla="*/ 243 h 308"/>
                <a:gd name="T16" fmla="*/ 0 w 208"/>
                <a:gd name="T17" fmla="*/ 243 h 308"/>
                <a:gd name="T18" fmla="*/ 24 w 208"/>
                <a:gd name="T19" fmla="*/ 293 h 308"/>
                <a:gd name="T20" fmla="*/ 113 w 208"/>
                <a:gd name="T21" fmla="*/ 254 h 308"/>
                <a:gd name="T22" fmla="*/ 30 w 208"/>
                <a:gd name="T23" fmla="*/ 290 h 308"/>
                <a:gd name="T24" fmla="*/ 24 w 208"/>
                <a:gd name="T25" fmla="*/ 293 h 308"/>
                <a:gd name="T26" fmla="*/ 24 w 208"/>
                <a:gd name="T27" fmla="*/ 293 h 308"/>
                <a:gd name="T28" fmla="*/ 24 w 208"/>
                <a:gd name="T29" fmla="*/ 293 h 308"/>
                <a:gd name="T30" fmla="*/ 30 w 208"/>
                <a:gd name="T31" fmla="*/ 284 h 308"/>
                <a:gd name="T32" fmla="*/ 36 w 208"/>
                <a:gd name="T33" fmla="*/ 284 h 308"/>
                <a:gd name="T34" fmla="*/ 30 w 208"/>
                <a:gd name="T35" fmla="*/ 284 h 308"/>
                <a:gd name="T36" fmla="*/ 30 w 208"/>
                <a:gd name="T37" fmla="*/ 284 h 308"/>
                <a:gd name="T38" fmla="*/ 27 w 208"/>
                <a:gd name="T39" fmla="*/ 243 h 308"/>
                <a:gd name="T40" fmla="*/ 33 w 208"/>
                <a:gd name="T41" fmla="*/ 275 h 308"/>
                <a:gd name="T42" fmla="*/ 104 w 208"/>
                <a:gd name="T43" fmla="*/ 246 h 308"/>
                <a:gd name="T44" fmla="*/ 163 w 208"/>
                <a:gd name="T45" fmla="*/ 71 h 308"/>
                <a:gd name="T46" fmla="*/ 27 w 208"/>
                <a:gd name="T47" fmla="*/ 243 h 308"/>
                <a:gd name="T48" fmla="*/ 27 w 208"/>
                <a:gd name="T49" fmla="*/ 243 h 308"/>
                <a:gd name="T50" fmla="*/ 18 w 208"/>
                <a:gd name="T51" fmla="*/ 260 h 308"/>
                <a:gd name="T52" fmla="*/ 12 w 208"/>
                <a:gd name="T53" fmla="*/ 240 h 308"/>
                <a:gd name="T54" fmla="*/ 175 w 208"/>
                <a:gd name="T55" fmla="*/ 38 h 308"/>
                <a:gd name="T56" fmla="*/ 184 w 208"/>
                <a:gd name="T57" fmla="*/ 44 h 308"/>
                <a:gd name="T58" fmla="*/ 193 w 208"/>
                <a:gd name="T59" fmla="*/ 18 h 308"/>
                <a:gd name="T60" fmla="*/ 193 w 208"/>
                <a:gd name="T61" fmla="*/ 15 h 308"/>
                <a:gd name="T62" fmla="*/ 12 w 208"/>
                <a:gd name="T63" fmla="*/ 240 h 308"/>
                <a:gd name="T64" fmla="*/ 6 w 208"/>
                <a:gd name="T65" fmla="*/ 243 h 308"/>
                <a:gd name="T66" fmla="*/ 12 w 208"/>
                <a:gd name="T67" fmla="*/ 240 h 308"/>
                <a:gd name="T68" fmla="*/ 18 w 208"/>
                <a:gd name="T69" fmla="*/ 260 h 308"/>
                <a:gd name="T70" fmla="*/ 18 w 208"/>
                <a:gd name="T71" fmla="*/ 260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8" h="308">
                  <a:moveTo>
                    <a:pt x="0" y="243"/>
                  </a:moveTo>
                  <a:lnTo>
                    <a:pt x="0" y="243"/>
                  </a:lnTo>
                  <a:lnTo>
                    <a:pt x="0" y="237"/>
                  </a:lnTo>
                  <a:lnTo>
                    <a:pt x="190" y="0"/>
                  </a:lnTo>
                  <a:lnTo>
                    <a:pt x="208" y="12"/>
                  </a:lnTo>
                  <a:lnTo>
                    <a:pt x="122" y="263"/>
                  </a:lnTo>
                  <a:lnTo>
                    <a:pt x="15" y="308"/>
                  </a:lnTo>
                  <a:lnTo>
                    <a:pt x="0" y="243"/>
                  </a:lnTo>
                  <a:lnTo>
                    <a:pt x="0" y="243"/>
                  </a:lnTo>
                  <a:close/>
                  <a:moveTo>
                    <a:pt x="24" y="293"/>
                  </a:moveTo>
                  <a:lnTo>
                    <a:pt x="113" y="254"/>
                  </a:lnTo>
                  <a:lnTo>
                    <a:pt x="30" y="290"/>
                  </a:lnTo>
                  <a:lnTo>
                    <a:pt x="24" y="293"/>
                  </a:lnTo>
                  <a:lnTo>
                    <a:pt x="24" y="293"/>
                  </a:lnTo>
                  <a:lnTo>
                    <a:pt x="24" y="293"/>
                  </a:lnTo>
                  <a:close/>
                  <a:moveTo>
                    <a:pt x="30" y="284"/>
                  </a:moveTo>
                  <a:lnTo>
                    <a:pt x="36" y="284"/>
                  </a:lnTo>
                  <a:lnTo>
                    <a:pt x="30" y="284"/>
                  </a:lnTo>
                  <a:lnTo>
                    <a:pt x="30" y="284"/>
                  </a:lnTo>
                  <a:close/>
                  <a:moveTo>
                    <a:pt x="27" y="243"/>
                  </a:moveTo>
                  <a:lnTo>
                    <a:pt x="33" y="275"/>
                  </a:lnTo>
                  <a:lnTo>
                    <a:pt x="104" y="246"/>
                  </a:lnTo>
                  <a:lnTo>
                    <a:pt x="163" y="71"/>
                  </a:lnTo>
                  <a:lnTo>
                    <a:pt x="27" y="243"/>
                  </a:lnTo>
                  <a:lnTo>
                    <a:pt x="27" y="243"/>
                  </a:lnTo>
                  <a:close/>
                  <a:moveTo>
                    <a:pt x="18" y="260"/>
                  </a:moveTo>
                  <a:lnTo>
                    <a:pt x="12" y="240"/>
                  </a:lnTo>
                  <a:lnTo>
                    <a:pt x="175" y="38"/>
                  </a:lnTo>
                  <a:lnTo>
                    <a:pt x="184" y="44"/>
                  </a:lnTo>
                  <a:lnTo>
                    <a:pt x="193" y="18"/>
                  </a:lnTo>
                  <a:lnTo>
                    <a:pt x="193" y="15"/>
                  </a:lnTo>
                  <a:lnTo>
                    <a:pt x="12" y="240"/>
                  </a:lnTo>
                  <a:lnTo>
                    <a:pt x="6" y="243"/>
                  </a:lnTo>
                  <a:lnTo>
                    <a:pt x="12" y="240"/>
                  </a:lnTo>
                  <a:lnTo>
                    <a:pt x="18" y="260"/>
                  </a:lnTo>
                  <a:lnTo>
                    <a:pt x="18" y="26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1" name="Freeform 27"/>
            <p:cNvSpPr/>
            <p:nvPr/>
          </p:nvSpPr>
          <p:spPr bwMode="auto">
            <a:xfrm>
              <a:off x="1550" y="1740"/>
              <a:ext cx="407" cy="136"/>
            </a:xfrm>
            <a:custGeom>
              <a:avLst/>
              <a:gdLst>
                <a:gd name="T0" fmla="*/ 0 w 137"/>
                <a:gd name="T1" fmla="*/ 43 h 46"/>
                <a:gd name="T2" fmla="*/ 48 w 137"/>
                <a:gd name="T3" fmla="*/ 22 h 46"/>
                <a:gd name="T4" fmla="*/ 48 w 137"/>
                <a:gd name="T5" fmla="*/ 22 h 46"/>
                <a:gd name="T6" fmla="*/ 107 w 137"/>
                <a:gd name="T7" fmla="*/ 0 h 46"/>
                <a:gd name="T8" fmla="*/ 107 w 137"/>
                <a:gd name="T9" fmla="*/ 0 h 46"/>
                <a:gd name="T10" fmla="*/ 109 w 137"/>
                <a:gd name="T11" fmla="*/ 0 h 46"/>
                <a:gd name="T12" fmla="*/ 109 w 137"/>
                <a:gd name="T13" fmla="*/ 0 h 46"/>
                <a:gd name="T14" fmla="*/ 137 w 137"/>
                <a:gd name="T15" fmla="*/ 5 h 46"/>
                <a:gd name="T16" fmla="*/ 137 w 137"/>
                <a:gd name="T17" fmla="*/ 5 h 46"/>
                <a:gd name="T18" fmla="*/ 135 w 137"/>
                <a:gd name="T19" fmla="*/ 9 h 46"/>
                <a:gd name="T20" fmla="*/ 127 w 137"/>
                <a:gd name="T21" fmla="*/ 6 h 46"/>
                <a:gd name="T22" fmla="*/ 127 w 137"/>
                <a:gd name="T23" fmla="*/ 6 h 46"/>
                <a:gd name="T24" fmla="*/ 109 w 137"/>
                <a:gd name="T25" fmla="*/ 4 h 46"/>
                <a:gd name="T26" fmla="*/ 109 w 137"/>
                <a:gd name="T27" fmla="*/ 4 h 46"/>
                <a:gd name="T28" fmla="*/ 107 w 137"/>
                <a:gd name="T29" fmla="*/ 4 h 46"/>
                <a:gd name="T30" fmla="*/ 107 w 137"/>
                <a:gd name="T31" fmla="*/ 4 h 46"/>
                <a:gd name="T32" fmla="*/ 49 w 137"/>
                <a:gd name="T33" fmla="*/ 25 h 46"/>
                <a:gd name="T34" fmla="*/ 49 w 137"/>
                <a:gd name="T35" fmla="*/ 25 h 46"/>
                <a:gd name="T36" fmla="*/ 2 w 137"/>
                <a:gd name="T37" fmla="*/ 46 h 46"/>
                <a:gd name="T38" fmla="*/ 2 w 137"/>
                <a:gd name="T39" fmla="*/ 46 h 46"/>
                <a:gd name="T40" fmla="*/ 0 w 137"/>
                <a:gd name="T41" fmla="*/ 4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7" h="46">
                  <a:moveTo>
                    <a:pt x="0" y="43"/>
                  </a:moveTo>
                  <a:cubicBezTo>
                    <a:pt x="0" y="43"/>
                    <a:pt x="23" y="32"/>
                    <a:pt x="48" y="22"/>
                  </a:cubicBezTo>
                  <a:cubicBezTo>
                    <a:pt x="48" y="22"/>
                    <a:pt x="48" y="22"/>
                    <a:pt x="48" y="22"/>
                  </a:cubicBezTo>
                  <a:cubicBezTo>
                    <a:pt x="73" y="11"/>
                    <a:pt x="98" y="1"/>
                    <a:pt x="107" y="0"/>
                  </a:cubicBezTo>
                  <a:cubicBezTo>
                    <a:pt x="107" y="0"/>
                    <a:pt x="107" y="0"/>
                    <a:pt x="107" y="0"/>
                  </a:cubicBezTo>
                  <a:cubicBezTo>
                    <a:pt x="108" y="0"/>
                    <a:pt x="108" y="0"/>
                    <a:pt x="109" y="0"/>
                  </a:cubicBezTo>
                  <a:cubicBezTo>
                    <a:pt x="109" y="0"/>
                    <a:pt x="109" y="0"/>
                    <a:pt x="109" y="0"/>
                  </a:cubicBezTo>
                  <a:cubicBezTo>
                    <a:pt x="123" y="0"/>
                    <a:pt x="137" y="5"/>
                    <a:pt x="137" y="5"/>
                  </a:cubicBezTo>
                  <a:cubicBezTo>
                    <a:pt x="137" y="5"/>
                    <a:pt x="137" y="5"/>
                    <a:pt x="137" y="5"/>
                  </a:cubicBezTo>
                  <a:cubicBezTo>
                    <a:pt x="135" y="9"/>
                    <a:pt x="135" y="9"/>
                    <a:pt x="135" y="9"/>
                  </a:cubicBezTo>
                  <a:cubicBezTo>
                    <a:pt x="135" y="9"/>
                    <a:pt x="132" y="8"/>
                    <a:pt x="127" y="6"/>
                  </a:cubicBezTo>
                  <a:cubicBezTo>
                    <a:pt x="127" y="6"/>
                    <a:pt x="127" y="6"/>
                    <a:pt x="127" y="6"/>
                  </a:cubicBezTo>
                  <a:cubicBezTo>
                    <a:pt x="122" y="5"/>
                    <a:pt x="116" y="4"/>
                    <a:pt x="109" y="4"/>
                  </a:cubicBezTo>
                  <a:cubicBezTo>
                    <a:pt x="109" y="4"/>
                    <a:pt x="109" y="4"/>
                    <a:pt x="109" y="4"/>
                  </a:cubicBezTo>
                  <a:cubicBezTo>
                    <a:pt x="108" y="4"/>
                    <a:pt x="108" y="4"/>
                    <a:pt x="107" y="4"/>
                  </a:cubicBezTo>
                  <a:cubicBezTo>
                    <a:pt x="107" y="4"/>
                    <a:pt x="107" y="4"/>
                    <a:pt x="107" y="4"/>
                  </a:cubicBezTo>
                  <a:cubicBezTo>
                    <a:pt x="101" y="4"/>
                    <a:pt x="74" y="15"/>
                    <a:pt x="49" y="25"/>
                  </a:cubicBezTo>
                  <a:cubicBezTo>
                    <a:pt x="49" y="25"/>
                    <a:pt x="49" y="25"/>
                    <a:pt x="49" y="25"/>
                  </a:cubicBezTo>
                  <a:cubicBezTo>
                    <a:pt x="25" y="36"/>
                    <a:pt x="2" y="46"/>
                    <a:pt x="2" y="46"/>
                  </a:cubicBezTo>
                  <a:cubicBezTo>
                    <a:pt x="2" y="46"/>
                    <a:pt x="2" y="46"/>
                    <a:pt x="2" y="46"/>
                  </a:cubicBezTo>
                  <a:cubicBezTo>
                    <a:pt x="0" y="43"/>
                    <a:pt x="0" y="43"/>
                    <a:pt x="0" y="4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2" name="Freeform 28"/>
            <p:cNvSpPr>
              <a:spLocks noEditPoints="1"/>
            </p:cNvSpPr>
            <p:nvPr/>
          </p:nvSpPr>
          <p:spPr bwMode="auto">
            <a:xfrm>
              <a:off x="1541" y="1734"/>
              <a:ext cx="422" cy="151"/>
            </a:xfrm>
            <a:custGeom>
              <a:avLst/>
              <a:gdLst>
                <a:gd name="T0" fmla="*/ 2 w 142"/>
                <a:gd name="T1" fmla="*/ 46 h 51"/>
                <a:gd name="T2" fmla="*/ 2 w 142"/>
                <a:gd name="T3" fmla="*/ 46 h 51"/>
                <a:gd name="T4" fmla="*/ 3 w 142"/>
                <a:gd name="T5" fmla="*/ 43 h 51"/>
                <a:gd name="T6" fmla="*/ 4 w 142"/>
                <a:gd name="T7" fmla="*/ 42 h 51"/>
                <a:gd name="T8" fmla="*/ 6 w 142"/>
                <a:gd name="T9" fmla="*/ 41 h 51"/>
                <a:gd name="T10" fmla="*/ 17 w 142"/>
                <a:gd name="T11" fmla="*/ 36 h 51"/>
                <a:gd name="T12" fmla="*/ 50 w 142"/>
                <a:gd name="T13" fmla="*/ 22 h 51"/>
                <a:gd name="T14" fmla="*/ 110 w 142"/>
                <a:gd name="T15" fmla="*/ 0 h 51"/>
                <a:gd name="T16" fmla="*/ 112 w 142"/>
                <a:gd name="T17" fmla="*/ 0 h 51"/>
                <a:gd name="T18" fmla="*/ 140 w 142"/>
                <a:gd name="T19" fmla="*/ 5 h 51"/>
                <a:gd name="T20" fmla="*/ 140 w 142"/>
                <a:gd name="T21" fmla="*/ 13 h 51"/>
                <a:gd name="T22" fmla="*/ 138 w 142"/>
                <a:gd name="T23" fmla="*/ 13 h 51"/>
                <a:gd name="T24" fmla="*/ 138 w 142"/>
                <a:gd name="T25" fmla="*/ 13 h 51"/>
                <a:gd name="T26" fmla="*/ 138 w 142"/>
                <a:gd name="T27" fmla="*/ 13 h 51"/>
                <a:gd name="T28" fmla="*/ 138 w 142"/>
                <a:gd name="T29" fmla="*/ 13 h 51"/>
                <a:gd name="T30" fmla="*/ 137 w 142"/>
                <a:gd name="T31" fmla="*/ 12 h 51"/>
                <a:gd name="T32" fmla="*/ 136 w 142"/>
                <a:gd name="T33" fmla="*/ 12 h 51"/>
                <a:gd name="T34" fmla="*/ 130 w 142"/>
                <a:gd name="T35" fmla="*/ 10 h 51"/>
                <a:gd name="T36" fmla="*/ 112 w 142"/>
                <a:gd name="T37" fmla="*/ 8 h 51"/>
                <a:gd name="T38" fmla="*/ 112 w 142"/>
                <a:gd name="T39" fmla="*/ 8 h 51"/>
                <a:gd name="T40" fmla="*/ 110 w 142"/>
                <a:gd name="T41" fmla="*/ 8 h 51"/>
                <a:gd name="T42" fmla="*/ 53 w 142"/>
                <a:gd name="T43" fmla="*/ 29 h 51"/>
                <a:gd name="T44" fmla="*/ 6 w 142"/>
                <a:gd name="T45" fmla="*/ 50 h 51"/>
                <a:gd name="T46" fmla="*/ 4 w 142"/>
                <a:gd name="T47" fmla="*/ 51 h 51"/>
                <a:gd name="T48" fmla="*/ 6 w 142"/>
                <a:gd name="T49" fmla="*/ 46 h 51"/>
                <a:gd name="T50" fmla="*/ 52 w 142"/>
                <a:gd name="T51" fmla="*/ 26 h 51"/>
                <a:gd name="T52" fmla="*/ 64 w 142"/>
                <a:gd name="T53" fmla="*/ 20 h 51"/>
                <a:gd name="T54" fmla="*/ 52 w 142"/>
                <a:gd name="T55" fmla="*/ 26 h 51"/>
                <a:gd name="T56" fmla="*/ 6 w 142"/>
                <a:gd name="T57" fmla="*/ 46 h 51"/>
                <a:gd name="T58" fmla="*/ 131 w 142"/>
                <a:gd name="T59" fmla="*/ 6 h 51"/>
                <a:gd name="T60" fmla="*/ 137 w 142"/>
                <a:gd name="T61" fmla="*/ 8 h 51"/>
                <a:gd name="T62" fmla="*/ 125 w 142"/>
                <a:gd name="T63" fmla="*/ 5 h 51"/>
                <a:gd name="T64" fmla="*/ 131 w 142"/>
                <a:gd name="T65" fmla="*/ 6 h 51"/>
                <a:gd name="T66" fmla="*/ 112 w 142"/>
                <a:gd name="T67" fmla="*/ 4 h 51"/>
                <a:gd name="T68" fmla="*/ 112 w 142"/>
                <a:gd name="T69" fmla="*/ 4 h 51"/>
                <a:gd name="T70" fmla="*/ 112 w 142"/>
                <a:gd name="T71" fmla="*/ 4 h 51"/>
                <a:gd name="T72" fmla="*/ 110 w 142"/>
                <a:gd name="T73"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2" h="51">
                  <a:moveTo>
                    <a:pt x="3" y="49"/>
                  </a:moveTo>
                  <a:cubicBezTo>
                    <a:pt x="2" y="46"/>
                    <a:pt x="2" y="46"/>
                    <a:pt x="2" y="46"/>
                  </a:cubicBezTo>
                  <a:cubicBezTo>
                    <a:pt x="3" y="45"/>
                    <a:pt x="3" y="45"/>
                    <a:pt x="3" y="45"/>
                  </a:cubicBezTo>
                  <a:cubicBezTo>
                    <a:pt x="2" y="46"/>
                    <a:pt x="2" y="46"/>
                    <a:pt x="2" y="46"/>
                  </a:cubicBezTo>
                  <a:cubicBezTo>
                    <a:pt x="0" y="43"/>
                    <a:pt x="0" y="43"/>
                    <a:pt x="0" y="43"/>
                  </a:cubicBezTo>
                  <a:cubicBezTo>
                    <a:pt x="3" y="43"/>
                    <a:pt x="3" y="43"/>
                    <a:pt x="3" y="43"/>
                  </a:cubicBezTo>
                  <a:cubicBezTo>
                    <a:pt x="3" y="43"/>
                    <a:pt x="3" y="43"/>
                    <a:pt x="4" y="42"/>
                  </a:cubicBezTo>
                  <a:cubicBezTo>
                    <a:pt x="4" y="42"/>
                    <a:pt x="4" y="42"/>
                    <a:pt x="4" y="42"/>
                  </a:cubicBezTo>
                  <a:cubicBezTo>
                    <a:pt x="4" y="42"/>
                    <a:pt x="5" y="42"/>
                    <a:pt x="6" y="41"/>
                  </a:cubicBezTo>
                  <a:cubicBezTo>
                    <a:pt x="6" y="41"/>
                    <a:pt x="6" y="41"/>
                    <a:pt x="6" y="41"/>
                  </a:cubicBezTo>
                  <a:cubicBezTo>
                    <a:pt x="9" y="40"/>
                    <a:pt x="13" y="38"/>
                    <a:pt x="17" y="36"/>
                  </a:cubicBezTo>
                  <a:cubicBezTo>
                    <a:pt x="17" y="36"/>
                    <a:pt x="17" y="36"/>
                    <a:pt x="17" y="36"/>
                  </a:cubicBezTo>
                  <a:cubicBezTo>
                    <a:pt x="26" y="32"/>
                    <a:pt x="38" y="27"/>
                    <a:pt x="50" y="22"/>
                  </a:cubicBezTo>
                  <a:cubicBezTo>
                    <a:pt x="50" y="22"/>
                    <a:pt x="50" y="22"/>
                    <a:pt x="50" y="22"/>
                  </a:cubicBezTo>
                  <a:cubicBezTo>
                    <a:pt x="75" y="11"/>
                    <a:pt x="100" y="1"/>
                    <a:pt x="110" y="0"/>
                  </a:cubicBezTo>
                  <a:cubicBezTo>
                    <a:pt x="110" y="0"/>
                    <a:pt x="110" y="0"/>
                    <a:pt x="110" y="0"/>
                  </a:cubicBezTo>
                  <a:cubicBezTo>
                    <a:pt x="110" y="0"/>
                    <a:pt x="111" y="0"/>
                    <a:pt x="112" y="0"/>
                  </a:cubicBezTo>
                  <a:cubicBezTo>
                    <a:pt x="112" y="0"/>
                    <a:pt x="112" y="0"/>
                    <a:pt x="112" y="0"/>
                  </a:cubicBezTo>
                  <a:cubicBezTo>
                    <a:pt x="127" y="0"/>
                    <a:pt x="140" y="5"/>
                    <a:pt x="140" y="5"/>
                  </a:cubicBezTo>
                  <a:cubicBezTo>
                    <a:pt x="140" y="5"/>
                    <a:pt x="140" y="5"/>
                    <a:pt x="140" y="5"/>
                  </a:cubicBezTo>
                  <a:cubicBezTo>
                    <a:pt x="142" y="6"/>
                    <a:pt x="142" y="6"/>
                    <a:pt x="142" y="6"/>
                  </a:cubicBezTo>
                  <a:cubicBezTo>
                    <a:pt x="140" y="13"/>
                    <a:pt x="140" y="13"/>
                    <a:pt x="140"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8" y="13"/>
                    <a:pt x="138" y="13"/>
                  </a:cubicBezTo>
                  <a:cubicBezTo>
                    <a:pt x="138" y="13"/>
                    <a:pt x="137" y="12"/>
                    <a:pt x="137" y="12"/>
                  </a:cubicBezTo>
                  <a:cubicBezTo>
                    <a:pt x="137" y="12"/>
                    <a:pt x="137" y="12"/>
                    <a:pt x="137" y="12"/>
                  </a:cubicBezTo>
                  <a:cubicBezTo>
                    <a:pt x="137" y="12"/>
                    <a:pt x="136" y="12"/>
                    <a:pt x="136" y="12"/>
                  </a:cubicBezTo>
                  <a:cubicBezTo>
                    <a:pt x="136" y="12"/>
                    <a:pt x="136" y="12"/>
                    <a:pt x="136" y="12"/>
                  </a:cubicBezTo>
                  <a:cubicBezTo>
                    <a:pt x="134" y="11"/>
                    <a:pt x="132" y="11"/>
                    <a:pt x="130" y="10"/>
                  </a:cubicBezTo>
                  <a:cubicBezTo>
                    <a:pt x="130" y="10"/>
                    <a:pt x="130" y="10"/>
                    <a:pt x="130" y="10"/>
                  </a:cubicBezTo>
                  <a:cubicBezTo>
                    <a:pt x="125" y="9"/>
                    <a:pt x="119" y="8"/>
                    <a:pt x="112" y="8"/>
                  </a:cubicBezTo>
                  <a:cubicBezTo>
                    <a:pt x="112" y="8"/>
                    <a:pt x="112" y="8"/>
                    <a:pt x="112" y="8"/>
                  </a:cubicBezTo>
                  <a:cubicBezTo>
                    <a:pt x="112" y="8"/>
                    <a:pt x="112" y="8"/>
                    <a:pt x="112" y="8"/>
                  </a:cubicBezTo>
                  <a:cubicBezTo>
                    <a:pt x="112" y="8"/>
                    <a:pt x="112" y="8"/>
                    <a:pt x="112" y="8"/>
                  </a:cubicBezTo>
                  <a:cubicBezTo>
                    <a:pt x="111" y="8"/>
                    <a:pt x="111" y="8"/>
                    <a:pt x="110" y="8"/>
                  </a:cubicBezTo>
                  <a:cubicBezTo>
                    <a:pt x="110" y="8"/>
                    <a:pt x="110" y="8"/>
                    <a:pt x="110" y="8"/>
                  </a:cubicBezTo>
                  <a:cubicBezTo>
                    <a:pt x="105" y="8"/>
                    <a:pt x="77" y="19"/>
                    <a:pt x="53" y="29"/>
                  </a:cubicBezTo>
                  <a:cubicBezTo>
                    <a:pt x="53" y="29"/>
                    <a:pt x="53" y="29"/>
                    <a:pt x="53" y="29"/>
                  </a:cubicBezTo>
                  <a:cubicBezTo>
                    <a:pt x="29" y="40"/>
                    <a:pt x="6" y="50"/>
                    <a:pt x="6" y="50"/>
                  </a:cubicBezTo>
                  <a:cubicBezTo>
                    <a:pt x="6" y="50"/>
                    <a:pt x="6" y="50"/>
                    <a:pt x="6" y="50"/>
                  </a:cubicBezTo>
                  <a:cubicBezTo>
                    <a:pt x="4" y="51"/>
                    <a:pt x="4" y="51"/>
                    <a:pt x="4" y="51"/>
                  </a:cubicBezTo>
                  <a:cubicBezTo>
                    <a:pt x="3" y="49"/>
                    <a:pt x="3" y="49"/>
                    <a:pt x="3" y="49"/>
                  </a:cubicBezTo>
                  <a:close/>
                  <a:moveTo>
                    <a:pt x="6" y="46"/>
                  </a:moveTo>
                  <a:cubicBezTo>
                    <a:pt x="12" y="43"/>
                    <a:pt x="31" y="34"/>
                    <a:pt x="52" y="26"/>
                  </a:cubicBezTo>
                  <a:cubicBezTo>
                    <a:pt x="52" y="26"/>
                    <a:pt x="52" y="26"/>
                    <a:pt x="52" y="26"/>
                  </a:cubicBezTo>
                  <a:cubicBezTo>
                    <a:pt x="56" y="24"/>
                    <a:pt x="60" y="22"/>
                    <a:pt x="64" y="20"/>
                  </a:cubicBezTo>
                  <a:cubicBezTo>
                    <a:pt x="64" y="20"/>
                    <a:pt x="64" y="20"/>
                    <a:pt x="64" y="20"/>
                  </a:cubicBezTo>
                  <a:cubicBezTo>
                    <a:pt x="60" y="22"/>
                    <a:pt x="56" y="24"/>
                    <a:pt x="52" y="26"/>
                  </a:cubicBezTo>
                  <a:cubicBezTo>
                    <a:pt x="52" y="26"/>
                    <a:pt x="52" y="26"/>
                    <a:pt x="52" y="26"/>
                  </a:cubicBezTo>
                  <a:cubicBezTo>
                    <a:pt x="31" y="34"/>
                    <a:pt x="12" y="43"/>
                    <a:pt x="6" y="46"/>
                  </a:cubicBezTo>
                  <a:cubicBezTo>
                    <a:pt x="6" y="46"/>
                    <a:pt x="6" y="46"/>
                    <a:pt x="6" y="46"/>
                  </a:cubicBezTo>
                  <a:cubicBezTo>
                    <a:pt x="6" y="46"/>
                    <a:pt x="6" y="46"/>
                    <a:pt x="6" y="46"/>
                  </a:cubicBezTo>
                  <a:close/>
                  <a:moveTo>
                    <a:pt x="131" y="6"/>
                  </a:moveTo>
                  <a:cubicBezTo>
                    <a:pt x="133" y="7"/>
                    <a:pt x="136" y="8"/>
                    <a:pt x="137" y="8"/>
                  </a:cubicBezTo>
                  <a:cubicBezTo>
                    <a:pt x="137" y="8"/>
                    <a:pt x="137" y="8"/>
                    <a:pt x="137" y="8"/>
                  </a:cubicBezTo>
                  <a:cubicBezTo>
                    <a:pt x="137" y="8"/>
                    <a:pt x="137" y="8"/>
                    <a:pt x="137" y="8"/>
                  </a:cubicBezTo>
                  <a:cubicBezTo>
                    <a:pt x="135" y="7"/>
                    <a:pt x="130" y="6"/>
                    <a:pt x="125" y="5"/>
                  </a:cubicBezTo>
                  <a:cubicBezTo>
                    <a:pt x="125" y="5"/>
                    <a:pt x="125" y="5"/>
                    <a:pt x="125" y="5"/>
                  </a:cubicBezTo>
                  <a:cubicBezTo>
                    <a:pt x="127" y="6"/>
                    <a:pt x="129" y="6"/>
                    <a:pt x="131" y="6"/>
                  </a:cubicBezTo>
                  <a:close/>
                  <a:moveTo>
                    <a:pt x="110" y="4"/>
                  </a:moveTo>
                  <a:cubicBezTo>
                    <a:pt x="111" y="4"/>
                    <a:pt x="112" y="4"/>
                    <a:pt x="112" y="4"/>
                  </a:cubicBezTo>
                  <a:cubicBezTo>
                    <a:pt x="112" y="4"/>
                    <a:pt x="112" y="4"/>
                    <a:pt x="112" y="4"/>
                  </a:cubicBezTo>
                  <a:cubicBezTo>
                    <a:pt x="112" y="4"/>
                    <a:pt x="112" y="4"/>
                    <a:pt x="112" y="4"/>
                  </a:cubicBezTo>
                  <a:cubicBezTo>
                    <a:pt x="112" y="4"/>
                    <a:pt x="112" y="4"/>
                    <a:pt x="112" y="4"/>
                  </a:cubicBezTo>
                  <a:cubicBezTo>
                    <a:pt x="112" y="4"/>
                    <a:pt x="112" y="4"/>
                    <a:pt x="112" y="4"/>
                  </a:cubicBezTo>
                  <a:cubicBezTo>
                    <a:pt x="112" y="4"/>
                    <a:pt x="112" y="4"/>
                    <a:pt x="112" y="4"/>
                  </a:cubicBezTo>
                  <a:cubicBezTo>
                    <a:pt x="112" y="4"/>
                    <a:pt x="111" y="4"/>
                    <a:pt x="11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3" name="Freeform 29"/>
            <p:cNvSpPr/>
            <p:nvPr/>
          </p:nvSpPr>
          <p:spPr bwMode="auto">
            <a:xfrm>
              <a:off x="1149" y="1497"/>
              <a:ext cx="219" cy="350"/>
            </a:xfrm>
            <a:custGeom>
              <a:avLst/>
              <a:gdLst>
                <a:gd name="T0" fmla="*/ 70 w 74"/>
                <a:gd name="T1" fmla="*/ 117 h 118"/>
                <a:gd name="T2" fmla="*/ 70 w 74"/>
                <a:gd name="T3" fmla="*/ 115 h 118"/>
                <a:gd name="T4" fmla="*/ 70 w 74"/>
                <a:gd name="T5" fmla="*/ 115 h 118"/>
                <a:gd name="T6" fmla="*/ 35 w 74"/>
                <a:gd name="T7" fmla="*/ 35 h 118"/>
                <a:gd name="T8" fmla="*/ 35 w 74"/>
                <a:gd name="T9" fmla="*/ 35 h 118"/>
                <a:gd name="T10" fmla="*/ 0 w 74"/>
                <a:gd name="T11" fmla="*/ 4 h 118"/>
                <a:gd name="T12" fmla="*/ 0 w 74"/>
                <a:gd name="T13" fmla="*/ 4 h 118"/>
                <a:gd name="T14" fmla="*/ 0 w 74"/>
                <a:gd name="T15" fmla="*/ 4 h 118"/>
                <a:gd name="T16" fmla="*/ 3 w 74"/>
                <a:gd name="T17" fmla="*/ 0 h 118"/>
                <a:gd name="T18" fmla="*/ 74 w 74"/>
                <a:gd name="T19" fmla="*/ 115 h 118"/>
                <a:gd name="T20" fmla="*/ 74 w 74"/>
                <a:gd name="T21" fmla="*/ 115 h 118"/>
                <a:gd name="T22" fmla="*/ 74 w 74"/>
                <a:gd name="T23" fmla="*/ 118 h 118"/>
                <a:gd name="T24" fmla="*/ 74 w 74"/>
                <a:gd name="T25" fmla="*/ 118 h 118"/>
                <a:gd name="T26" fmla="*/ 70 w 74"/>
                <a:gd name="T27" fmla="*/ 117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118">
                  <a:moveTo>
                    <a:pt x="70" y="117"/>
                  </a:moveTo>
                  <a:cubicBezTo>
                    <a:pt x="70" y="117"/>
                    <a:pt x="70" y="116"/>
                    <a:pt x="70" y="115"/>
                  </a:cubicBezTo>
                  <a:cubicBezTo>
                    <a:pt x="70" y="115"/>
                    <a:pt x="70" y="115"/>
                    <a:pt x="70" y="115"/>
                  </a:cubicBezTo>
                  <a:cubicBezTo>
                    <a:pt x="70" y="82"/>
                    <a:pt x="53" y="55"/>
                    <a:pt x="35" y="35"/>
                  </a:cubicBezTo>
                  <a:cubicBezTo>
                    <a:pt x="35" y="35"/>
                    <a:pt x="35" y="35"/>
                    <a:pt x="35" y="35"/>
                  </a:cubicBezTo>
                  <a:cubicBezTo>
                    <a:pt x="18" y="15"/>
                    <a:pt x="0" y="4"/>
                    <a:pt x="0" y="4"/>
                  </a:cubicBezTo>
                  <a:cubicBezTo>
                    <a:pt x="0" y="4"/>
                    <a:pt x="0" y="4"/>
                    <a:pt x="0" y="4"/>
                  </a:cubicBezTo>
                  <a:cubicBezTo>
                    <a:pt x="0" y="4"/>
                    <a:pt x="0" y="4"/>
                    <a:pt x="0" y="4"/>
                  </a:cubicBezTo>
                  <a:cubicBezTo>
                    <a:pt x="3" y="0"/>
                    <a:pt x="3" y="0"/>
                    <a:pt x="3" y="0"/>
                  </a:cubicBezTo>
                  <a:cubicBezTo>
                    <a:pt x="3" y="0"/>
                    <a:pt x="74" y="47"/>
                    <a:pt x="74" y="115"/>
                  </a:cubicBezTo>
                  <a:cubicBezTo>
                    <a:pt x="74" y="115"/>
                    <a:pt x="74" y="115"/>
                    <a:pt x="74" y="115"/>
                  </a:cubicBezTo>
                  <a:cubicBezTo>
                    <a:pt x="74" y="116"/>
                    <a:pt x="74" y="117"/>
                    <a:pt x="74" y="118"/>
                  </a:cubicBezTo>
                  <a:cubicBezTo>
                    <a:pt x="74" y="118"/>
                    <a:pt x="74" y="118"/>
                    <a:pt x="74" y="118"/>
                  </a:cubicBezTo>
                  <a:cubicBezTo>
                    <a:pt x="70" y="117"/>
                    <a:pt x="70" y="117"/>
                    <a:pt x="70" y="1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4" name="Freeform 30"/>
            <p:cNvSpPr>
              <a:spLocks noEditPoints="1"/>
            </p:cNvSpPr>
            <p:nvPr/>
          </p:nvSpPr>
          <p:spPr bwMode="auto">
            <a:xfrm>
              <a:off x="1146" y="1485"/>
              <a:ext cx="228" cy="368"/>
            </a:xfrm>
            <a:custGeom>
              <a:avLst/>
              <a:gdLst>
                <a:gd name="T0" fmla="*/ 71 w 77"/>
                <a:gd name="T1" fmla="*/ 123 h 124"/>
                <a:gd name="T2" fmla="*/ 73 w 77"/>
                <a:gd name="T3" fmla="*/ 122 h 124"/>
                <a:gd name="T4" fmla="*/ 71 w 77"/>
                <a:gd name="T5" fmla="*/ 123 h 124"/>
                <a:gd name="T6" fmla="*/ 69 w 77"/>
                <a:gd name="T7" fmla="*/ 121 h 124"/>
                <a:gd name="T8" fmla="*/ 69 w 77"/>
                <a:gd name="T9" fmla="*/ 119 h 124"/>
                <a:gd name="T10" fmla="*/ 35 w 77"/>
                <a:gd name="T11" fmla="*/ 40 h 124"/>
                <a:gd name="T12" fmla="*/ 0 w 77"/>
                <a:gd name="T13" fmla="*/ 9 h 124"/>
                <a:gd name="T14" fmla="*/ 1 w 77"/>
                <a:gd name="T15" fmla="*/ 10 h 124"/>
                <a:gd name="T16" fmla="*/ 1 w 77"/>
                <a:gd name="T17" fmla="*/ 7 h 124"/>
                <a:gd name="T18" fmla="*/ 4 w 77"/>
                <a:gd name="T19" fmla="*/ 0 h 124"/>
                <a:gd name="T20" fmla="*/ 6 w 77"/>
                <a:gd name="T21" fmla="*/ 3 h 124"/>
                <a:gd name="T22" fmla="*/ 8 w 77"/>
                <a:gd name="T23" fmla="*/ 5 h 124"/>
                <a:gd name="T24" fmla="*/ 16 w 77"/>
                <a:gd name="T25" fmla="*/ 11 h 124"/>
                <a:gd name="T26" fmla="*/ 41 w 77"/>
                <a:gd name="T27" fmla="*/ 35 h 124"/>
                <a:gd name="T28" fmla="*/ 77 w 77"/>
                <a:gd name="T29" fmla="*/ 119 h 124"/>
                <a:gd name="T30" fmla="*/ 77 w 77"/>
                <a:gd name="T31" fmla="*/ 122 h 124"/>
                <a:gd name="T32" fmla="*/ 77 w 77"/>
                <a:gd name="T33" fmla="*/ 124 h 124"/>
                <a:gd name="T34" fmla="*/ 73 w 77"/>
                <a:gd name="T35" fmla="*/ 120 h 124"/>
                <a:gd name="T36" fmla="*/ 73 w 77"/>
                <a:gd name="T37" fmla="*/ 119 h 124"/>
                <a:gd name="T38" fmla="*/ 73 w 77"/>
                <a:gd name="T39" fmla="*/ 112 h 124"/>
                <a:gd name="T40" fmla="*/ 73 w 77"/>
                <a:gd name="T41" fmla="*/ 119 h 124"/>
                <a:gd name="T42" fmla="*/ 73 w 77"/>
                <a:gd name="T43" fmla="*/ 120 h 124"/>
                <a:gd name="T44" fmla="*/ 73 w 77"/>
                <a:gd name="T45" fmla="*/ 120 h 124"/>
                <a:gd name="T46" fmla="*/ 55 w 77"/>
                <a:gd name="T47" fmla="*/ 60 h 124"/>
                <a:gd name="T48" fmla="*/ 55 w 77"/>
                <a:gd name="T49" fmla="*/ 60 h 124"/>
                <a:gd name="T50" fmla="*/ 54 w 77"/>
                <a:gd name="T51" fmla="*/ 59 h 124"/>
                <a:gd name="T52" fmla="*/ 54 w 77"/>
                <a:gd name="T53" fmla="*/ 59 h 124"/>
                <a:gd name="T54" fmla="*/ 54 w 77"/>
                <a:gd name="T55" fmla="*/ 59 h 124"/>
                <a:gd name="T56" fmla="*/ 24 w 77"/>
                <a:gd name="T57" fmla="*/ 24 h 124"/>
                <a:gd name="T58" fmla="*/ 38 w 77"/>
                <a:gd name="T59" fmla="*/ 38 h 124"/>
                <a:gd name="T60" fmla="*/ 6 w 77"/>
                <a:gd name="T61" fmla="*/ 8 h 124"/>
                <a:gd name="T62" fmla="*/ 5 w 77"/>
                <a:gd name="T63" fmla="*/ 8 h 124"/>
                <a:gd name="T64" fmla="*/ 6 w 77"/>
                <a:gd name="T65" fmla="*/ 8 h 124"/>
                <a:gd name="T66" fmla="*/ 1 w 77"/>
                <a:gd name="T67" fmla="*/ 9 h 124"/>
                <a:gd name="T68" fmla="*/ 0 w 77"/>
                <a:gd name="T69" fmla="*/ 9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7" h="124">
                  <a:moveTo>
                    <a:pt x="75" y="124"/>
                  </a:moveTo>
                  <a:cubicBezTo>
                    <a:pt x="71" y="123"/>
                    <a:pt x="71" y="123"/>
                    <a:pt x="71" y="123"/>
                  </a:cubicBezTo>
                  <a:cubicBezTo>
                    <a:pt x="71" y="121"/>
                    <a:pt x="71" y="121"/>
                    <a:pt x="71" y="121"/>
                  </a:cubicBezTo>
                  <a:cubicBezTo>
                    <a:pt x="73" y="122"/>
                    <a:pt x="73" y="122"/>
                    <a:pt x="73" y="122"/>
                  </a:cubicBezTo>
                  <a:cubicBezTo>
                    <a:pt x="71" y="121"/>
                    <a:pt x="71" y="121"/>
                    <a:pt x="71" y="121"/>
                  </a:cubicBezTo>
                  <a:cubicBezTo>
                    <a:pt x="71" y="123"/>
                    <a:pt x="71" y="123"/>
                    <a:pt x="71" y="123"/>
                  </a:cubicBezTo>
                  <a:cubicBezTo>
                    <a:pt x="69" y="123"/>
                    <a:pt x="69" y="123"/>
                    <a:pt x="69" y="123"/>
                  </a:cubicBezTo>
                  <a:cubicBezTo>
                    <a:pt x="69" y="121"/>
                    <a:pt x="69" y="121"/>
                    <a:pt x="69" y="121"/>
                  </a:cubicBezTo>
                  <a:cubicBezTo>
                    <a:pt x="69" y="120"/>
                    <a:pt x="69" y="120"/>
                    <a:pt x="69" y="119"/>
                  </a:cubicBezTo>
                  <a:cubicBezTo>
                    <a:pt x="69" y="119"/>
                    <a:pt x="69" y="119"/>
                    <a:pt x="69" y="119"/>
                  </a:cubicBezTo>
                  <a:cubicBezTo>
                    <a:pt x="69" y="119"/>
                    <a:pt x="69" y="119"/>
                    <a:pt x="69" y="119"/>
                  </a:cubicBezTo>
                  <a:cubicBezTo>
                    <a:pt x="69" y="87"/>
                    <a:pt x="52" y="60"/>
                    <a:pt x="35" y="40"/>
                  </a:cubicBezTo>
                  <a:cubicBezTo>
                    <a:pt x="35" y="40"/>
                    <a:pt x="35" y="40"/>
                    <a:pt x="35" y="40"/>
                  </a:cubicBezTo>
                  <a:cubicBezTo>
                    <a:pt x="18" y="22"/>
                    <a:pt x="2" y="10"/>
                    <a:pt x="0" y="9"/>
                  </a:cubicBezTo>
                  <a:cubicBezTo>
                    <a:pt x="0" y="9"/>
                    <a:pt x="0" y="9"/>
                    <a:pt x="0" y="9"/>
                  </a:cubicBezTo>
                  <a:cubicBezTo>
                    <a:pt x="0" y="9"/>
                    <a:pt x="0" y="9"/>
                    <a:pt x="1" y="10"/>
                  </a:cubicBezTo>
                  <a:cubicBezTo>
                    <a:pt x="1" y="10"/>
                    <a:pt x="1" y="10"/>
                    <a:pt x="1" y="10"/>
                  </a:cubicBezTo>
                  <a:cubicBezTo>
                    <a:pt x="1" y="7"/>
                    <a:pt x="1" y="7"/>
                    <a:pt x="1" y="7"/>
                  </a:cubicBezTo>
                  <a:cubicBezTo>
                    <a:pt x="0" y="7"/>
                    <a:pt x="0" y="7"/>
                    <a:pt x="0" y="7"/>
                  </a:cubicBezTo>
                  <a:cubicBezTo>
                    <a:pt x="4" y="0"/>
                    <a:pt x="4" y="0"/>
                    <a:pt x="4" y="0"/>
                  </a:cubicBezTo>
                  <a:cubicBezTo>
                    <a:pt x="5" y="3"/>
                    <a:pt x="5" y="3"/>
                    <a:pt x="5" y="3"/>
                  </a:cubicBezTo>
                  <a:cubicBezTo>
                    <a:pt x="5" y="3"/>
                    <a:pt x="5" y="3"/>
                    <a:pt x="6" y="3"/>
                  </a:cubicBezTo>
                  <a:cubicBezTo>
                    <a:pt x="6" y="3"/>
                    <a:pt x="6" y="3"/>
                    <a:pt x="6" y="3"/>
                  </a:cubicBezTo>
                  <a:cubicBezTo>
                    <a:pt x="6" y="4"/>
                    <a:pt x="7" y="4"/>
                    <a:pt x="8" y="5"/>
                  </a:cubicBezTo>
                  <a:cubicBezTo>
                    <a:pt x="8" y="5"/>
                    <a:pt x="8" y="5"/>
                    <a:pt x="8" y="5"/>
                  </a:cubicBezTo>
                  <a:cubicBezTo>
                    <a:pt x="10" y="6"/>
                    <a:pt x="13" y="8"/>
                    <a:pt x="16" y="11"/>
                  </a:cubicBezTo>
                  <a:cubicBezTo>
                    <a:pt x="16" y="11"/>
                    <a:pt x="16" y="11"/>
                    <a:pt x="16" y="11"/>
                  </a:cubicBezTo>
                  <a:cubicBezTo>
                    <a:pt x="23" y="17"/>
                    <a:pt x="32" y="25"/>
                    <a:pt x="41" y="35"/>
                  </a:cubicBezTo>
                  <a:cubicBezTo>
                    <a:pt x="41" y="35"/>
                    <a:pt x="41" y="35"/>
                    <a:pt x="41" y="35"/>
                  </a:cubicBezTo>
                  <a:cubicBezTo>
                    <a:pt x="59" y="55"/>
                    <a:pt x="77" y="84"/>
                    <a:pt x="77" y="119"/>
                  </a:cubicBezTo>
                  <a:cubicBezTo>
                    <a:pt x="77" y="119"/>
                    <a:pt x="77" y="119"/>
                    <a:pt x="77" y="119"/>
                  </a:cubicBezTo>
                  <a:cubicBezTo>
                    <a:pt x="77" y="120"/>
                    <a:pt x="77" y="121"/>
                    <a:pt x="77" y="122"/>
                  </a:cubicBezTo>
                  <a:cubicBezTo>
                    <a:pt x="77" y="122"/>
                    <a:pt x="77" y="122"/>
                    <a:pt x="77" y="122"/>
                  </a:cubicBezTo>
                  <a:cubicBezTo>
                    <a:pt x="77" y="124"/>
                    <a:pt x="77" y="124"/>
                    <a:pt x="77" y="124"/>
                  </a:cubicBezTo>
                  <a:cubicBezTo>
                    <a:pt x="75" y="124"/>
                    <a:pt x="75" y="124"/>
                    <a:pt x="75" y="124"/>
                  </a:cubicBezTo>
                  <a:close/>
                  <a:moveTo>
                    <a:pt x="73" y="120"/>
                  </a:moveTo>
                  <a:cubicBezTo>
                    <a:pt x="73" y="119"/>
                    <a:pt x="73" y="119"/>
                    <a:pt x="73" y="119"/>
                  </a:cubicBezTo>
                  <a:cubicBezTo>
                    <a:pt x="73" y="119"/>
                    <a:pt x="73" y="119"/>
                    <a:pt x="73" y="119"/>
                  </a:cubicBezTo>
                  <a:cubicBezTo>
                    <a:pt x="73" y="117"/>
                    <a:pt x="73" y="115"/>
                    <a:pt x="73" y="112"/>
                  </a:cubicBezTo>
                  <a:cubicBezTo>
                    <a:pt x="73" y="112"/>
                    <a:pt x="73" y="112"/>
                    <a:pt x="73" y="112"/>
                  </a:cubicBezTo>
                  <a:cubicBezTo>
                    <a:pt x="73" y="115"/>
                    <a:pt x="73" y="117"/>
                    <a:pt x="73" y="119"/>
                  </a:cubicBezTo>
                  <a:cubicBezTo>
                    <a:pt x="73" y="119"/>
                    <a:pt x="73" y="119"/>
                    <a:pt x="73" y="119"/>
                  </a:cubicBezTo>
                  <a:cubicBezTo>
                    <a:pt x="73" y="119"/>
                    <a:pt x="73" y="119"/>
                    <a:pt x="73" y="119"/>
                  </a:cubicBezTo>
                  <a:cubicBezTo>
                    <a:pt x="73" y="119"/>
                    <a:pt x="73" y="119"/>
                    <a:pt x="73" y="120"/>
                  </a:cubicBezTo>
                  <a:cubicBezTo>
                    <a:pt x="73" y="120"/>
                    <a:pt x="73" y="120"/>
                    <a:pt x="73" y="120"/>
                  </a:cubicBezTo>
                  <a:cubicBezTo>
                    <a:pt x="73" y="120"/>
                    <a:pt x="73" y="120"/>
                    <a:pt x="73" y="120"/>
                  </a:cubicBezTo>
                  <a:close/>
                  <a:moveTo>
                    <a:pt x="55" y="60"/>
                  </a:moveTo>
                  <a:cubicBezTo>
                    <a:pt x="55" y="60"/>
                    <a:pt x="55" y="60"/>
                    <a:pt x="55" y="60"/>
                  </a:cubicBezTo>
                  <a:cubicBezTo>
                    <a:pt x="55" y="60"/>
                    <a:pt x="55" y="60"/>
                    <a:pt x="55" y="60"/>
                  </a:cubicBezTo>
                  <a:cubicBezTo>
                    <a:pt x="55" y="60"/>
                    <a:pt x="55" y="60"/>
                    <a:pt x="55" y="60"/>
                  </a:cubicBezTo>
                  <a:close/>
                  <a:moveTo>
                    <a:pt x="54" y="59"/>
                  </a:moveTo>
                  <a:cubicBezTo>
                    <a:pt x="54" y="59"/>
                    <a:pt x="54" y="59"/>
                    <a:pt x="54" y="59"/>
                  </a:cubicBezTo>
                  <a:cubicBezTo>
                    <a:pt x="54" y="59"/>
                    <a:pt x="54" y="59"/>
                    <a:pt x="54" y="59"/>
                  </a:cubicBezTo>
                  <a:cubicBezTo>
                    <a:pt x="54" y="59"/>
                    <a:pt x="54" y="59"/>
                    <a:pt x="54" y="59"/>
                  </a:cubicBezTo>
                  <a:close/>
                  <a:moveTo>
                    <a:pt x="38" y="38"/>
                  </a:moveTo>
                  <a:cubicBezTo>
                    <a:pt x="43" y="44"/>
                    <a:pt x="49" y="51"/>
                    <a:pt x="54" y="59"/>
                  </a:cubicBezTo>
                  <a:cubicBezTo>
                    <a:pt x="54" y="59"/>
                    <a:pt x="54" y="59"/>
                    <a:pt x="54" y="59"/>
                  </a:cubicBezTo>
                  <a:cubicBezTo>
                    <a:pt x="45" y="45"/>
                    <a:pt x="34" y="33"/>
                    <a:pt x="24" y="24"/>
                  </a:cubicBezTo>
                  <a:cubicBezTo>
                    <a:pt x="24" y="24"/>
                    <a:pt x="24" y="24"/>
                    <a:pt x="24" y="24"/>
                  </a:cubicBezTo>
                  <a:cubicBezTo>
                    <a:pt x="29" y="28"/>
                    <a:pt x="33" y="32"/>
                    <a:pt x="38" y="38"/>
                  </a:cubicBezTo>
                  <a:close/>
                  <a:moveTo>
                    <a:pt x="6" y="8"/>
                  </a:moveTo>
                  <a:cubicBezTo>
                    <a:pt x="6" y="8"/>
                    <a:pt x="6" y="8"/>
                    <a:pt x="6" y="8"/>
                  </a:cubicBezTo>
                  <a:cubicBezTo>
                    <a:pt x="6" y="8"/>
                    <a:pt x="6" y="8"/>
                    <a:pt x="6" y="8"/>
                  </a:cubicBezTo>
                  <a:cubicBezTo>
                    <a:pt x="5" y="8"/>
                    <a:pt x="5" y="8"/>
                    <a:pt x="5" y="8"/>
                  </a:cubicBezTo>
                  <a:cubicBezTo>
                    <a:pt x="5" y="8"/>
                    <a:pt x="5" y="8"/>
                    <a:pt x="5" y="8"/>
                  </a:cubicBezTo>
                  <a:cubicBezTo>
                    <a:pt x="5" y="8"/>
                    <a:pt x="5" y="8"/>
                    <a:pt x="6" y="8"/>
                  </a:cubicBezTo>
                  <a:close/>
                  <a:moveTo>
                    <a:pt x="0" y="9"/>
                  </a:moveTo>
                  <a:cubicBezTo>
                    <a:pt x="1" y="9"/>
                    <a:pt x="1" y="9"/>
                    <a:pt x="1" y="9"/>
                  </a:cubicBezTo>
                  <a:cubicBezTo>
                    <a:pt x="0" y="9"/>
                    <a:pt x="0" y="9"/>
                    <a:pt x="0" y="9"/>
                  </a:cubicBezTo>
                  <a:cubicBezTo>
                    <a:pt x="0" y="9"/>
                    <a:pt x="0" y="9"/>
                    <a:pt x="0" y="9"/>
                  </a:cubicBezTo>
                  <a:cubicBezTo>
                    <a:pt x="0" y="9"/>
                    <a:pt x="0" y="9"/>
                    <a:pt x="0"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5" name="Freeform 31"/>
            <p:cNvSpPr/>
            <p:nvPr/>
          </p:nvSpPr>
          <p:spPr bwMode="auto">
            <a:xfrm>
              <a:off x="1178" y="1485"/>
              <a:ext cx="24" cy="54"/>
            </a:xfrm>
            <a:custGeom>
              <a:avLst/>
              <a:gdLst>
                <a:gd name="T0" fmla="*/ 0 w 24"/>
                <a:gd name="T1" fmla="*/ 3 h 54"/>
                <a:gd name="T2" fmla="*/ 12 w 24"/>
                <a:gd name="T3" fmla="*/ 0 h 54"/>
                <a:gd name="T4" fmla="*/ 24 w 24"/>
                <a:gd name="T5" fmla="*/ 51 h 54"/>
                <a:gd name="T6" fmla="*/ 12 w 24"/>
                <a:gd name="T7" fmla="*/ 54 h 54"/>
                <a:gd name="T8" fmla="*/ 0 w 24"/>
                <a:gd name="T9" fmla="*/ 3 h 54"/>
                <a:gd name="T10" fmla="*/ 0 w 24"/>
                <a:gd name="T11" fmla="*/ 3 h 54"/>
              </a:gdLst>
              <a:ahLst/>
              <a:cxnLst>
                <a:cxn ang="0">
                  <a:pos x="T0" y="T1"/>
                </a:cxn>
                <a:cxn ang="0">
                  <a:pos x="T2" y="T3"/>
                </a:cxn>
                <a:cxn ang="0">
                  <a:pos x="T4" y="T5"/>
                </a:cxn>
                <a:cxn ang="0">
                  <a:pos x="T6" y="T7"/>
                </a:cxn>
                <a:cxn ang="0">
                  <a:pos x="T8" y="T9"/>
                </a:cxn>
                <a:cxn ang="0">
                  <a:pos x="T10" y="T11"/>
                </a:cxn>
              </a:cxnLst>
              <a:rect l="0" t="0" r="r" b="b"/>
              <a:pathLst>
                <a:path w="24" h="54">
                  <a:moveTo>
                    <a:pt x="0" y="3"/>
                  </a:moveTo>
                  <a:lnTo>
                    <a:pt x="12" y="0"/>
                  </a:lnTo>
                  <a:lnTo>
                    <a:pt x="24" y="51"/>
                  </a:lnTo>
                  <a:lnTo>
                    <a:pt x="12" y="54"/>
                  </a:lnTo>
                  <a:lnTo>
                    <a:pt x="0" y="3"/>
                  </a:lnTo>
                  <a:lnTo>
                    <a:pt x="0"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6" name="Freeform 32"/>
            <p:cNvSpPr/>
            <p:nvPr/>
          </p:nvSpPr>
          <p:spPr bwMode="auto">
            <a:xfrm>
              <a:off x="1172" y="1480"/>
              <a:ext cx="39" cy="65"/>
            </a:xfrm>
            <a:custGeom>
              <a:avLst/>
              <a:gdLst>
                <a:gd name="T0" fmla="*/ 0 w 39"/>
                <a:gd name="T1" fmla="*/ 8 h 65"/>
                <a:gd name="T2" fmla="*/ 6 w 39"/>
                <a:gd name="T3" fmla="*/ 8 h 65"/>
                <a:gd name="T4" fmla="*/ 9 w 39"/>
                <a:gd name="T5" fmla="*/ 14 h 65"/>
                <a:gd name="T6" fmla="*/ 6 w 39"/>
                <a:gd name="T7" fmla="*/ 8 h 65"/>
                <a:gd name="T8" fmla="*/ 0 w 39"/>
                <a:gd name="T9" fmla="*/ 8 h 65"/>
                <a:gd name="T10" fmla="*/ 0 w 39"/>
                <a:gd name="T11" fmla="*/ 5 h 65"/>
                <a:gd name="T12" fmla="*/ 21 w 39"/>
                <a:gd name="T13" fmla="*/ 0 h 65"/>
                <a:gd name="T14" fmla="*/ 39 w 39"/>
                <a:gd name="T15" fmla="*/ 59 h 65"/>
                <a:gd name="T16" fmla="*/ 15 w 39"/>
                <a:gd name="T17" fmla="*/ 65 h 65"/>
                <a:gd name="T18" fmla="*/ 0 w 39"/>
                <a:gd name="T19" fmla="*/ 8 h 65"/>
                <a:gd name="T20" fmla="*/ 0 w 39"/>
                <a:gd name="T21" fmla="*/ 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65">
                  <a:moveTo>
                    <a:pt x="0" y="8"/>
                  </a:moveTo>
                  <a:lnTo>
                    <a:pt x="6" y="8"/>
                  </a:lnTo>
                  <a:lnTo>
                    <a:pt x="9" y="14"/>
                  </a:lnTo>
                  <a:lnTo>
                    <a:pt x="6" y="8"/>
                  </a:lnTo>
                  <a:lnTo>
                    <a:pt x="0" y="8"/>
                  </a:lnTo>
                  <a:lnTo>
                    <a:pt x="0" y="5"/>
                  </a:lnTo>
                  <a:lnTo>
                    <a:pt x="21" y="0"/>
                  </a:lnTo>
                  <a:lnTo>
                    <a:pt x="39" y="59"/>
                  </a:lnTo>
                  <a:lnTo>
                    <a:pt x="15" y="65"/>
                  </a:lnTo>
                  <a:lnTo>
                    <a:pt x="0" y="8"/>
                  </a:lnTo>
                  <a:lnTo>
                    <a:pt x="0"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7" name="Freeform 33"/>
            <p:cNvSpPr/>
            <p:nvPr/>
          </p:nvSpPr>
          <p:spPr bwMode="auto">
            <a:xfrm>
              <a:off x="994" y="2128"/>
              <a:ext cx="294" cy="148"/>
            </a:xfrm>
            <a:custGeom>
              <a:avLst/>
              <a:gdLst>
                <a:gd name="T0" fmla="*/ 53 w 99"/>
                <a:gd name="T1" fmla="*/ 49 h 50"/>
                <a:gd name="T2" fmla="*/ 36 w 99"/>
                <a:gd name="T3" fmla="*/ 28 h 50"/>
                <a:gd name="T4" fmla="*/ 36 w 99"/>
                <a:gd name="T5" fmla="*/ 28 h 50"/>
                <a:gd name="T6" fmla="*/ 27 w 99"/>
                <a:gd name="T7" fmla="*/ 5 h 50"/>
                <a:gd name="T8" fmla="*/ 27 w 99"/>
                <a:gd name="T9" fmla="*/ 5 h 50"/>
                <a:gd name="T10" fmla="*/ 27 w 99"/>
                <a:gd name="T11" fmla="*/ 5 h 50"/>
                <a:gd name="T12" fmla="*/ 27 w 99"/>
                <a:gd name="T13" fmla="*/ 5 h 50"/>
                <a:gd name="T14" fmla="*/ 25 w 99"/>
                <a:gd name="T15" fmla="*/ 4 h 50"/>
                <a:gd name="T16" fmla="*/ 25 w 99"/>
                <a:gd name="T17" fmla="*/ 4 h 50"/>
                <a:gd name="T18" fmla="*/ 1 w 99"/>
                <a:gd name="T19" fmla="*/ 9 h 50"/>
                <a:gd name="T20" fmla="*/ 1 w 99"/>
                <a:gd name="T21" fmla="*/ 9 h 50"/>
                <a:gd name="T22" fmla="*/ 0 w 99"/>
                <a:gd name="T23" fmla="*/ 5 h 50"/>
                <a:gd name="T24" fmla="*/ 25 w 99"/>
                <a:gd name="T25" fmla="*/ 0 h 50"/>
                <a:gd name="T26" fmla="*/ 25 w 99"/>
                <a:gd name="T27" fmla="*/ 0 h 50"/>
                <a:gd name="T28" fmla="*/ 29 w 99"/>
                <a:gd name="T29" fmla="*/ 1 h 50"/>
                <a:gd name="T30" fmla="*/ 29 w 99"/>
                <a:gd name="T31" fmla="*/ 1 h 50"/>
                <a:gd name="T32" fmla="*/ 31 w 99"/>
                <a:gd name="T33" fmla="*/ 4 h 50"/>
                <a:gd name="T34" fmla="*/ 31 w 99"/>
                <a:gd name="T35" fmla="*/ 4 h 50"/>
                <a:gd name="T36" fmla="*/ 40 w 99"/>
                <a:gd name="T37" fmla="*/ 26 h 50"/>
                <a:gd name="T38" fmla="*/ 40 w 99"/>
                <a:gd name="T39" fmla="*/ 26 h 50"/>
                <a:gd name="T40" fmla="*/ 54 w 99"/>
                <a:gd name="T41" fmla="*/ 46 h 50"/>
                <a:gd name="T42" fmla="*/ 54 w 99"/>
                <a:gd name="T43" fmla="*/ 46 h 50"/>
                <a:gd name="T44" fmla="*/ 54 w 99"/>
                <a:gd name="T45" fmla="*/ 46 h 50"/>
                <a:gd name="T46" fmla="*/ 54 w 99"/>
                <a:gd name="T47" fmla="*/ 46 h 50"/>
                <a:gd name="T48" fmla="*/ 64 w 99"/>
                <a:gd name="T49" fmla="*/ 39 h 50"/>
                <a:gd name="T50" fmla="*/ 64 w 99"/>
                <a:gd name="T51" fmla="*/ 39 h 50"/>
                <a:gd name="T52" fmla="*/ 78 w 99"/>
                <a:gd name="T53" fmla="*/ 25 h 50"/>
                <a:gd name="T54" fmla="*/ 78 w 99"/>
                <a:gd name="T55" fmla="*/ 25 h 50"/>
                <a:gd name="T56" fmla="*/ 96 w 99"/>
                <a:gd name="T57" fmla="*/ 3 h 50"/>
                <a:gd name="T58" fmla="*/ 96 w 99"/>
                <a:gd name="T59" fmla="*/ 3 h 50"/>
                <a:gd name="T60" fmla="*/ 99 w 99"/>
                <a:gd name="T61" fmla="*/ 6 h 50"/>
                <a:gd name="T62" fmla="*/ 67 w 99"/>
                <a:gd name="T63" fmla="*/ 42 h 50"/>
                <a:gd name="T64" fmla="*/ 67 w 99"/>
                <a:gd name="T65" fmla="*/ 42 h 50"/>
                <a:gd name="T66" fmla="*/ 54 w 99"/>
                <a:gd name="T67" fmla="*/ 50 h 50"/>
                <a:gd name="T68" fmla="*/ 54 w 99"/>
                <a:gd name="T69" fmla="*/ 50 h 50"/>
                <a:gd name="T70" fmla="*/ 53 w 99"/>
                <a:gd name="T71" fmla="*/ 4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9" h="50">
                  <a:moveTo>
                    <a:pt x="53" y="49"/>
                  </a:moveTo>
                  <a:cubicBezTo>
                    <a:pt x="47" y="47"/>
                    <a:pt x="41" y="38"/>
                    <a:pt x="36" y="28"/>
                  </a:cubicBezTo>
                  <a:cubicBezTo>
                    <a:pt x="36" y="28"/>
                    <a:pt x="36" y="28"/>
                    <a:pt x="36" y="28"/>
                  </a:cubicBezTo>
                  <a:cubicBezTo>
                    <a:pt x="31" y="18"/>
                    <a:pt x="28" y="9"/>
                    <a:pt x="27" y="5"/>
                  </a:cubicBezTo>
                  <a:cubicBezTo>
                    <a:pt x="27" y="5"/>
                    <a:pt x="27" y="5"/>
                    <a:pt x="27" y="5"/>
                  </a:cubicBezTo>
                  <a:cubicBezTo>
                    <a:pt x="27" y="5"/>
                    <a:pt x="27" y="5"/>
                    <a:pt x="27" y="5"/>
                  </a:cubicBezTo>
                  <a:cubicBezTo>
                    <a:pt x="27" y="5"/>
                    <a:pt x="27" y="5"/>
                    <a:pt x="27" y="5"/>
                  </a:cubicBezTo>
                  <a:cubicBezTo>
                    <a:pt x="27" y="4"/>
                    <a:pt x="26" y="4"/>
                    <a:pt x="25" y="4"/>
                  </a:cubicBezTo>
                  <a:cubicBezTo>
                    <a:pt x="25" y="4"/>
                    <a:pt x="25" y="4"/>
                    <a:pt x="25" y="4"/>
                  </a:cubicBezTo>
                  <a:cubicBezTo>
                    <a:pt x="17" y="4"/>
                    <a:pt x="1" y="9"/>
                    <a:pt x="1" y="9"/>
                  </a:cubicBezTo>
                  <a:cubicBezTo>
                    <a:pt x="1" y="9"/>
                    <a:pt x="1" y="9"/>
                    <a:pt x="1" y="9"/>
                  </a:cubicBezTo>
                  <a:cubicBezTo>
                    <a:pt x="0" y="5"/>
                    <a:pt x="0" y="5"/>
                    <a:pt x="0" y="5"/>
                  </a:cubicBezTo>
                  <a:cubicBezTo>
                    <a:pt x="0" y="5"/>
                    <a:pt x="16" y="0"/>
                    <a:pt x="25" y="0"/>
                  </a:cubicBezTo>
                  <a:cubicBezTo>
                    <a:pt x="25" y="0"/>
                    <a:pt x="25" y="0"/>
                    <a:pt x="25" y="0"/>
                  </a:cubicBezTo>
                  <a:cubicBezTo>
                    <a:pt x="26" y="0"/>
                    <a:pt x="28" y="0"/>
                    <a:pt x="29" y="1"/>
                  </a:cubicBezTo>
                  <a:cubicBezTo>
                    <a:pt x="29" y="1"/>
                    <a:pt x="29" y="1"/>
                    <a:pt x="29" y="1"/>
                  </a:cubicBezTo>
                  <a:cubicBezTo>
                    <a:pt x="30" y="1"/>
                    <a:pt x="31" y="3"/>
                    <a:pt x="31" y="4"/>
                  </a:cubicBezTo>
                  <a:cubicBezTo>
                    <a:pt x="31" y="4"/>
                    <a:pt x="31" y="4"/>
                    <a:pt x="31" y="4"/>
                  </a:cubicBezTo>
                  <a:cubicBezTo>
                    <a:pt x="31" y="6"/>
                    <a:pt x="35" y="17"/>
                    <a:pt x="40" y="26"/>
                  </a:cubicBezTo>
                  <a:cubicBezTo>
                    <a:pt x="40" y="26"/>
                    <a:pt x="40" y="26"/>
                    <a:pt x="40" y="26"/>
                  </a:cubicBezTo>
                  <a:cubicBezTo>
                    <a:pt x="44" y="36"/>
                    <a:pt x="51" y="45"/>
                    <a:pt x="54" y="46"/>
                  </a:cubicBezTo>
                  <a:cubicBezTo>
                    <a:pt x="54" y="46"/>
                    <a:pt x="54" y="46"/>
                    <a:pt x="54" y="46"/>
                  </a:cubicBezTo>
                  <a:cubicBezTo>
                    <a:pt x="54" y="46"/>
                    <a:pt x="54" y="46"/>
                    <a:pt x="54" y="46"/>
                  </a:cubicBezTo>
                  <a:cubicBezTo>
                    <a:pt x="54" y="46"/>
                    <a:pt x="54" y="46"/>
                    <a:pt x="54" y="46"/>
                  </a:cubicBezTo>
                  <a:cubicBezTo>
                    <a:pt x="56" y="46"/>
                    <a:pt x="60" y="43"/>
                    <a:pt x="64" y="39"/>
                  </a:cubicBezTo>
                  <a:cubicBezTo>
                    <a:pt x="64" y="39"/>
                    <a:pt x="64" y="39"/>
                    <a:pt x="64" y="39"/>
                  </a:cubicBezTo>
                  <a:cubicBezTo>
                    <a:pt x="68" y="35"/>
                    <a:pt x="73" y="30"/>
                    <a:pt x="78" y="25"/>
                  </a:cubicBezTo>
                  <a:cubicBezTo>
                    <a:pt x="78" y="25"/>
                    <a:pt x="78" y="25"/>
                    <a:pt x="78" y="25"/>
                  </a:cubicBezTo>
                  <a:cubicBezTo>
                    <a:pt x="88" y="14"/>
                    <a:pt x="96" y="3"/>
                    <a:pt x="96" y="3"/>
                  </a:cubicBezTo>
                  <a:cubicBezTo>
                    <a:pt x="96" y="3"/>
                    <a:pt x="96" y="3"/>
                    <a:pt x="96" y="3"/>
                  </a:cubicBezTo>
                  <a:cubicBezTo>
                    <a:pt x="99" y="6"/>
                    <a:pt x="99" y="6"/>
                    <a:pt x="99" y="6"/>
                  </a:cubicBezTo>
                  <a:cubicBezTo>
                    <a:pt x="99" y="6"/>
                    <a:pt x="81" y="30"/>
                    <a:pt x="67" y="42"/>
                  </a:cubicBezTo>
                  <a:cubicBezTo>
                    <a:pt x="67" y="42"/>
                    <a:pt x="67" y="42"/>
                    <a:pt x="67" y="42"/>
                  </a:cubicBezTo>
                  <a:cubicBezTo>
                    <a:pt x="62" y="46"/>
                    <a:pt x="58" y="49"/>
                    <a:pt x="54" y="50"/>
                  </a:cubicBezTo>
                  <a:cubicBezTo>
                    <a:pt x="54" y="50"/>
                    <a:pt x="54" y="50"/>
                    <a:pt x="54" y="50"/>
                  </a:cubicBezTo>
                  <a:cubicBezTo>
                    <a:pt x="54" y="50"/>
                    <a:pt x="53" y="49"/>
                    <a:pt x="53" y="4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8" name="Freeform 34"/>
            <p:cNvSpPr>
              <a:spLocks noEditPoints="1"/>
            </p:cNvSpPr>
            <p:nvPr/>
          </p:nvSpPr>
          <p:spPr bwMode="auto">
            <a:xfrm>
              <a:off x="985" y="2122"/>
              <a:ext cx="312" cy="160"/>
            </a:xfrm>
            <a:custGeom>
              <a:avLst/>
              <a:gdLst>
                <a:gd name="T0" fmla="*/ 56 w 105"/>
                <a:gd name="T1" fmla="*/ 51 h 54"/>
                <a:gd name="T2" fmla="*/ 37 w 105"/>
                <a:gd name="T3" fmla="*/ 31 h 54"/>
                <a:gd name="T4" fmla="*/ 29 w 105"/>
                <a:gd name="T5" fmla="*/ 8 h 54"/>
                <a:gd name="T6" fmla="*/ 28 w 105"/>
                <a:gd name="T7" fmla="*/ 8 h 54"/>
                <a:gd name="T8" fmla="*/ 28 w 105"/>
                <a:gd name="T9" fmla="*/ 8 h 54"/>
                <a:gd name="T10" fmla="*/ 28 w 105"/>
                <a:gd name="T11" fmla="*/ 8 h 54"/>
                <a:gd name="T12" fmla="*/ 5 w 105"/>
                <a:gd name="T13" fmla="*/ 13 h 54"/>
                <a:gd name="T14" fmla="*/ 5 w 105"/>
                <a:gd name="T15" fmla="*/ 13 h 54"/>
                <a:gd name="T16" fmla="*/ 5 w 105"/>
                <a:gd name="T17" fmla="*/ 13 h 54"/>
                <a:gd name="T18" fmla="*/ 2 w 105"/>
                <a:gd name="T19" fmla="*/ 11 h 54"/>
                <a:gd name="T20" fmla="*/ 3 w 105"/>
                <a:gd name="T21" fmla="*/ 5 h 54"/>
                <a:gd name="T22" fmla="*/ 3 w 105"/>
                <a:gd name="T23" fmla="*/ 5 h 54"/>
                <a:gd name="T24" fmla="*/ 5 w 105"/>
                <a:gd name="T25" fmla="*/ 4 h 54"/>
                <a:gd name="T26" fmla="*/ 12 w 105"/>
                <a:gd name="T27" fmla="*/ 3 h 54"/>
                <a:gd name="T28" fmla="*/ 28 w 105"/>
                <a:gd name="T29" fmla="*/ 0 h 54"/>
                <a:gd name="T30" fmla="*/ 32 w 105"/>
                <a:gd name="T31" fmla="*/ 1 h 54"/>
                <a:gd name="T32" fmla="*/ 36 w 105"/>
                <a:gd name="T33" fmla="*/ 6 h 54"/>
                <a:gd name="T34" fmla="*/ 36 w 105"/>
                <a:gd name="T35" fmla="*/ 7 h 54"/>
                <a:gd name="T36" fmla="*/ 45 w 105"/>
                <a:gd name="T37" fmla="*/ 27 h 54"/>
                <a:gd name="T38" fmla="*/ 52 w 105"/>
                <a:gd name="T39" fmla="*/ 40 h 54"/>
                <a:gd name="T40" fmla="*/ 57 w 105"/>
                <a:gd name="T41" fmla="*/ 46 h 54"/>
                <a:gd name="T42" fmla="*/ 57 w 105"/>
                <a:gd name="T43" fmla="*/ 46 h 54"/>
                <a:gd name="T44" fmla="*/ 57 w 105"/>
                <a:gd name="T45" fmla="*/ 46 h 54"/>
                <a:gd name="T46" fmla="*/ 58 w 105"/>
                <a:gd name="T47" fmla="*/ 46 h 54"/>
                <a:gd name="T48" fmla="*/ 58 w 105"/>
                <a:gd name="T49" fmla="*/ 45 h 54"/>
                <a:gd name="T50" fmla="*/ 60 w 105"/>
                <a:gd name="T51" fmla="*/ 44 h 54"/>
                <a:gd name="T52" fmla="*/ 66 w 105"/>
                <a:gd name="T53" fmla="*/ 40 h 54"/>
                <a:gd name="T54" fmla="*/ 80 w 105"/>
                <a:gd name="T55" fmla="*/ 25 h 54"/>
                <a:gd name="T56" fmla="*/ 97 w 105"/>
                <a:gd name="T57" fmla="*/ 4 h 54"/>
                <a:gd name="T58" fmla="*/ 98 w 105"/>
                <a:gd name="T59" fmla="*/ 2 h 54"/>
                <a:gd name="T60" fmla="*/ 104 w 105"/>
                <a:gd name="T61" fmla="*/ 9 h 54"/>
                <a:gd name="T62" fmla="*/ 71 w 105"/>
                <a:gd name="T63" fmla="*/ 46 h 54"/>
                <a:gd name="T64" fmla="*/ 57 w 105"/>
                <a:gd name="T65" fmla="*/ 54 h 54"/>
                <a:gd name="T66" fmla="*/ 57 w 105"/>
                <a:gd name="T67" fmla="*/ 50 h 54"/>
                <a:gd name="T68" fmla="*/ 57 w 105"/>
                <a:gd name="T69" fmla="*/ 50 h 54"/>
                <a:gd name="T70" fmla="*/ 57 w 105"/>
                <a:gd name="T71" fmla="*/ 50 h 54"/>
                <a:gd name="T72" fmla="*/ 58 w 105"/>
                <a:gd name="T73" fmla="*/ 49 h 54"/>
                <a:gd name="T74" fmla="*/ 67 w 105"/>
                <a:gd name="T75" fmla="*/ 44 h 54"/>
                <a:gd name="T76" fmla="*/ 56 w 105"/>
                <a:gd name="T77" fmla="*/ 49 h 54"/>
                <a:gd name="T78" fmla="*/ 56 w 105"/>
                <a:gd name="T79" fmla="*/ 49 h 54"/>
                <a:gd name="T80" fmla="*/ 56 w 105"/>
                <a:gd name="T81" fmla="*/ 49 h 54"/>
                <a:gd name="T82" fmla="*/ 52 w 105"/>
                <a:gd name="T83" fmla="*/ 46 h 54"/>
                <a:gd name="T84" fmla="*/ 49 w 105"/>
                <a:gd name="T85" fmla="*/ 42 h 54"/>
                <a:gd name="T86" fmla="*/ 47 w 105"/>
                <a:gd name="T87" fmla="*/ 39 h 54"/>
                <a:gd name="T88" fmla="*/ 72 w 105"/>
                <a:gd name="T89" fmla="*/ 39 h 54"/>
                <a:gd name="T90" fmla="*/ 73 w 105"/>
                <a:gd name="T91" fmla="*/ 39 h 54"/>
                <a:gd name="T92" fmla="*/ 83 w 105"/>
                <a:gd name="T93" fmla="*/ 28 h 54"/>
                <a:gd name="T94" fmla="*/ 73 w 105"/>
                <a:gd name="T95" fmla="*/ 39 h 54"/>
                <a:gd name="T96" fmla="*/ 99 w 105"/>
                <a:gd name="T97" fmla="*/ 8 h 54"/>
                <a:gd name="T98" fmla="*/ 83 w 105"/>
                <a:gd name="T99" fmla="*/ 28 h 54"/>
                <a:gd name="T100" fmla="*/ 5 w 105"/>
                <a:gd name="T101" fmla="*/ 11 h 54"/>
                <a:gd name="T102" fmla="*/ 5 w 105"/>
                <a:gd name="T103" fmla="*/ 13 h 54"/>
                <a:gd name="T104" fmla="*/ 32 w 105"/>
                <a:gd name="T105" fmla="*/ 6 h 54"/>
                <a:gd name="T106" fmla="*/ 32 w 105"/>
                <a:gd name="T107" fmla="*/ 6 h 54"/>
                <a:gd name="T108" fmla="*/ 32 w 105"/>
                <a:gd name="T109" fmla="*/ 6 h 54"/>
                <a:gd name="T110" fmla="*/ 31 w 105"/>
                <a:gd name="T111" fmla="*/ 5 h 54"/>
                <a:gd name="T112" fmla="*/ 31 w 105"/>
                <a:gd name="T113" fmla="*/ 5 h 54"/>
                <a:gd name="T114" fmla="*/ 31 w 105"/>
                <a:gd name="T115" fmla="*/ 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5" h="54">
                  <a:moveTo>
                    <a:pt x="56" y="53"/>
                  </a:moveTo>
                  <a:cubicBezTo>
                    <a:pt x="56" y="51"/>
                    <a:pt x="56" y="51"/>
                    <a:pt x="56" y="51"/>
                  </a:cubicBezTo>
                  <a:cubicBezTo>
                    <a:pt x="55" y="53"/>
                    <a:pt x="55" y="53"/>
                    <a:pt x="55" y="53"/>
                  </a:cubicBezTo>
                  <a:cubicBezTo>
                    <a:pt x="48" y="51"/>
                    <a:pt x="43" y="41"/>
                    <a:pt x="37" y="31"/>
                  </a:cubicBezTo>
                  <a:cubicBezTo>
                    <a:pt x="37" y="31"/>
                    <a:pt x="37" y="31"/>
                    <a:pt x="37" y="31"/>
                  </a:cubicBezTo>
                  <a:cubicBezTo>
                    <a:pt x="33" y="22"/>
                    <a:pt x="30" y="13"/>
                    <a:pt x="29" y="8"/>
                  </a:cubicBezTo>
                  <a:cubicBezTo>
                    <a:pt x="29" y="8"/>
                    <a:pt x="29" y="8"/>
                    <a:pt x="29" y="8"/>
                  </a:cubicBezTo>
                  <a:cubicBezTo>
                    <a:pt x="29" y="8"/>
                    <a:pt x="28" y="8"/>
                    <a:pt x="28" y="8"/>
                  </a:cubicBezTo>
                  <a:cubicBezTo>
                    <a:pt x="28" y="8"/>
                    <a:pt x="28" y="8"/>
                    <a:pt x="28" y="8"/>
                  </a:cubicBezTo>
                  <a:cubicBezTo>
                    <a:pt x="28" y="8"/>
                    <a:pt x="28" y="8"/>
                    <a:pt x="28" y="8"/>
                  </a:cubicBezTo>
                  <a:cubicBezTo>
                    <a:pt x="28" y="8"/>
                    <a:pt x="28" y="8"/>
                    <a:pt x="28" y="8"/>
                  </a:cubicBezTo>
                  <a:cubicBezTo>
                    <a:pt x="28" y="8"/>
                    <a:pt x="28" y="8"/>
                    <a:pt x="28" y="8"/>
                  </a:cubicBezTo>
                  <a:cubicBezTo>
                    <a:pt x="21" y="8"/>
                    <a:pt x="6" y="12"/>
                    <a:pt x="5" y="13"/>
                  </a:cubicBezTo>
                  <a:cubicBezTo>
                    <a:pt x="5" y="13"/>
                    <a:pt x="5" y="13"/>
                    <a:pt x="5" y="13"/>
                  </a:cubicBezTo>
                  <a:cubicBezTo>
                    <a:pt x="5" y="13"/>
                    <a:pt x="5" y="13"/>
                    <a:pt x="5" y="13"/>
                  </a:cubicBezTo>
                  <a:cubicBezTo>
                    <a:pt x="5" y="13"/>
                    <a:pt x="5" y="13"/>
                    <a:pt x="5" y="13"/>
                  </a:cubicBezTo>
                  <a:cubicBezTo>
                    <a:pt x="5" y="13"/>
                    <a:pt x="5" y="13"/>
                    <a:pt x="5" y="13"/>
                  </a:cubicBezTo>
                  <a:cubicBezTo>
                    <a:pt x="5" y="13"/>
                    <a:pt x="5" y="13"/>
                    <a:pt x="5" y="13"/>
                  </a:cubicBezTo>
                  <a:cubicBezTo>
                    <a:pt x="4" y="11"/>
                    <a:pt x="4" y="11"/>
                    <a:pt x="4" y="11"/>
                  </a:cubicBezTo>
                  <a:cubicBezTo>
                    <a:pt x="2" y="11"/>
                    <a:pt x="2" y="11"/>
                    <a:pt x="2" y="11"/>
                  </a:cubicBezTo>
                  <a:cubicBezTo>
                    <a:pt x="0" y="5"/>
                    <a:pt x="0" y="5"/>
                    <a:pt x="0" y="5"/>
                  </a:cubicBezTo>
                  <a:cubicBezTo>
                    <a:pt x="3" y="5"/>
                    <a:pt x="3" y="5"/>
                    <a:pt x="3" y="5"/>
                  </a:cubicBezTo>
                  <a:cubicBezTo>
                    <a:pt x="3" y="5"/>
                    <a:pt x="3" y="5"/>
                    <a:pt x="3" y="5"/>
                  </a:cubicBezTo>
                  <a:cubicBezTo>
                    <a:pt x="3" y="5"/>
                    <a:pt x="3" y="5"/>
                    <a:pt x="3" y="5"/>
                  </a:cubicBezTo>
                  <a:cubicBezTo>
                    <a:pt x="4" y="5"/>
                    <a:pt x="4" y="5"/>
                    <a:pt x="5" y="4"/>
                  </a:cubicBezTo>
                  <a:cubicBezTo>
                    <a:pt x="5" y="4"/>
                    <a:pt x="5" y="4"/>
                    <a:pt x="5" y="4"/>
                  </a:cubicBezTo>
                  <a:cubicBezTo>
                    <a:pt x="7" y="4"/>
                    <a:pt x="9" y="3"/>
                    <a:pt x="12" y="3"/>
                  </a:cubicBezTo>
                  <a:cubicBezTo>
                    <a:pt x="12" y="3"/>
                    <a:pt x="12" y="3"/>
                    <a:pt x="12" y="3"/>
                  </a:cubicBezTo>
                  <a:cubicBezTo>
                    <a:pt x="17" y="2"/>
                    <a:pt x="23" y="0"/>
                    <a:pt x="28" y="0"/>
                  </a:cubicBezTo>
                  <a:cubicBezTo>
                    <a:pt x="28" y="0"/>
                    <a:pt x="28" y="0"/>
                    <a:pt x="28" y="0"/>
                  </a:cubicBezTo>
                  <a:cubicBezTo>
                    <a:pt x="29" y="0"/>
                    <a:pt x="31" y="0"/>
                    <a:pt x="32" y="1"/>
                  </a:cubicBezTo>
                  <a:cubicBezTo>
                    <a:pt x="32" y="1"/>
                    <a:pt x="32" y="1"/>
                    <a:pt x="32" y="1"/>
                  </a:cubicBezTo>
                  <a:cubicBezTo>
                    <a:pt x="34" y="2"/>
                    <a:pt x="36" y="3"/>
                    <a:pt x="36" y="6"/>
                  </a:cubicBezTo>
                  <a:cubicBezTo>
                    <a:pt x="36" y="6"/>
                    <a:pt x="36" y="6"/>
                    <a:pt x="36" y="6"/>
                  </a:cubicBezTo>
                  <a:cubicBezTo>
                    <a:pt x="36" y="6"/>
                    <a:pt x="36" y="6"/>
                    <a:pt x="36" y="6"/>
                  </a:cubicBezTo>
                  <a:cubicBezTo>
                    <a:pt x="36" y="7"/>
                    <a:pt x="36" y="7"/>
                    <a:pt x="36" y="7"/>
                  </a:cubicBezTo>
                  <a:cubicBezTo>
                    <a:pt x="36" y="8"/>
                    <a:pt x="40" y="19"/>
                    <a:pt x="45" y="27"/>
                  </a:cubicBezTo>
                  <a:cubicBezTo>
                    <a:pt x="45" y="27"/>
                    <a:pt x="45" y="27"/>
                    <a:pt x="45" y="27"/>
                  </a:cubicBezTo>
                  <a:cubicBezTo>
                    <a:pt x="47" y="32"/>
                    <a:pt x="50" y="37"/>
                    <a:pt x="52" y="40"/>
                  </a:cubicBezTo>
                  <a:cubicBezTo>
                    <a:pt x="52" y="40"/>
                    <a:pt x="52" y="40"/>
                    <a:pt x="52" y="40"/>
                  </a:cubicBezTo>
                  <a:cubicBezTo>
                    <a:pt x="54" y="43"/>
                    <a:pt x="57" y="46"/>
                    <a:pt x="57" y="46"/>
                  </a:cubicBezTo>
                  <a:cubicBezTo>
                    <a:pt x="57" y="46"/>
                    <a:pt x="57" y="46"/>
                    <a:pt x="57" y="46"/>
                  </a:cubicBezTo>
                  <a:cubicBezTo>
                    <a:pt x="57" y="46"/>
                    <a:pt x="57" y="46"/>
                    <a:pt x="57" y="46"/>
                  </a:cubicBezTo>
                  <a:cubicBezTo>
                    <a:pt x="57" y="46"/>
                    <a:pt x="57" y="46"/>
                    <a:pt x="57" y="46"/>
                  </a:cubicBezTo>
                  <a:cubicBezTo>
                    <a:pt x="57" y="46"/>
                    <a:pt x="57" y="46"/>
                    <a:pt x="57" y="46"/>
                  </a:cubicBezTo>
                  <a:cubicBezTo>
                    <a:pt x="57" y="46"/>
                    <a:pt x="57" y="46"/>
                    <a:pt x="57" y="46"/>
                  </a:cubicBezTo>
                  <a:cubicBezTo>
                    <a:pt x="57" y="46"/>
                    <a:pt x="57" y="46"/>
                    <a:pt x="58" y="46"/>
                  </a:cubicBezTo>
                  <a:cubicBezTo>
                    <a:pt x="58" y="46"/>
                    <a:pt x="58" y="46"/>
                    <a:pt x="58" y="46"/>
                  </a:cubicBezTo>
                  <a:cubicBezTo>
                    <a:pt x="58" y="45"/>
                    <a:pt x="58" y="45"/>
                    <a:pt x="58" y="45"/>
                  </a:cubicBezTo>
                  <a:cubicBezTo>
                    <a:pt x="58" y="45"/>
                    <a:pt x="58" y="45"/>
                    <a:pt x="58" y="45"/>
                  </a:cubicBezTo>
                  <a:cubicBezTo>
                    <a:pt x="59" y="45"/>
                    <a:pt x="59" y="45"/>
                    <a:pt x="60" y="44"/>
                  </a:cubicBezTo>
                  <a:cubicBezTo>
                    <a:pt x="60" y="44"/>
                    <a:pt x="60" y="44"/>
                    <a:pt x="60" y="44"/>
                  </a:cubicBezTo>
                  <a:cubicBezTo>
                    <a:pt x="62" y="43"/>
                    <a:pt x="64" y="42"/>
                    <a:pt x="66" y="40"/>
                  </a:cubicBezTo>
                  <a:cubicBezTo>
                    <a:pt x="66" y="40"/>
                    <a:pt x="66" y="40"/>
                    <a:pt x="66" y="40"/>
                  </a:cubicBezTo>
                  <a:cubicBezTo>
                    <a:pt x="70" y="36"/>
                    <a:pt x="75" y="31"/>
                    <a:pt x="80" y="25"/>
                  </a:cubicBezTo>
                  <a:cubicBezTo>
                    <a:pt x="80" y="25"/>
                    <a:pt x="80" y="25"/>
                    <a:pt x="80" y="25"/>
                  </a:cubicBezTo>
                  <a:cubicBezTo>
                    <a:pt x="88" y="15"/>
                    <a:pt x="96" y="5"/>
                    <a:pt x="97" y="4"/>
                  </a:cubicBezTo>
                  <a:cubicBezTo>
                    <a:pt x="97" y="4"/>
                    <a:pt x="97" y="4"/>
                    <a:pt x="97" y="4"/>
                  </a:cubicBezTo>
                  <a:cubicBezTo>
                    <a:pt x="97" y="4"/>
                    <a:pt x="97" y="4"/>
                    <a:pt x="97" y="4"/>
                  </a:cubicBezTo>
                  <a:cubicBezTo>
                    <a:pt x="98" y="2"/>
                    <a:pt x="98" y="2"/>
                    <a:pt x="98" y="2"/>
                  </a:cubicBezTo>
                  <a:cubicBezTo>
                    <a:pt x="105" y="7"/>
                    <a:pt x="105" y="7"/>
                    <a:pt x="105" y="7"/>
                  </a:cubicBezTo>
                  <a:cubicBezTo>
                    <a:pt x="104" y="9"/>
                    <a:pt x="104" y="9"/>
                    <a:pt x="104" y="9"/>
                  </a:cubicBezTo>
                  <a:cubicBezTo>
                    <a:pt x="103" y="9"/>
                    <a:pt x="85" y="33"/>
                    <a:pt x="71" y="46"/>
                  </a:cubicBezTo>
                  <a:cubicBezTo>
                    <a:pt x="71" y="46"/>
                    <a:pt x="71" y="46"/>
                    <a:pt x="71" y="46"/>
                  </a:cubicBezTo>
                  <a:cubicBezTo>
                    <a:pt x="66" y="50"/>
                    <a:pt x="62" y="53"/>
                    <a:pt x="57" y="54"/>
                  </a:cubicBezTo>
                  <a:cubicBezTo>
                    <a:pt x="57" y="54"/>
                    <a:pt x="57" y="54"/>
                    <a:pt x="57" y="54"/>
                  </a:cubicBezTo>
                  <a:cubicBezTo>
                    <a:pt x="57" y="54"/>
                    <a:pt x="56" y="53"/>
                    <a:pt x="56" y="53"/>
                  </a:cubicBezTo>
                  <a:close/>
                  <a:moveTo>
                    <a:pt x="57" y="50"/>
                  </a:move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lose/>
                  <a:moveTo>
                    <a:pt x="58" y="49"/>
                  </a:moveTo>
                  <a:cubicBezTo>
                    <a:pt x="61" y="49"/>
                    <a:pt x="64" y="47"/>
                    <a:pt x="67" y="44"/>
                  </a:cubicBezTo>
                  <a:cubicBezTo>
                    <a:pt x="67" y="44"/>
                    <a:pt x="67" y="44"/>
                    <a:pt x="67" y="44"/>
                  </a:cubicBezTo>
                  <a:cubicBezTo>
                    <a:pt x="64" y="47"/>
                    <a:pt x="61" y="49"/>
                    <a:pt x="58" y="49"/>
                  </a:cubicBezTo>
                  <a:close/>
                  <a:moveTo>
                    <a:pt x="56" y="49"/>
                  </a:moveTo>
                  <a:cubicBezTo>
                    <a:pt x="56" y="49"/>
                    <a:pt x="56" y="49"/>
                    <a:pt x="56" y="49"/>
                  </a:cubicBezTo>
                  <a:cubicBezTo>
                    <a:pt x="56" y="49"/>
                    <a:pt x="56" y="49"/>
                    <a:pt x="56" y="49"/>
                  </a:cubicBezTo>
                  <a:cubicBezTo>
                    <a:pt x="56" y="49"/>
                    <a:pt x="56" y="49"/>
                    <a:pt x="56" y="49"/>
                  </a:cubicBezTo>
                  <a:cubicBezTo>
                    <a:pt x="56" y="49"/>
                    <a:pt x="56" y="49"/>
                    <a:pt x="56" y="49"/>
                  </a:cubicBezTo>
                  <a:cubicBezTo>
                    <a:pt x="56" y="49"/>
                    <a:pt x="56" y="49"/>
                    <a:pt x="56" y="49"/>
                  </a:cubicBezTo>
                  <a:close/>
                  <a:moveTo>
                    <a:pt x="52" y="46"/>
                  </a:moveTo>
                  <a:cubicBezTo>
                    <a:pt x="51" y="45"/>
                    <a:pt x="50" y="44"/>
                    <a:pt x="49" y="42"/>
                  </a:cubicBezTo>
                  <a:cubicBezTo>
                    <a:pt x="49" y="42"/>
                    <a:pt x="49" y="42"/>
                    <a:pt x="49" y="42"/>
                  </a:cubicBezTo>
                  <a:cubicBezTo>
                    <a:pt x="48" y="41"/>
                    <a:pt x="47" y="40"/>
                    <a:pt x="47" y="39"/>
                  </a:cubicBezTo>
                  <a:cubicBezTo>
                    <a:pt x="47" y="39"/>
                    <a:pt x="47" y="39"/>
                    <a:pt x="47" y="39"/>
                  </a:cubicBezTo>
                  <a:cubicBezTo>
                    <a:pt x="48" y="42"/>
                    <a:pt x="50" y="44"/>
                    <a:pt x="52" y="46"/>
                  </a:cubicBezTo>
                  <a:close/>
                  <a:moveTo>
                    <a:pt x="72" y="39"/>
                  </a:moveTo>
                  <a:cubicBezTo>
                    <a:pt x="73" y="39"/>
                    <a:pt x="73" y="39"/>
                    <a:pt x="73" y="39"/>
                  </a:cubicBezTo>
                  <a:cubicBezTo>
                    <a:pt x="73" y="39"/>
                    <a:pt x="73" y="39"/>
                    <a:pt x="73" y="39"/>
                  </a:cubicBezTo>
                  <a:cubicBezTo>
                    <a:pt x="73" y="39"/>
                    <a:pt x="73" y="39"/>
                    <a:pt x="72" y="39"/>
                  </a:cubicBezTo>
                  <a:close/>
                  <a:moveTo>
                    <a:pt x="83" y="28"/>
                  </a:moveTo>
                  <a:cubicBezTo>
                    <a:pt x="79" y="32"/>
                    <a:pt x="76" y="35"/>
                    <a:pt x="73" y="39"/>
                  </a:cubicBezTo>
                  <a:cubicBezTo>
                    <a:pt x="73" y="39"/>
                    <a:pt x="73" y="39"/>
                    <a:pt x="73" y="39"/>
                  </a:cubicBezTo>
                  <a:cubicBezTo>
                    <a:pt x="83" y="28"/>
                    <a:pt x="95" y="13"/>
                    <a:pt x="99" y="8"/>
                  </a:cubicBezTo>
                  <a:cubicBezTo>
                    <a:pt x="99" y="8"/>
                    <a:pt x="99" y="8"/>
                    <a:pt x="99" y="8"/>
                  </a:cubicBezTo>
                  <a:cubicBezTo>
                    <a:pt x="99" y="8"/>
                    <a:pt x="99" y="8"/>
                    <a:pt x="99" y="8"/>
                  </a:cubicBezTo>
                  <a:cubicBezTo>
                    <a:pt x="97" y="11"/>
                    <a:pt x="90" y="20"/>
                    <a:pt x="83" y="28"/>
                  </a:cubicBezTo>
                  <a:close/>
                  <a:moveTo>
                    <a:pt x="5" y="13"/>
                  </a:moveTo>
                  <a:cubicBezTo>
                    <a:pt x="5" y="11"/>
                    <a:pt x="5" y="11"/>
                    <a:pt x="5" y="11"/>
                  </a:cubicBezTo>
                  <a:cubicBezTo>
                    <a:pt x="5" y="11"/>
                    <a:pt x="5" y="11"/>
                    <a:pt x="5" y="11"/>
                  </a:cubicBezTo>
                  <a:cubicBezTo>
                    <a:pt x="5" y="13"/>
                    <a:pt x="5" y="13"/>
                    <a:pt x="5" y="13"/>
                  </a:cubicBezTo>
                  <a:close/>
                  <a:moveTo>
                    <a:pt x="32" y="6"/>
                  </a:moveTo>
                  <a:cubicBezTo>
                    <a:pt x="32" y="6"/>
                    <a:pt x="32" y="6"/>
                    <a:pt x="32" y="6"/>
                  </a:cubicBezTo>
                  <a:cubicBezTo>
                    <a:pt x="32" y="6"/>
                    <a:pt x="32" y="6"/>
                    <a:pt x="32" y="6"/>
                  </a:cubicBezTo>
                  <a:cubicBezTo>
                    <a:pt x="32" y="6"/>
                    <a:pt x="32" y="6"/>
                    <a:pt x="32" y="6"/>
                  </a:cubicBezTo>
                  <a:cubicBezTo>
                    <a:pt x="32" y="6"/>
                    <a:pt x="32" y="6"/>
                    <a:pt x="32" y="6"/>
                  </a:cubicBezTo>
                  <a:cubicBezTo>
                    <a:pt x="32" y="6"/>
                    <a:pt x="32" y="6"/>
                    <a:pt x="32" y="6"/>
                  </a:cubicBezTo>
                  <a:close/>
                  <a:moveTo>
                    <a:pt x="31" y="5"/>
                  </a:move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44" name="Freeform 35"/>
            <p:cNvSpPr/>
            <p:nvPr/>
          </p:nvSpPr>
          <p:spPr bwMode="auto">
            <a:xfrm>
              <a:off x="1294" y="2187"/>
              <a:ext cx="98" cy="462"/>
            </a:xfrm>
            <a:custGeom>
              <a:avLst/>
              <a:gdLst>
                <a:gd name="T0" fmla="*/ 1 w 33"/>
                <a:gd name="T1" fmla="*/ 147 h 156"/>
                <a:gd name="T2" fmla="*/ 0 w 33"/>
                <a:gd name="T3" fmla="*/ 143 h 156"/>
                <a:gd name="T4" fmla="*/ 0 w 33"/>
                <a:gd name="T5" fmla="*/ 143 h 156"/>
                <a:gd name="T6" fmla="*/ 21 w 33"/>
                <a:gd name="T7" fmla="*/ 0 h 156"/>
                <a:gd name="T8" fmla="*/ 21 w 33"/>
                <a:gd name="T9" fmla="*/ 0 h 156"/>
                <a:gd name="T10" fmla="*/ 21 w 33"/>
                <a:gd name="T11" fmla="*/ 0 h 156"/>
                <a:gd name="T12" fmla="*/ 25 w 33"/>
                <a:gd name="T13" fmla="*/ 1 h 156"/>
                <a:gd name="T14" fmla="*/ 15 w 33"/>
                <a:gd name="T15" fmla="*/ 63 h 156"/>
                <a:gd name="T16" fmla="*/ 15 w 33"/>
                <a:gd name="T17" fmla="*/ 63 h 156"/>
                <a:gd name="T18" fmla="*/ 4 w 33"/>
                <a:gd name="T19" fmla="*/ 143 h 156"/>
                <a:gd name="T20" fmla="*/ 4 w 33"/>
                <a:gd name="T21" fmla="*/ 143 h 156"/>
                <a:gd name="T22" fmla="*/ 5 w 33"/>
                <a:gd name="T23" fmla="*/ 146 h 156"/>
                <a:gd name="T24" fmla="*/ 5 w 33"/>
                <a:gd name="T25" fmla="*/ 146 h 156"/>
                <a:gd name="T26" fmla="*/ 17 w 33"/>
                <a:gd name="T27" fmla="*/ 152 h 156"/>
                <a:gd name="T28" fmla="*/ 17 w 33"/>
                <a:gd name="T29" fmla="*/ 152 h 156"/>
                <a:gd name="T30" fmla="*/ 32 w 33"/>
                <a:gd name="T31" fmla="*/ 150 h 156"/>
                <a:gd name="T32" fmla="*/ 32 w 33"/>
                <a:gd name="T33" fmla="*/ 150 h 156"/>
                <a:gd name="T34" fmla="*/ 33 w 33"/>
                <a:gd name="T35" fmla="*/ 153 h 156"/>
                <a:gd name="T36" fmla="*/ 17 w 33"/>
                <a:gd name="T37" fmla="*/ 156 h 156"/>
                <a:gd name="T38" fmla="*/ 17 w 33"/>
                <a:gd name="T39" fmla="*/ 156 h 156"/>
                <a:gd name="T40" fmla="*/ 1 w 33"/>
                <a:gd name="T41" fmla="*/ 147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 h="156">
                  <a:moveTo>
                    <a:pt x="1" y="147"/>
                  </a:moveTo>
                  <a:cubicBezTo>
                    <a:pt x="1" y="146"/>
                    <a:pt x="0" y="145"/>
                    <a:pt x="0" y="143"/>
                  </a:cubicBezTo>
                  <a:cubicBezTo>
                    <a:pt x="0" y="143"/>
                    <a:pt x="0" y="143"/>
                    <a:pt x="0" y="143"/>
                  </a:cubicBezTo>
                  <a:cubicBezTo>
                    <a:pt x="1" y="118"/>
                    <a:pt x="21" y="1"/>
                    <a:pt x="21" y="0"/>
                  </a:cubicBezTo>
                  <a:cubicBezTo>
                    <a:pt x="21" y="0"/>
                    <a:pt x="21" y="0"/>
                    <a:pt x="21" y="0"/>
                  </a:cubicBezTo>
                  <a:cubicBezTo>
                    <a:pt x="21" y="0"/>
                    <a:pt x="21" y="0"/>
                    <a:pt x="21" y="0"/>
                  </a:cubicBezTo>
                  <a:cubicBezTo>
                    <a:pt x="25" y="1"/>
                    <a:pt x="25" y="1"/>
                    <a:pt x="25" y="1"/>
                  </a:cubicBezTo>
                  <a:cubicBezTo>
                    <a:pt x="25" y="1"/>
                    <a:pt x="20" y="31"/>
                    <a:pt x="15" y="63"/>
                  </a:cubicBezTo>
                  <a:cubicBezTo>
                    <a:pt x="15" y="63"/>
                    <a:pt x="15" y="63"/>
                    <a:pt x="15" y="63"/>
                  </a:cubicBezTo>
                  <a:cubicBezTo>
                    <a:pt x="10" y="95"/>
                    <a:pt x="4" y="131"/>
                    <a:pt x="4" y="143"/>
                  </a:cubicBezTo>
                  <a:cubicBezTo>
                    <a:pt x="4" y="143"/>
                    <a:pt x="4" y="143"/>
                    <a:pt x="4" y="143"/>
                  </a:cubicBezTo>
                  <a:cubicBezTo>
                    <a:pt x="4" y="145"/>
                    <a:pt x="5" y="146"/>
                    <a:pt x="5" y="146"/>
                  </a:cubicBezTo>
                  <a:cubicBezTo>
                    <a:pt x="5" y="146"/>
                    <a:pt x="5" y="146"/>
                    <a:pt x="5" y="146"/>
                  </a:cubicBezTo>
                  <a:cubicBezTo>
                    <a:pt x="6" y="150"/>
                    <a:pt x="10" y="152"/>
                    <a:pt x="17" y="152"/>
                  </a:cubicBezTo>
                  <a:cubicBezTo>
                    <a:pt x="17" y="152"/>
                    <a:pt x="17" y="152"/>
                    <a:pt x="17" y="152"/>
                  </a:cubicBezTo>
                  <a:cubicBezTo>
                    <a:pt x="24" y="152"/>
                    <a:pt x="32" y="150"/>
                    <a:pt x="32" y="150"/>
                  </a:cubicBezTo>
                  <a:cubicBezTo>
                    <a:pt x="32" y="150"/>
                    <a:pt x="32" y="150"/>
                    <a:pt x="32" y="150"/>
                  </a:cubicBezTo>
                  <a:cubicBezTo>
                    <a:pt x="33" y="153"/>
                    <a:pt x="33" y="153"/>
                    <a:pt x="33" y="153"/>
                  </a:cubicBezTo>
                  <a:cubicBezTo>
                    <a:pt x="33" y="153"/>
                    <a:pt x="25" y="156"/>
                    <a:pt x="17" y="156"/>
                  </a:cubicBezTo>
                  <a:cubicBezTo>
                    <a:pt x="17" y="156"/>
                    <a:pt x="17" y="156"/>
                    <a:pt x="17" y="156"/>
                  </a:cubicBezTo>
                  <a:cubicBezTo>
                    <a:pt x="10" y="156"/>
                    <a:pt x="3" y="154"/>
                    <a:pt x="1" y="1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45" name="Freeform 36"/>
            <p:cNvSpPr>
              <a:spLocks noEditPoints="1"/>
            </p:cNvSpPr>
            <p:nvPr/>
          </p:nvSpPr>
          <p:spPr bwMode="auto">
            <a:xfrm>
              <a:off x="1288" y="2181"/>
              <a:ext cx="110" cy="474"/>
            </a:xfrm>
            <a:custGeom>
              <a:avLst/>
              <a:gdLst>
                <a:gd name="T0" fmla="*/ 3 w 37"/>
                <a:gd name="T1" fmla="*/ 149 h 160"/>
                <a:gd name="T2" fmla="*/ 0 w 37"/>
                <a:gd name="T3" fmla="*/ 145 h 160"/>
                <a:gd name="T4" fmla="*/ 21 w 37"/>
                <a:gd name="T5" fmla="*/ 2 h 160"/>
                <a:gd name="T6" fmla="*/ 21 w 37"/>
                <a:gd name="T7" fmla="*/ 2 h 160"/>
                <a:gd name="T8" fmla="*/ 23 w 37"/>
                <a:gd name="T9" fmla="*/ 0 h 160"/>
                <a:gd name="T10" fmla="*/ 30 w 37"/>
                <a:gd name="T11" fmla="*/ 2 h 160"/>
                <a:gd name="T12" fmla="*/ 29 w 37"/>
                <a:gd name="T13" fmla="*/ 4 h 160"/>
                <a:gd name="T14" fmla="*/ 29 w 37"/>
                <a:gd name="T15" fmla="*/ 5 h 160"/>
                <a:gd name="T16" fmla="*/ 28 w 37"/>
                <a:gd name="T17" fmla="*/ 9 h 160"/>
                <a:gd name="T18" fmla="*/ 26 w 37"/>
                <a:gd name="T19" fmla="*/ 22 h 160"/>
                <a:gd name="T20" fmla="*/ 19 w 37"/>
                <a:gd name="T21" fmla="*/ 65 h 160"/>
                <a:gd name="T22" fmla="*/ 8 w 37"/>
                <a:gd name="T23" fmla="*/ 145 h 160"/>
                <a:gd name="T24" fmla="*/ 8 w 37"/>
                <a:gd name="T25" fmla="*/ 145 h 160"/>
                <a:gd name="T26" fmla="*/ 9 w 37"/>
                <a:gd name="T27" fmla="*/ 148 h 160"/>
                <a:gd name="T28" fmla="*/ 19 w 37"/>
                <a:gd name="T29" fmla="*/ 152 h 160"/>
                <a:gd name="T30" fmla="*/ 19 w 37"/>
                <a:gd name="T31" fmla="*/ 152 h 160"/>
                <a:gd name="T32" fmla="*/ 33 w 37"/>
                <a:gd name="T33" fmla="*/ 150 h 160"/>
                <a:gd name="T34" fmla="*/ 33 w 37"/>
                <a:gd name="T35" fmla="*/ 150 h 160"/>
                <a:gd name="T36" fmla="*/ 34 w 37"/>
                <a:gd name="T37" fmla="*/ 150 h 160"/>
                <a:gd name="T38" fmla="*/ 37 w 37"/>
                <a:gd name="T39" fmla="*/ 157 h 160"/>
                <a:gd name="T40" fmla="*/ 35 w 37"/>
                <a:gd name="T41" fmla="*/ 157 h 160"/>
                <a:gd name="T42" fmla="*/ 34 w 37"/>
                <a:gd name="T43" fmla="*/ 158 h 160"/>
                <a:gd name="T44" fmla="*/ 30 w 37"/>
                <a:gd name="T45" fmla="*/ 158 h 160"/>
                <a:gd name="T46" fmla="*/ 19 w 37"/>
                <a:gd name="T47" fmla="*/ 160 h 160"/>
                <a:gd name="T48" fmla="*/ 18 w 37"/>
                <a:gd name="T49" fmla="*/ 160 h 160"/>
                <a:gd name="T50" fmla="*/ 1 w 37"/>
                <a:gd name="T51" fmla="*/ 150 h 160"/>
                <a:gd name="T52" fmla="*/ 19 w 37"/>
                <a:gd name="T53" fmla="*/ 156 h 160"/>
                <a:gd name="T54" fmla="*/ 13 w 37"/>
                <a:gd name="T55" fmla="*/ 155 h 160"/>
                <a:gd name="T56" fmla="*/ 19 w 37"/>
                <a:gd name="T57" fmla="*/ 156 h 160"/>
                <a:gd name="T58" fmla="*/ 27 w 37"/>
                <a:gd name="T59" fmla="*/ 155 h 160"/>
                <a:gd name="T60" fmla="*/ 32 w 37"/>
                <a:gd name="T61" fmla="*/ 154 h 160"/>
                <a:gd name="T62" fmla="*/ 29 w 37"/>
                <a:gd name="T63" fmla="*/ 155 h 160"/>
                <a:gd name="T64" fmla="*/ 5 w 37"/>
                <a:gd name="T65" fmla="*/ 149 h 160"/>
                <a:gd name="T66" fmla="*/ 5 w 37"/>
                <a:gd name="T67" fmla="*/ 148 h 160"/>
                <a:gd name="T68" fmla="*/ 5 w 37"/>
                <a:gd name="T69" fmla="*/ 149 h 160"/>
                <a:gd name="T70" fmla="*/ 5 w 37"/>
                <a:gd name="T71" fmla="*/ 149 h 160"/>
                <a:gd name="T72" fmla="*/ 4 w 37"/>
                <a:gd name="T73" fmla="*/ 145 h 160"/>
                <a:gd name="T74" fmla="*/ 4 w 37"/>
                <a:gd name="T75" fmla="*/ 145 h 160"/>
                <a:gd name="T76" fmla="*/ 15 w 37"/>
                <a:gd name="T77" fmla="*/ 65 h 160"/>
                <a:gd name="T78" fmla="*/ 12 w 37"/>
                <a:gd name="T79" fmla="*/ 85 h 160"/>
                <a:gd name="T80" fmla="*/ 15 w 37"/>
                <a:gd name="T81" fmla="*/ 65 h 160"/>
                <a:gd name="T82" fmla="*/ 17 w 37"/>
                <a:gd name="T83" fmla="*/ 53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7" h="160">
                  <a:moveTo>
                    <a:pt x="1" y="150"/>
                  </a:moveTo>
                  <a:cubicBezTo>
                    <a:pt x="3" y="149"/>
                    <a:pt x="3" y="149"/>
                    <a:pt x="3" y="149"/>
                  </a:cubicBezTo>
                  <a:cubicBezTo>
                    <a:pt x="1" y="150"/>
                    <a:pt x="1" y="150"/>
                    <a:pt x="1" y="150"/>
                  </a:cubicBezTo>
                  <a:cubicBezTo>
                    <a:pt x="1" y="148"/>
                    <a:pt x="0" y="147"/>
                    <a:pt x="0" y="145"/>
                  </a:cubicBezTo>
                  <a:cubicBezTo>
                    <a:pt x="0" y="145"/>
                    <a:pt x="0" y="145"/>
                    <a:pt x="0" y="145"/>
                  </a:cubicBezTo>
                  <a:cubicBezTo>
                    <a:pt x="1" y="120"/>
                    <a:pt x="20" y="10"/>
                    <a:pt x="21" y="2"/>
                  </a:cubicBezTo>
                  <a:cubicBezTo>
                    <a:pt x="21" y="2"/>
                    <a:pt x="21" y="2"/>
                    <a:pt x="21" y="2"/>
                  </a:cubicBezTo>
                  <a:cubicBezTo>
                    <a:pt x="21" y="2"/>
                    <a:pt x="21" y="2"/>
                    <a:pt x="21" y="2"/>
                  </a:cubicBezTo>
                  <a:cubicBezTo>
                    <a:pt x="21" y="0"/>
                    <a:pt x="21" y="0"/>
                    <a:pt x="21" y="0"/>
                  </a:cubicBezTo>
                  <a:cubicBezTo>
                    <a:pt x="23" y="0"/>
                    <a:pt x="23" y="0"/>
                    <a:pt x="23" y="0"/>
                  </a:cubicBezTo>
                  <a:cubicBezTo>
                    <a:pt x="23" y="0"/>
                    <a:pt x="23" y="0"/>
                    <a:pt x="23" y="0"/>
                  </a:cubicBezTo>
                  <a:cubicBezTo>
                    <a:pt x="30" y="2"/>
                    <a:pt x="30" y="2"/>
                    <a:pt x="30" y="2"/>
                  </a:cubicBezTo>
                  <a:cubicBezTo>
                    <a:pt x="29" y="4"/>
                    <a:pt x="29" y="4"/>
                    <a:pt x="29" y="4"/>
                  </a:cubicBezTo>
                  <a:cubicBezTo>
                    <a:pt x="29" y="4"/>
                    <a:pt x="29" y="4"/>
                    <a:pt x="29" y="4"/>
                  </a:cubicBezTo>
                  <a:cubicBezTo>
                    <a:pt x="29" y="4"/>
                    <a:pt x="29" y="4"/>
                    <a:pt x="29" y="5"/>
                  </a:cubicBezTo>
                  <a:cubicBezTo>
                    <a:pt x="29" y="5"/>
                    <a:pt x="29" y="5"/>
                    <a:pt x="29" y="5"/>
                  </a:cubicBezTo>
                  <a:cubicBezTo>
                    <a:pt x="29" y="6"/>
                    <a:pt x="28" y="7"/>
                    <a:pt x="28" y="9"/>
                  </a:cubicBezTo>
                  <a:cubicBezTo>
                    <a:pt x="28" y="9"/>
                    <a:pt x="28" y="9"/>
                    <a:pt x="28" y="9"/>
                  </a:cubicBezTo>
                  <a:cubicBezTo>
                    <a:pt x="28" y="12"/>
                    <a:pt x="27" y="17"/>
                    <a:pt x="26" y="22"/>
                  </a:cubicBezTo>
                  <a:cubicBezTo>
                    <a:pt x="26" y="22"/>
                    <a:pt x="26" y="22"/>
                    <a:pt x="26" y="22"/>
                  </a:cubicBezTo>
                  <a:cubicBezTo>
                    <a:pt x="24" y="34"/>
                    <a:pt x="21" y="49"/>
                    <a:pt x="19" y="65"/>
                  </a:cubicBezTo>
                  <a:cubicBezTo>
                    <a:pt x="19" y="65"/>
                    <a:pt x="19" y="65"/>
                    <a:pt x="19" y="65"/>
                  </a:cubicBezTo>
                  <a:cubicBezTo>
                    <a:pt x="14" y="97"/>
                    <a:pt x="9" y="133"/>
                    <a:pt x="8" y="145"/>
                  </a:cubicBezTo>
                  <a:cubicBezTo>
                    <a:pt x="8" y="145"/>
                    <a:pt x="8" y="145"/>
                    <a:pt x="8" y="145"/>
                  </a:cubicBezTo>
                  <a:cubicBezTo>
                    <a:pt x="9" y="145"/>
                    <a:pt x="9" y="145"/>
                    <a:pt x="9" y="145"/>
                  </a:cubicBezTo>
                  <a:cubicBezTo>
                    <a:pt x="8" y="145"/>
                    <a:pt x="8" y="145"/>
                    <a:pt x="8" y="145"/>
                  </a:cubicBezTo>
                  <a:cubicBezTo>
                    <a:pt x="8" y="145"/>
                    <a:pt x="8" y="145"/>
                    <a:pt x="8" y="145"/>
                  </a:cubicBezTo>
                  <a:cubicBezTo>
                    <a:pt x="8" y="147"/>
                    <a:pt x="9" y="148"/>
                    <a:pt x="9" y="148"/>
                  </a:cubicBezTo>
                  <a:cubicBezTo>
                    <a:pt x="9" y="148"/>
                    <a:pt x="9" y="148"/>
                    <a:pt x="9" y="148"/>
                  </a:cubicBezTo>
                  <a:cubicBezTo>
                    <a:pt x="9" y="150"/>
                    <a:pt x="13" y="152"/>
                    <a:pt x="19" y="152"/>
                  </a:cubicBezTo>
                  <a:cubicBezTo>
                    <a:pt x="19" y="152"/>
                    <a:pt x="19" y="152"/>
                    <a:pt x="19" y="152"/>
                  </a:cubicBezTo>
                  <a:cubicBezTo>
                    <a:pt x="19" y="152"/>
                    <a:pt x="19" y="152"/>
                    <a:pt x="19" y="152"/>
                  </a:cubicBezTo>
                  <a:cubicBezTo>
                    <a:pt x="26" y="152"/>
                    <a:pt x="33" y="150"/>
                    <a:pt x="33" y="150"/>
                  </a:cubicBezTo>
                  <a:cubicBezTo>
                    <a:pt x="33" y="150"/>
                    <a:pt x="33" y="150"/>
                    <a:pt x="33" y="150"/>
                  </a:cubicBezTo>
                  <a:cubicBezTo>
                    <a:pt x="33" y="150"/>
                    <a:pt x="33" y="150"/>
                    <a:pt x="33" y="150"/>
                  </a:cubicBezTo>
                  <a:cubicBezTo>
                    <a:pt x="33" y="150"/>
                    <a:pt x="33" y="150"/>
                    <a:pt x="33" y="150"/>
                  </a:cubicBezTo>
                  <a:cubicBezTo>
                    <a:pt x="33" y="150"/>
                    <a:pt x="33" y="150"/>
                    <a:pt x="34" y="150"/>
                  </a:cubicBezTo>
                  <a:cubicBezTo>
                    <a:pt x="34" y="150"/>
                    <a:pt x="34" y="150"/>
                    <a:pt x="34" y="150"/>
                  </a:cubicBezTo>
                  <a:cubicBezTo>
                    <a:pt x="35" y="150"/>
                    <a:pt x="35" y="150"/>
                    <a:pt x="35" y="150"/>
                  </a:cubicBezTo>
                  <a:cubicBezTo>
                    <a:pt x="37" y="157"/>
                    <a:pt x="37" y="157"/>
                    <a:pt x="37" y="157"/>
                  </a:cubicBezTo>
                  <a:cubicBezTo>
                    <a:pt x="35" y="157"/>
                    <a:pt x="35" y="157"/>
                    <a:pt x="35" y="157"/>
                  </a:cubicBezTo>
                  <a:cubicBezTo>
                    <a:pt x="35" y="157"/>
                    <a:pt x="35" y="157"/>
                    <a:pt x="35" y="157"/>
                  </a:cubicBezTo>
                  <a:cubicBezTo>
                    <a:pt x="35" y="157"/>
                    <a:pt x="35" y="157"/>
                    <a:pt x="35" y="157"/>
                  </a:cubicBezTo>
                  <a:cubicBezTo>
                    <a:pt x="35" y="157"/>
                    <a:pt x="34" y="158"/>
                    <a:pt x="34" y="158"/>
                  </a:cubicBezTo>
                  <a:cubicBezTo>
                    <a:pt x="34" y="158"/>
                    <a:pt x="34" y="158"/>
                    <a:pt x="34" y="158"/>
                  </a:cubicBezTo>
                  <a:cubicBezTo>
                    <a:pt x="33" y="158"/>
                    <a:pt x="32" y="158"/>
                    <a:pt x="30" y="158"/>
                  </a:cubicBezTo>
                  <a:cubicBezTo>
                    <a:pt x="30" y="158"/>
                    <a:pt x="30" y="158"/>
                    <a:pt x="30" y="158"/>
                  </a:cubicBezTo>
                  <a:cubicBezTo>
                    <a:pt x="27" y="159"/>
                    <a:pt x="23" y="160"/>
                    <a:pt x="19" y="160"/>
                  </a:cubicBezTo>
                  <a:cubicBezTo>
                    <a:pt x="19" y="160"/>
                    <a:pt x="19" y="160"/>
                    <a:pt x="19" y="160"/>
                  </a:cubicBezTo>
                  <a:cubicBezTo>
                    <a:pt x="19" y="160"/>
                    <a:pt x="18" y="160"/>
                    <a:pt x="18" y="160"/>
                  </a:cubicBezTo>
                  <a:cubicBezTo>
                    <a:pt x="18" y="160"/>
                    <a:pt x="18" y="160"/>
                    <a:pt x="18" y="160"/>
                  </a:cubicBezTo>
                  <a:cubicBezTo>
                    <a:pt x="12" y="160"/>
                    <a:pt x="4" y="158"/>
                    <a:pt x="1" y="150"/>
                  </a:cubicBezTo>
                  <a:close/>
                  <a:moveTo>
                    <a:pt x="19" y="156"/>
                  </a:moveTo>
                  <a:cubicBezTo>
                    <a:pt x="19" y="156"/>
                    <a:pt x="19" y="156"/>
                    <a:pt x="19" y="156"/>
                  </a:cubicBezTo>
                  <a:cubicBezTo>
                    <a:pt x="19" y="156"/>
                    <a:pt x="19" y="156"/>
                    <a:pt x="19" y="156"/>
                  </a:cubicBezTo>
                  <a:cubicBezTo>
                    <a:pt x="17" y="156"/>
                    <a:pt x="15" y="155"/>
                    <a:pt x="13" y="155"/>
                  </a:cubicBezTo>
                  <a:cubicBezTo>
                    <a:pt x="13" y="155"/>
                    <a:pt x="13" y="155"/>
                    <a:pt x="13" y="155"/>
                  </a:cubicBezTo>
                  <a:cubicBezTo>
                    <a:pt x="15" y="155"/>
                    <a:pt x="17" y="156"/>
                    <a:pt x="19" y="156"/>
                  </a:cubicBezTo>
                  <a:close/>
                  <a:moveTo>
                    <a:pt x="29" y="155"/>
                  </a:moveTo>
                  <a:cubicBezTo>
                    <a:pt x="28" y="155"/>
                    <a:pt x="28" y="155"/>
                    <a:pt x="27" y="155"/>
                  </a:cubicBezTo>
                  <a:cubicBezTo>
                    <a:pt x="27" y="155"/>
                    <a:pt x="27" y="155"/>
                    <a:pt x="27" y="155"/>
                  </a:cubicBezTo>
                  <a:cubicBezTo>
                    <a:pt x="29" y="155"/>
                    <a:pt x="30" y="154"/>
                    <a:pt x="32" y="154"/>
                  </a:cubicBezTo>
                  <a:cubicBezTo>
                    <a:pt x="32" y="154"/>
                    <a:pt x="32" y="154"/>
                    <a:pt x="32" y="154"/>
                  </a:cubicBezTo>
                  <a:cubicBezTo>
                    <a:pt x="31" y="154"/>
                    <a:pt x="30" y="154"/>
                    <a:pt x="29" y="155"/>
                  </a:cubicBezTo>
                  <a:close/>
                  <a:moveTo>
                    <a:pt x="5" y="149"/>
                  </a:moveTo>
                  <a:cubicBezTo>
                    <a:pt x="5" y="149"/>
                    <a:pt x="5" y="149"/>
                    <a:pt x="5" y="149"/>
                  </a:cubicBezTo>
                  <a:cubicBezTo>
                    <a:pt x="5" y="149"/>
                    <a:pt x="5" y="149"/>
                    <a:pt x="5" y="149"/>
                  </a:cubicBezTo>
                  <a:cubicBezTo>
                    <a:pt x="5" y="149"/>
                    <a:pt x="5" y="148"/>
                    <a:pt x="5" y="148"/>
                  </a:cubicBezTo>
                  <a:cubicBezTo>
                    <a:pt x="5" y="148"/>
                    <a:pt x="5" y="148"/>
                    <a:pt x="5" y="148"/>
                  </a:cubicBezTo>
                  <a:cubicBezTo>
                    <a:pt x="5" y="148"/>
                    <a:pt x="5" y="149"/>
                    <a:pt x="5" y="149"/>
                  </a:cubicBezTo>
                  <a:cubicBezTo>
                    <a:pt x="5" y="149"/>
                    <a:pt x="5" y="149"/>
                    <a:pt x="5" y="149"/>
                  </a:cubicBezTo>
                  <a:cubicBezTo>
                    <a:pt x="5" y="149"/>
                    <a:pt x="5" y="149"/>
                    <a:pt x="5" y="149"/>
                  </a:cubicBezTo>
                  <a:cubicBezTo>
                    <a:pt x="5" y="149"/>
                    <a:pt x="5" y="149"/>
                    <a:pt x="5" y="149"/>
                  </a:cubicBezTo>
                  <a:close/>
                  <a:moveTo>
                    <a:pt x="4" y="145"/>
                  </a:moveTo>
                  <a:cubicBezTo>
                    <a:pt x="4" y="145"/>
                    <a:pt x="4" y="145"/>
                    <a:pt x="4" y="145"/>
                  </a:cubicBezTo>
                  <a:cubicBezTo>
                    <a:pt x="4" y="145"/>
                    <a:pt x="4" y="145"/>
                    <a:pt x="4" y="145"/>
                  </a:cubicBezTo>
                  <a:cubicBezTo>
                    <a:pt x="4" y="145"/>
                    <a:pt x="4" y="145"/>
                    <a:pt x="4" y="145"/>
                  </a:cubicBezTo>
                  <a:close/>
                  <a:moveTo>
                    <a:pt x="15" y="65"/>
                  </a:moveTo>
                  <a:cubicBezTo>
                    <a:pt x="14" y="71"/>
                    <a:pt x="13" y="78"/>
                    <a:pt x="12" y="85"/>
                  </a:cubicBezTo>
                  <a:cubicBezTo>
                    <a:pt x="12" y="85"/>
                    <a:pt x="12" y="85"/>
                    <a:pt x="12" y="85"/>
                  </a:cubicBezTo>
                  <a:cubicBezTo>
                    <a:pt x="13" y="78"/>
                    <a:pt x="14" y="71"/>
                    <a:pt x="15" y="65"/>
                  </a:cubicBezTo>
                  <a:cubicBezTo>
                    <a:pt x="15" y="65"/>
                    <a:pt x="15" y="65"/>
                    <a:pt x="15" y="65"/>
                  </a:cubicBezTo>
                  <a:cubicBezTo>
                    <a:pt x="15" y="61"/>
                    <a:pt x="16" y="57"/>
                    <a:pt x="17" y="53"/>
                  </a:cubicBezTo>
                  <a:cubicBezTo>
                    <a:pt x="17" y="53"/>
                    <a:pt x="17" y="53"/>
                    <a:pt x="17" y="53"/>
                  </a:cubicBezTo>
                  <a:cubicBezTo>
                    <a:pt x="16" y="57"/>
                    <a:pt x="15" y="61"/>
                    <a:pt x="15" y="6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extLst>
      <p:ext uri="{BB962C8B-B14F-4D97-AF65-F5344CB8AC3E}">
        <p14:creationId xmlns:p14="http://schemas.microsoft.com/office/powerpoint/2010/main" val="50983696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任意多边形 2"/>
          <p:cNvSpPr/>
          <p:nvPr/>
        </p:nvSpPr>
        <p:spPr>
          <a:xfrm>
            <a:off x="1143553" y="2604204"/>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680001" y="2342594"/>
            <a:ext cx="3134775" cy="523220"/>
          </a:xfrm>
          <a:prstGeom prst="rect">
            <a:avLst/>
          </a:prstGeom>
          <a:noFill/>
        </p:spPr>
        <p:txBody>
          <a:bodyPr wrap="square" rtlCol="0">
            <a:spAutoFit/>
          </a:bodyPr>
          <a:lstStyle/>
          <a:p>
            <a:pPr lvl="0">
              <a:defRPr/>
            </a:pPr>
            <a:r>
              <a:rPr lang="en-US" altLang="zh-CN" sz="2800" dirty="0" smtClean="0">
                <a:latin typeface="方正静蕾简体" panose="02000000000000000000" pitchFamily="2" charset="-122"/>
                <a:ea typeface="方正静蕾简体" panose="02000000000000000000" pitchFamily="2" charset="-122"/>
              </a:rPr>
              <a:t>1</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6" name="任意多边形 5"/>
          <p:cNvSpPr/>
          <p:nvPr/>
        </p:nvSpPr>
        <p:spPr>
          <a:xfrm>
            <a:off x="1143553" y="3558925"/>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1680001" y="3297315"/>
            <a:ext cx="3134775" cy="523220"/>
          </a:xfrm>
          <a:prstGeom prst="rect">
            <a:avLst/>
          </a:prstGeom>
          <a:noFill/>
        </p:spPr>
        <p:txBody>
          <a:bodyPr wrap="square" rtlCol="0">
            <a:spAutoFit/>
          </a:bodyPr>
          <a:lstStyle/>
          <a:p>
            <a:pPr lvl="0">
              <a:defRPr/>
            </a:pPr>
            <a:r>
              <a:rPr lang="en-US" altLang="zh-CN" sz="2800" dirty="0" smtClean="0">
                <a:latin typeface="方正静蕾简体" panose="02000000000000000000" pitchFamily="2" charset="-122"/>
                <a:ea typeface="方正静蕾简体" panose="02000000000000000000" pitchFamily="2" charset="-122"/>
              </a:rPr>
              <a:t>2</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9" name="任意多边形 8"/>
          <p:cNvSpPr/>
          <p:nvPr/>
        </p:nvSpPr>
        <p:spPr>
          <a:xfrm>
            <a:off x="1142216" y="4603802"/>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1678664" y="4342192"/>
            <a:ext cx="3134775" cy="523220"/>
          </a:xfrm>
          <a:prstGeom prst="rect">
            <a:avLst/>
          </a:prstGeom>
          <a:noFill/>
        </p:spPr>
        <p:txBody>
          <a:bodyPr wrap="square" rtlCol="0">
            <a:spAutoFit/>
          </a:bodyPr>
          <a:lstStyle/>
          <a:p>
            <a:pPr lvl="0">
              <a:defRPr/>
            </a:pPr>
            <a:r>
              <a:rPr lang="en-US" altLang="zh-CN" sz="2800" dirty="0" smtClean="0">
                <a:latin typeface="方正静蕾简体" panose="02000000000000000000" pitchFamily="2" charset="-122"/>
                <a:ea typeface="方正静蕾简体" panose="02000000000000000000" pitchFamily="2" charset="-122"/>
              </a:rPr>
              <a:t>3</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2" name="任意多边形 11"/>
          <p:cNvSpPr/>
          <p:nvPr/>
        </p:nvSpPr>
        <p:spPr>
          <a:xfrm>
            <a:off x="1142216" y="5700535"/>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1678664" y="5438925"/>
            <a:ext cx="3134775" cy="523220"/>
          </a:xfrm>
          <a:prstGeom prst="rect">
            <a:avLst/>
          </a:prstGeom>
          <a:noFill/>
        </p:spPr>
        <p:txBody>
          <a:bodyPr wrap="square" rtlCol="0">
            <a:spAutoFit/>
          </a:bodyPr>
          <a:lstStyle/>
          <a:p>
            <a:pPr lvl="0">
              <a:defRPr/>
            </a:pPr>
            <a:r>
              <a:rPr lang="en-US" altLang="zh-CN" sz="2800" dirty="0" smtClean="0">
                <a:latin typeface="方正静蕾简体" panose="02000000000000000000" pitchFamily="2" charset="-122"/>
                <a:ea typeface="方正静蕾简体" panose="02000000000000000000" pitchFamily="2" charset="-122"/>
              </a:rPr>
              <a:t>4</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4" name="Freeform 197"/>
          <p:cNvSpPr>
            <a:spLocks noEditPoints="1"/>
          </p:cNvSpPr>
          <p:nvPr/>
        </p:nvSpPr>
        <p:spPr bwMode="auto">
          <a:xfrm>
            <a:off x="4390306" y="116944"/>
            <a:ext cx="3656480" cy="1802942"/>
          </a:xfrm>
          <a:custGeom>
            <a:avLst/>
            <a:gdLst>
              <a:gd name="T0" fmla="*/ 238 w 1347"/>
              <a:gd name="T1" fmla="*/ 94 h 671"/>
              <a:gd name="T2" fmla="*/ 264 w 1347"/>
              <a:gd name="T3" fmla="*/ 254 h 671"/>
              <a:gd name="T4" fmla="*/ 296 w 1347"/>
              <a:gd name="T5" fmla="*/ 275 h 671"/>
              <a:gd name="T6" fmla="*/ 85 w 1347"/>
              <a:gd name="T7" fmla="*/ 295 h 671"/>
              <a:gd name="T8" fmla="*/ 89 w 1347"/>
              <a:gd name="T9" fmla="*/ 658 h 671"/>
              <a:gd name="T10" fmla="*/ 599 w 1347"/>
              <a:gd name="T11" fmla="*/ 658 h 671"/>
              <a:gd name="T12" fmla="*/ 1159 w 1347"/>
              <a:gd name="T13" fmla="*/ 608 h 671"/>
              <a:gd name="T14" fmla="*/ 1287 w 1347"/>
              <a:gd name="T15" fmla="*/ 397 h 671"/>
              <a:gd name="T16" fmla="*/ 948 w 1347"/>
              <a:gd name="T17" fmla="*/ 248 h 671"/>
              <a:gd name="T18" fmla="*/ 940 w 1347"/>
              <a:gd name="T19" fmla="*/ 85 h 671"/>
              <a:gd name="T20" fmla="*/ 1148 w 1347"/>
              <a:gd name="T21" fmla="*/ 64 h 671"/>
              <a:gd name="T22" fmla="*/ 1115 w 1347"/>
              <a:gd name="T23" fmla="*/ 14 h 671"/>
              <a:gd name="T24" fmla="*/ 755 w 1347"/>
              <a:gd name="T25" fmla="*/ 23 h 671"/>
              <a:gd name="T26" fmla="*/ 268 w 1347"/>
              <a:gd name="T27" fmla="*/ 8 h 671"/>
              <a:gd name="T28" fmla="*/ 19 w 1347"/>
              <a:gd name="T29" fmla="*/ 29 h 671"/>
              <a:gd name="T30" fmla="*/ 1201 w 1347"/>
              <a:gd name="T31" fmla="*/ 47 h 671"/>
              <a:gd name="T32" fmla="*/ 1190 w 1347"/>
              <a:gd name="T33" fmla="*/ 21 h 671"/>
              <a:gd name="T34" fmla="*/ 1140 w 1347"/>
              <a:gd name="T35" fmla="*/ 42 h 671"/>
              <a:gd name="T36" fmla="*/ 1110 w 1347"/>
              <a:gd name="T37" fmla="*/ 31 h 671"/>
              <a:gd name="T38" fmla="*/ 270 w 1347"/>
              <a:gd name="T39" fmla="*/ 190 h 671"/>
              <a:gd name="T40" fmla="*/ 77 w 1347"/>
              <a:gd name="T41" fmla="*/ 339 h 671"/>
              <a:gd name="T42" fmla="*/ 95 w 1347"/>
              <a:gd name="T43" fmla="*/ 651 h 671"/>
              <a:gd name="T44" fmla="*/ 100 w 1347"/>
              <a:gd name="T45" fmla="*/ 578 h 671"/>
              <a:gd name="T46" fmla="*/ 146 w 1347"/>
              <a:gd name="T47" fmla="*/ 643 h 671"/>
              <a:gd name="T48" fmla="*/ 243 w 1347"/>
              <a:gd name="T49" fmla="*/ 636 h 671"/>
              <a:gd name="T50" fmla="*/ 416 w 1347"/>
              <a:gd name="T51" fmla="*/ 654 h 671"/>
              <a:gd name="T52" fmla="*/ 590 w 1347"/>
              <a:gd name="T53" fmla="*/ 639 h 671"/>
              <a:gd name="T54" fmla="*/ 693 w 1347"/>
              <a:gd name="T55" fmla="*/ 644 h 671"/>
              <a:gd name="T56" fmla="*/ 764 w 1347"/>
              <a:gd name="T57" fmla="*/ 644 h 671"/>
              <a:gd name="T58" fmla="*/ 1069 w 1347"/>
              <a:gd name="T59" fmla="*/ 636 h 671"/>
              <a:gd name="T60" fmla="*/ 1202 w 1347"/>
              <a:gd name="T61" fmla="*/ 548 h 671"/>
              <a:gd name="T62" fmla="*/ 1317 w 1347"/>
              <a:gd name="T63" fmla="*/ 474 h 671"/>
              <a:gd name="T64" fmla="*/ 1318 w 1347"/>
              <a:gd name="T65" fmla="*/ 460 h 671"/>
              <a:gd name="T66" fmla="*/ 879 w 1347"/>
              <a:gd name="T67" fmla="*/ 615 h 671"/>
              <a:gd name="T68" fmla="*/ 219 w 1347"/>
              <a:gd name="T69" fmla="*/ 628 h 671"/>
              <a:gd name="T70" fmla="*/ 87 w 1347"/>
              <a:gd name="T71" fmla="*/ 347 h 671"/>
              <a:gd name="T72" fmla="*/ 278 w 1347"/>
              <a:gd name="T73" fmla="*/ 301 h 671"/>
              <a:gd name="T74" fmla="*/ 313 w 1347"/>
              <a:gd name="T75" fmla="*/ 320 h 671"/>
              <a:gd name="T76" fmla="*/ 899 w 1347"/>
              <a:gd name="T77" fmla="*/ 298 h 671"/>
              <a:gd name="T78" fmla="*/ 826 w 1347"/>
              <a:gd name="T79" fmla="*/ 330 h 671"/>
              <a:gd name="T80" fmla="*/ 889 w 1347"/>
              <a:gd name="T81" fmla="*/ 296 h 671"/>
              <a:gd name="T82" fmla="*/ 791 w 1347"/>
              <a:gd name="T83" fmla="*/ 343 h 671"/>
              <a:gd name="T84" fmla="*/ 1030 w 1347"/>
              <a:gd name="T85" fmla="*/ 327 h 671"/>
              <a:gd name="T86" fmla="*/ 1000 w 1347"/>
              <a:gd name="T87" fmla="*/ 307 h 671"/>
              <a:gd name="T88" fmla="*/ 951 w 1347"/>
              <a:gd name="T89" fmla="*/ 280 h 671"/>
              <a:gd name="T90" fmla="*/ 288 w 1347"/>
              <a:gd name="T91" fmla="*/ 342 h 671"/>
              <a:gd name="T92" fmla="*/ 905 w 1347"/>
              <a:gd name="T93" fmla="*/ 318 h 671"/>
              <a:gd name="T94" fmla="*/ 908 w 1347"/>
              <a:gd name="T95" fmla="*/ 243 h 671"/>
              <a:gd name="T96" fmla="*/ 927 w 1347"/>
              <a:gd name="T97" fmla="*/ 178 h 671"/>
              <a:gd name="T98" fmla="*/ 914 w 1347"/>
              <a:gd name="T99" fmla="*/ 184 h 671"/>
              <a:gd name="T100" fmla="*/ 905 w 1347"/>
              <a:gd name="T101" fmla="*/ 24 h 671"/>
              <a:gd name="T102" fmla="*/ 923 w 1347"/>
              <a:gd name="T103" fmla="*/ 71 h 671"/>
              <a:gd name="T104" fmla="*/ 900 w 1347"/>
              <a:gd name="T105" fmla="*/ 115 h 671"/>
              <a:gd name="T106" fmla="*/ 791 w 1347"/>
              <a:gd name="T107" fmla="*/ 35 h 671"/>
              <a:gd name="T108" fmla="*/ 881 w 1347"/>
              <a:gd name="T109" fmla="*/ 71 h 671"/>
              <a:gd name="T110" fmla="*/ 903 w 1347"/>
              <a:gd name="T111" fmla="*/ 232 h 671"/>
              <a:gd name="T112" fmla="*/ 295 w 1347"/>
              <a:gd name="T113" fmla="*/ 189 h 671"/>
              <a:gd name="T114" fmla="*/ 272 w 1347"/>
              <a:gd name="T115" fmla="*/ 24 h 671"/>
              <a:gd name="T116" fmla="*/ 271 w 1347"/>
              <a:gd name="T117" fmla="*/ 68 h 671"/>
              <a:gd name="T118" fmla="*/ 265 w 1347"/>
              <a:gd name="T119" fmla="*/ 133 h 671"/>
              <a:gd name="T120" fmla="*/ 266 w 1347"/>
              <a:gd name="T121" fmla="*/ 85 h 671"/>
              <a:gd name="T122" fmla="*/ 18 w 1347"/>
              <a:gd name="T123" fmla="*/ 43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47" h="671">
                <a:moveTo>
                  <a:pt x="4" y="49"/>
                </a:moveTo>
                <a:lnTo>
                  <a:pt x="4" y="49"/>
                </a:lnTo>
                <a:lnTo>
                  <a:pt x="11" y="51"/>
                </a:lnTo>
                <a:lnTo>
                  <a:pt x="18" y="53"/>
                </a:lnTo>
                <a:lnTo>
                  <a:pt x="32" y="54"/>
                </a:lnTo>
                <a:lnTo>
                  <a:pt x="48" y="54"/>
                </a:lnTo>
                <a:lnTo>
                  <a:pt x="63" y="51"/>
                </a:lnTo>
                <a:lnTo>
                  <a:pt x="63" y="51"/>
                </a:lnTo>
                <a:lnTo>
                  <a:pt x="75" y="54"/>
                </a:lnTo>
                <a:lnTo>
                  <a:pt x="85" y="54"/>
                </a:lnTo>
                <a:lnTo>
                  <a:pt x="108" y="53"/>
                </a:lnTo>
                <a:lnTo>
                  <a:pt x="108" y="53"/>
                </a:lnTo>
                <a:lnTo>
                  <a:pt x="111" y="54"/>
                </a:lnTo>
                <a:lnTo>
                  <a:pt x="114" y="55"/>
                </a:lnTo>
                <a:lnTo>
                  <a:pt x="130" y="58"/>
                </a:lnTo>
                <a:lnTo>
                  <a:pt x="153" y="58"/>
                </a:lnTo>
                <a:lnTo>
                  <a:pt x="178" y="58"/>
                </a:lnTo>
                <a:lnTo>
                  <a:pt x="229" y="55"/>
                </a:lnTo>
                <a:lnTo>
                  <a:pt x="259" y="54"/>
                </a:lnTo>
                <a:lnTo>
                  <a:pt x="259" y="54"/>
                </a:lnTo>
                <a:lnTo>
                  <a:pt x="252" y="58"/>
                </a:lnTo>
                <a:lnTo>
                  <a:pt x="245" y="62"/>
                </a:lnTo>
                <a:lnTo>
                  <a:pt x="242" y="70"/>
                </a:lnTo>
                <a:lnTo>
                  <a:pt x="239" y="77"/>
                </a:lnTo>
                <a:lnTo>
                  <a:pt x="238" y="85"/>
                </a:lnTo>
                <a:lnTo>
                  <a:pt x="238" y="94"/>
                </a:lnTo>
                <a:lnTo>
                  <a:pt x="239" y="101"/>
                </a:lnTo>
                <a:lnTo>
                  <a:pt x="242" y="108"/>
                </a:lnTo>
                <a:lnTo>
                  <a:pt x="242" y="108"/>
                </a:lnTo>
                <a:lnTo>
                  <a:pt x="244" y="120"/>
                </a:lnTo>
                <a:lnTo>
                  <a:pt x="249" y="132"/>
                </a:lnTo>
                <a:lnTo>
                  <a:pt x="252" y="137"/>
                </a:lnTo>
                <a:lnTo>
                  <a:pt x="256" y="142"/>
                </a:lnTo>
                <a:lnTo>
                  <a:pt x="260" y="144"/>
                </a:lnTo>
                <a:lnTo>
                  <a:pt x="266" y="147"/>
                </a:lnTo>
                <a:lnTo>
                  <a:pt x="266" y="147"/>
                </a:lnTo>
                <a:lnTo>
                  <a:pt x="266" y="159"/>
                </a:lnTo>
                <a:lnTo>
                  <a:pt x="266" y="159"/>
                </a:lnTo>
                <a:lnTo>
                  <a:pt x="262" y="162"/>
                </a:lnTo>
                <a:lnTo>
                  <a:pt x="259" y="166"/>
                </a:lnTo>
                <a:lnTo>
                  <a:pt x="258" y="171"/>
                </a:lnTo>
                <a:lnTo>
                  <a:pt x="255" y="176"/>
                </a:lnTo>
                <a:lnTo>
                  <a:pt x="254" y="188"/>
                </a:lnTo>
                <a:lnTo>
                  <a:pt x="255" y="200"/>
                </a:lnTo>
                <a:lnTo>
                  <a:pt x="258" y="212"/>
                </a:lnTo>
                <a:lnTo>
                  <a:pt x="261" y="224"/>
                </a:lnTo>
                <a:lnTo>
                  <a:pt x="266" y="235"/>
                </a:lnTo>
                <a:lnTo>
                  <a:pt x="270" y="242"/>
                </a:lnTo>
                <a:lnTo>
                  <a:pt x="270" y="242"/>
                </a:lnTo>
                <a:lnTo>
                  <a:pt x="267" y="245"/>
                </a:lnTo>
                <a:lnTo>
                  <a:pt x="265" y="249"/>
                </a:lnTo>
                <a:lnTo>
                  <a:pt x="264" y="254"/>
                </a:lnTo>
                <a:lnTo>
                  <a:pt x="262" y="259"/>
                </a:lnTo>
                <a:lnTo>
                  <a:pt x="262" y="263"/>
                </a:lnTo>
                <a:lnTo>
                  <a:pt x="264" y="268"/>
                </a:lnTo>
                <a:lnTo>
                  <a:pt x="265" y="272"/>
                </a:lnTo>
                <a:lnTo>
                  <a:pt x="268" y="274"/>
                </a:lnTo>
                <a:lnTo>
                  <a:pt x="268" y="274"/>
                </a:lnTo>
                <a:lnTo>
                  <a:pt x="272" y="274"/>
                </a:lnTo>
                <a:lnTo>
                  <a:pt x="273" y="273"/>
                </a:lnTo>
                <a:lnTo>
                  <a:pt x="274" y="269"/>
                </a:lnTo>
                <a:lnTo>
                  <a:pt x="274" y="265"/>
                </a:lnTo>
                <a:lnTo>
                  <a:pt x="274" y="256"/>
                </a:lnTo>
                <a:lnTo>
                  <a:pt x="274" y="253"/>
                </a:lnTo>
                <a:lnTo>
                  <a:pt x="276" y="250"/>
                </a:lnTo>
                <a:lnTo>
                  <a:pt x="276" y="250"/>
                </a:lnTo>
                <a:lnTo>
                  <a:pt x="278" y="251"/>
                </a:lnTo>
                <a:lnTo>
                  <a:pt x="278" y="251"/>
                </a:lnTo>
                <a:lnTo>
                  <a:pt x="282" y="254"/>
                </a:lnTo>
                <a:lnTo>
                  <a:pt x="285" y="255"/>
                </a:lnTo>
                <a:lnTo>
                  <a:pt x="289" y="256"/>
                </a:lnTo>
                <a:lnTo>
                  <a:pt x="294" y="255"/>
                </a:lnTo>
                <a:lnTo>
                  <a:pt x="294" y="255"/>
                </a:lnTo>
                <a:lnTo>
                  <a:pt x="295" y="260"/>
                </a:lnTo>
                <a:lnTo>
                  <a:pt x="296" y="265"/>
                </a:lnTo>
                <a:lnTo>
                  <a:pt x="296" y="271"/>
                </a:lnTo>
                <a:lnTo>
                  <a:pt x="296" y="275"/>
                </a:lnTo>
                <a:lnTo>
                  <a:pt x="296" y="275"/>
                </a:lnTo>
                <a:lnTo>
                  <a:pt x="268" y="275"/>
                </a:lnTo>
                <a:lnTo>
                  <a:pt x="242" y="275"/>
                </a:lnTo>
                <a:lnTo>
                  <a:pt x="189" y="277"/>
                </a:lnTo>
                <a:lnTo>
                  <a:pt x="189" y="277"/>
                </a:lnTo>
                <a:lnTo>
                  <a:pt x="165" y="275"/>
                </a:lnTo>
                <a:lnTo>
                  <a:pt x="153" y="274"/>
                </a:lnTo>
                <a:lnTo>
                  <a:pt x="141" y="272"/>
                </a:lnTo>
                <a:lnTo>
                  <a:pt x="141" y="272"/>
                </a:lnTo>
                <a:lnTo>
                  <a:pt x="136" y="271"/>
                </a:lnTo>
                <a:lnTo>
                  <a:pt x="130" y="272"/>
                </a:lnTo>
                <a:lnTo>
                  <a:pt x="128" y="273"/>
                </a:lnTo>
                <a:lnTo>
                  <a:pt x="126" y="274"/>
                </a:lnTo>
                <a:lnTo>
                  <a:pt x="128" y="275"/>
                </a:lnTo>
                <a:lnTo>
                  <a:pt x="130" y="278"/>
                </a:lnTo>
                <a:lnTo>
                  <a:pt x="130" y="278"/>
                </a:lnTo>
                <a:lnTo>
                  <a:pt x="124" y="280"/>
                </a:lnTo>
                <a:lnTo>
                  <a:pt x="118" y="282"/>
                </a:lnTo>
                <a:lnTo>
                  <a:pt x="111" y="284"/>
                </a:lnTo>
                <a:lnTo>
                  <a:pt x="105" y="286"/>
                </a:lnTo>
                <a:lnTo>
                  <a:pt x="105" y="286"/>
                </a:lnTo>
                <a:lnTo>
                  <a:pt x="102" y="285"/>
                </a:lnTo>
                <a:lnTo>
                  <a:pt x="100" y="284"/>
                </a:lnTo>
                <a:lnTo>
                  <a:pt x="99" y="284"/>
                </a:lnTo>
                <a:lnTo>
                  <a:pt x="96" y="285"/>
                </a:lnTo>
                <a:lnTo>
                  <a:pt x="90" y="289"/>
                </a:lnTo>
                <a:lnTo>
                  <a:pt x="85" y="295"/>
                </a:lnTo>
                <a:lnTo>
                  <a:pt x="76" y="308"/>
                </a:lnTo>
                <a:lnTo>
                  <a:pt x="71" y="316"/>
                </a:lnTo>
                <a:lnTo>
                  <a:pt x="71" y="316"/>
                </a:lnTo>
                <a:lnTo>
                  <a:pt x="69" y="318"/>
                </a:lnTo>
                <a:lnTo>
                  <a:pt x="66" y="320"/>
                </a:lnTo>
                <a:lnTo>
                  <a:pt x="63" y="327"/>
                </a:lnTo>
                <a:lnTo>
                  <a:pt x="61" y="337"/>
                </a:lnTo>
                <a:lnTo>
                  <a:pt x="61" y="349"/>
                </a:lnTo>
                <a:lnTo>
                  <a:pt x="61" y="372"/>
                </a:lnTo>
                <a:lnTo>
                  <a:pt x="64" y="387"/>
                </a:lnTo>
                <a:lnTo>
                  <a:pt x="64" y="387"/>
                </a:lnTo>
                <a:lnTo>
                  <a:pt x="66" y="409"/>
                </a:lnTo>
                <a:lnTo>
                  <a:pt x="70" y="431"/>
                </a:lnTo>
                <a:lnTo>
                  <a:pt x="70" y="431"/>
                </a:lnTo>
                <a:lnTo>
                  <a:pt x="75" y="471"/>
                </a:lnTo>
                <a:lnTo>
                  <a:pt x="77" y="510"/>
                </a:lnTo>
                <a:lnTo>
                  <a:pt x="77" y="550"/>
                </a:lnTo>
                <a:lnTo>
                  <a:pt x="76" y="589"/>
                </a:lnTo>
                <a:lnTo>
                  <a:pt x="76" y="589"/>
                </a:lnTo>
                <a:lnTo>
                  <a:pt x="75" y="607"/>
                </a:lnTo>
                <a:lnTo>
                  <a:pt x="75" y="616"/>
                </a:lnTo>
                <a:lnTo>
                  <a:pt x="75" y="626"/>
                </a:lnTo>
                <a:lnTo>
                  <a:pt x="77" y="636"/>
                </a:lnTo>
                <a:lnTo>
                  <a:pt x="79" y="644"/>
                </a:lnTo>
                <a:lnTo>
                  <a:pt x="83" y="652"/>
                </a:lnTo>
                <a:lnTo>
                  <a:pt x="89" y="658"/>
                </a:lnTo>
                <a:lnTo>
                  <a:pt x="89" y="658"/>
                </a:lnTo>
                <a:lnTo>
                  <a:pt x="90" y="661"/>
                </a:lnTo>
                <a:lnTo>
                  <a:pt x="91" y="662"/>
                </a:lnTo>
                <a:lnTo>
                  <a:pt x="93" y="663"/>
                </a:lnTo>
                <a:lnTo>
                  <a:pt x="95" y="663"/>
                </a:lnTo>
                <a:lnTo>
                  <a:pt x="95" y="663"/>
                </a:lnTo>
                <a:lnTo>
                  <a:pt x="101" y="666"/>
                </a:lnTo>
                <a:lnTo>
                  <a:pt x="108" y="668"/>
                </a:lnTo>
                <a:lnTo>
                  <a:pt x="124" y="671"/>
                </a:lnTo>
                <a:lnTo>
                  <a:pt x="141" y="671"/>
                </a:lnTo>
                <a:lnTo>
                  <a:pt x="158" y="671"/>
                </a:lnTo>
                <a:lnTo>
                  <a:pt x="193" y="667"/>
                </a:lnTo>
                <a:lnTo>
                  <a:pt x="223" y="663"/>
                </a:lnTo>
                <a:lnTo>
                  <a:pt x="223" y="663"/>
                </a:lnTo>
                <a:lnTo>
                  <a:pt x="260" y="662"/>
                </a:lnTo>
                <a:lnTo>
                  <a:pt x="297" y="663"/>
                </a:lnTo>
                <a:lnTo>
                  <a:pt x="335" y="664"/>
                </a:lnTo>
                <a:lnTo>
                  <a:pt x="373" y="666"/>
                </a:lnTo>
                <a:lnTo>
                  <a:pt x="373" y="666"/>
                </a:lnTo>
                <a:lnTo>
                  <a:pt x="410" y="663"/>
                </a:lnTo>
                <a:lnTo>
                  <a:pt x="448" y="661"/>
                </a:lnTo>
                <a:lnTo>
                  <a:pt x="485" y="657"/>
                </a:lnTo>
                <a:lnTo>
                  <a:pt x="504" y="657"/>
                </a:lnTo>
                <a:lnTo>
                  <a:pt x="524" y="657"/>
                </a:lnTo>
                <a:lnTo>
                  <a:pt x="524" y="657"/>
                </a:lnTo>
                <a:lnTo>
                  <a:pt x="599" y="658"/>
                </a:lnTo>
                <a:lnTo>
                  <a:pt x="675" y="657"/>
                </a:lnTo>
                <a:lnTo>
                  <a:pt x="675" y="657"/>
                </a:lnTo>
                <a:lnTo>
                  <a:pt x="693" y="658"/>
                </a:lnTo>
                <a:lnTo>
                  <a:pt x="711" y="660"/>
                </a:lnTo>
                <a:lnTo>
                  <a:pt x="729" y="662"/>
                </a:lnTo>
                <a:lnTo>
                  <a:pt x="747" y="662"/>
                </a:lnTo>
                <a:lnTo>
                  <a:pt x="747" y="662"/>
                </a:lnTo>
                <a:lnTo>
                  <a:pt x="764" y="661"/>
                </a:lnTo>
                <a:lnTo>
                  <a:pt x="782" y="660"/>
                </a:lnTo>
                <a:lnTo>
                  <a:pt x="799" y="658"/>
                </a:lnTo>
                <a:lnTo>
                  <a:pt x="816" y="657"/>
                </a:lnTo>
                <a:lnTo>
                  <a:pt x="816" y="657"/>
                </a:lnTo>
                <a:lnTo>
                  <a:pt x="891" y="657"/>
                </a:lnTo>
                <a:lnTo>
                  <a:pt x="927" y="656"/>
                </a:lnTo>
                <a:lnTo>
                  <a:pt x="964" y="654"/>
                </a:lnTo>
                <a:lnTo>
                  <a:pt x="964" y="654"/>
                </a:lnTo>
                <a:lnTo>
                  <a:pt x="998" y="652"/>
                </a:lnTo>
                <a:lnTo>
                  <a:pt x="1033" y="650"/>
                </a:lnTo>
                <a:lnTo>
                  <a:pt x="1051" y="649"/>
                </a:lnTo>
                <a:lnTo>
                  <a:pt x="1068" y="646"/>
                </a:lnTo>
                <a:lnTo>
                  <a:pt x="1085" y="643"/>
                </a:lnTo>
                <a:lnTo>
                  <a:pt x="1100" y="637"/>
                </a:lnTo>
                <a:lnTo>
                  <a:pt x="1100" y="637"/>
                </a:lnTo>
                <a:lnTo>
                  <a:pt x="1116" y="631"/>
                </a:lnTo>
                <a:lnTo>
                  <a:pt x="1130" y="624"/>
                </a:lnTo>
                <a:lnTo>
                  <a:pt x="1159" y="608"/>
                </a:lnTo>
                <a:lnTo>
                  <a:pt x="1215" y="573"/>
                </a:lnTo>
                <a:lnTo>
                  <a:pt x="1215" y="573"/>
                </a:lnTo>
                <a:lnTo>
                  <a:pt x="1224" y="571"/>
                </a:lnTo>
                <a:lnTo>
                  <a:pt x="1234" y="566"/>
                </a:lnTo>
                <a:lnTo>
                  <a:pt x="1243" y="561"/>
                </a:lnTo>
                <a:lnTo>
                  <a:pt x="1253" y="555"/>
                </a:lnTo>
                <a:lnTo>
                  <a:pt x="1271" y="540"/>
                </a:lnTo>
                <a:lnTo>
                  <a:pt x="1286" y="527"/>
                </a:lnTo>
                <a:lnTo>
                  <a:pt x="1286" y="527"/>
                </a:lnTo>
                <a:lnTo>
                  <a:pt x="1306" y="510"/>
                </a:lnTo>
                <a:lnTo>
                  <a:pt x="1323" y="495"/>
                </a:lnTo>
                <a:lnTo>
                  <a:pt x="1330" y="487"/>
                </a:lnTo>
                <a:lnTo>
                  <a:pt x="1336" y="480"/>
                </a:lnTo>
                <a:lnTo>
                  <a:pt x="1340" y="472"/>
                </a:lnTo>
                <a:lnTo>
                  <a:pt x="1343" y="466"/>
                </a:lnTo>
                <a:lnTo>
                  <a:pt x="1343" y="466"/>
                </a:lnTo>
                <a:lnTo>
                  <a:pt x="1346" y="460"/>
                </a:lnTo>
                <a:lnTo>
                  <a:pt x="1347" y="455"/>
                </a:lnTo>
                <a:lnTo>
                  <a:pt x="1347" y="449"/>
                </a:lnTo>
                <a:lnTo>
                  <a:pt x="1345" y="444"/>
                </a:lnTo>
                <a:lnTo>
                  <a:pt x="1342" y="438"/>
                </a:lnTo>
                <a:lnTo>
                  <a:pt x="1338" y="433"/>
                </a:lnTo>
                <a:lnTo>
                  <a:pt x="1329" y="425"/>
                </a:lnTo>
                <a:lnTo>
                  <a:pt x="1318" y="416"/>
                </a:lnTo>
                <a:lnTo>
                  <a:pt x="1306" y="408"/>
                </a:lnTo>
                <a:lnTo>
                  <a:pt x="1287" y="397"/>
                </a:lnTo>
                <a:lnTo>
                  <a:pt x="1287" y="397"/>
                </a:lnTo>
                <a:lnTo>
                  <a:pt x="1275" y="389"/>
                </a:lnTo>
                <a:lnTo>
                  <a:pt x="1264" y="379"/>
                </a:lnTo>
                <a:lnTo>
                  <a:pt x="1243" y="360"/>
                </a:lnTo>
                <a:lnTo>
                  <a:pt x="1223" y="339"/>
                </a:lnTo>
                <a:lnTo>
                  <a:pt x="1212" y="330"/>
                </a:lnTo>
                <a:lnTo>
                  <a:pt x="1201" y="320"/>
                </a:lnTo>
                <a:lnTo>
                  <a:pt x="1201" y="320"/>
                </a:lnTo>
                <a:lnTo>
                  <a:pt x="1181" y="306"/>
                </a:lnTo>
                <a:lnTo>
                  <a:pt x="1159" y="291"/>
                </a:lnTo>
                <a:lnTo>
                  <a:pt x="1137" y="277"/>
                </a:lnTo>
                <a:lnTo>
                  <a:pt x="1115" y="266"/>
                </a:lnTo>
                <a:lnTo>
                  <a:pt x="1115" y="266"/>
                </a:lnTo>
                <a:lnTo>
                  <a:pt x="1105" y="262"/>
                </a:lnTo>
                <a:lnTo>
                  <a:pt x="1088" y="257"/>
                </a:lnTo>
                <a:lnTo>
                  <a:pt x="1080" y="256"/>
                </a:lnTo>
                <a:lnTo>
                  <a:pt x="1072" y="256"/>
                </a:lnTo>
                <a:lnTo>
                  <a:pt x="1070" y="256"/>
                </a:lnTo>
                <a:lnTo>
                  <a:pt x="1069" y="257"/>
                </a:lnTo>
                <a:lnTo>
                  <a:pt x="1068" y="260"/>
                </a:lnTo>
                <a:lnTo>
                  <a:pt x="1069" y="262"/>
                </a:lnTo>
                <a:lnTo>
                  <a:pt x="1069" y="262"/>
                </a:lnTo>
                <a:lnTo>
                  <a:pt x="952" y="263"/>
                </a:lnTo>
                <a:lnTo>
                  <a:pt x="952" y="263"/>
                </a:lnTo>
                <a:lnTo>
                  <a:pt x="951" y="256"/>
                </a:lnTo>
                <a:lnTo>
                  <a:pt x="948" y="248"/>
                </a:lnTo>
                <a:lnTo>
                  <a:pt x="944" y="241"/>
                </a:lnTo>
                <a:lnTo>
                  <a:pt x="939" y="235"/>
                </a:lnTo>
                <a:lnTo>
                  <a:pt x="939" y="235"/>
                </a:lnTo>
                <a:lnTo>
                  <a:pt x="944" y="226"/>
                </a:lnTo>
                <a:lnTo>
                  <a:pt x="948" y="214"/>
                </a:lnTo>
                <a:lnTo>
                  <a:pt x="951" y="202"/>
                </a:lnTo>
                <a:lnTo>
                  <a:pt x="952" y="190"/>
                </a:lnTo>
                <a:lnTo>
                  <a:pt x="951" y="178"/>
                </a:lnTo>
                <a:lnTo>
                  <a:pt x="948" y="172"/>
                </a:lnTo>
                <a:lnTo>
                  <a:pt x="946" y="167"/>
                </a:lnTo>
                <a:lnTo>
                  <a:pt x="942" y="163"/>
                </a:lnTo>
                <a:lnTo>
                  <a:pt x="939" y="160"/>
                </a:lnTo>
                <a:lnTo>
                  <a:pt x="933" y="157"/>
                </a:lnTo>
                <a:lnTo>
                  <a:pt x="927" y="155"/>
                </a:lnTo>
                <a:lnTo>
                  <a:pt x="927" y="155"/>
                </a:lnTo>
                <a:lnTo>
                  <a:pt x="926" y="141"/>
                </a:lnTo>
                <a:lnTo>
                  <a:pt x="924" y="133"/>
                </a:lnTo>
                <a:lnTo>
                  <a:pt x="922" y="126"/>
                </a:lnTo>
                <a:lnTo>
                  <a:pt x="922" y="126"/>
                </a:lnTo>
                <a:lnTo>
                  <a:pt x="927" y="123"/>
                </a:lnTo>
                <a:lnTo>
                  <a:pt x="930" y="118"/>
                </a:lnTo>
                <a:lnTo>
                  <a:pt x="934" y="114"/>
                </a:lnTo>
                <a:lnTo>
                  <a:pt x="936" y="108"/>
                </a:lnTo>
                <a:lnTo>
                  <a:pt x="939" y="103"/>
                </a:lnTo>
                <a:lnTo>
                  <a:pt x="940" y="97"/>
                </a:lnTo>
                <a:lnTo>
                  <a:pt x="940" y="85"/>
                </a:lnTo>
                <a:lnTo>
                  <a:pt x="939" y="80"/>
                </a:lnTo>
                <a:lnTo>
                  <a:pt x="938" y="74"/>
                </a:lnTo>
                <a:lnTo>
                  <a:pt x="935" y="70"/>
                </a:lnTo>
                <a:lnTo>
                  <a:pt x="932" y="65"/>
                </a:lnTo>
                <a:lnTo>
                  <a:pt x="928" y="61"/>
                </a:lnTo>
                <a:lnTo>
                  <a:pt x="924" y="58"/>
                </a:lnTo>
                <a:lnTo>
                  <a:pt x="918" y="54"/>
                </a:lnTo>
                <a:lnTo>
                  <a:pt x="914" y="53"/>
                </a:lnTo>
                <a:lnTo>
                  <a:pt x="914" y="53"/>
                </a:lnTo>
                <a:lnTo>
                  <a:pt x="914" y="43"/>
                </a:lnTo>
                <a:lnTo>
                  <a:pt x="914" y="43"/>
                </a:lnTo>
                <a:lnTo>
                  <a:pt x="965" y="41"/>
                </a:lnTo>
                <a:lnTo>
                  <a:pt x="1018" y="38"/>
                </a:lnTo>
                <a:lnTo>
                  <a:pt x="1018" y="38"/>
                </a:lnTo>
                <a:lnTo>
                  <a:pt x="1044" y="38"/>
                </a:lnTo>
                <a:lnTo>
                  <a:pt x="1070" y="41"/>
                </a:lnTo>
                <a:lnTo>
                  <a:pt x="1095" y="42"/>
                </a:lnTo>
                <a:lnTo>
                  <a:pt x="1109" y="41"/>
                </a:lnTo>
                <a:lnTo>
                  <a:pt x="1121" y="39"/>
                </a:lnTo>
                <a:lnTo>
                  <a:pt x="1121" y="39"/>
                </a:lnTo>
                <a:lnTo>
                  <a:pt x="1123" y="44"/>
                </a:lnTo>
                <a:lnTo>
                  <a:pt x="1125" y="49"/>
                </a:lnTo>
                <a:lnTo>
                  <a:pt x="1128" y="53"/>
                </a:lnTo>
                <a:lnTo>
                  <a:pt x="1131" y="56"/>
                </a:lnTo>
                <a:lnTo>
                  <a:pt x="1140" y="61"/>
                </a:lnTo>
                <a:lnTo>
                  <a:pt x="1148" y="64"/>
                </a:lnTo>
                <a:lnTo>
                  <a:pt x="1159" y="65"/>
                </a:lnTo>
                <a:lnTo>
                  <a:pt x="1169" y="65"/>
                </a:lnTo>
                <a:lnTo>
                  <a:pt x="1178" y="64"/>
                </a:lnTo>
                <a:lnTo>
                  <a:pt x="1188" y="61"/>
                </a:lnTo>
                <a:lnTo>
                  <a:pt x="1188" y="61"/>
                </a:lnTo>
                <a:lnTo>
                  <a:pt x="1202" y="55"/>
                </a:lnTo>
                <a:lnTo>
                  <a:pt x="1224" y="45"/>
                </a:lnTo>
                <a:lnTo>
                  <a:pt x="1234" y="39"/>
                </a:lnTo>
                <a:lnTo>
                  <a:pt x="1241" y="33"/>
                </a:lnTo>
                <a:lnTo>
                  <a:pt x="1242" y="31"/>
                </a:lnTo>
                <a:lnTo>
                  <a:pt x="1242" y="29"/>
                </a:lnTo>
                <a:lnTo>
                  <a:pt x="1241" y="26"/>
                </a:lnTo>
                <a:lnTo>
                  <a:pt x="1239" y="24"/>
                </a:lnTo>
                <a:lnTo>
                  <a:pt x="1239" y="24"/>
                </a:lnTo>
                <a:lnTo>
                  <a:pt x="1213" y="14"/>
                </a:lnTo>
                <a:lnTo>
                  <a:pt x="1196" y="8"/>
                </a:lnTo>
                <a:lnTo>
                  <a:pt x="1177" y="3"/>
                </a:lnTo>
                <a:lnTo>
                  <a:pt x="1160" y="0"/>
                </a:lnTo>
                <a:lnTo>
                  <a:pt x="1152" y="0"/>
                </a:lnTo>
                <a:lnTo>
                  <a:pt x="1143" y="0"/>
                </a:lnTo>
                <a:lnTo>
                  <a:pt x="1137" y="2"/>
                </a:lnTo>
                <a:lnTo>
                  <a:pt x="1131" y="5"/>
                </a:lnTo>
                <a:lnTo>
                  <a:pt x="1128" y="9"/>
                </a:lnTo>
                <a:lnTo>
                  <a:pt x="1124" y="15"/>
                </a:lnTo>
                <a:lnTo>
                  <a:pt x="1124" y="15"/>
                </a:lnTo>
                <a:lnTo>
                  <a:pt x="1115" y="14"/>
                </a:lnTo>
                <a:lnTo>
                  <a:pt x="1115" y="14"/>
                </a:lnTo>
                <a:lnTo>
                  <a:pt x="1089" y="11"/>
                </a:lnTo>
                <a:lnTo>
                  <a:pt x="1065" y="11"/>
                </a:lnTo>
                <a:lnTo>
                  <a:pt x="1040" y="12"/>
                </a:lnTo>
                <a:lnTo>
                  <a:pt x="1015" y="14"/>
                </a:lnTo>
                <a:lnTo>
                  <a:pt x="965" y="20"/>
                </a:lnTo>
                <a:lnTo>
                  <a:pt x="940" y="23"/>
                </a:lnTo>
                <a:lnTo>
                  <a:pt x="915" y="24"/>
                </a:lnTo>
                <a:lnTo>
                  <a:pt x="915" y="24"/>
                </a:lnTo>
                <a:lnTo>
                  <a:pt x="916" y="20"/>
                </a:lnTo>
                <a:lnTo>
                  <a:pt x="917" y="12"/>
                </a:lnTo>
                <a:lnTo>
                  <a:pt x="916" y="8"/>
                </a:lnTo>
                <a:lnTo>
                  <a:pt x="915" y="6"/>
                </a:lnTo>
                <a:lnTo>
                  <a:pt x="914" y="5"/>
                </a:lnTo>
                <a:lnTo>
                  <a:pt x="910" y="6"/>
                </a:lnTo>
                <a:lnTo>
                  <a:pt x="910" y="6"/>
                </a:lnTo>
                <a:lnTo>
                  <a:pt x="906" y="1"/>
                </a:lnTo>
                <a:lnTo>
                  <a:pt x="904" y="1"/>
                </a:lnTo>
                <a:lnTo>
                  <a:pt x="903" y="1"/>
                </a:lnTo>
                <a:lnTo>
                  <a:pt x="900" y="2"/>
                </a:lnTo>
                <a:lnTo>
                  <a:pt x="898" y="7"/>
                </a:lnTo>
                <a:lnTo>
                  <a:pt x="896" y="17"/>
                </a:lnTo>
                <a:lnTo>
                  <a:pt x="894" y="24"/>
                </a:lnTo>
                <a:lnTo>
                  <a:pt x="894" y="24"/>
                </a:lnTo>
                <a:lnTo>
                  <a:pt x="824" y="24"/>
                </a:lnTo>
                <a:lnTo>
                  <a:pt x="755" y="23"/>
                </a:lnTo>
                <a:lnTo>
                  <a:pt x="616" y="18"/>
                </a:lnTo>
                <a:lnTo>
                  <a:pt x="616" y="18"/>
                </a:lnTo>
                <a:lnTo>
                  <a:pt x="583" y="17"/>
                </a:lnTo>
                <a:lnTo>
                  <a:pt x="549" y="17"/>
                </a:lnTo>
                <a:lnTo>
                  <a:pt x="481" y="18"/>
                </a:lnTo>
                <a:lnTo>
                  <a:pt x="345" y="24"/>
                </a:lnTo>
                <a:lnTo>
                  <a:pt x="345" y="24"/>
                </a:lnTo>
                <a:lnTo>
                  <a:pt x="343" y="21"/>
                </a:lnTo>
                <a:lnTo>
                  <a:pt x="341" y="21"/>
                </a:lnTo>
                <a:lnTo>
                  <a:pt x="333" y="21"/>
                </a:lnTo>
                <a:lnTo>
                  <a:pt x="320" y="25"/>
                </a:lnTo>
                <a:lnTo>
                  <a:pt x="320" y="25"/>
                </a:lnTo>
                <a:lnTo>
                  <a:pt x="284" y="26"/>
                </a:lnTo>
                <a:lnTo>
                  <a:pt x="284" y="26"/>
                </a:lnTo>
                <a:lnTo>
                  <a:pt x="280" y="19"/>
                </a:lnTo>
                <a:lnTo>
                  <a:pt x="277" y="13"/>
                </a:lnTo>
                <a:lnTo>
                  <a:pt x="277" y="13"/>
                </a:lnTo>
                <a:lnTo>
                  <a:pt x="278" y="11"/>
                </a:lnTo>
                <a:lnTo>
                  <a:pt x="278" y="9"/>
                </a:lnTo>
                <a:lnTo>
                  <a:pt x="278" y="7"/>
                </a:lnTo>
                <a:lnTo>
                  <a:pt x="277" y="6"/>
                </a:lnTo>
                <a:lnTo>
                  <a:pt x="274" y="6"/>
                </a:lnTo>
                <a:lnTo>
                  <a:pt x="272" y="6"/>
                </a:lnTo>
                <a:lnTo>
                  <a:pt x="271" y="7"/>
                </a:lnTo>
                <a:lnTo>
                  <a:pt x="268" y="8"/>
                </a:lnTo>
                <a:lnTo>
                  <a:pt x="268" y="8"/>
                </a:lnTo>
                <a:lnTo>
                  <a:pt x="267" y="9"/>
                </a:lnTo>
                <a:lnTo>
                  <a:pt x="266" y="12"/>
                </a:lnTo>
                <a:lnTo>
                  <a:pt x="264" y="17"/>
                </a:lnTo>
                <a:lnTo>
                  <a:pt x="261" y="27"/>
                </a:lnTo>
                <a:lnTo>
                  <a:pt x="261" y="27"/>
                </a:lnTo>
                <a:lnTo>
                  <a:pt x="235" y="27"/>
                </a:lnTo>
                <a:lnTo>
                  <a:pt x="208" y="29"/>
                </a:lnTo>
                <a:lnTo>
                  <a:pt x="182" y="30"/>
                </a:lnTo>
                <a:lnTo>
                  <a:pt x="155" y="30"/>
                </a:lnTo>
                <a:lnTo>
                  <a:pt x="155" y="30"/>
                </a:lnTo>
                <a:lnTo>
                  <a:pt x="153" y="27"/>
                </a:lnTo>
                <a:lnTo>
                  <a:pt x="149" y="26"/>
                </a:lnTo>
                <a:lnTo>
                  <a:pt x="140" y="25"/>
                </a:lnTo>
                <a:lnTo>
                  <a:pt x="129" y="25"/>
                </a:lnTo>
                <a:lnTo>
                  <a:pt x="122" y="26"/>
                </a:lnTo>
                <a:lnTo>
                  <a:pt x="122" y="26"/>
                </a:lnTo>
                <a:lnTo>
                  <a:pt x="115" y="23"/>
                </a:lnTo>
                <a:lnTo>
                  <a:pt x="108" y="21"/>
                </a:lnTo>
                <a:lnTo>
                  <a:pt x="99" y="20"/>
                </a:lnTo>
                <a:lnTo>
                  <a:pt x="88" y="20"/>
                </a:lnTo>
                <a:lnTo>
                  <a:pt x="67" y="20"/>
                </a:lnTo>
                <a:lnTo>
                  <a:pt x="53" y="21"/>
                </a:lnTo>
                <a:lnTo>
                  <a:pt x="53" y="21"/>
                </a:lnTo>
                <a:lnTo>
                  <a:pt x="35" y="24"/>
                </a:lnTo>
                <a:lnTo>
                  <a:pt x="26" y="25"/>
                </a:lnTo>
                <a:lnTo>
                  <a:pt x="19" y="29"/>
                </a:lnTo>
                <a:lnTo>
                  <a:pt x="19" y="29"/>
                </a:lnTo>
                <a:lnTo>
                  <a:pt x="13" y="32"/>
                </a:lnTo>
                <a:lnTo>
                  <a:pt x="5" y="38"/>
                </a:lnTo>
                <a:lnTo>
                  <a:pt x="2" y="41"/>
                </a:lnTo>
                <a:lnTo>
                  <a:pt x="0" y="44"/>
                </a:lnTo>
                <a:lnTo>
                  <a:pt x="0" y="48"/>
                </a:lnTo>
                <a:lnTo>
                  <a:pt x="4" y="49"/>
                </a:lnTo>
                <a:lnTo>
                  <a:pt x="4" y="49"/>
                </a:lnTo>
                <a:close/>
                <a:moveTo>
                  <a:pt x="1196" y="37"/>
                </a:moveTo>
                <a:lnTo>
                  <a:pt x="1196" y="37"/>
                </a:lnTo>
                <a:lnTo>
                  <a:pt x="1193" y="37"/>
                </a:lnTo>
                <a:lnTo>
                  <a:pt x="1193" y="37"/>
                </a:lnTo>
                <a:lnTo>
                  <a:pt x="1192" y="35"/>
                </a:lnTo>
                <a:lnTo>
                  <a:pt x="1192" y="35"/>
                </a:lnTo>
                <a:lnTo>
                  <a:pt x="1192" y="35"/>
                </a:lnTo>
                <a:lnTo>
                  <a:pt x="1192" y="35"/>
                </a:lnTo>
                <a:lnTo>
                  <a:pt x="1195" y="35"/>
                </a:lnTo>
                <a:lnTo>
                  <a:pt x="1198" y="36"/>
                </a:lnTo>
                <a:lnTo>
                  <a:pt x="1198" y="36"/>
                </a:lnTo>
                <a:lnTo>
                  <a:pt x="1196" y="37"/>
                </a:lnTo>
                <a:lnTo>
                  <a:pt x="1196" y="37"/>
                </a:lnTo>
                <a:close/>
                <a:moveTo>
                  <a:pt x="1199" y="48"/>
                </a:moveTo>
                <a:lnTo>
                  <a:pt x="1199" y="48"/>
                </a:lnTo>
                <a:lnTo>
                  <a:pt x="1200" y="47"/>
                </a:lnTo>
                <a:lnTo>
                  <a:pt x="1200" y="47"/>
                </a:lnTo>
                <a:lnTo>
                  <a:pt x="1201" y="47"/>
                </a:lnTo>
                <a:lnTo>
                  <a:pt x="1201" y="47"/>
                </a:lnTo>
                <a:lnTo>
                  <a:pt x="1199" y="48"/>
                </a:lnTo>
                <a:lnTo>
                  <a:pt x="1199" y="48"/>
                </a:lnTo>
                <a:close/>
                <a:moveTo>
                  <a:pt x="1210" y="35"/>
                </a:moveTo>
                <a:lnTo>
                  <a:pt x="1210" y="35"/>
                </a:lnTo>
                <a:lnTo>
                  <a:pt x="1210" y="33"/>
                </a:lnTo>
                <a:lnTo>
                  <a:pt x="1210" y="33"/>
                </a:lnTo>
                <a:lnTo>
                  <a:pt x="1212" y="35"/>
                </a:lnTo>
                <a:lnTo>
                  <a:pt x="1212" y="35"/>
                </a:lnTo>
                <a:lnTo>
                  <a:pt x="1210" y="35"/>
                </a:lnTo>
                <a:lnTo>
                  <a:pt x="1210" y="35"/>
                </a:lnTo>
                <a:close/>
                <a:moveTo>
                  <a:pt x="1227" y="33"/>
                </a:moveTo>
                <a:lnTo>
                  <a:pt x="1227" y="33"/>
                </a:lnTo>
                <a:lnTo>
                  <a:pt x="1225" y="31"/>
                </a:lnTo>
                <a:lnTo>
                  <a:pt x="1223" y="29"/>
                </a:lnTo>
                <a:lnTo>
                  <a:pt x="1217" y="26"/>
                </a:lnTo>
                <a:lnTo>
                  <a:pt x="1217" y="26"/>
                </a:lnTo>
                <a:lnTo>
                  <a:pt x="1230" y="31"/>
                </a:lnTo>
                <a:lnTo>
                  <a:pt x="1230" y="31"/>
                </a:lnTo>
                <a:lnTo>
                  <a:pt x="1227" y="33"/>
                </a:lnTo>
                <a:lnTo>
                  <a:pt x="1227" y="33"/>
                </a:lnTo>
                <a:close/>
                <a:moveTo>
                  <a:pt x="1210" y="24"/>
                </a:moveTo>
                <a:lnTo>
                  <a:pt x="1210" y="24"/>
                </a:lnTo>
                <a:lnTo>
                  <a:pt x="1200" y="21"/>
                </a:lnTo>
                <a:lnTo>
                  <a:pt x="1190" y="21"/>
                </a:lnTo>
                <a:lnTo>
                  <a:pt x="1190" y="21"/>
                </a:lnTo>
                <a:lnTo>
                  <a:pt x="1183" y="15"/>
                </a:lnTo>
                <a:lnTo>
                  <a:pt x="1183" y="15"/>
                </a:lnTo>
                <a:lnTo>
                  <a:pt x="1210" y="24"/>
                </a:lnTo>
                <a:lnTo>
                  <a:pt x="1210" y="24"/>
                </a:lnTo>
                <a:close/>
                <a:moveTo>
                  <a:pt x="1180" y="54"/>
                </a:moveTo>
                <a:lnTo>
                  <a:pt x="1180" y="54"/>
                </a:lnTo>
                <a:lnTo>
                  <a:pt x="1176" y="54"/>
                </a:lnTo>
                <a:lnTo>
                  <a:pt x="1176" y="54"/>
                </a:lnTo>
                <a:lnTo>
                  <a:pt x="1177" y="54"/>
                </a:lnTo>
                <a:lnTo>
                  <a:pt x="1177" y="54"/>
                </a:lnTo>
                <a:lnTo>
                  <a:pt x="1180" y="54"/>
                </a:lnTo>
                <a:lnTo>
                  <a:pt x="1180" y="54"/>
                </a:lnTo>
                <a:close/>
                <a:moveTo>
                  <a:pt x="1176" y="43"/>
                </a:moveTo>
                <a:lnTo>
                  <a:pt x="1176" y="43"/>
                </a:lnTo>
                <a:lnTo>
                  <a:pt x="1177" y="43"/>
                </a:lnTo>
                <a:lnTo>
                  <a:pt x="1177" y="43"/>
                </a:lnTo>
                <a:lnTo>
                  <a:pt x="1177" y="43"/>
                </a:lnTo>
                <a:lnTo>
                  <a:pt x="1177" y="43"/>
                </a:lnTo>
                <a:lnTo>
                  <a:pt x="1176" y="44"/>
                </a:lnTo>
                <a:lnTo>
                  <a:pt x="1176" y="44"/>
                </a:lnTo>
                <a:lnTo>
                  <a:pt x="1172" y="44"/>
                </a:lnTo>
                <a:lnTo>
                  <a:pt x="1172" y="44"/>
                </a:lnTo>
                <a:lnTo>
                  <a:pt x="1176" y="43"/>
                </a:lnTo>
                <a:lnTo>
                  <a:pt x="1176" y="43"/>
                </a:lnTo>
                <a:close/>
                <a:moveTo>
                  <a:pt x="1140" y="42"/>
                </a:moveTo>
                <a:lnTo>
                  <a:pt x="1140" y="42"/>
                </a:lnTo>
                <a:lnTo>
                  <a:pt x="1145" y="45"/>
                </a:lnTo>
                <a:lnTo>
                  <a:pt x="1150" y="47"/>
                </a:lnTo>
                <a:lnTo>
                  <a:pt x="1150" y="47"/>
                </a:lnTo>
                <a:lnTo>
                  <a:pt x="1145" y="45"/>
                </a:lnTo>
                <a:lnTo>
                  <a:pt x="1140" y="42"/>
                </a:lnTo>
                <a:lnTo>
                  <a:pt x="1140" y="42"/>
                </a:lnTo>
                <a:close/>
                <a:moveTo>
                  <a:pt x="1157" y="11"/>
                </a:moveTo>
                <a:lnTo>
                  <a:pt x="1157" y="11"/>
                </a:lnTo>
                <a:lnTo>
                  <a:pt x="1156" y="12"/>
                </a:lnTo>
                <a:lnTo>
                  <a:pt x="1156" y="12"/>
                </a:lnTo>
                <a:lnTo>
                  <a:pt x="1145" y="13"/>
                </a:lnTo>
                <a:lnTo>
                  <a:pt x="1140" y="14"/>
                </a:lnTo>
                <a:lnTo>
                  <a:pt x="1136" y="18"/>
                </a:lnTo>
                <a:lnTo>
                  <a:pt x="1136" y="18"/>
                </a:lnTo>
                <a:lnTo>
                  <a:pt x="1134" y="18"/>
                </a:lnTo>
                <a:lnTo>
                  <a:pt x="1134" y="18"/>
                </a:lnTo>
                <a:lnTo>
                  <a:pt x="1135" y="14"/>
                </a:lnTo>
                <a:lnTo>
                  <a:pt x="1137" y="13"/>
                </a:lnTo>
                <a:lnTo>
                  <a:pt x="1145" y="11"/>
                </a:lnTo>
                <a:lnTo>
                  <a:pt x="1151" y="11"/>
                </a:lnTo>
                <a:lnTo>
                  <a:pt x="1157" y="11"/>
                </a:lnTo>
                <a:lnTo>
                  <a:pt x="1157" y="11"/>
                </a:lnTo>
                <a:close/>
                <a:moveTo>
                  <a:pt x="1106" y="31"/>
                </a:moveTo>
                <a:lnTo>
                  <a:pt x="1106" y="31"/>
                </a:lnTo>
                <a:lnTo>
                  <a:pt x="1110" y="31"/>
                </a:lnTo>
                <a:lnTo>
                  <a:pt x="1110" y="31"/>
                </a:lnTo>
                <a:lnTo>
                  <a:pt x="1104" y="31"/>
                </a:lnTo>
                <a:lnTo>
                  <a:pt x="1104" y="31"/>
                </a:lnTo>
                <a:lnTo>
                  <a:pt x="1106" y="31"/>
                </a:lnTo>
                <a:lnTo>
                  <a:pt x="1106" y="31"/>
                </a:lnTo>
                <a:close/>
                <a:moveTo>
                  <a:pt x="915" y="33"/>
                </a:moveTo>
                <a:lnTo>
                  <a:pt x="915" y="33"/>
                </a:lnTo>
                <a:lnTo>
                  <a:pt x="927" y="32"/>
                </a:lnTo>
                <a:lnTo>
                  <a:pt x="940" y="32"/>
                </a:lnTo>
                <a:lnTo>
                  <a:pt x="940" y="32"/>
                </a:lnTo>
                <a:lnTo>
                  <a:pt x="915" y="33"/>
                </a:lnTo>
                <a:lnTo>
                  <a:pt x="915" y="33"/>
                </a:lnTo>
                <a:lnTo>
                  <a:pt x="915" y="33"/>
                </a:lnTo>
                <a:lnTo>
                  <a:pt x="915" y="33"/>
                </a:lnTo>
                <a:close/>
                <a:moveTo>
                  <a:pt x="282" y="238"/>
                </a:moveTo>
                <a:lnTo>
                  <a:pt x="282" y="238"/>
                </a:lnTo>
                <a:lnTo>
                  <a:pt x="279" y="238"/>
                </a:lnTo>
                <a:lnTo>
                  <a:pt x="279" y="238"/>
                </a:lnTo>
                <a:lnTo>
                  <a:pt x="279" y="238"/>
                </a:lnTo>
                <a:lnTo>
                  <a:pt x="279" y="238"/>
                </a:lnTo>
                <a:lnTo>
                  <a:pt x="273" y="227"/>
                </a:lnTo>
                <a:lnTo>
                  <a:pt x="270" y="215"/>
                </a:lnTo>
                <a:lnTo>
                  <a:pt x="267" y="203"/>
                </a:lnTo>
                <a:lnTo>
                  <a:pt x="265" y="191"/>
                </a:lnTo>
                <a:lnTo>
                  <a:pt x="265" y="191"/>
                </a:lnTo>
                <a:lnTo>
                  <a:pt x="267" y="191"/>
                </a:lnTo>
                <a:lnTo>
                  <a:pt x="270" y="190"/>
                </a:lnTo>
                <a:lnTo>
                  <a:pt x="272" y="188"/>
                </a:lnTo>
                <a:lnTo>
                  <a:pt x="272" y="188"/>
                </a:lnTo>
                <a:lnTo>
                  <a:pt x="272" y="191"/>
                </a:lnTo>
                <a:lnTo>
                  <a:pt x="273" y="194"/>
                </a:lnTo>
                <a:lnTo>
                  <a:pt x="274" y="194"/>
                </a:lnTo>
                <a:lnTo>
                  <a:pt x="277" y="192"/>
                </a:lnTo>
                <a:lnTo>
                  <a:pt x="280" y="188"/>
                </a:lnTo>
                <a:lnTo>
                  <a:pt x="282" y="180"/>
                </a:lnTo>
                <a:lnTo>
                  <a:pt x="282" y="180"/>
                </a:lnTo>
                <a:lnTo>
                  <a:pt x="285" y="195"/>
                </a:lnTo>
                <a:lnTo>
                  <a:pt x="286" y="209"/>
                </a:lnTo>
                <a:lnTo>
                  <a:pt x="285" y="224"/>
                </a:lnTo>
                <a:lnTo>
                  <a:pt x="284" y="231"/>
                </a:lnTo>
                <a:lnTo>
                  <a:pt x="282" y="238"/>
                </a:lnTo>
                <a:lnTo>
                  <a:pt x="282" y="238"/>
                </a:lnTo>
                <a:close/>
                <a:moveTo>
                  <a:pt x="72" y="386"/>
                </a:moveTo>
                <a:lnTo>
                  <a:pt x="72" y="386"/>
                </a:lnTo>
                <a:lnTo>
                  <a:pt x="71" y="363"/>
                </a:lnTo>
                <a:lnTo>
                  <a:pt x="71" y="363"/>
                </a:lnTo>
                <a:lnTo>
                  <a:pt x="73" y="385"/>
                </a:lnTo>
                <a:lnTo>
                  <a:pt x="76" y="398"/>
                </a:lnTo>
                <a:lnTo>
                  <a:pt x="76" y="398"/>
                </a:lnTo>
                <a:lnTo>
                  <a:pt x="72" y="386"/>
                </a:lnTo>
                <a:lnTo>
                  <a:pt x="72" y="386"/>
                </a:lnTo>
                <a:close/>
                <a:moveTo>
                  <a:pt x="77" y="339"/>
                </a:moveTo>
                <a:lnTo>
                  <a:pt x="77" y="339"/>
                </a:lnTo>
                <a:lnTo>
                  <a:pt x="76" y="339"/>
                </a:lnTo>
                <a:lnTo>
                  <a:pt x="75" y="341"/>
                </a:lnTo>
                <a:lnTo>
                  <a:pt x="72" y="345"/>
                </a:lnTo>
                <a:lnTo>
                  <a:pt x="72" y="345"/>
                </a:lnTo>
                <a:lnTo>
                  <a:pt x="76" y="331"/>
                </a:lnTo>
                <a:lnTo>
                  <a:pt x="78" y="324"/>
                </a:lnTo>
                <a:lnTo>
                  <a:pt x="81" y="316"/>
                </a:lnTo>
                <a:lnTo>
                  <a:pt x="81" y="316"/>
                </a:lnTo>
                <a:lnTo>
                  <a:pt x="78" y="327"/>
                </a:lnTo>
                <a:lnTo>
                  <a:pt x="77" y="339"/>
                </a:lnTo>
                <a:lnTo>
                  <a:pt x="77" y="339"/>
                </a:lnTo>
                <a:close/>
                <a:moveTo>
                  <a:pt x="87" y="503"/>
                </a:moveTo>
                <a:lnTo>
                  <a:pt x="87" y="503"/>
                </a:lnTo>
                <a:lnTo>
                  <a:pt x="84" y="471"/>
                </a:lnTo>
                <a:lnTo>
                  <a:pt x="81" y="440"/>
                </a:lnTo>
                <a:lnTo>
                  <a:pt x="81" y="440"/>
                </a:lnTo>
                <a:lnTo>
                  <a:pt x="82" y="443"/>
                </a:lnTo>
                <a:lnTo>
                  <a:pt x="82" y="443"/>
                </a:lnTo>
                <a:lnTo>
                  <a:pt x="85" y="473"/>
                </a:lnTo>
                <a:lnTo>
                  <a:pt x="87" y="487"/>
                </a:lnTo>
                <a:lnTo>
                  <a:pt x="87" y="503"/>
                </a:lnTo>
                <a:lnTo>
                  <a:pt x="87" y="503"/>
                </a:lnTo>
                <a:close/>
                <a:moveTo>
                  <a:pt x="95" y="651"/>
                </a:moveTo>
                <a:lnTo>
                  <a:pt x="95" y="651"/>
                </a:lnTo>
                <a:lnTo>
                  <a:pt x="95" y="651"/>
                </a:lnTo>
                <a:lnTo>
                  <a:pt x="95" y="651"/>
                </a:lnTo>
                <a:lnTo>
                  <a:pt x="91" y="646"/>
                </a:lnTo>
                <a:lnTo>
                  <a:pt x="91" y="646"/>
                </a:lnTo>
                <a:lnTo>
                  <a:pt x="93" y="646"/>
                </a:lnTo>
                <a:lnTo>
                  <a:pt x="93" y="646"/>
                </a:lnTo>
                <a:lnTo>
                  <a:pt x="96" y="649"/>
                </a:lnTo>
                <a:lnTo>
                  <a:pt x="96" y="649"/>
                </a:lnTo>
                <a:lnTo>
                  <a:pt x="95" y="651"/>
                </a:lnTo>
                <a:lnTo>
                  <a:pt x="95" y="651"/>
                </a:lnTo>
                <a:close/>
                <a:moveTo>
                  <a:pt x="96" y="493"/>
                </a:moveTo>
                <a:lnTo>
                  <a:pt x="96" y="493"/>
                </a:lnTo>
                <a:lnTo>
                  <a:pt x="95" y="480"/>
                </a:lnTo>
                <a:lnTo>
                  <a:pt x="95" y="480"/>
                </a:lnTo>
                <a:lnTo>
                  <a:pt x="97" y="495"/>
                </a:lnTo>
                <a:lnTo>
                  <a:pt x="97" y="495"/>
                </a:lnTo>
                <a:lnTo>
                  <a:pt x="96" y="493"/>
                </a:lnTo>
                <a:lnTo>
                  <a:pt x="96" y="493"/>
                </a:lnTo>
                <a:close/>
                <a:moveTo>
                  <a:pt x="100" y="578"/>
                </a:moveTo>
                <a:lnTo>
                  <a:pt x="100" y="578"/>
                </a:lnTo>
                <a:lnTo>
                  <a:pt x="99" y="540"/>
                </a:lnTo>
                <a:lnTo>
                  <a:pt x="99" y="522"/>
                </a:lnTo>
                <a:lnTo>
                  <a:pt x="99" y="503"/>
                </a:lnTo>
                <a:lnTo>
                  <a:pt x="99" y="503"/>
                </a:lnTo>
                <a:lnTo>
                  <a:pt x="101" y="534"/>
                </a:lnTo>
                <a:lnTo>
                  <a:pt x="102" y="567"/>
                </a:lnTo>
                <a:lnTo>
                  <a:pt x="102" y="567"/>
                </a:lnTo>
                <a:lnTo>
                  <a:pt x="100" y="578"/>
                </a:lnTo>
                <a:lnTo>
                  <a:pt x="100" y="578"/>
                </a:lnTo>
                <a:close/>
                <a:moveTo>
                  <a:pt x="103" y="656"/>
                </a:moveTo>
                <a:lnTo>
                  <a:pt x="103" y="656"/>
                </a:lnTo>
                <a:lnTo>
                  <a:pt x="105" y="654"/>
                </a:lnTo>
                <a:lnTo>
                  <a:pt x="105" y="654"/>
                </a:lnTo>
                <a:lnTo>
                  <a:pt x="117" y="657"/>
                </a:lnTo>
                <a:lnTo>
                  <a:pt x="129" y="660"/>
                </a:lnTo>
                <a:lnTo>
                  <a:pt x="129" y="660"/>
                </a:lnTo>
                <a:lnTo>
                  <a:pt x="115" y="658"/>
                </a:lnTo>
                <a:lnTo>
                  <a:pt x="108" y="657"/>
                </a:lnTo>
                <a:lnTo>
                  <a:pt x="103" y="656"/>
                </a:lnTo>
                <a:lnTo>
                  <a:pt x="103" y="656"/>
                </a:lnTo>
                <a:close/>
                <a:moveTo>
                  <a:pt x="102" y="619"/>
                </a:moveTo>
                <a:lnTo>
                  <a:pt x="102" y="619"/>
                </a:lnTo>
                <a:lnTo>
                  <a:pt x="102" y="616"/>
                </a:lnTo>
                <a:lnTo>
                  <a:pt x="102" y="616"/>
                </a:lnTo>
                <a:lnTo>
                  <a:pt x="103" y="620"/>
                </a:lnTo>
                <a:lnTo>
                  <a:pt x="103" y="620"/>
                </a:lnTo>
                <a:lnTo>
                  <a:pt x="102" y="619"/>
                </a:lnTo>
                <a:lnTo>
                  <a:pt x="102" y="619"/>
                </a:lnTo>
                <a:close/>
                <a:moveTo>
                  <a:pt x="142" y="644"/>
                </a:moveTo>
                <a:lnTo>
                  <a:pt x="142" y="644"/>
                </a:lnTo>
                <a:lnTo>
                  <a:pt x="140" y="642"/>
                </a:lnTo>
                <a:lnTo>
                  <a:pt x="140" y="642"/>
                </a:lnTo>
                <a:lnTo>
                  <a:pt x="146" y="643"/>
                </a:lnTo>
                <a:lnTo>
                  <a:pt x="146" y="643"/>
                </a:lnTo>
                <a:lnTo>
                  <a:pt x="142" y="644"/>
                </a:lnTo>
                <a:lnTo>
                  <a:pt x="142" y="644"/>
                </a:lnTo>
                <a:close/>
                <a:moveTo>
                  <a:pt x="209" y="655"/>
                </a:moveTo>
                <a:lnTo>
                  <a:pt x="209" y="655"/>
                </a:lnTo>
                <a:lnTo>
                  <a:pt x="182" y="656"/>
                </a:lnTo>
                <a:lnTo>
                  <a:pt x="182" y="656"/>
                </a:lnTo>
                <a:lnTo>
                  <a:pt x="214" y="654"/>
                </a:lnTo>
                <a:lnTo>
                  <a:pt x="245" y="651"/>
                </a:lnTo>
                <a:lnTo>
                  <a:pt x="309" y="651"/>
                </a:lnTo>
                <a:lnTo>
                  <a:pt x="309" y="651"/>
                </a:lnTo>
                <a:lnTo>
                  <a:pt x="313" y="652"/>
                </a:lnTo>
                <a:lnTo>
                  <a:pt x="313" y="652"/>
                </a:lnTo>
                <a:lnTo>
                  <a:pt x="286" y="651"/>
                </a:lnTo>
                <a:lnTo>
                  <a:pt x="261" y="651"/>
                </a:lnTo>
                <a:lnTo>
                  <a:pt x="209" y="655"/>
                </a:lnTo>
                <a:lnTo>
                  <a:pt x="209" y="655"/>
                </a:lnTo>
                <a:close/>
                <a:moveTo>
                  <a:pt x="220" y="637"/>
                </a:moveTo>
                <a:lnTo>
                  <a:pt x="220" y="637"/>
                </a:lnTo>
                <a:lnTo>
                  <a:pt x="238" y="634"/>
                </a:lnTo>
                <a:lnTo>
                  <a:pt x="254" y="633"/>
                </a:lnTo>
                <a:lnTo>
                  <a:pt x="271" y="632"/>
                </a:lnTo>
                <a:lnTo>
                  <a:pt x="289" y="632"/>
                </a:lnTo>
                <a:lnTo>
                  <a:pt x="289" y="632"/>
                </a:lnTo>
                <a:lnTo>
                  <a:pt x="266" y="634"/>
                </a:lnTo>
                <a:lnTo>
                  <a:pt x="266" y="634"/>
                </a:lnTo>
                <a:lnTo>
                  <a:pt x="243" y="636"/>
                </a:lnTo>
                <a:lnTo>
                  <a:pt x="220" y="637"/>
                </a:lnTo>
                <a:lnTo>
                  <a:pt x="220" y="637"/>
                </a:lnTo>
                <a:close/>
                <a:moveTo>
                  <a:pt x="318" y="654"/>
                </a:moveTo>
                <a:lnTo>
                  <a:pt x="318" y="654"/>
                </a:lnTo>
                <a:lnTo>
                  <a:pt x="320" y="651"/>
                </a:lnTo>
                <a:lnTo>
                  <a:pt x="320" y="651"/>
                </a:lnTo>
                <a:lnTo>
                  <a:pt x="337" y="651"/>
                </a:lnTo>
                <a:lnTo>
                  <a:pt x="337" y="651"/>
                </a:lnTo>
                <a:lnTo>
                  <a:pt x="338" y="655"/>
                </a:lnTo>
                <a:lnTo>
                  <a:pt x="338" y="655"/>
                </a:lnTo>
                <a:lnTo>
                  <a:pt x="318" y="654"/>
                </a:lnTo>
                <a:lnTo>
                  <a:pt x="318" y="654"/>
                </a:lnTo>
                <a:close/>
                <a:moveTo>
                  <a:pt x="363" y="640"/>
                </a:moveTo>
                <a:lnTo>
                  <a:pt x="363" y="640"/>
                </a:lnTo>
                <a:lnTo>
                  <a:pt x="341" y="640"/>
                </a:lnTo>
                <a:lnTo>
                  <a:pt x="341" y="640"/>
                </a:lnTo>
                <a:lnTo>
                  <a:pt x="354" y="639"/>
                </a:lnTo>
                <a:lnTo>
                  <a:pt x="368" y="638"/>
                </a:lnTo>
                <a:lnTo>
                  <a:pt x="368" y="638"/>
                </a:lnTo>
                <a:lnTo>
                  <a:pt x="363" y="640"/>
                </a:lnTo>
                <a:lnTo>
                  <a:pt x="363" y="640"/>
                </a:lnTo>
                <a:close/>
                <a:moveTo>
                  <a:pt x="382" y="656"/>
                </a:moveTo>
                <a:lnTo>
                  <a:pt x="382" y="656"/>
                </a:lnTo>
                <a:lnTo>
                  <a:pt x="398" y="654"/>
                </a:lnTo>
                <a:lnTo>
                  <a:pt x="398" y="654"/>
                </a:lnTo>
                <a:lnTo>
                  <a:pt x="416" y="654"/>
                </a:lnTo>
                <a:lnTo>
                  <a:pt x="416" y="654"/>
                </a:lnTo>
                <a:lnTo>
                  <a:pt x="382" y="656"/>
                </a:lnTo>
                <a:lnTo>
                  <a:pt x="382" y="656"/>
                </a:lnTo>
                <a:close/>
                <a:moveTo>
                  <a:pt x="507" y="628"/>
                </a:moveTo>
                <a:lnTo>
                  <a:pt x="507" y="628"/>
                </a:lnTo>
                <a:lnTo>
                  <a:pt x="473" y="630"/>
                </a:lnTo>
                <a:lnTo>
                  <a:pt x="438" y="632"/>
                </a:lnTo>
                <a:lnTo>
                  <a:pt x="438" y="632"/>
                </a:lnTo>
                <a:lnTo>
                  <a:pt x="438" y="631"/>
                </a:lnTo>
                <a:lnTo>
                  <a:pt x="438" y="631"/>
                </a:lnTo>
                <a:lnTo>
                  <a:pt x="512" y="628"/>
                </a:lnTo>
                <a:lnTo>
                  <a:pt x="512" y="628"/>
                </a:lnTo>
                <a:lnTo>
                  <a:pt x="507" y="628"/>
                </a:lnTo>
                <a:lnTo>
                  <a:pt x="507" y="628"/>
                </a:lnTo>
                <a:close/>
                <a:moveTo>
                  <a:pt x="534" y="642"/>
                </a:moveTo>
                <a:lnTo>
                  <a:pt x="534" y="642"/>
                </a:lnTo>
                <a:lnTo>
                  <a:pt x="557" y="640"/>
                </a:lnTo>
                <a:lnTo>
                  <a:pt x="557" y="640"/>
                </a:lnTo>
                <a:lnTo>
                  <a:pt x="534" y="642"/>
                </a:lnTo>
                <a:lnTo>
                  <a:pt x="534" y="642"/>
                </a:lnTo>
                <a:close/>
                <a:moveTo>
                  <a:pt x="615" y="640"/>
                </a:moveTo>
                <a:lnTo>
                  <a:pt x="615" y="640"/>
                </a:lnTo>
                <a:lnTo>
                  <a:pt x="587" y="640"/>
                </a:lnTo>
                <a:lnTo>
                  <a:pt x="587" y="640"/>
                </a:lnTo>
                <a:lnTo>
                  <a:pt x="590" y="639"/>
                </a:lnTo>
                <a:lnTo>
                  <a:pt x="590" y="639"/>
                </a:lnTo>
                <a:lnTo>
                  <a:pt x="591" y="638"/>
                </a:lnTo>
                <a:lnTo>
                  <a:pt x="591" y="638"/>
                </a:lnTo>
                <a:lnTo>
                  <a:pt x="616" y="638"/>
                </a:lnTo>
                <a:lnTo>
                  <a:pt x="616" y="638"/>
                </a:lnTo>
                <a:lnTo>
                  <a:pt x="615" y="640"/>
                </a:lnTo>
                <a:lnTo>
                  <a:pt x="615" y="640"/>
                </a:lnTo>
                <a:close/>
                <a:moveTo>
                  <a:pt x="674" y="643"/>
                </a:moveTo>
                <a:lnTo>
                  <a:pt x="674" y="643"/>
                </a:lnTo>
                <a:lnTo>
                  <a:pt x="631" y="640"/>
                </a:lnTo>
                <a:lnTo>
                  <a:pt x="631" y="640"/>
                </a:lnTo>
                <a:lnTo>
                  <a:pt x="626" y="638"/>
                </a:lnTo>
                <a:lnTo>
                  <a:pt x="626" y="638"/>
                </a:lnTo>
                <a:lnTo>
                  <a:pt x="675" y="638"/>
                </a:lnTo>
                <a:lnTo>
                  <a:pt x="675" y="638"/>
                </a:lnTo>
                <a:lnTo>
                  <a:pt x="674" y="640"/>
                </a:lnTo>
                <a:lnTo>
                  <a:pt x="674" y="643"/>
                </a:lnTo>
                <a:lnTo>
                  <a:pt x="674" y="643"/>
                </a:lnTo>
                <a:close/>
                <a:moveTo>
                  <a:pt x="693" y="644"/>
                </a:moveTo>
                <a:lnTo>
                  <a:pt x="693" y="644"/>
                </a:lnTo>
                <a:lnTo>
                  <a:pt x="688" y="642"/>
                </a:lnTo>
                <a:lnTo>
                  <a:pt x="688" y="642"/>
                </a:lnTo>
                <a:lnTo>
                  <a:pt x="694" y="639"/>
                </a:lnTo>
                <a:lnTo>
                  <a:pt x="694" y="639"/>
                </a:lnTo>
                <a:lnTo>
                  <a:pt x="709" y="645"/>
                </a:lnTo>
                <a:lnTo>
                  <a:pt x="709" y="645"/>
                </a:lnTo>
                <a:lnTo>
                  <a:pt x="693" y="644"/>
                </a:lnTo>
                <a:lnTo>
                  <a:pt x="693" y="644"/>
                </a:lnTo>
                <a:close/>
                <a:moveTo>
                  <a:pt x="723" y="628"/>
                </a:moveTo>
                <a:lnTo>
                  <a:pt x="723" y="628"/>
                </a:lnTo>
                <a:lnTo>
                  <a:pt x="817" y="626"/>
                </a:lnTo>
                <a:lnTo>
                  <a:pt x="817" y="626"/>
                </a:lnTo>
                <a:lnTo>
                  <a:pt x="815" y="626"/>
                </a:lnTo>
                <a:lnTo>
                  <a:pt x="815" y="626"/>
                </a:lnTo>
                <a:lnTo>
                  <a:pt x="800" y="627"/>
                </a:lnTo>
                <a:lnTo>
                  <a:pt x="786" y="630"/>
                </a:lnTo>
                <a:lnTo>
                  <a:pt x="786" y="630"/>
                </a:lnTo>
                <a:lnTo>
                  <a:pt x="755" y="630"/>
                </a:lnTo>
                <a:lnTo>
                  <a:pt x="723" y="628"/>
                </a:lnTo>
                <a:lnTo>
                  <a:pt x="723" y="628"/>
                </a:lnTo>
                <a:close/>
                <a:moveTo>
                  <a:pt x="764" y="644"/>
                </a:moveTo>
                <a:lnTo>
                  <a:pt x="764" y="644"/>
                </a:lnTo>
                <a:lnTo>
                  <a:pt x="775" y="642"/>
                </a:lnTo>
                <a:lnTo>
                  <a:pt x="775" y="642"/>
                </a:lnTo>
                <a:lnTo>
                  <a:pt x="784" y="640"/>
                </a:lnTo>
                <a:lnTo>
                  <a:pt x="784" y="640"/>
                </a:lnTo>
                <a:lnTo>
                  <a:pt x="815" y="637"/>
                </a:lnTo>
                <a:lnTo>
                  <a:pt x="831" y="637"/>
                </a:lnTo>
                <a:lnTo>
                  <a:pt x="845" y="638"/>
                </a:lnTo>
                <a:lnTo>
                  <a:pt x="845" y="638"/>
                </a:lnTo>
                <a:lnTo>
                  <a:pt x="805" y="643"/>
                </a:lnTo>
                <a:lnTo>
                  <a:pt x="785" y="644"/>
                </a:lnTo>
                <a:lnTo>
                  <a:pt x="764" y="644"/>
                </a:lnTo>
                <a:lnTo>
                  <a:pt x="764" y="644"/>
                </a:lnTo>
                <a:close/>
                <a:moveTo>
                  <a:pt x="880" y="628"/>
                </a:moveTo>
                <a:lnTo>
                  <a:pt x="880" y="628"/>
                </a:lnTo>
                <a:lnTo>
                  <a:pt x="881" y="626"/>
                </a:lnTo>
                <a:lnTo>
                  <a:pt x="881" y="625"/>
                </a:lnTo>
                <a:lnTo>
                  <a:pt x="881" y="625"/>
                </a:lnTo>
                <a:lnTo>
                  <a:pt x="920" y="625"/>
                </a:lnTo>
                <a:lnTo>
                  <a:pt x="959" y="627"/>
                </a:lnTo>
                <a:lnTo>
                  <a:pt x="959" y="627"/>
                </a:lnTo>
                <a:lnTo>
                  <a:pt x="920" y="628"/>
                </a:lnTo>
                <a:lnTo>
                  <a:pt x="880" y="628"/>
                </a:lnTo>
                <a:lnTo>
                  <a:pt x="880" y="628"/>
                </a:lnTo>
                <a:close/>
                <a:moveTo>
                  <a:pt x="1029" y="633"/>
                </a:moveTo>
                <a:lnTo>
                  <a:pt x="1029" y="633"/>
                </a:lnTo>
                <a:lnTo>
                  <a:pt x="1027" y="632"/>
                </a:lnTo>
                <a:lnTo>
                  <a:pt x="1024" y="631"/>
                </a:lnTo>
                <a:lnTo>
                  <a:pt x="1024" y="631"/>
                </a:lnTo>
                <a:lnTo>
                  <a:pt x="1038" y="630"/>
                </a:lnTo>
                <a:lnTo>
                  <a:pt x="1052" y="630"/>
                </a:lnTo>
                <a:lnTo>
                  <a:pt x="1052" y="630"/>
                </a:lnTo>
                <a:lnTo>
                  <a:pt x="1029" y="633"/>
                </a:lnTo>
                <a:lnTo>
                  <a:pt x="1029" y="633"/>
                </a:lnTo>
                <a:close/>
                <a:moveTo>
                  <a:pt x="1097" y="628"/>
                </a:moveTo>
                <a:lnTo>
                  <a:pt x="1097" y="628"/>
                </a:lnTo>
                <a:lnTo>
                  <a:pt x="1083" y="633"/>
                </a:lnTo>
                <a:lnTo>
                  <a:pt x="1069" y="636"/>
                </a:lnTo>
                <a:lnTo>
                  <a:pt x="1069" y="636"/>
                </a:lnTo>
                <a:lnTo>
                  <a:pt x="1087" y="630"/>
                </a:lnTo>
                <a:lnTo>
                  <a:pt x="1104" y="624"/>
                </a:lnTo>
                <a:lnTo>
                  <a:pt x="1137" y="608"/>
                </a:lnTo>
                <a:lnTo>
                  <a:pt x="1137" y="608"/>
                </a:lnTo>
                <a:lnTo>
                  <a:pt x="1117" y="619"/>
                </a:lnTo>
                <a:lnTo>
                  <a:pt x="1097" y="628"/>
                </a:lnTo>
                <a:lnTo>
                  <a:pt x="1097" y="628"/>
                </a:lnTo>
                <a:close/>
                <a:moveTo>
                  <a:pt x="1064" y="621"/>
                </a:moveTo>
                <a:lnTo>
                  <a:pt x="1064" y="621"/>
                </a:lnTo>
                <a:lnTo>
                  <a:pt x="1071" y="619"/>
                </a:lnTo>
                <a:lnTo>
                  <a:pt x="1071" y="619"/>
                </a:lnTo>
                <a:lnTo>
                  <a:pt x="1071" y="621"/>
                </a:lnTo>
                <a:lnTo>
                  <a:pt x="1071" y="621"/>
                </a:lnTo>
                <a:lnTo>
                  <a:pt x="1064" y="621"/>
                </a:lnTo>
                <a:lnTo>
                  <a:pt x="1064" y="621"/>
                </a:lnTo>
                <a:close/>
                <a:moveTo>
                  <a:pt x="1202" y="548"/>
                </a:moveTo>
                <a:lnTo>
                  <a:pt x="1202" y="548"/>
                </a:lnTo>
                <a:lnTo>
                  <a:pt x="1231" y="528"/>
                </a:lnTo>
                <a:lnTo>
                  <a:pt x="1246" y="519"/>
                </a:lnTo>
                <a:lnTo>
                  <a:pt x="1260" y="510"/>
                </a:lnTo>
                <a:lnTo>
                  <a:pt x="1260" y="510"/>
                </a:lnTo>
                <a:lnTo>
                  <a:pt x="1224" y="533"/>
                </a:lnTo>
                <a:lnTo>
                  <a:pt x="1224" y="533"/>
                </a:lnTo>
                <a:lnTo>
                  <a:pt x="1202" y="548"/>
                </a:lnTo>
                <a:lnTo>
                  <a:pt x="1202" y="548"/>
                </a:lnTo>
                <a:close/>
                <a:moveTo>
                  <a:pt x="1254" y="527"/>
                </a:moveTo>
                <a:lnTo>
                  <a:pt x="1254" y="527"/>
                </a:lnTo>
                <a:lnTo>
                  <a:pt x="1233" y="539"/>
                </a:lnTo>
                <a:lnTo>
                  <a:pt x="1233" y="539"/>
                </a:lnTo>
                <a:lnTo>
                  <a:pt x="1264" y="519"/>
                </a:lnTo>
                <a:lnTo>
                  <a:pt x="1264" y="519"/>
                </a:lnTo>
                <a:lnTo>
                  <a:pt x="1254" y="527"/>
                </a:lnTo>
                <a:lnTo>
                  <a:pt x="1254" y="527"/>
                </a:lnTo>
                <a:close/>
                <a:moveTo>
                  <a:pt x="1290" y="504"/>
                </a:moveTo>
                <a:lnTo>
                  <a:pt x="1290" y="504"/>
                </a:lnTo>
                <a:lnTo>
                  <a:pt x="1278" y="510"/>
                </a:lnTo>
                <a:lnTo>
                  <a:pt x="1278" y="510"/>
                </a:lnTo>
                <a:lnTo>
                  <a:pt x="1294" y="500"/>
                </a:lnTo>
                <a:lnTo>
                  <a:pt x="1294" y="500"/>
                </a:lnTo>
                <a:lnTo>
                  <a:pt x="1290" y="504"/>
                </a:lnTo>
                <a:lnTo>
                  <a:pt x="1290" y="504"/>
                </a:lnTo>
                <a:close/>
                <a:moveTo>
                  <a:pt x="1310" y="495"/>
                </a:moveTo>
                <a:lnTo>
                  <a:pt x="1310" y="495"/>
                </a:lnTo>
                <a:lnTo>
                  <a:pt x="1314" y="487"/>
                </a:lnTo>
                <a:lnTo>
                  <a:pt x="1314" y="487"/>
                </a:lnTo>
                <a:lnTo>
                  <a:pt x="1320" y="484"/>
                </a:lnTo>
                <a:lnTo>
                  <a:pt x="1320" y="484"/>
                </a:lnTo>
                <a:lnTo>
                  <a:pt x="1310" y="495"/>
                </a:lnTo>
                <a:lnTo>
                  <a:pt x="1310" y="495"/>
                </a:lnTo>
                <a:close/>
                <a:moveTo>
                  <a:pt x="1317" y="474"/>
                </a:moveTo>
                <a:lnTo>
                  <a:pt x="1317" y="474"/>
                </a:lnTo>
                <a:lnTo>
                  <a:pt x="1319" y="473"/>
                </a:lnTo>
                <a:lnTo>
                  <a:pt x="1319" y="473"/>
                </a:lnTo>
                <a:lnTo>
                  <a:pt x="1319" y="473"/>
                </a:lnTo>
                <a:lnTo>
                  <a:pt x="1319" y="473"/>
                </a:lnTo>
                <a:lnTo>
                  <a:pt x="1317" y="474"/>
                </a:lnTo>
                <a:lnTo>
                  <a:pt x="1317" y="474"/>
                </a:lnTo>
                <a:close/>
                <a:moveTo>
                  <a:pt x="1094" y="267"/>
                </a:moveTo>
                <a:lnTo>
                  <a:pt x="1094" y="267"/>
                </a:lnTo>
                <a:lnTo>
                  <a:pt x="1112" y="274"/>
                </a:lnTo>
                <a:lnTo>
                  <a:pt x="1131" y="283"/>
                </a:lnTo>
                <a:lnTo>
                  <a:pt x="1150" y="294"/>
                </a:lnTo>
                <a:lnTo>
                  <a:pt x="1168" y="306"/>
                </a:lnTo>
                <a:lnTo>
                  <a:pt x="1184" y="319"/>
                </a:lnTo>
                <a:lnTo>
                  <a:pt x="1200" y="332"/>
                </a:lnTo>
                <a:lnTo>
                  <a:pt x="1216" y="347"/>
                </a:lnTo>
                <a:lnTo>
                  <a:pt x="1230" y="361"/>
                </a:lnTo>
                <a:lnTo>
                  <a:pt x="1230" y="361"/>
                </a:lnTo>
                <a:lnTo>
                  <a:pt x="1241" y="372"/>
                </a:lnTo>
                <a:lnTo>
                  <a:pt x="1253" y="381"/>
                </a:lnTo>
                <a:lnTo>
                  <a:pt x="1280" y="400"/>
                </a:lnTo>
                <a:lnTo>
                  <a:pt x="1305" y="418"/>
                </a:lnTo>
                <a:lnTo>
                  <a:pt x="1317" y="427"/>
                </a:lnTo>
                <a:lnTo>
                  <a:pt x="1329" y="438"/>
                </a:lnTo>
                <a:lnTo>
                  <a:pt x="1329" y="438"/>
                </a:lnTo>
                <a:lnTo>
                  <a:pt x="1322" y="454"/>
                </a:lnTo>
                <a:lnTo>
                  <a:pt x="1318" y="460"/>
                </a:lnTo>
                <a:lnTo>
                  <a:pt x="1311" y="467"/>
                </a:lnTo>
                <a:lnTo>
                  <a:pt x="1311" y="467"/>
                </a:lnTo>
                <a:lnTo>
                  <a:pt x="1292" y="478"/>
                </a:lnTo>
                <a:lnTo>
                  <a:pt x="1281" y="485"/>
                </a:lnTo>
                <a:lnTo>
                  <a:pt x="1278" y="489"/>
                </a:lnTo>
                <a:lnTo>
                  <a:pt x="1277" y="491"/>
                </a:lnTo>
                <a:lnTo>
                  <a:pt x="1277" y="491"/>
                </a:lnTo>
                <a:lnTo>
                  <a:pt x="1260" y="500"/>
                </a:lnTo>
                <a:lnTo>
                  <a:pt x="1243" y="508"/>
                </a:lnTo>
                <a:lnTo>
                  <a:pt x="1228" y="518"/>
                </a:lnTo>
                <a:lnTo>
                  <a:pt x="1213" y="528"/>
                </a:lnTo>
                <a:lnTo>
                  <a:pt x="1183" y="550"/>
                </a:lnTo>
                <a:lnTo>
                  <a:pt x="1153" y="571"/>
                </a:lnTo>
                <a:lnTo>
                  <a:pt x="1153" y="571"/>
                </a:lnTo>
                <a:lnTo>
                  <a:pt x="1135" y="581"/>
                </a:lnTo>
                <a:lnTo>
                  <a:pt x="1117" y="591"/>
                </a:lnTo>
                <a:lnTo>
                  <a:pt x="1098" y="599"/>
                </a:lnTo>
                <a:lnTo>
                  <a:pt x="1080" y="605"/>
                </a:lnTo>
                <a:lnTo>
                  <a:pt x="1060" y="610"/>
                </a:lnTo>
                <a:lnTo>
                  <a:pt x="1040" y="614"/>
                </a:lnTo>
                <a:lnTo>
                  <a:pt x="1020" y="616"/>
                </a:lnTo>
                <a:lnTo>
                  <a:pt x="999" y="618"/>
                </a:lnTo>
                <a:lnTo>
                  <a:pt x="999" y="618"/>
                </a:lnTo>
                <a:lnTo>
                  <a:pt x="959" y="618"/>
                </a:lnTo>
                <a:lnTo>
                  <a:pt x="920" y="616"/>
                </a:lnTo>
                <a:lnTo>
                  <a:pt x="879" y="615"/>
                </a:lnTo>
                <a:lnTo>
                  <a:pt x="839" y="615"/>
                </a:lnTo>
                <a:lnTo>
                  <a:pt x="839" y="615"/>
                </a:lnTo>
                <a:lnTo>
                  <a:pt x="753" y="619"/>
                </a:lnTo>
                <a:lnTo>
                  <a:pt x="711" y="620"/>
                </a:lnTo>
                <a:lnTo>
                  <a:pt x="668" y="620"/>
                </a:lnTo>
                <a:lnTo>
                  <a:pt x="668" y="620"/>
                </a:lnTo>
                <a:lnTo>
                  <a:pt x="655" y="618"/>
                </a:lnTo>
                <a:lnTo>
                  <a:pt x="642" y="616"/>
                </a:lnTo>
                <a:lnTo>
                  <a:pt x="613" y="616"/>
                </a:lnTo>
                <a:lnTo>
                  <a:pt x="583" y="618"/>
                </a:lnTo>
                <a:lnTo>
                  <a:pt x="555" y="618"/>
                </a:lnTo>
                <a:lnTo>
                  <a:pt x="555" y="618"/>
                </a:lnTo>
                <a:lnTo>
                  <a:pt x="487" y="619"/>
                </a:lnTo>
                <a:lnTo>
                  <a:pt x="420" y="621"/>
                </a:lnTo>
                <a:lnTo>
                  <a:pt x="420" y="621"/>
                </a:lnTo>
                <a:lnTo>
                  <a:pt x="406" y="620"/>
                </a:lnTo>
                <a:lnTo>
                  <a:pt x="391" y="620"/>
                </a:lnTo>
                <a:lnTo>
                  <a:pt x="377" y="621"/>
                </a:lnTo>
                <a:lnTo>
                  <a:pt x="362" y="622"/>
                </a:lnTo>
                <a:lnTo>
                  <a:pt x="362" y="622"/>
                </a:lnTo>
                <a:lnTo>
                  <a:pt x="324" y="624"/>
                </a:lnTo>
                <a:lnTo>
                  <a:pt x="284" y="622"/>
                </a:lnTo>
                <a:lnTo>
                  <a:pt x="284" y="622"/>
                </a:lnTo>
                <a:lnTo>
                  <a:pt x="268" y="622"/>
                </a:lnTo>
                <a:lnTo>
                  <a:pt x="252" y="624"/>
                </a:lnTo>
                <a:lnTo>
                  <a:pt x="219" y="628"/>
                </a:lnTo>
                <a:lnTo>
                  <a:pt x="188" y="632"/>
                </a:lnTo>
                <a:lnTo>
                  <a:pt x="171" y="633"/>
                </a:lnTo>
                <a:lnTo>
                  <a:pt x="155" y="634"/>
                </a:lnTo>
                <a:lnTo>
                  <a:pt x="155" y="634"/>
                </a:lnTo>
                <a:lnTo>
                  <a:pt x="141" y="633"/>
                </a:lnTo>
                <a:lnTo>
                  <a:pt x="131" y="630"/>
                </a:lnTo>
                <a:lnTo>
                  <a:pt x="123" y="626"/>
                </a:lnTo>
                <a:lnTo>
                  <a:pt x="118" y="620"/>
                </a:lnTo>
                <a:lnTo>
                  <a:pt x="114" y="613"/>
                </a:lnTo>
                <a:lnTo>
                  <a:pt x="112" y="603"/>
                </a:lnTo>
                <a:lnTo>
                  <a:pt x="111" y="592"/>
                </a:lnTo>
                <a:lnTo>
                  <a:pt x="112" y="580"/>
                </a:lnTo>
                <a:lnTo>
                  <a:pt x="112" y="580"/>
                </a:lnTo>
                <a:lnTo>
                  <a:pt x="113" y="554"/>
                </a:lnTo>
                <a:lnTo>
                  <a:pt x="114" y="527"/>
                </a:lnTo>
                <a:lnTo>
                  <a:pt x="114" y="514"/>
                </a:lnTo>
                <a:lnTo>
                  <a:pt x="113" y="500"/>
                </a:lnTo>
                <a:lnTo>
                  <a:pt x="111" y="486"/>
                </a:lnTo>
                <a:lnTo>
                  <a:pt x="107" y="474"/>
                </a:lnTo>
                <a:lnTo>
                  <a:pt x="107" y="474"/>
                </a:lnTo>
                <a:lnTo>
                  <a:pt x="102" y="460"/>
                </a:lnTo>
                <a:lnTo>
                  <a:pt x="99" y="444"/>
                </a:lnTo>
                <a:lnTo>
                  <a:pt x="91" y="412"/>
                </a:lnTo>
                <a:lnTo>
                  <a:pt x="88" y="378"/>
                </a:lnTo>
                <a:lnTo>
                  <a:pt x="87" y="347"/>
                </a:lnTo>
                <a:lnTo>
                  <a:pt x="87" y="347"/>
                </a:lnTo>
                <a:lnTo>
                  <a:pt x="88" y="333"/>
                </a:lnTo>
                <a:lnTo>
                  <a:pt x="90" y="320"/>
                </a:lnTo>
                <a:lnTo>
                  <a:pt x="93" y="313"/>
                </a:lnTo>
                <a:lnTo>
                  <a:pt x="95" y="307"/>
                </a:lnTo>
                <a:lnTo>
                  <a:pt x="99" y="302"/>
                </a:lnTo>
                <a:lnTo>
                  <a:pt x="105" y="297"/>
                </a:lnTo>
                <a:lnTo>
                  <a:pt x="105" y="297"/>
                </a:lnTo>
                <a:lnTo>
                  <a:pt x="108" y="295"/>
                </a:lnTo>
                <a:lnTo>
                  <a:pt x="114" y="294"/>
                </a:lnTo>
                <a:lnTo>
                  <a:pt x="126" y="290"/>
                </a:lnTo>
                <a:lnTo>
                  <a:pt x="137" y="288"/>
                </a:lnTo>
                <a:lnTo>
                  <a:pt x="142" y="285"/>
                </a:lnTo>
                <a:lnTo>
                  <a:pt x="146" y="283"/>
                </a:lnTo>
                <a:lnTo>
                  <a:pt x="146" y="283"/>
                </a:lnTo>
                <a:lnTo>
                  <a:pt x="164" y="285"/>
                </a:lnTo>
                <a:lnTo>
                  <a:pt x="182" y="288"/>
                </a:lnTo>
                <a:lnTo>
                  <a:pt x="201" y="288"/>
                </a:lnTo>
                <a:lnTo>
                  <a:pt x="219" y="288"/>
                </a:lnTo>
                <a:lnTo>
                  <a:pt x="256" y="285"/>
                </a:lnTo>
                <a:lnTo>
                  <a:pt x="276" y="285"/>
                </a:lnTo>
                <a:lnTo>
                  <a:pt x="294" y="285"/>
                </a:lnTo>
                <a:lnTo>
                  <a:pt x="294" y="285"/>
                </a:lnTo>
                <a:lnTo>
                  <a:pt x="290" y="292"/>
                </a:lnTo>
                <a:lnTo>
                  <a:pt x="286" y="301"/>
                </a:lnTo>
                <a:lnTo>
                  <a:pt x="286" y="301"/>
                </a:lnTo>
                <a:lnTo>
                  <a:pt x="278" y="301"/>
                </a:lnTo>
                <a:lnTo>
                  <a:pt x="266" y="304"/>
                </a:lnTo>
                <a:lnTo>
                  <a:pt x="261" y="307"/>
                </a:lnTo>
                <a:lnTo>
                  <a:pt x="256" y="309"/>
                </a:lnTo>
                <a:lnTo>
                  <a:pt x="253" y="313"/>
                </a:lnTo>
                <a:lnTo>
                  <a:pt x="253" y="314"/>
                </a:lnTo>
                <a:lnTo>
                  <a:pt x="253" y="316"/>
                </a:lnTo>
                <a:lnTo>
                  <a:pt x="253" y="316"/>
                </a:lnTo>
                <a:lnTo>
                  <a:pt x="252" y="321"/>
                </a:lnTo>
                <a:lnTo>
                  <a:pt x="250" y="325"/>
                </a:lnTo>
                <a:lnTo>
                  <a:pt x="250" y="328"/>
                </a:lnTo>
                <a:lnTo>
                  <a:pt x="252" y="332"/>
                </a:lnTo>
                <a:lnTo>
                  <a:pt x="253" y="336"/>
                </a:lnTo>
                <a:lnTo>
                  <a:pt x="255" y="339"/>
                </a:lnTo>
                <a:lnTo>
                  <a:pt x="261" y="344"/>
                </a:lnTo>
                <a:lnTo>
                  <a:pt x="270" y="348"/>
                </a:lnTo>
                <a:lnTo>
                  <a:pt x="278" y="350"/>
                </a:lnTo>
                <a:lnTo>
                  <a:pt x="286" y="351"/>
                </a:lnTo>
                <a:lnTo>
                  <a:pt x="294" y="350"/>
                </a:lnTo>
                <a:lnTo>
                  <a:pt x="294" y="350"/>
                </a:lnTo>
                <a:lnTo>
                  <a:pt x="298" y="349"/>
                </a:lnTo>
                <a:lnTo>
                  <a:pt x="302" y="348"/>
                </a:lnTo>
                <a:lnTo>
                  <a:pt x="306" y="345"/>
                </a:lnTo>
                <a:lnTo>
                  <a:pt x="308" y="342"/>
                </a:lnTo>
                <a:lnTo>
                  <a:pt x="312" y="336"/>
                </a:lnTo>
                <a:lnTo>
                  <a:pt x="314" y="327"/>
                </a:lnTo>
                <a:lnTo>
                  <a:pt x="313" y="320"/>
                </a:lnTo>
                <a:lnTo>
                  <a:pt x="309" y="313"/>
                </a:lnTo>
                <a:lnTo>
                  <a:pt x="304" y="307"/>
                </a:lnTo>
                <a:lnTo>
                  <a:pt x="301" y="304"/>
                </a:lnTo>
                <a:lnTo>
                  <a:pt x="296" y="302"/>
                </a:lnTo>
                <a:lnTo>
                  <a:pt x="296" y="302"/>
                </a:lnTo>
                <a:lnTo>
                  <a:pt x="300" y="294"/>
                </a:lnTo>
                <a:lnTo>
                  <a:pt x="303" y="285"/>
                </a:lnTo>
                <a:lnTo>
                  <a:pt x="303" y="285"/>
                </a:lnTo>
                <a:lnTo>
                  <a:pt x="383" y="286"/>
                </a:lnTo>
                <a:lnTo>
                  <a:pt x="463" y="285"/>
                </a:lnTo>
                <a:lnTo>
                  <a:pt x="622" y="282"/>
                </a:lnTo>
                <a:lnTo>
                  <a:pt x="782" y="278"/>
                </a:lnTo>
                <a:lnTo>
                  <a:pt x="942" y="274"/>
                </a:lnTo>
                <a:lnTo>
                  <a:pt x="942" y="274"/>
                </a:lnTo>
                <a:lnTo>
                  <a:pt x="939" y="284"/>
                </a:lnTo>
                <a:lnTo>
                  <a:pt x="934" y="294"/>
                </a:lnTo>
                <a:lnTo>
                  <a:pt x="934" y="294"/>
                </a:lnTo>
                <a:lnTo>
                  <a:pt x="926" y="291"/>
                </a:lnTo>
                <a:lnTo>
                  <a:pt x="912" y="291"/>
                </a:lnTo>
                <a:lnTo>
                  <a:pt x="905" y="291"/>
                </a:lnTo>
                <a:lnTo>
                  <a:pt x="900" y="292"/>
                </a:lnTo>
                <a:lnTo>
                  <a:pt x="898" y="294"/>
                </a:lnTo>
                <a:lnTo>
                  <a:pt x="898" y="295"/>
                </a:lnTo>
                <a:lnTo>
                  <a:pt x="898" y="296"/>
                </a:lnTo>
                <a:lnTo>
                  <a:pt x="899" y="298"/>
                </a:lnTo>
                <a:lnTo>
                  <a:pt x="899" y="298"/>
                </a:lnTo>
                <a:lnTo>
                  <a:pt x="896" y="303"/>
                </a:lnTo>
                <a:lnTo>
                  <a:pt x="896" y="303"/>
                </a:lnTo>
                <a:lnTo>
                  <a:pt x="894" y="304"/>
                </a:lnTo>
                <a:lnTo>
                  <a:pt x="892" y="306"/>
                </a:lnTo>
                <a:lnTo>
                  <a:pt x="892" y="309"/>
                </a:lnTo>
                <a:lnTo>
                  <a:pt x="892" y="314"/>
                </a:lnTo>
                <a:lnTo>
                  <a:pt x="893" y="318"/>
                </a:lnTo>
                <a:lnTo>
                  <a:pt x="893" y="318"/>
                </a:lnTo>
                <a:lnTo>
                  <a:pt x="896" y="321"/>
                </a:lnTo>
                <a:lnTo>
                  <a:pt x="898" y="325"/>
                </a:lnTo>
                <a:lnTo>
                  <a:pt x="902" y="328"/>
                </a:lnTo>
                <a:lnTo>
                  <a:pt x="906" y="331"/>
                </a:lnTo>
                <a:lnTo>
                  <a:pt x="915" y="335"/>
                </a:lnTo>
                <a:lnTo>
                  <a:pt x="924" y="336"/>
                </a:lnTo>
                <a:lnTo>
                  <a:pt x="924" y="336"/>
                </a:lnTo>
                <a:lnTo>
                  <a:pt x="909" y="339"/>
                </a:lnTo>
                <a:lnTo>
                  <a:pt x="893" y="343"/>
                </a:lnTo>
                <a:lnTo>
                  <a:pt x="877" y="344"/>
                </a:lnTo>
                <a:lnTo>
                  <a:pt x="870" y="344"/>
                </a:lnTo>
                <a:lnTo>
                  <a:pt x="862" y="343"/>
                </a:lnTo>
                <a:lnTo>
                  <a:pt x="862" y="343"/>
                </a:lnTo>
                <a:lnTo>
                  <a:pt x="852" y="339"/>
                </a:lnTo>
                <a:lnTo>
                  <a:pt x="844" y="336"/>
                </a:lnTo>
                <a:lnTo>
                  <a:pt x="835" y="332"/>
                </a:lnTo>
                <a:lnTo>
                  <a:pt x="826" y="330"/>
                </a:lnTo>
                <a:lnTo>
                  <a:pt x="826" y="330"/>
                </a:lnTo>
                <a:lnTo>
                  <a:pt x="821" y="330"/>
                </a:lnTo>
                <a:lnTo>
                  <a:pt x="817" y="331"/>
                </a:lnTo>
                <a:lnTo>
                  <a:pt x="808" y="333"/>
                </a:lnTo>
                <a:lnTo>
                  <a:pt x="799" y="335"/>
                </a:lnTo>
                <a:lnTo>
                  <a:pt x="796" y="335"/>
                </a:lnTo>
                <a:lnTo>
                  <a:pt x="792" y="332"/>
                </a:lnTo>
                <a:lnTo>
                  <a:pt x="792" y="332"/>
                </a:lnTo>
                <a:lnTo>
                  <a:pt x="787" y="328"/>
                </a:lnTo>
                <a:lnTo>
                  <a:pt x="786" y="325"/>
                </a:lnTo>
                <a:lnTo>
                  <a:pt x="787" y="322"/>
                </a:lnTo>
                <a:lnTo>
                  <a:pt x="790" y="320"/>
                </a:lnTo>
                <a:lnTo>
                  <a:pt x="793" y="318"/>
                </a:lnTo>
                <a:lnTo>
                  <a:pt x="797" y="315"/>
                </a:lnTo>
                <a:lnTo>
                  <a:pt x="804" y="314"/>
                </a:lnTo>
                <a:lnTo>
                  <a:pt x="804" y="314"/>
                </a:lnTo>
                <a:lnTo>
                  <a:pt x="812" y="314"/>
                </a:lnTo>
                <a:lnTo>
                  <a:pt x="821" y="315"/>
                </a:lnTo>
                <a:lnTo>
                  <a:pt x="838" y="319"/>
                </a:lnTo>
                <a:lnTo>
                  <a:pt x="846" y="319"/>
                </a:lnTo>
                <a:lnTo>
                  <a:pt x="853" y="319"/>
                </a:lnTo>
                <a:lnTo>
                  <a:pt x="861" y="316"/>
                </a:lnTo>
                <a:lnTo>
                  <a:pt x="867" y="313"/>
                </a:lnTo>
                <a:lnTo>
                  <a:pt x="867" y="313"/>
                </a:lnTo>
                <a:lnTo>
                  <a:pt x="873" y="308"/>
                </a:lnTo>
                <a:lnTo>
                  <a:pt x="881" y="302"/>
                </a:lnTo>
                <a:lnTo>
                  <a:pt x="889" y="296"/>
                </a:lnTo>
                <a:lnTo>
                  <a:pt x="891" y="294"/>
                </a:lnTo>
                <a:lnTo>
                  <a:pt x="891" y="290"/>
                </a:lnTo>
                <a:lnTo>
                  <a:pt x="891" y="290"/>
                </a:lnTo>
                <a:lnTo>
                  <a:pt x="889" y="289"/>
                </a:lnTo>
                <a:lnTo>
                  <a:pt x="888" y="288"/>
                </a:lnTo>
                <a:lnTo>
                  <a:pt x="883" y="288"/>
                </a:lnTo>
                <a:lnTo>
                  <a:pt x="879" y="290"/>
                </a:lnTo>
                <a:lnTo>
                  <a:pt x="873" y="295"/>
                </a:lnTo>
                <a:lnTo>
                  <a:pt x="862" y="304"/>
                </a:lnTo>
                <a:lnTo>
                  <a:pt x="856" y="310"/>
                </a:lnTo>
                <a:lnTo>
                  <a:pt x="856" y="310"/>
                </a:lnTo>
                <a:lnTo>
                  <a:pt x="840" y="307"/>
                </a:lnTo>
                <a:lnTo>
                  <a:pt x="826" y="304"/>
                </a:lnTo>
                <a:lnTo>
                  <a:pt x="809" y="303"/>
                </a:lnTo>
                <a:lnTo>
                  <a:pt x="802" y="304"/>
                </a:lnTo>
                <a:lnTo>
                  <a:pt x="794" y="306"/>
                </a:lnTo>
                <a:lnTo>
                  <a:pt x="794" y="306"/>
                </a:lnTo>
                <a:lnTo>
                  <a:pt x="791" y="307"/>
                </a:lnTo>
                <a:lnTo>
                  <a:pt x="787" y="309"/>
                </a:lnTo>
                <a:lnTo>
                  <a:pt x="782" y="314"/>
                </a:lnTo>
                <a:lnTo>
                  <a:pt x="779" y="320"/>
                </a:lnTo>
                <a:lnTo>
                  <a:pt x="779" y="327"/>
                </a:lnTo>
                <a:lnTo>
                  <a:pt x="781" y="333"/>
                </a:lnTo>
                <a:lnTo>
                  <a:pt x="785" y="339"/>
                </a:lnTo>
                <a:lnTo>
                  <a:pt x="787" y="341"/>
                </a:lnTo>
                <a:lnTo>
                  <a:pt x="791" y="343"/>
                </a:lnTo>
                <a:lnTo>
                  <a:pt x="794" y="343"/>
                </a:lnTo>
                <a:lnTo>
                  <a:pt x="799" y="344"/>
                </a:lnTo>
                <a:lnTo>
                  <a:pt x="799" y="344"/>
                </a:lnTo>
                <a:lnTo>
                  <a:pt x="808" y="343"/>
                </a:lnTo>
                <a:lnTo>
                  <a:pt x="816" y="341"/>
                </a:lnTo>
                <a:lnTo>
                  <a:pt x="824" y="341"/>
                </a:lnTo>
                <a:lnTo>
                  <a:pt x="833" y="341"/>
                </a:lnTo>
                <a:lnTo>
                  <a:pt x="833" y="341"/>
                </a:lnTo>
                <a:lnTo>
                  <a:pt x="840" y="343"/>
                </a:lnTo>
                <a:lnTo>
                  <a:pt x="846" y="347"/>
                </a:lnTo>
                <a:lnTo>
                  <a:pt x="853" y="350"/>
                </a:lnTo>
                <a:lnTo>
                  <a:pt x="859" y="353"/>
                </a:lnTo>
                <a:lnTo>
                  <a:pt x="859" y="353"/>
                </a:lnTo>
                <a:lnTo>
                  <a:pt x="871" y="354"/>
                </a:lnTo>
                <a:lnTo>
                  <a:pt x="882" y="354"/>
                </a:lnTo>
                <a:lnTo>
                  <a:pt x="894" y="353"/>
                </a:lnTo>
                <a:lnTo>
                  <a:pt x="905" y="351"/>
                </a:lnTo>
                <a:lnTo>
                  <a:pt x="927" y="344"/>
                </a:lnTo>
                <a:lnTo>
                  <a:pt x="948" y="338"/>
                </a:lnTo>
                <a:lnTo>
                  <a:pt x="948" y="338"/>
                </a:lnTo>
                <a:lnTo>
                  <a:pt x="959" y="336"/>
                </a:lnTo>
                <a:lnTo>
                  <a:pt x="969" y="335"/>
                </a:lnTo>
                <a:lnTo>
                  <a:pt x="989" y="333"/>
                </a:lnTo>
                <a:lnTo>
                  <a:pt x="1010" y="332"/>
                </a:lnTo>
                <a:lnTo>
                  <a:pt x="1021" y="330"/>
                </a:lnTo>
                <a:lnTo>
                  <a:pt x="1030" y="327"/>
                </a:lnTo>
                <a:lnTo>
                  <a:pt x="1030" y="327"/>
                </a:lnTo>
                <a:lnTo>
                  <a:pt x="1036" y="325"/>
                </a:lnTo>
                <a:lnTo>
                  <a:pt x="1041" y="322"/>
                </a:lnTo>
                <a:lnTo>
                  <a:pt x="1045" y="320"/>
                </a:lnTo>
                <a:lnTo>
                  <a:pt x="1047" y="316"/>
                </a:lnTo>
                <a:lnTo>
                  <a:pt x="1048" y="314"/>
                </a:lnTo>
                <a:lnTo>
                  <a:pt x="1048" y="312"/>
                </a:lnTo>
                <a:lnTo>
                  <a:pt x="1047" y="308"/>
                </a:lnTo>
                <a:lnTo>
                  <a:pt x="1046" y="306"/>
                </a:lnTo>
                <a:lnTo>
                  <a:pt x="1040" y="301"/>
                </a:lnTo>
                <a:lnTo>
                  <a:pt x="1033" y="297"/>
                </a:lnTo>
                <a:lnTo>
                  <a:pt x="1024" y="294"/>
                </a:lnTo>
                <a:lnTo>
                  <a:pt x="1015" y="294"/>
                </a:lnTo>
                <a:lnTo>
                  <a:pt x="1015" y="294"/>
                </a:lnTo>
                <a:lnTo>
                  <a:pt x="1004" y="295"/>
                </a:lnTo>
                <a:lnTo>
                  <a:pt x="988" y="297"/>
                </a:lnTo>
                <a:lnTo>
                  <a:pt x="980" y="300"/>
                </a:lnTo>
                <a:lnTo>
                  <a:pt x="974" y="303"/>
                </a:lnTo>
                <a:lnTo>
                  <a:pt x="969" y="306"/>
                </a:lnTo>
                <a:lnTo>
                  <a:pt x="969" y="308"/>
                </a:lnTo>
                <a:lnTo>
                  <a:pt x="969" y="310"/>
                </a:lnTo>
                <a:lnTo>
                  <a:pt x="969" y="310"/>
                </a:lnTo>
                <a:lnTo>
                  <a:pt x="970" y="310"/>
                </a:lnTo>
                <a:lnTo>
                  <a:pt x="971" y="312"/>
                </a:lnTo>
                <a:lnTo>
                  <a:pt x="979" y="310"/>
                </a:lnTo>
                <a:lnTo>
                  <a:pt x="1000" y="307"/>
                </a:lnTo>
                <a:lnTo>
                  <a:pt x="1011" y="306"/>
                </a:lnTo>
                <a:lnTo>
                  <a:pt x="1023" y="306"/>
                </a:lnTo>
                <a:lnTo>
                  <a:pt x="1033" y="307"/>
                </a:lnTo>
                <a:lnTo>
                  <a:pt x="1036" y="309"/>
                </a:lnTo>
                <a:lnTo>
                  <a:pt x="1040" y="312"/>
                </a:lnTo>
                <a:lnTo>
                  <a:pt x="1040" y="312"/>
                </a:lnTo>
                <a:lnTo>
                  <a:pt x="1035" y="315"/>
                </a:lnTo>
                <a:lnTo>
                  <a:pt x="1030" y="318"/>
                </a:lnTo>
                <a:lnTo>
                  <a:pt x="1020" y="322"/>
                </a:lnTo>
                <a:lnTo>
                  <a:pt x="1007" y="324"/>
                </a:lnTo>
                <a:lnTo>
                  <a:pt x="994" y="325"/>
                </a:lnTo>
                <a:lnTo>
                  <a:pt x="969" y="326"/>
                </a:lnTo>
                <a:lnTo>
                  <a:pt x="957" y="326"/>
                </a:lnTo>
                <a:lnTo>
                  <a:pt x="946" y="328"/>
                </a:lnTo>
                <a:lnTo>
                  <a:pt x="946" y="328"/>
                </a:lnTo>
                <a:lnTo>
                  <a:pt x="948" y="325"/>
                </a:lnTo>
                <a:lnTo>
                  <a:pt x="951" y="321"/>
                </a:lnTo>
                <a:lnTo>
                  <a:pt x="952" y="316"/>
                </a:lnTo>
                <a:lnTo>
                  <a:pt x="952" y="313"/>
                </a:lnTo>
                <a:lnTo>
                  <a:pt x="951" y="308"/>
                </a:lnTo>
                <a:lnTo>
                  <a:pt x="948" y="304"/>
                </a:lnTo>
                <a:lnTo>
                  <a:pt x="946" y="301"/>
                </a:lnTo>
                <a:lnTo>
                  <a:pt x="942" y="297"/>
                </a:lnTo>
                <a:lnTo>
                  <a:pt x="942" y="297"/>
                </a:lnTo>
                <a:lnTo>
                  <a:pt x="948" y="286"/>
                </a:lnTo>
                <a:lnTo>
                  <a:pt x="951" y="280"/>
                </a:lnTo>
                <a:lnTo>
                  <a:pt x="952" y="273"/>
                </a:lnTo>
                <a:lnTo>
                  <a:pt x="952" y="273"/>
                </a:lnTo>
                <a:lnTo>
                  <a:pt x="980" y="274"/>
                </a:lnTo>
                <a:lnTo>
                  <a:pt x="1028" y="274"/>
                </a:lnTo>
                <a:lnTo>
                  <a:pt x="1052" y="274"/>
                </a:lnTo>
                <a:lnTo>
                  <a:pt x="1072" y="273"/>
                </a:lnTo>
                <a:lnTo>
                  <a:pt x="1088" y="271"/>
                </a:lnTo>
                <a:lnTo>
                  <a:pt x="1092" y="269"/>
                </a:lnTo>
                <a:lnTo>
                  <a:pt x="1094" y="267"/>
                </a:lnTo>
                <a:lnTo>
                  <a:pt x="1094" y="267"/>
                </a:lnTo>
                <a:close/>
                <a:moveTo>
                  <a:pt x="265" y="332"/>
                </a:moveTo>
                <a:lnTo>
                  <a:pt x="265" y="332"/>
                </a:lnTo>
                <a:lnTo>
                  <a:pt x="264" y="327"/>
                </a:lnTo>
                <a:lnTo>
                  <a:pt x="262" y="322"/>
                </a:lnTo>
                <a:lnTo>
                  <a:pt x="262" y="322"/>
                </a:lnTo>
                <a:lnTo>
                  <a:pt x="268" y="325"/>
                </a:lnTo>
                <a:lnTo>
                  <a:pt x="277" y="330"/>
                </a:lnTo>
                <a:lnTo>
                  <a:pt x="285" y="335"/>
                </a:lnTo>
                <a:lnTo>
                  <a:pt x="288" y="335"/>
                </a:lnTo>
                <a:lnTo>
                  <a:pt x="290" y="335"/>
                </a:lnTo>
                <a:lnTo>
                  <a:pt x="290" y="335"/>
                </a:lnTo>
                <a:lnTo>
                  <a:pt x="291" y="336"/>
                </a:lnTo>
                <a:lnTo>
                  <a:pt x="291" y="336"/>
                </a:lnTo>
                <a:lnTo>
                  <a:pt x="289" y="338"/>
                </a:lnTo>
                <a:lnTo>
                  <a:pt x="288" y="342"/>
                </a:lnTo>
                <a:lnTo>
                  <a:pt x="288" y="342"/>
                </a:lnTo>
                <a:lnTo>
                  <a:pt x="282" y="342"/>
                </a:lnTo>
                <a:lnTo>
                  <a:pt x="276" y="341"/>
                </a:lnTo>
                <a:lnTo>
                  <a:pt x="271" y="338"/>
                </a:lnTo>
                <a:lnTo>
                  <a:pt x="266" y="336"/>
                </a:lnTo>
                <a:lnTo>
                  <a:pt x="266" y="336"/>
                </a:lnTo>
                <a:lnTo>
                  <a:pt x="265" y="332"/>
                </a:lnTo>
                <a:lnTo>
                  <a:pt x="265" y="332"/>
                </a:lnTo>
                <a:close/>
                <a:moveTo>
                  <a:pt x="284" y="321"/>
                </a:moveTo>
                <a:lnTo>
                  <a:pt x="284" y="321"/>
                </a:lnTo>
                <a:lnTo>
                  <a:pt x="285" y="320"/>
                </a:lnTo>
                <a:lnTo>
                  <a:pt x="285" y="320"/>
                </a:lnTo>
                <a:lnTo>
                  <a:pt x="286" y="322"/>
                </a:lnTo>
                <a:lnTo>
                  <a:pt x="288" y="325"/>
                </a:lnTo>
                <a:lnTo>
                  <a:pt x="288" y="325"/>
                </a:lnTo>
                <a:lnTo>
                  <a:pt x="284" y="321"/>
                </a:lnTo>
                <a:lnTo>
                  <a:pt x="284" y="321"/>
                </a:lnTo>
                <a:close/>
                <a:moveTo>
                  <a:pt x="924" y="316"/>
                </a:moveTo>
                <a:lnTo>
                  <a:pt x="924" y="316"/>
                </a:lnTo>
                <a:lnTo>
                  <a:pt x="932" y="324"/>
                </a:lnTo>
                <a:lnTo>
                  <a:pt x="932" y="324"/>
                </a:lnTo>
                <a:lnTo>
                  <a:pt x="930" y="325"/>
                </a:lnTo>
                <a:lnTo>
                  <a:pt x="930" y="325"/>
                </a:lnTo>
                <a:lnTo>
                  <a:pt x="923" y="326"/>
                </a:lnTo>
                <a:lnTo>
                  <a:pt x="915" y="324"/>
                </a:lnTo>
                <a:lnTo>
                  <a:pt x="908" y="321"/>
                </a:lnTo>
                <a:lnTo>
                  <a:pt x="905" y="318"/>
                </a:lnTo>
                <a:lnTo>
                  <a:pt x="903" y="315"/>
                </a:lnTo>
                <a:lnTo>
                  <a:pt x="903" y="315"/>
                </a:lnTo>
                <a:lnTo>
                  <a:pt x="906" y="313"/>
                </a:lnTo>
                <a:lnTo>
                  <a:pt x="906" y="313"/>
                </a:lnTo>
                <a:lnTo>
                  <a:pt x="911" y="316"/>
                </a:lnTo>
                <a:lnTo>
                  <a:pt x="916" y="319"/>
                </a:lnTo>
                <a:lnTo>
                  <a:pt x="920" y="319"/>
                </a:lnTo>
                <a:lnTo>
                  <a:pt x="924" y="316"/>
                </a:lnTo>
                <a:lnTo>
                  <a:pt x="924" y="316"/>
                </a:lnTo>
                <a:close/>
                <a:moveTo>
                  <a:pt x="910" y="302"/>
                </a:moveTo>
                <a:lnTo>
                  <a:pt x="910" y="302"/>
                </a:lnTo>
                <a:lnTo>
                  <a:pt x="914" y="301"/>
                </a:lnTo>
                <a:lnTo>
                  <a:pt x="914" y="301"/>
                </a:lnTo>
                <a:lnTo>
                  <a:pt x="920" y="303"/>
                </a:lnTo>
                <a:lnTo>
                  <a:pt x="920" y="303"/>
                </a:lnTo>
                <a:lnTo>
                  <a:pt x="915" y="302"/>
                </a:lnTo>
                <a:lnTo>
                  <a:pt x="910" y="302"/>
                </a:lnTo>
                <a:lnTo>
                  <a:pt x="910" y="302"/>
                </a:lnTo>
                <a:close/>
                <a:moveTo>
                  <a:pt x="942" y="265"/>
                </a:moveTo>
                <a:lnTo>
                  <a:pt x="942" y="265"/>
                </a:lnTo>
                <a:lnTo>
                  <a:pt x="909" y="265"/>
                </a:lnTo>
                <a:lnTo>
                  <a:pt x="909" y="265"/>
                </a:lnTo>
                <a:lnTo>
                  <a:pt x="906" y="259"/>
                </a:lnTo>
                <a:lnTo>
                  <a:pt x="905" y="253"/>
                </a:lnTo>
                <a:lnTo>
                  <a:pt x="905" y="247"/>
                </a:lnTo>
                <a:lnTo>
                  <a:pt x="908" y="243"/>
                </a:lnTo>
                <a:lnTo>
                  <a:pt x="908" y="243"/>
                </a:lnTo>
                <a:lnTo>
                  <a:pt x="910" y="247"/>
                </a:lnTo>
                <a:lnTo>
                  <a:pt x="912" y="249"/>
                </a:lnTo>
                <a:lnTo>
                  <a:pt x="916" y="250"/>
                </a:lnTo>
                <a:lnTo>
                  <a:pt x="918" y="251"/>
                </a:lnTo>
                <a:lnTo>
                  <a:pt x="922" y="250"/>
                </a:lnTo>
                <a:lnTo>
                  <a:pt x="926" y="248"/>
                </a:lnTo>
                <a:lnTo>
                  <a:pt x="933" y="242"/>
                </a:lnTo>
                <a:lnTo>
                  <a:pt x="933" y="242"/>
                </a:lnTo>
                <a:lnTo>
                  <a:pt x="936" y="247"/>
                </a:lnTo>
                <a:lnTo>
                  <a:pt x="936" y="247"/>
                </a:lnTo>
                <a:lnTo>
                  <a:pt x="939" y="251"/>
                </a:lnTo>
                <a:lnTo>
                  <a:pt x="941" y="255"/>
                </a:lnTo>
                <a:lnTo>
                  <a:pt x="942" y="265"/>
                </a:lnTo>
                <a:lnTo>
                  <a:pt x="942" y="265"/>
                </a:lnTo>
                <a:close/>
                <a:moveTo>
                  <a:pt x="915" y="236"/>
                </a:moveTo>
                <a:lnTo>
                  <a:pt x="915" y="236"/>
                </a:lnTo>
                <a:lnTo>
                  <a:pt x="920" y="235"/>
                </a:lnTo>
                <a:lnTo>
                  <a:pt x="924" y="236"/>
                </a:lnTo>
                <a:lnTo>
                  <a:pt x="924" y="236"/>
                </a:lnTo>
                <a:lnTo>
                  <a:pt x="917" y="241"/>
                </a:lnTo>
                <a:lnTo>
                  <a:pt x="917" y="241"/>
                </a:lnTo>
                <a:lnTo>
                  <a:pt x="915" y="236"/>
                </a:lnTo>
                <a:lnTo>
                  <a:pt x="915" y="236"/>
                </a:lnTo>
                <a:close/>
                <a:moveTo>
                  <a:pt x="927" y="178"/>
                </a:moveTo>
                <a:lnTo>
                  <a:pt x="927" y="178"/>
                </a:lnTo>
                <a:lnTo>
                  <a:pt x="928" y="177"/>
                </a:lnTo>
                <a:lnTo>
                  <a:pt x="929" y="176"/>
                </a:lnTo>
                <a:lnTo>
                  <a:pt x="929" y="172"/>
                </a:lnTo>
                <a:lnTo>
                  <a:pt x="927" y="166"/>
                </a:lnTo>
                <a:lnTo>
                  <a:pt x="927" y="166"/>
                </a:lnTo>
                <a:lnTo>
                  <a:pt x="927" y="165"/>
                </a:lnTo>
                <a:lnTo>
                  <a:pt x="927" y="165"/>
                </a:lnTo>
                <a:lnTo>
                  <a:pt x="932" y="168"/>
                </a:lnTo>
                <a:lnTo>
                  <a:pt x="938" y="176"/>
                </a:lnTo>
                <a:lnTo>
                  <a:pt x="938" y="176"/>
                </a:lnTo>
                <a:lnTo>
                  <a:pt x="941" y="182"/>
                </a:lnTo>
                <a:lnTo>
                  <a:pt x="944" y="189"/>
                </a:lnTo>
                <a:lnTo>
                  <a:pt x="944" y="196"/>
                </a:lnTo>
                <a:lnTo>
                  <a:pt x="942" y="203"/>
                </a:lnTo>
                <a:lnTo>
                  <a:pt x="940" y="210"/>
                </a:lnTo>
                <a:lnTo>
                  <a:pt x="938" y="216"/>
                </a:lnTo>
                <a:lnTo>
                  <a:pt x="932" y="229"/>
                </a:lnTo>
                <a:lnTo>
                  <a:pt x="932" y="229"/>
                </a:lnTo>
                <a:lnTo>
                  <a:pt x="927" y="226"/>
                </a:lnTo>
                <a:lnTo>
                  <a:pt x="922" y="225"/>
                </a:lnTo>
                <a:lnTo>
                  <a:pt x="917" y="225"/>
                </a:lnTo>
                <a:lnTo>
                  <a:pt x="914" y="226"/>
                </a:lnTo>
                <a:lnTo>
                  <a:pt x="914" y="226"/>
                </a:lnTo>
                <a:lnTo>
                  <a:pt x="912" y="213"/>
                </a:lnTo>
                <a:lnTo>
                  <a:pt x="912" y="198"/>
                </a:lnTo>
                <a:lnTo>
                  <a:pt x="914" y="184"/>
                </a:lnTo>
                <a:lnTo>
                  <a:pt x="917" y="173"/>
                </a:lnTo>
                <a:lnTo>
                  <a:pt x="917" y="173"/>
                </a:lnTo>
                <a:lnTo>
                  <a:pt x="917" y="176"/>
                </a:lnTo>
                <a:lnTo>
                  <a:pt x="918" y="179"/>
                </a:lnTo>
                <a:lnTo>
                  <a:pt x="922" y="184"/>
                </a:lnTo>
                <a:lnTo>
                  <a:pt x="923" y="184"/>
                </a:lnTo>
                <a:lnTo>
                  <a:pt x="926" y="184"/>
                </a:lnTo>
                <a:lnTo>
                  <a:pt x="927" y="182"/>
                </a:lnTo>
                <a:lnTo>
                  <a:pt x="927" y="178"/>
                </a:lnTo>
                <a:lnTo>
                  <a:pt x="927" y="178"/>
                </a:lnTo>
                <a:close/>
                <a:moveTo>
                  <a:pt x="915" y="115"/>
                </a:moveTo>
                <a:lnTo>
                  <a:pt x="915" y="115"/>
                </a:lnTo>
                <a:lnTo>
                  <a:pt x="920" y="117"/>
                </a:lnTo>
                <a:lnTo>
                  <a:pt x="920" y="117"/>
                </a:lnTo>
                <a:lnTo>
                  <a:pt x="917" y="118"/>
                </a:lnTo>
                <a:lnTo>
                  <a:pt x="917" y="118"/>
                </a:lnTo>
                <a:lnTo>
                  <a:pt x="915" y="118"/>
                </a:lnTo>
                <a:lnTo>
                  <a:pt x="915" y="118"/>
                </a:lnTo>
                <a:lnTo>
                  <a:pt x="915" y="115"/>
                </a:lnTo>
                <a:lnTo>
                  <a:pt x="915" y="115"/>
                </a:lnTo>
                <a:close/>
                <a:moveTo>
                  <a:pt x="904" y="20"/>
                </a:moveTo>
                <a:lnTo>
                  <a:pt x="904" y="20"/>
                </a:lnTo>
                <a:lnTo>
                  <a:pt x="906" y="21"/>
                </a:lnTo>
                <a:lnTo>
                  <a:pt x="906" y="21"/>
                </a:lnTo>
                <a:lnTo>
                  <a:pt x="905" y="24"/>
                </a:lnTo>
                <a:lnTo>
                  <a:pt x="905" y="24"/>
                </a:lnTo>
                <a:lnTo>
                  <a:pt x="904" y="24"/>
                </a:lnTo>
                <a:lnTo>
                  <a:pt x="904" y="24"/>
                </a:lnTo>
                <a:lnTo>
                  <a:pt x="904" y="20"/>
                </a:lnTo>
                <a:lnTo>
                  <a:pt x="904" y="20"/>
                </a:lnTo>
                <a:close/>
                <a:moveTo>
                  <a:pt x="904" y="44"/>
                </a:moveTo>
                <a:lnTo>
                  <a:pt x="904" y="44"/>
                </a:lnTo>
                <a:lnTo>
                  <a:pt x="904" y="50"/>
                </a:lnTo>
                <a:lnTo>
                  <a:pt x="904" y="50"/>
                </a:lnTo>
                <a:lnTo>
                  <a:pt x="903" y="44"/>
                </a:lnTo>
                <a:lnTo>
                  <a:pt x="903" y="44"/>
                </a:lnTo>
                <a:lnTo>
                  <a:pt x="904" y="44"/>
                </a:lnTo>
                <a:lnTo>
                  <a:pt x="904" y="44"/>
                </a:lnTo>
                <a:close/>
                <a:moveTo>
                  <a:pt x="902" y="79"/>
                </a:moveTo>
                <a:lnTo>
                  <a:pt x="902" y="79"/>
                </a:lnTo>
                <a:lnTo>
                  <a:pt x="902" y="85"/>
                </a:lnTo>
                <a:lnTo>
                  <a:pt x="903" y="88"/>
                </a:lnTo>
                <a:lnTo>
                  <a:pt x="906" y="89"/>
                </a:lnTo>
                <a:lnTo>
                  <a:pt x="906" y="89"/>
                </a:lnTo>
                <a:lnTo>
                  <a:pt x="909" y="88"/>
                </a:lnTo>
                <a:lnTo>
                  <a:pt x="911" y="85"/>
                </a:lnTo>
                <a:lnTo>
                  <a:pt x="911" y="82"/>
                </a:lnTo>
                <a:lnTo>
                  <a:pt x="912" y="77"/>
                </a:lnTo>
                <a:lnTo>
                  <a:pt x="912" y="62"/>
                </a:lnTo>
                <a:lnTo>
                  <a:pt x="912" y="62"/>
                </a:lnTo>
                <a:lnTo>
                  <a:pt x="918" y="66"/>
                </a:lnTo>
                <a:lnTo>
                  <a:pt x="923" y="71"/>
                </a:lnTo>
                <a:lnTo>
                  <a:pt x="928" y="77"/>
                </a:lnTo>
                <a:lnTo>
                  <a:pt x="930" y="84"/>
                </a:lnTo>
                <a:lnTo>
                  <a:pt x="930" y="84"/>
                </a:lnTo>
                <a:lnTo>
                  <a:pt x="930" y="91"/>
                </a:lnTo>
                <a:lnTo>
                  <a:pt x="930" y="98"/>
                </a:lnTo>
                <a:lnTo>
                  <a:pt x="929" y="103"/>
                </a:lnTo>
                <a:lnTo>
                  <a:pt x="927" y="108"/>
                </a:lnTo>
                <a:lnTo>
                  <a:pt x="927" y="108"/>
                </a:lnTo>
                <a:lnTo>
                  <a:pt x="923" y="106"/>
                </a:lnTo>
                <a:lnTo>
                  <a:pt x="923" y="106"/>
                </a:lnTo>
                <a:lnTo>
                  <a:pt x="922" y="102"/>
                </a:lnTo>
                <a:lnTo>
                  <a:pt x="920" y="101"/>
                </a:lnTo>
                <a:lnTo>
                  <a:pt x="917" y="102"/>
                </a:lnTo>
                <a:lnTo>
                  <a:pt x="915" y="103"/>
                </a:lnTo>
                <a:lnTo>
                  <a:pt x="915" y="103"/>
                </a:lnTo>
                <a:lnTo>
                  <a:pt x="911" y="100"/>
                </a:lnTo>
                <a:lnTo>
                  <a:pt x="909" y="98"/>
                </a:lnTo>
                <a:lnTo>
                  <a:pt x="908" y="101"/>
                </a:lnTo>
                <a:lnTo>
                  <a:pt x="906" y="104"/>
                </a:lnTo>
                <a:lnTo>
                  <a:pt x="906" y="114"/>
                </a:lnTo>
                <a:lnTo>
                  <a:pt x="906" y="120"/>
                </a:lnTo>
                <a:lnTo>
                  <a:pt x="906" y="120"/>
                </a:lnTo>
                <a:lnTo>
                  <a:pt x="904" y="120"/>
                </a:lnTo>
                <a:lnTo>
                  <a:pt x="902" y="118"/>
                </a:lnTo>
                <a:lnTo>
                  <a:pt x="902" y="118"/>
                </a:lnTo>
                <a:lnTo>
                  <a:pt x="900" y="115"/>
                </a:lnTo>
                <a:lnTo>
                  <a:pt x="898" y="110"/>
                </a:lnTo>
                <a:lnTo>
                  <a:pt x="894" y="103"/>
                </a:lnTo>
                <a:lnTo>
                  <a:pt x="894" y="103"/>
                </a:lnTo>
                <a:lnTo>
                  <a:pt x="894" y="97"/>
                </a:lnTo>
                <a:lnTo>
                  <a:pt x="893" y="94"/>
                </a:lnTo>
                <a:lnTo>
                  <a:pt x="892" y="92"/>
                </a:lnTo>
                <a:lnTo>
                  <a:pt x="891" y="91"/>
                </a:lnTo>
                <a:lnTo>
                  <a:pt x="891" y="91"/>
                </a:lnTo>
                <a:lnTo>
                  <a:pt x="889" y="84"/>
                </a:lnTo>
                <a:lnTo>
                  <a:pt x="889" y="77"/>
                </a:lnTo>
                <a:lnTo>
                  <a:pt x="889" y="73"/>
                </a:lnTo>
                <a:lnTo>
                  <a:pt x="891" y="70"/>
                </a:lnTo>
                <a:lnTo>
                  <a:pt x="893" y="67"/>
                </a:lnTo>
                <a:lnTo>
                  <a:pt x="897" y="65"/>
                </a:lnTo>
                <a:lnTo>
                  <a:pt x="897" y="65"/>
                </a:lnTo>
                <a:lnTo>
                  <a:pt x="898" y="72"/>
                </a:lnTo>
                <a:lnTo>
                  <a:pt x="902" y="79"/>
                </a:lnTo>
                <a:lnTo>
                  <a:pt x="902" y="79"/>
                </a:lnTo>
                <a:close/>
                <a:moveTo>
                  <a:pt x="791" y="35"/>
                </a:moveTo>
                <a:lnTo>
                  <a:pt x="791" y="35"/>
                </a:lnTo>
                <a:lnTo>
                  <a:pt x="787" y="35"/>
                </a:lnTo>
                <a:lnTo>
                  <a:pt x="787" y="35"/>
                </a:lnTo>
                <a:lnTo>
                  <a:pt x="787" y="35"/>
                </a:lnTo>
                <a:lnTo>
                  <a:pt x="787" y="35"/>
                </a:lnTo>
                <a:lnTo>
                  <a:pt x="791" y="35"/>
                </a:lnTo>
                <a:lnTo>
                  <a:pt x="791" y="35"/>
                </a:lnTo>
                <a:close/>
                <a:moveTo>
                  <a:pt x="691" y="32"/>
                </a:moveTo>
                <a:lnTo>
                  <a:pt x="691" y="32"/>
                </a:lnTo>
                <a:lnTo>
                  <a:pt x="713" y="33"/>
                </a:lnTo>
                <a:lnTo>
                  <a:pt x="713" y="33"/>
                </a:lnTo>
                <a:lnTo>
                  <a:pt x="691" y="32"/>
                </a:lnTo>
                <a:lnTo>
                  <a:pt x="691" y="32"/>
                </a:lnTo>
                <a:lnTo>
                  <a:pt x="691" y="32"/>
                </a:lnTo>
                <a:lnTo>
                  <a:pt x="691" y="32"/>
                </a:lnTo>
                <a:close/>
                <a:moveTo>
                  <a:pt x="285" y="53"/>
                </a:moveTo>
                <a:lnTo>
                  <a:pt x="285" y="53"/>
                </a:lnTo>
                <a:lnTo>
                  <a:pt x="360" y="49"/>
                </a:lnTo>
                <a:lnTo>
                  <a:pt x="434" y="45"/>
                </a:lnTo>
                <a:lnTo>
                  <a:pt x="509" y="43"/>
                </a:lnTo>
                <a:lnTo>
                  <a:pt x="584" y="41"/>
                </a:lnTo>
                <a:lnTo>
                  <a:pt x="584" y="41"/>
                </a:lnTo>
                <a:lnTo>
                  <a:pt x="661" y="42"/>
                </a:lnTo>
                <a:lnTo>
                  <a:pt x="738" y="44"/>
                </a:lnTo>
                <a:lnTo>
                  <a:pt x="816" y="45"/>
                </a:lnTo>
                <a:lnTo>
                  <a:pt x="855" y="45"/>
                </a:lnTo>
                <a:lnTo>
                  <a:pt x="893" y="44"/>
                </a:lnTo>
                <a:lnTo>
                  <a:pt x="893" y="44"/>
                </a:lnTo>
                <a:lnTo>
                  <a:pt x="894" y="55"/>
                </a:lnTo>
                <a:lnTo>
                  <a:pt x="894" y="55"/>
                </a:lnTo>
                <a:lnTo>
                  <a:pt x="887" y="59"/>
                </a:lnTo>
                <a:lnTo>
                  <a:pt x="883" y="65"/>
                </a:lnTo>
                <a:lnTo>
                  <a:pt x="881" y="71"/>
                </a:lnTo>
                <a:lnTo>
                  <a:pt x="880" y="78"/>
                </a:lnTo>
                <a:lnTo>
                  <a:pt x="880" y="85"/>
                </a:lnTo>
                <a:lnTo>
                  <a:pt x="881" y="92"/>
                </a:lnTo>
                <a:lnTo>
                  <a:pt x="886" y="107"/>
                </a:lnTo>
                <a:lnTo>
                  <a:pt x="886" y="107"/>
                </a:lnTo>
                <a:lnTo>
                  <a:pt x="888" y="115"/>
                </a:lnTo>
                <a:lnTo>
                  <a:pt x="892" y="123"/>
                </a:lnTo>
                <a:lnTo>
                  <a:pt x="896" y="126"/>
                </a:lnTo>
                <a:lnTo>
                  <a:pt x="899" y="129"/>
                </a:lnTo>
                <a:lnTo>
                  <a:pt x="903" y="130"/>
                </a:lnTo>
                <a:lnTo>
                  <a:pt x="908" y="130"/>
                </a:lnTo>
                <a:lnTo>
                  <a:pt x="908" y="130"/>
                </a:lnTo>
                <a:lnTo>
                  <a:pt x="911" y="145"/>
                </a:lnTo>
                <a:lnTo>
                  <a:pt x="915" y="159"/>
                </a:lnTo>
                <a:lnTo>
                  <a:pt x="915" y="159"/>
                </a:lnTo>
                <a:lnTo>
                  <a:pt x="912" y="162"/>
                </a:lnTo>
                <a:lnTo>
                  <a:pt x="910" y="166"/>
                </a:lnTo>
                <a:lnTo>
                  <a:pt x="906" y="176"/>
                </a:lnTo>
                <a:lnTo>
                  <a:pt x="904" y="188"/>
                </a:lnTo>
                <a:lnTo>
                  <a:pt x="903" y="198"/>
                </a:lnTo>
                <a:lnTo>
                  <a:pt x="903" y="198"/>
                </a:lnTo>
                <a:lnTo>
                  <a:pt x="900" y="202"/>
                </a:lnTo>
                <a:lnTo>
                  <a:pt x="900" y="206"/>
                </a:lnTo>
                <a:lnTo>
                  <a:pt x="899" y="215"/>
                </a:lnTo>
                <a:lnTo>
                  <a:pt x="902" y="225"/>
                </a:lnTo>
                <a:lnTo>
                  <a:pt x="903" y="232"/>
                </a:lnTo>
                <a:lnTo>
                  <a:pt x="903" y="232"/>
                </a:lnTo>
                <a:lnTo>
                  <a:pt x="898" y="238"/>
                </a:lnTo>
                <a:lnTo>
                  <a:pt x="897" y="245"/>
                </a:lnTo>
                <a:lnTo>
                  <a:pt x="896" y="255"/>
                </a:lnTo>
                <a:lnTo>
                  <a:pt x="898" y="265"/>
                </a:lnTo>
                <a:lnTo>
                  <a:pt x="898" y="265"/>
                </a:lnTo>
                <a:lnTo>
                  <a:pt x="750" y="268"/>
                </a:lnTo>
                <a:lnTo>
                  <a:pt x="602" y="272"/>
                </a:lnTo>
                <a:lnTo>
                  <a:pt x="454" y="275"/>
                </a:lnTo>
                <a:lnTo>
                  <a:pt x="379" y="277"/>
                </a:lnTo>
                <a:lnTo>
                  <a:pt x="306" y="275"/>
                </a:lnTo>
                <a:lnTo>
                  <a:pt x="306" y="275"/>
                </a:lnTo>
                <a:lnTo>
                  <a:pt x="306" y="265"/>
                </a:lnTo>
                <a:lnTo>
                  <a:pt x="306" y="260"/>
                </a:lnTo>
                <a:lnTo>
                  <a:pt x="303" y="255"/>
                </a:lnTo>
                <a:lnTo>
                  <a:pt x="303" y="255"/>
                </a:lnTo>
                <a:lnTo>
                  <a:pt x="301" y="250"/>
                </a:lnTo>
                <a:lnTo>
                  <a:pt x="298" y="245"/>
                </a:lnTo>
                <a:lnTo>
                  <a:pt x="295" y="242"/>
                </a:lnTo>
                <a:lnTo>
                  <a:pt x="290" y="239"/>
                </a:lnTo>
                <a:lnTo>
                  <a:pt x="290" y="239"/>
                </a:lnTo>
                <a:lnTo>
                  <a:pt x="294" y="231"/>
                </a:lnTo>
                <a:lnTo>
                  <a:pt x="295" y="221"/>
                </a:lnTo>
                <a:lnTo>
                  <a:pt x="296" y="210"/>
                </a:lnTo>
                <a:lnTo>
                  <a:pt x="296" y="200"/>
                </a:lnTo>
                <a:lnTo>
                  <a:pt x="295" y="189"/>
                </a:lnTo>
                <a:lnTo>
                  <a:pt x="292" y="179"/>
                </a:lnTo>
                <a:lnTo>
                  <a:pt x="289" y="170"/>
                </a:lnTo>
                <a:lnTo>
                  <a:pt x="283" y="162"/>
                </a:lnTo>
                <a:lnTo>
                  <a:pt x="283" y="162"/>
                </a:lnTo>
                <a:lnTo>
                  <a:pt x="284" y="151"/>
                </a:lnTo>
                <a:lnTo>
                  <a:pt x="284" y="142"/>
                </a:lnTo>
                <a:lnTo>
                  <a:pt x="284" y="142"/>
                </a:lnTo>
                <a:lnTo>
                  <a:pt x="288" y="138"/>
                </a:lnTo>
                <a:lnTo>
                  <a:pt x="290" y="135"/>
                </a:lnTo>
                <a:lnTo>
                  <a:pt x="295" y="125"/>
                </a:lnTo>
                <a:lnTo>
                  <a:pt x="296" y="114"/>
                </a:lnTo>
                <a:lnTo>
                  <a:pt x="296" y="103"/>
                </a:lnTo>
                <a:lnTo>
                  <a:pt x="295" y="92"/>
                </a:lnTo>
                <a:lnTo>
                  <a:pt x="292" y="82"/>
                </a:lnTo>
                <a:lnTo>
                  <a:pt x="288" y="72"/>
                </a:lnTo>
                <a:lnTo>
                  <a:pt x="283" y="64"/>
                </a:lnTo>
                <a:lnTo>
                  <a:pt x="283" y="64"/>
                </a:lnTo>
                <a:lnTo>
                  <a:pt x="285" y="53"/>
                </a:lnTo>
                <a:lnTo>
                  <a:pt x="285" y="53"/>
                </a:lnTo>
                <a:close/>
                <a:moveTo>
                  <a:pt x="272" y="24"/>
                </a:moveTo>
                <a:lnTo>
                  <a:pt x="272" y="24"/>
                </a:lnTo>
                <a:lnTo>
                  <a:pt x="273" y="27"/>
                </a:lnTo>
                <a:lnTo>
                  <a:pt x="273" y="27"/>
                </a:lnTo>
                <a:lnTo>
                  <a:pt x="271" y="27"/>
                </a:lnTo>
                <a:lnTo>
                  <a:pt x="271" y="27"/>
                </a:lnTo>
                <a:lnTo>
                  <a:pt x="272" y="24"/>
                </a:lnTo>
                <a:lnTo>
                  <a:pt x="272" y="24"/>
                </a:lnTo>
                <a:close/>
                <a:moveTo>
                  <a:pt x="270" y="43"/>
                </a:moveTo>
                <a:lnTo>
                  <a:pt x="270" y="43"/>
                </a:lnTo>
                <a:lnTo>
                  <a:pt x="273" y="42"/>
                </a:lnTo>
                <a:lnTo>
                  <a:pt x="273" y="42"/>
                </a:lnTo>
                <a:lnTo>
                  <a:pt x="277" y="43"/>
                </a:lnTo>
                <a:lnTo>
                  <a:pt x="277" y="43"/>
                </a:lnTo>
                <a:lnTo>
                  <a:pt x="277" y="44"/>
                </a:lnTo>
                <a:lnTo>
                  <a:pt x="277" y="44"/>
                </a:lnTo>
                <a:lnTo>
                  <a:pt x="270" y="44"/>
                </a:lnTo>
                <a:lnTo>
                  <a:pt x="270" y="44"/>
                </a:lnTo>
                <a:lnTo>
                  <a:pt x="270" y="43"/>
                </a:lnTo>
                <a:lnTo>
                  <a:pt x="270" y="43"/>
                </a:lnTo>
                <a:close/>
                <a:moveTo>
                  <a:pt x="271" y="54"/>
                </a:moveTo>
                <a:lnTo>
                  <a:pt x="271" y="54"/>
                </a:lnTo>
                <a:lnTo>
                  <a:pt x="271" y="54"/>
                </a:lnTo>
                <a:lnTo>
                  <a:pt x="271" y="54"/>
                </a:lnTo>
                <a:lnTo>
                  <a:pt x="276" y="54"/>
                </a:lnTo>
                <a:lnTo>
                  <a:pt x="276" y="54"/>
                </a:lnTo>
                <a:lnTo>
                  <a:pt x="274" y="56"/>
                </a:lnTo>
                <a:lnTo>
                  <a:pt x="274" y="56"/>
                </a:lnTo>
                <a:lnTo>
                  <a:pt x="271" y="54"/>
                </a:lnTo>
                <a:lnTo>
                  <a:pt x="271" y="54"/>
                </a:lnTo>
                <a:close/>
                <a:moveTo>
                  <a:pt x="272" y="66"/>
                </a:moveTo>
                <a:lnTo>
                  <a:pt x="272" y="66"/>
                </a:lnTo>
                <a:lnTo>
                  <a:pt x="271" y="68"/>
                </a:lnTo>
                <a:lnTo>
                  <a:pt x="271" y="68"/>
                </a:lnTo>
                <a:lnTo>
                  <a:pt x="271" y="66"/>
                </a:lnTo>
                <a:lnTo>
                  <a:pt x="271" y="66"/>
                </a:lnTo>
                <a:lnTo>
                  <a:pt x="272" y="66"/>
                </a:lnTo>
                <a:lnTo>
                  <a:pt x="272" y="66"/>
                </a:lnTo>
                <a:close/>
                <a:moveTo>
                  <a:pt x="279" y="76"/>
                </a:moveTo>
                <a:lnTo>
                  <a:pt x="279" y="76"/>
                </a:lnTo>
                <a:lnTo>
                  <a:pt x="284" y="88"/>
                </a:lnTo>
                <a:lnTo>
                  <a:pt x="286" y="102"/>
                </a:lnTo>
                <a:lnTo>
                  <a:pt x="286" y="109"/>
                </a:lnTo>
                <a:lnTo>
                  <a:pt x="286" y="117"/>
                </a:lnTo>
                <a:lnTo>
                  <a:pt x="284" y="123"/>
                </a:lnTo>
                <a:lnTo>
                  <a:pt x="282" y="129"/>
                </a:lnTo>
                <a:lnTo>
                  <a:pt x="282" y="129"/>
                </a:lnTo>
                <a:lnTo>
                  <a:pt x="279" y="124"/>
                </a:lnTo>
                <a:lnTo>
                  <a:pt x="276" y="120"/>
                </a:lnTo>
                <a:lnTo>
                  <a:pt x="273" y="119"/>
                </a:lnTo>
                <a:lnTo>
                  <a:pt x="270" y="119"/>
                </a:lnTo>
                <a:lnTo>
                  <a:pt x="267" y="120"/>
                </a:lnTo>
                <a:lnTo>
                  <a:pt x="266" y="121"/>
                </a:lnTo>
                <a:lnTo>
                  <a:pt x="267" y="124"/>
                </a:lnTo>
                <a:lnTo>
                  <a:pt x="270" y="127"/>
                </a:lnTo>
                <a:lnTo>
                  <a:pt x="270" y="127"/>
                </a:lnTo>
                <a:lnTo>
                  <a:pt x="267" y="129"/>
                </a:lnTo>
                <a:lnTo>
                  <a:pt x="266" y="131"/>
                </a:lnTo>
                <a:lnTo>
                  <a:pt x="265" y="133"/>
                </a:lnTo>
                <a:lnTo>
                  <a:pt x="266" y="136"/>
                </a:lnTo>
                <a:lnTo>
                  <a:pt x="266" y="136"/>
                </a:lnTo>
                <a:lnTo>
                  <a:pt x="262" y="133"/>
                </a:lnTo>
                <a:lnTo>
                  <a:pt x="259" y="130"/>
                </a:lnTo>
                <a:lnTo>
                  <a:pt x="256" y="125"/>
                </a:lnTo>
                <a:lnTo>
                  <a:pt x="254" y="119"/>
                </a:lnTo>
                <a:lnTo>
                  <a:pt x="254" y="119"/>
                </a:lnTo>
                <a:lnTo>
                  <a:pt x="255" y="115"/>
                </a:lnTo>
                <a:lnTo>
                  <a:pt x="255" y="112"/>
                </a:lnTo>
                <a:lnTo>
                  <a:pt x="254" y="109"/>
                </a:lnTo>
                <a:lnTo>
                  <a:pt x="252" y="106"/>
                </a:lnTo>
                <a:lnTo>
                  <a:pt x="252" y="106"/>
                </a:lnTo>
                <a:lnTo>
                  <a:pt x="250" y="97"/>
                </a:lnTo>
                <a:lnTo>
                  <a:pt x="250" y="92"/>
                </a:lnTo>
                <a:lnTo>
                  <a:pt x="248" y="90"/>
                </a:lnTo>
                <a:lnTo>
                  <a:pt x="248" y="90"/>
                </a:lnTo>
                <a:lnTo>
                  <a:pt x="248" y="82"/>
                </a:lnTo>
                <a:lnTo>
                  <a:pt x="250" y="74"/>
                </a:lnTo>
                <a:lnTo>
                  <a:pt x="253" y="71"/>
                </a:lnTo>
                <a:lnTo>
                  <a:pt x="255" y="67"/>
                </a:lnTo>
                <a:lnTo>
                  <a:pt x="258" y="65"/>
                </a:lnTo>
                <a:lnTo>
                  <a:pt x="261" y="64"/>
                </a:lnTo>
                <a:lnTo>
                  <a:pt x="261" y="64"/>
                </a:lnTo>
                <a:lnTo>
                  <a:pt x="262" y="76"/>
                </a:lnTo>
                <a:lnTo>
                  <a:pt x="264" y="80"/>
                </a:lnTo>
                <a:lnTo>
                  <a:pt x="266" y="85"/>
                </a:lnTo>
                <a:lnTo>
                  <a:pt x="268" y="86"/>
                </a:lnTo>
                <a:lnTo>
                  <a:pt x="271" y="86"/>
                </a:lnTo>
                <a:lnTo>
                  <a:pt x="274" y="83"/>
                </a:lnTo>
                <a:lnTo>
                  <a:pt x="279" y="76"/>
                </a:lnTo>
                <a:lnTo>
                  <a:pt x="279" y="76"/>
                </a:lnTo>
                <a:close/>
                <a:moveTo>
                  <a:pt x="254" y="37"/>
                </a:moveTo>
                <a:lnTo>
                  <a:pt x="254" y="37"/>
                </a:lnTo>
                <a:lnTo>
                  <a:pt x="241" y="38"/>
                </a:lnTo>
                <a:lnTo>
                  <a:pt x="226" y="38"/>
                </a:lnTo>
                <a:lnTo>
                  <a:pt x="226" y="38"/>
                </a:lnTo>
                <a:lnTo>
                  <a:pt x="254" y="37"/>
                </a:lnTo>
                <a:lnTo>
                  <a:pt x="254" y="37"/>
                </a:lnTo>
                <a:close/>
                <a:moveTo>
                  <a:pt x="67" y="31"/>
                </a:moveTo>
                <a:lnTo>
                  <a:pt x="67" y="31"/>
                </a:lnTo>
                <a:lnTo>
                  <a:pt x="49" y="33"/>
                </a:lnTo>
                <a:lnTo>
                  <a:pt x="41" y="33"/>
                </a:lnTo>
                <a:lnTo>
                  <a:pt x="32" y="35"/>
                </a:lnTo>
                <a:lnTo>
                  <a:pt x="32" y="35"/>
                </a:lnTo>
                <a:lnTo>
                  <a:pt x="41" y="32"/>
                </a:lnTo>
                <a:lnTo>
                  <a:pt x="49" y="31"/>
                </a:lnTo>
                <a:lnTo>
                  <a:pt x="67" y="31"/>
                </a:lnTo>
                <a:lnTo>
                  <a:pt x="67" y="31"/>
                </a:lnTo>
                <a:close/>
                <a:moveTo>
                  <a:pt x="16" y="41"/>
                </a:moveTo>
                <a:lnTo>
                  <a:pt x="16" y="41"/>
                </a:lnTo>
                <a:lnTo>
                  <a:pt x="18" y="43"/>
                </a:lnTo>
                <a:lnTo>
                  <a:pt x="18" y="43"/>
                </a:lnTo>
                <a:lnTo>
                  <a:pt x="14" y="43"/>
                </a:lnTo>
                <a:lnTo>
                  <a:pt x="14" y="43"/>
                </a:lnTo>
                <a:lnTo>
                  <a:pt x="16" y="41"/>
                </a:lnTo>
                <a:lnTo>
                  <a:pt x="16" y="41"/>
                </a:lnTo>
                <a:close/>
              </a:path>
            </a:pathLst>
          </a:custGeom>
          <a:solidFill>
            <a:srgbClr val="2E2E2E"/>
          </a:solidFill>
          <a:ln>
            <a:noFill/>
          </a:ln>
          <a:extLst/>
        </p:spPr>
        <p:txBody>
          <a:bodyPr vert="horz" wrap="square" lIns="91440" tIns="45720" rIns="91440" bIns="45720" numCol="1" anchor="t" anchorCtr="0" compatLnSpc="1"/>
          <a:lstStyle/>
          <a:p>
            <a:endParaRPr lang="zh-CN" altLang="en-US"/>
          </a:p>
        </p:txBody>
      </p:sp>
      <p:sp>
        <p:nvSpPr>
          <p:cNvPr id="15" name="文本框 14"/>
          <p:cNvSpPr txBox="1"/>
          <p:nvPr/>
        </p:nvSpPr>
        <p:spPr>
          <a:xfrm>
            <a:off x="4814776" y="943519"/>
            <a:ext cx="3001373" cy="923330"/>
          </a:xfrm>
          <a:prstGeom prst="rect">
            <a:avLst/>
          </a:prstGeom>
          <a:noFill/>
        </p:spPr>
        <p:txBody>
          <a:bodyPr wrap="square" rtlCol="0">
            <a:spAutoFit/>
          </a:bodyPr>
          <a:lstStyle/>
          <a:p>
            <a:r>
              <a:rPr lang="zh-CN" altLang="en-US" sz="5400" dirty="0" smtClean="0">
                <a:solidFill>
                  <a:srgbClr val="2E2E2E"/>
                </a:solidFill>
                <a:latin typeface="微軟正黑體" panose="020B0604030504040204" pitchFamily="34" charset="-120"/>
                <a:ea typeface="微軟正黑體" panose="020B0604030504040204" pitchFamily="34" charset="-120"/>
              </a:rPr>
              <a:t>目 </a:t>
            </a:r>
            <a:r>
              <a:rPr lang="zh-TW" altLang="en-US" sz="5400" dirty="0">
                <a:solidFill>
                  <a:srgbClr val="2E2E2E"/>
                </a:solidFill>
                <a:latin typeface="微軟正黑體" panose="020B0604030504040204" pitchFamily="34" charset="-120"/>
                <a:ea typeface="微軟正黑體" panose="020B0604030504040204" pitchFamily="34" charset="-120"/>
              </a:rPr>
              <a:t>錄</a:t>
            </a:r>
            <a:r>
              <a:rPr lang="en-US" altLang="zh-CN" sz="2400" b="1" dirty="0" smtClean="0">
                <a:solidFill>
                  <a:srgbClr val="2E2E2E"/>
                </a:solidFill>
                <a:latin typeface="微軟正黑體" panose="020B0604030504040204" pitchFamily="34" charset="-120"/>
                <a:ea typeface="微軟正黑體" panose="020B0604030504040204" pitchFamily="34" charset="-120"/>
              </a:rPr>
              <a:t>/</a:t>
            </a:r>
            <a:r>
              <a:rPr lang="en-US" altLang="zh-CN" b="1" dirty="0" smtClean="0">
                <a:solidFill>
                  <a:srgbClr val="2E2E2E"/>
                </a:solidFill>
                <a:latin typeface="微軟正黑體" panose="020B0604030504040204" pitchFamily="34" charset="-120"/>
                <a:ea typeface="微軟正黑體" panose="020B0604030504040204" pitchFamily="34" charset="-120"/>
              </a:rPr>
              <a:t>contents</a:t>
            </a:r>
            <a:endParaRPr lang="zh-CN" altLang="en-US" sz="9600" b="1" dirty="0">
              <a:solidFill>
                <a:srgbClr val="2E2E2E"/>
              </a:solidFill>
              <a:latin typeface="微軟正黑體" panose="020B0604030504040204" pitchFamily="34" charset="-120"/>
              <a:ea typeface="微軟正黑體" panose="020B0604030504040204" pitchFamily="34" charset="-120"/>
            </a:endParaRPr>
          </a:p>
        </p:txBody>
      </p:sp>
      <p:sp>
        <p:nvSpPr>
          <p:cNvPr id="56" name="Freeform 298"/>
          <p:cNvSpPr>
            <a:spLocks noEditPoints="1"/>
          </p:cNvSpPr>
          <p:nvPr/>
        </p:nvSpPr>
        <p:spPr bwMode="auto">
          <a:xfrm>
            <a:off x="987964" y="2010095"/>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F7B63E"/>
          </a:solidFill>
          <a:ln>
            <a:noFill/>
          </a:ln>
        </p:spPr>
        <p:txBody>
          <a:bodyPr vert="horz" wrap="square" lIns="91440" tIns="45720" rIns="91440" bIns="45720" numCol="1" anchor="t" anchorCtr="0" compatLnSpc="1"/>
          <a:lstStyle/>
          <a:p>
            <a:endParaRPr lang="zh-CN" altLang="en-US"/>
          </a:p>
        </p:txBody>
      </p:sp>
      <p:sp>
        <p:nvSpPr>
          <p:cNvPr id="57" name="椭圆 56"/>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椭圆 57"/>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椭圆 58"/>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Freeform 298"/>
          <p:cNvSpPr>
            <a:spLocks noEditPoints="1"/>
          </p:cNvSpPr>
          <p:nvPr/>
        </p:nvSpPr>
        <p:spPr bwMode="auto">
          <a:xfrm>
            <a:off x="992348" y="2949582"/>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FF3E3E"/>
          </a:solidFill>
          <a:ln>
            <a:noFill/>
          </a:ln>
        </p:spPr>
        <p:txBody>
          <a:bodyPr vert="horz" wrap="square" lIns="91440" tIns="45720" rIns="91440" bIns="45720" numCol="1" anchor="t" anchorCtr="0" compatLnSpc="1"/>
          <a:lstStyle/>
          <a:p>
            <a:endParaRPr lang="zh-CN" altLang="en-US"/>
          </a:p>
        </p:txBody>
      </p:sp>
      <p:sp>
        <p:nvSpPr>
          <p:cNvPr id="62" name="Freeform 298"/>
          <p:cNvSpPr>
            <a:spLocks noEditPoints="1"/>
          </p:cNvSpPr>
          <p:nvPr/>
        </p:nvSpPr>
        <p:spPr bwMode="auto">
          <a:xfrm>
            <a:off x="996279" y="4010143"/>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76AADB"/>
          </a:solidFill>
          <a:ln>
            <a:noFill/>
          </a:ln>
        </p:spPr>
        <p:txBody>
          <a:bodyPr vert="horz" wrap="square" lIns="91440" tIns="45720" rIns="91440" bIns="45720" numCol="1" anchor="t" anchorCtr="0" compatLnSpc="1"/>
          <a:lstStyle/>
          <a:p>
            <a:endParaRPr lang="zh-CN" altLang="en-US"/>
          </a:p>
        </p:txBody>
      </p:sp>
      <p:sp>
        <p:nvSpPr>
          <p:cNvPr id="63" name="Freeform 298"/>
          <p:cNvSpPr>
            <a:spLocks noEditPoints="1"/>
          </p:cNvSpPr>
          <p:nvPr/>
        </p:nvSpPr>
        <p:spPr bwMode="auto">
          <a:xfrm>
            <a:off x="1004055" y="5080318"/>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70AD47"/>
          </a:solidFill>
          <a:ln>
            <a:noFill/>
          </a:ln>
        </p:spPr>
        <p:txBody>
          <a:bodyPr vert="horz" wrap="square" lIns="91440" tIns="45720" rIns="91440" bIns="45720" numCol="1" anchor="t" anchorCtr="0" compatLnSpc="1"/>
          <a:lstStyle/>
          <a:p>
            <a:endParaRPr lang="zh-CN" altLang="en-US"/>
          </a:p>
        </p:txBody>
      </p:sp>
      <p:sp>
        <p:nvSpPr>
          <p:cNvPr id="101" name="任意多边形 2"/>
          <p:cNvSpPr/>
          <p:nvPr/>
        </p:nvSpPr>
        <p:spPr>
          <a:xfrm>
            <a:off x="6388917" y="2614379"/>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 name="文本框 3"/>
          <p:cNvSpPr txBox="1"/>
          <p:nvPr/>
        </p:nvSpPr>
        <p:spPr>
          <a:xfrm>
            <a:off x="6925365" y="2352769"/>
            <a:ext cx="3134775" cy="523220"/>
          </a:xfrm>
          <a:prstGeom prst="rect">
            <a:avLst/>
          </a:prstGeom>
          <a:noFill/>
        </p:spPr>
        <p:txBody>
          <a:bodyPr wrap="square" rtlCol="0">
            <a:spAutoFit/>
          </a:bodyPr>
          <a:lstStyle/>
          <a:p>
            <a:pPr lvl="0">
              <a:defRPr/>
            </a:pPr>
            <a:r>
              <a:rPr lang="en-US" altLang="zh-TW" sz="2800" dirty="0" smtClean="0">
                <a:latin typeface="方正静蕾简体" panose="02000000000000000000" pitchFamily="2" charset="-122"/>
                <a:ea typeface="方正静蕾简体" panose="02000000000000000000" pitchFamily="2" charset="-122"/>
              </a:rPr>
              <a:t>5</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03" name="任意多边形 5"/>
          <p:cNvSpPr/>
          <p:nvPr/>
        </p:nvSpPr>
        <p:spPr>
          <a:xfrm>
            <a:off x="6388917" y="3569100"/>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文本框 6"/>
          <p:cNvSpPr txBox="1"/>
          <p:nvPr/>
        </p:nvSpPr>
        <p:spPr>
          <a:xfrm>
            <a:off x="6925365" y="3307490"/>
            <a:ext cx="3134775" cy="523220"/>
          </a:xfrm>
          <a:prstGeom prst="rect">
            <a:avLst/>
          </a:prstGeom>
          <a:noFill/>
        </p:spPr>
        <p:txBody>
          <a:bodyPr wrap="square" rtlCol="0">
            <a:spAutoFit/>
          </a:bodyPr>
          <a:lstStyle/>
          <a:p>
            <a:pPr lvl="0">
              <a:defRPr/>
            </a:pPr>
            <a:r>
              <a:rPr lang="en-US" altLang="zh-TW" sz="2800" dirty="0">
                <a:latin typeface="方正静蕾简体" panose="02000000000000000000" pitchFamily="2" charset="-122"/>
                <a:ea typeface="方正静蕾简体" panose="02000000000000000000" pitchFamily="2" charset="-122"/>
              </a:rPr>
              <a:t>6</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05" name="任意多边形 8"/>
          <p:cNvSpPr/>
          <p:nvPr/>
        </p:nvSpPr>
        <p:spPr>
          <a:xfrm>
            <a:off x="6387580" y="4613977"/>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文本框 9"/>
          <p:cNvSpPr txBox="1"/>
          <p:nvPr/>
        </p:nvSpPr>
        <p:spPr>
          <a:xfrm>
            <a:off x="6924028" y="4352367"/>
            <a:ext cx="3134775" cy="523220"/>
          </a:xfrm>
          <a:prstGeom prst="rect">
            <a:avLst/>
          </a:prstGeom>
          <a:noFill/>
        </p:spPr>
        <p:txBody>
          <a:bodyPr wrap="square" rtlCol="0">
            <a:spAutoFit/>
          </a:bodyPr>
          <a:lstStyle/>
          <a:p>
            <a:pPr lvl="0">
              <a:defRPr/>
            </a:pPr>
            <a:r>
              <a:rPr lang="en-US" altLang="zh-TW" sz="2800" dirty="0">
                <a:latin typeface="方正静蕾简体" panose="02000000000000000000" pitchFamily="2" charset="-122"/>
                <a:ea typeface="方正静蕾简体" panose="02000000000000000000" pitchFamily="2" charset="-122"/>
              </a:rPr>
              <a:t>7</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07" name="任意多边形 11"/>
          <p:cNvSpPr/>
          <p:nvPr/>
        </p:nvSpPr>
        <p:spPr>
          <a:xfrm>
            <a:off x="6387580" y="5710710"/>
            <a:ext cx="3975213" cy="31737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 y="connsiteY0-2"/>
              </a:cxn>
              <a:cxn ang="0">
                <a:pos x="connsiteX1-3" y="connsiteY1-4"/>
              </a:cxn>
              <a:cxn ang="0">
                <a:pos x="connsiteX2-5" y="connsiteY2-6"/>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tx1">
                <a:lumMod val="85000"/>
                <a:lumOff val="15000"/>
              </a:schemeClr>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文本框 12"/>
          <p:cNvSpPr txBox="1"/>
          <p:nvPr/>
        </p:nvSpPr>
        <p:spPr>
          <a:xfrm>
            <a:off x="6924028" y="5449100"/>
            <a:ext cx="3134775" cy="523220"/>
          </a:xfrm>
          <a:prstGeom prst="rect">
            <a:avLst/>
          </a:prstGeom>
          <a:noFill/>
        </p:spPr>
        <p:txBody>
          <a:bodyPr wrap="square" rtlCol="0">
            <a:spAutoFit/>
          </a:bodyPr>
          <a:lstStyle/>
          <a:p>
            <a:pPr lvl="0">
              <a:defRPr/>
            </a:pPr>
            <a:r>
              <a:rPr lang="en-US" altLang="zh-TW" sz="2800" dirty="0">
                <a:latin typeface="方正静蕾简体" panose="02000000000000000000" pitchFamily="2" charset="-122"/>
                <a:ea typeface="方正静蕾简体" panose="02000000000000000000" pitchFamily="2" charset="-122"/>
              </a:rPr>
              <a:t>8</a:t>
            </a:r>
            <a:r>
              <a:rPr lang="en-US" altLang="zh-CN" sz="2800" dirty="0" smtClean="0">
                <a:latin typeface="方正静蕾简体" panose="02000000000000000000" pitchFamily="2" charset="-122"/>
                <a:ea typeface="方正静蕾简体" panose="02000000000000000000" pitchFamily="2" charset="-122"/>
              </a:rPr>
              <a:t>.</a:t>
            </a:r>
            <a:endParaRPr lang="zh-CN" altLang="en-US" sz="2800" kern="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109" name="Freeform 298"/>
          <p:cNvSpPr>
            <a:spLocks noEditPoints="1"/>
          </p:cNvSpPr>
          <p:nvPr/>
        </p:nvSpPr>
        <p:spPr bwMode="auto">
          <a:xfrm>
            <a:off x="6233328" y="2020270"/>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F7B63E"/>
          </a:solidFill>
          <a:ln>
            <a:noFill/>
          </a:ln>
        </p:spPr>
        <p:txBody>
          <a:bodyPr vert="horz" wrap="square" lIns="91440" tIns="45720" rIns="91440" bIns="45720" numCol="1" anchor="t" anchorCtr="0" compatLnSpc="1"/>
          <a:lstStyle/>
          <a:p>
            <a:endParaRPr lang="zh-CN" altLang="en-US"/>
          </a:p>
        </p:txBody>
      </p:sp>
      <p:sp>
        <p:nvSpPr>
          <p:cNvPr id="110" name="Freeform 298"/>
          <p:cNvSpPr>
            <a:spLocks noEditPoints="1"/>
          </p:cNvSpPr>
          <p:nvPr/>
        </p:nvSpPr>
        <p:spPr bwMode="auto">
          <a:xfrm>
            <a:off x="6237712" y="2959757"/>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FF3E3E"/>
          </a:solidFill>
          <a:ln>
            <a:noFill/>
          </a:ln>
        </p:spPr>
        <p:txBody>
          <a:bodyPr vert="horz" wrap="square" lIns="91440" tIns="45720" rIns="91440" bIns="45720" numCol="1" anchor="t" anchorCtr="0" compatLnSpc="1"/>
          <a:lstStyle/>
          <a:p>
            <a:endParaRPr lang="zh-CN" altLang="en-US"/>
          </a:p>
        </p:txBody>
      </p:sp>
      <p:sp>
        <p:nvSpPr>
          <p:cNvPr id="111" name="Freeform 298"/>
          <p:cNvSpPr>
            <a:spLocks noEditPoints="1"/>
          </p:cNvSpPr>
          <p:nvPr/>
        </p:nvSpPr>
        <p:spPr bwMode="auto">
          <a:xfrm>
            <a:off x="6241643" y="4020318"/>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76AADB"/>
          </a:solidFill>
          <a:ln>
            <a:noFill/>
          </a:ln>
        </p:spPr>
        <p:txBody>
          <a:bodyPr vert="horz" wrap="square" lIns="91440" tIns="45720" rIns="91440" bIns="45720" numCol="1" anchor="t" anchorCtr="0" compatLnSpc="1"/>
          <a:lstStyle/>
          <a:p>
            <a:endParaRPr lang="zh-CN" altLang="en-US"/>
          </a:p>
        </p:txBody>
      </p:sp>
      <p:sp>
        <p:nvSpPr>
          <p:cNvPr id="112" name="Freeform 298"/>
          <p:cNvSpPr>
            <a:spLocks noEditPoints="1"/>
          </p:cNvSpPr>
          <p:nvPr/>
        </p:nvSpPr>
        <p:spPr bwMode="auto">
          <a:xfrm>
            <a:off x="6249419" y="5090493"/>
            <a:ext cx="601324" cy="604284"/>
          </a:xfrm>
          <a:custGeom>
            <a:avLst/>
            <a:gdLst>
              <a:gd name="T0" fmla="*/ 14 w 62"/>
              <a:gd name="T1" fmla="*/ 46 h 62"/>
              <a:gd name="T2" fmla="*/ 0 w 62"/>
              <a:gd name="T3" fmla="*/ 22 h 62"/>
              <a:gd name="T4" fmla="*/ 8 w 62"/>
              <a:gd name="T5" fmla="*/ 2 h 62"/>
              <a:gd name="T6" fmla="*/ 9 w 62"/>
              <a:gd name="T7" fmla="*/ 2 h 62"/>
              <a:gd name="T8" fmla="*/ 17 w 62"/>
              <a:gd name="T9" fmla="*/ 0 h 62"/>
              <a:gd name="T10" fmla="*/ 39 w 62"/>
              <a:gd name="T11" fmla="*/ 15 h 62"/>
              <a:gd name="T12" fmla="*/ 42 w 62"/>
              <a:gd name="T13" fmla="*/ 18 h 62"/>
              <a:gd name="T14" fmla="*/ 44 w 62"/>
              <a:gd name="T15" fmla="*/ 12 h 62"/>
              <a:gd name="T16" fmla="*/ 51 w 62"/>
              <a:gd name="T17" fmla="*/ 6 h 62"/>
              <a:gd name="T18" fmla="*/ 58 w 62"/>
              <a:gd name="T19" fmla="*/ 12 h 62"/>
              <a:gd name="T20" fmla="*/ 61 w 62"/>
              <a:gd name="T21" fmla="*/ 16 h 62"/>
              <a:gd name="T22" fmla="*/ 61 w 62"/>
              <a:gd name="T23" fmla="*/ 16 h 62"/>
              <a:gd name="T24" fmla="*/ 62 w 62"/>
              <a:gd name="T25" fmla="*/ 24 h 62"/>
              <a:gd name="T26" fmla="*/ 52 w 62"/>
              <a:gd name="T27" fmla="*/ 60 h 62"/>
              <a:gd name="T28" fmla="*/ 51 w 62"/>
              <a:gd name="T29" fmla="*/ 62 h 62"/>
              <a:gd name="T30" fmla="*/ 21 w 62"/>
              <a:gd name="T31" fmla="*/ 44 h 62"/>
              <a:gd name="T32" fmla="*/ 27 w 62"/>
              <a:gd name="T33" fmla="*/ 48 h 62"/>
              <a:gd name="T34" fmla="*/ 47 w 62"/>
              <a:gd name="T35" fmla="*/ 55 h 62"/>
              <a:gd name="T36" fmla="*/ 50 w 62"/>
              <a:gd name="T37" fmla="*/ 47 h 62"/>
              <a:gd name="T38" fmla="*/ 55 w 62"/>
              <a:gd name="T39" fmla="*/ 24 h 62"/>
              <a:gd name="T40" fmla="*/ 55 w 62"/>
              <a:gd name="T41" fmla="*/ 18 h 62"/>
              <a:gd name="T42" fmla="*/ 53 w 62"/>
              <a:gd name="T43" fmla="*/ 16 h 62"/>
              <a:gd name="T44" fmla="*/ 51 w 62"/>
              <a:gd name="T45" fmla="*/ 13 h 62"/>
              <a:gd name="T46" fmla="*/ 50 w 62"/>
              <a:gd name="T47" fmla="*/ 15 h 62"/>
              <a:gd name="T48" fmla="*/ 47 w 62"/>
              <a:gd name="T49" fmla="*/ 30 h 62"/>
              <a:gd name="T50" fmla="*/ 39 w 62"/>
              <a:gd name="T51" fmla="*/ 27 h 62"/>
              <a:gd name="T52" fmla="*/ 34 w 62"/>
              <a:gd name="T53" fmla="*/ 18 h 62"/>
              <a:gd name="T54" fmla="*/ 17 w 62"/>
              <a:gd name="T55" fmla="*/ 7 h 62"/>
              <a:gd name="T56" fmla="*/ 12 w 62"/>
              <a:gd name="T57" fmla="*/ 8 h 62"/>
              <a:gd name="T58" fmla="*/ 12 w 62"/>
              <a:gd name="T59" fmla="*/ 8 h 62"/>
              <a:gd name="T60" fmla="*/ 10 w 62"/>
              <a:gd name="T61" fmla="*/ 11 h 62"/>
              <a:gd name="T62" fmla="*/ 7 w 62"/>
              <a:gd name="T63" fmla="*/ 22 h 62"/>
              <a:gd name="T64" fmla="*/ 19 w 62"/>
              <a:gd name="T65" fmla="*/ 41 h 62"/>
              <a:gd name="T66" fmla="*/ 19 w 62"/>
              <a:gd name="T67" fmla="*/ 41 h 62"/>
              <a:gd name="T68" fmla="*/ 19 w 62"/>
              <a:gd name="T69" fmla="*/ 41 h 62"/>
              <a:gd name="T70" fmla="*/ 21 w 62"/>
              <a:gd name="T71" fmla="*/ 44 h 62"/>
              <a:gd name="T72" fmla="*/ 47 w 62"/>
              <a:gd name="T73" fmla="*/ 28 h 62"/>
              <a:gd name="T74" fmla="*/ 51 w 62"/>
              <a:gd name="T75" fmla="*/ 13 h 62"/>
              <a:gd name="T76" fmla="*/ 51 w 62"/>
              <a:gd name="T77" fmla="*/ 1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2">
                <a:moveTo>
                  <a:pt x="49" y="62"/>
                </a:moveTo>
                <a:cubicBezTo>
                  <a:pt x="30" y="62"/>
                  <a:pt x="16" y="48"/>
                  <a:pt x="14" y="46"/>
                </a:cubicBezTo>
                <a:cubicBezTo>
                  <a:pt x="14" y="46"/>
                  <a:pt x="14" y="46"/>
                  <a:pt x="14" y="46"/>
                </a:cubicBezTo>
                <a:cubicBezTo>
                  <a:pt x="4" y="38"/>
                  <a:pt x="0" y="29"/>
                  <a:pt x="0" y="22"/>
                </a:cubicBezTo>
                <a:cubicBezTo>
                  <a:pt x="0" y="22"/>
                  <a:pt x="0" y="22"/>
                  <a:pt x="0" y="22"/>
                </a:cubicBezTo>
                <a:cubicBezTo>
                  <a:pt x="1" y="10"/>
                  <a:pt x="8" y="3"/>
                  <a:pt x="8" y="2"/>
                </a:cubicBezTo>
                <a:cubicBezTo>
                  <a:pt x="8" y="2"/>
                  <a:pt x="8" y="2"/>
                  <a:pt x="8" y="2"/>
                </a:cubicBezTo>
                <a:cubicBezTo>
                  <a:pt x="9" y="2"/>
                  <a:pt x="9" y="2"/>
                  <a:pt x="9" y="2"/>
                </a:cubicBezTo>
                <a:cubicBezTo>
                  <a:pt x="10" y="2"/>
                  <a:pt x="10" y="2"/>
                  <a:pt x="10" y="2"/>
                </a:cubicBezTo>
                <a:cubicBezTo>
                  <a:pt x="12" y="1"/>
                  <a:pt x="14" y="0"/>
                  <a:pt x="17" y="0"/>
                </a:cubicBezTo>
                <a:cubicBezTo>
                  <a:pt x="17" y="0"/>
                  <a:pt x="17" y="0"/>
                  <a:pt x="17" y="0"/>
                </a:cubicBezTo>
                <a:cubicBezTo>
                  <a:pt x="27" y="0"/>
                  <a:pt x="35" y="8"/>
                  <a:pt x="39" y="15"/>
                </a:cubicBezTo>
                <a:cubicBezTo>
                  <a:pt x="39" y="15"/>
                  <a:pt x="39" y="15"/>
                  <a:pt x="39" y="15"/>
                </a:cubicBezTo>
                <a:cubicBezTo>
                  <a:pt x="40" y="16"/>
                  <a:pt x="41" y="17"/>
                  <a:pt x="42" y="18"/>
                </a:cubicBezTo>
                <a:cubicBezTo>
                  <a:pt x="42" y="18"/>
                  <a:pt x="42" y="18"/>
                  <a:pt x="42" y="18"/>
                </a:cubicBezTo>
                <a:cubicBezTo>
                  <a:pt x="42" y="16"/>
                  <a:pt x="43" y="14"/>
                  <a:pt x="44" y="12"/>
                </a:cubicBezTo>
                <a:cubicBezTo>
                  <a:pt x="44" y="12"/>
                  <a:pt x="44" y="12"/>
                  <a:pt x="44" y="12"/>
                </a:cubicBezTo>
                <a:cubicBezTo>
                  <a:pt x="45" y="9"/>
                  <a:pt x="47" y="6"/>
                  <a:pt x="51" y="6"/>
                </a:cubicBezTo>
                <a:cubicBezTo>
                  <a:pt x="51" y="6"/>
                  <a:pt x="51" y="6"/>
                  <a:pt x="51" y="6"/>
                </a:cubicBezTo>
                <a:cubicBezTo>
                  <a:pt x="55" y="6"/>
                  <a:pt x="57" y="9"/>
                  <a:pt x="58" y="12"/>
                </a:cubicBezTo>
                <a:cubicBezTo>
                  <a:pt x="58" y="12"/>
                  <a:pt x="58" y="12"/>
                  <a:pt x="58" y="12"/>
                </a:cubicBezTo>
                <a:cubicBezTo>
                  <a:pt x="60" y="14"/>
                  <a:pt x="61" y="16"/>
                  <a:pt x="61" y="16"/>
                </a:cubicBezTo>
                <a:cubicBezTo>
                  <a:pt x="61" y="16"/>
                  <a:pt x="61" y="16"/>
                  <a:pt x="61" y="16"/>
                </a:cubicBezTo>
                <a:cubicBezTo>
                  <a:pt x="61" y="16"/>
                  <a:pt x="61" y="16"/>
                  <a:pt x="61" y="16"/>
                </a:cubicBezTo>
                <a:cubicBezTo>
                  <a:pt x="61" y="17"/>
                  <a:pt x="61" y="17"/>
                  <a:pt x="61" y="17"/>
                </a:cubicBezTo>
                <a:cubicBezTo>
                  <a:pt x="61" y="19"/>
                  <a:pt x="62" y="21"/>
                  <a:pt x="62" y="24"/>
                </a:cubicBezTo>
                <a:cubicBezTo>
                  <a:pt x="62" y="24"/>
                  <a:pt x="62" y="24"/>
                  <a:pt x="62" y="24"/>
                </a:cubicBezTo>
                <a:cubicBezTo>
                  <a:pt x="62" y="42"/>
                  <a:pt x="52" y="60"/>
                  <a:pt x="52" y="60"/>
                </a:cubicBezTo>
                <a:cubicBezTo>
                  <a:pt x="52" y="60"/>
                  <a:pt x="52" y="60"/>
                  <a:pt x="52" y="60"/>
                </a:cubicBezTo>
                <a:cubicBezTo>
                  <a:pt x="51" y="62"/>
                  <a:pt x="51" y="62"/>
                  <a:pt x="51" y="62"/>
                </a:cubicBezTo>
                <a:cubicBezTo>
                  <a:pt x="49" y="62"/>
                  <a:pt x="49" y="62"/>
                  <a:pt x="49" y="62"/>
                </a:cubicBezTo>
                <a:close/>
                <a:moveTo>
                  <a:pt x="21" y="44"/>
                </a:moveTo>
                <a:cubicBezTo>
                  <a:pt x="23" y="45"/>
                  <a:pt x="25" y="47"/>
                  <a:pt x="27" y="48"/>
                </a:cubicBezTo>
                <a:cubicBezTo>
                  <a:pt x="27" y="48"/>
                  <a:pt x="27" y="48"/>
                  <a:pt x="27" y="48"/>
                </a:cubicBezTo>
                <a:cubicBezTo>
                  <a:pt x="32" y="52"/>
                  <a:pt x="39" y="55"/>
                  <a:pt x="47" y="55"/>
                </a:cubicBezTo>
                <a:cubicBezTo>
                  <a:pt x="47" y="55"/>
                  <a:pt x="47" y="55"/>
                  <a:pt x="47" y="55"/>
                </a:cubicBezTo>
                <a:cubicBezTo>
                  <a:pt x="48" y="54"/>
                  <a:pt x="49" y="50"/>
                  <a:pt x="50" y="47"/>
                </a:cubicBezTo>
                <a:cubicBezTo>
                  <a:pt x="50" y="47"/>
                  <a:pt x="50" y="47"/>
                  <a:pt x="50" y="47"/>
                </a:cubicBezTo>
                <a:cubicBezTo>
                  <a:pt x="53" y="40"/>
                  <a:pt x="55" y="32"/>
                  <a:pt x="55" y="24"/>
                </a:cubicBezTo>
                <a:cubicBezTo>
                  <a:pt x="55" y="24"/>
                  <a:pt x="55" y="24"/>
                  <a:pt x="55" y="24"/>
                </a:cubicBezTo>
                <a:cubicBezTo>
                  <a:pt x="55" y="22"/>
                  <a:pt x="55" y="20"/>
                  <a:pt x="55" y="18"/>
                </a:cubicBezTo>
                <a:cubicBezTo>
                  <a:pt x="55" y="18"/>
                  <a:pt x="55" y="18"/>
                  <a:pt x="55" y="18"/>
                </a:cubicBezTo>
                <a:cubicBezTo>
                  <a:pt x="54" y="18"/>
                  <a:pt x="54" y="17"/>
                  <a:pt x="53" y="16"/>
                </a:cubicBezTo>
                <a:cubicBezTo>
                  <a:pt x="53" y="16"/>
                  <a:pt x="53" y="16"/>
                  <a:pt x="53" y="16"/>
                </a:cubicBezTo>
                <a:cubicBezTo>
                  <a:pt x="53" y="14"/>
                  <a:pt x="51" y="13"/>
                  <a:pt x="51" y="13"/>
                </a:cubicBezTo>
                <a:cubicBezTo>
                  <a:pt x="51" y="13"/>
                  <a:pt x="51" y="13"/>
                  <a:pt x="51" y="13"/>
                </a:cubicBezTo>
                <a:cubicBezTo>
                  <a:pt x="51" y="13"/>
                  <a:pt x="50" y="14"/>
                  <a:pt x="50" y="15"/>
                </a:cubicBezTo>
                <a:cubicBezTo>
                  <a:pt x="50" y="15"/>
                  <a:pt x="50" y="15"/>
                  <a:pt x="50" y="15"/>
                </a:cubicBezTo>
                <a:cubicBezTo>
                  <a:pt x="49" y="17"/>
                  <a:pt x="48" y="22"/>
                  <a:pt x="47" y="30"/>
                </a:cubicBezTo>
                <a:cubicBezTo>
                  <a:pt x="47" y="30"/>
                  <a:pt x="47" y="30"/>
                  <a:pt x="47" y="30"/>
                </a:cubicBezTo>
                <a:cubicBezTo>
                  <a:pt x="40" y="31"/>
                  <a:pt x="40" y="31"/>
                  <a:pt x="40" y="31"/>
                </a:cubicBezTo>
                <a:cubicBezTo>
                  <a:pt x="40" y="31"/>
                  <a:pt x="40" y="29"/>
                  <a:pt x="39" y="27"/>
                </a:cubicBezTo>
                <a:cubicBezTo>
                  <a:pt x="39" y="27"/>
                  <a:pt x="39" y="27"/>
                  <a:pt x="39" y="27"/>
                </a:cubicBezTo>
                <a:cubicBezTo>
                  <a:pt x="38" y="25"/>
                  <a:pt x="36" y="21"/>
                  <a:pt x="34" y="18"/>
                </a:cubicBezTo>
                <a:cubicBezTo>
                  <a:pt x="34" y="18"/>
                  <a:pt x="34" y="18"/>
                  <a:pt x="34" y="18"/>
                </a:cubicBezTo>
                <a:cubicBezTo>
                  <a:pt x="30" y="12"/>
                  <a:pt x="24" y="7"/>
                  <a:pt x="17" y="7"/>
                </a:cubicBezTo>
                <a:cubicBezTo>
                  <a:pt x="17" y="7"/>
                  <a:pt x="17" y="7"/>
                  <a:pt x="17" y="7"/>
                </a:cubicBezTo>
                <a:cubicBezTo>
                  <a:pt x="15" y="7"/>
                  <a:pt x="14" y="7"/>
                  <a:pt x="12" y="8"/>
                </a:cubicBezTo>
                <a:cubicBezTo>
                  <a:pt x="12" y="8"/>
                  <a:pt x="12" y="8"/>
                  <a:pt x="12" y="8"/>
                </a:cubicBezTo>
                <a:cubicBezTo>
                  <a:pt x="12" y="8"/>
                  <a:pt x="12" y="8"/>
                  <a:pt x="12" y="8"/>
                </a:cubicBezTo>
                <a:cubicBezTo>
                  <a:pt x="12" y="8"/>
                  <a:pt x="12" y="8"/>
                  <a:pt x="12" y="8"/>
                </a:cubicBezTo>
                <a:cubicBezTo>
                  <a:pt x="12" y="9"/>
                  <a:pt x="11" y="10"/>
                  <a:pt x="10" y="11"/>
                </a:cubicBezTo>
                <a:cubicBezTo>
                  <a:pt x="10" y="11"/>
                  <a:pt x="10" y="11"/>
                  <a:pt x="10" y="11"/>
                </a:cubicBezTo>
                <a:cubicBezTo>
                  <a:pt x="8" y="14"/>
                  <a:pt x="7" y="17"/>
                  <a:pt x="7" y="22"/>
                </a:cubicBezTo>
                <a:cubicBezTo>
                  <a:pt x="7" y="22"/>
                  <a:pt x="7" y="22"/>
                  <a:pt x="7" y="22"/>
                </a:cubicBezTo>
                <a:cubicBezTo>
                  <a:pt x="7" y="27"/>
                  <a:pt x="9" y="34"/>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19" y="41"/>
                  <a:pt x="19" y="41"/>
                </a:cubicBezTo>
                <a:cubicBezTo>
                  <a:pt x="19" y="41"/>
                  <a:pt x="20" y="42"/>
                  <a:pt x="21" y="44"/>
                </a:cubicBezTo>
                <a:close/>
                <a:moveTo>
                  <a:pt x="44" y="29"/>
                </a:moveTo>
                <a:cubicBezTo>
                  <a:pt x="47" y="28"/>
                  <a:pt x="47" y="28"/>
                  <a:pt x="47" y="28"/>
                </a:cubicBezTo>
                <a:cubicBezTo>
                  <a:pt x="44" y="29"/>
                  <a:pt x="44" y="29"/>
                  <a:pt x="44" y="29"/>
                </a:cubicBezTo>
                <a:close/>
                <a:moveTo>
                  <a:pt x="51" y="13"/>
                </a:moveTo>
                <a:cubicBezTo>
                  <a:pt x="51" y="13"/>
                  <a:pt x="51" y="13"/>
                  <a:pt x="51" y="13"/>
                </a:cubicBezTo>
                <a:cubicBezTo>
                  <a:pt x="51" y="13"/>
                  <a:pt x="51" y="13"/>
                  <a:pt x="51" y="13"/>
                </a:cubicBezTo>
                <a:close/>
              </a:path>
            </a:pathLst>
          </a:custGeom>
          <a:solidFill>
            <a:srgbClr val="70AD47"/>
          </a:solidFill>
          <a:ln>
            <a:noFill/>
          </a:ln>
        </p:spPr>
        <p:txBody>
          <a:bodyPr vert="horz" wrap="square" lIns="91440" tIns="45720" rIns="91440" bIns="45720" numCol="1" anchor="t" anchorCtr="0" compatLnSpc="1"/>
          <a:lstStyle/>
          <a:p>
            <a:endParaRPr lang="zh-CN" altLang="en-US"/>
          </a:p>
        </p:txBody>
      </p:sp>
      <p:sp>
        <p:nvSpPr>
          <p:cNvPr id="16" name="投影片編號版面配置區 15"/>
          <p:cNvSpPr>
            <a:spLocks noGrp="1"/>
          </p:cNvSpPr>
          <p:nvPr>
            <p:ph type="sldNum" sz="quarter" idx="12"/>
          </p:nvPr>
        </p:nvSpPr>
        <p:spPr/>
        <p:txBody>
          <a:bodyPr/>
          <a:lstStyle/>
          <a:p>
            <a:fld id="{96433520-50DC-46AA-9E66-3DCD1E115259}" type="slidenum">
              <a:rPr lang="zh-CN" altLang="en-US" smtClean="0"/>
              <a:t>2</a:t>
            </a:fld>
            <a:endParaRPr lang="zh-CN" altLang="en-US"/>
          </a:p>
        </p:txBody>
      </p:sp>
    </p:spTree>
    <p:extLst>
      <p:ext uri="{BB962C8B-B14F-4D97-AF65-F5344CB8AC3E}">
        <p14:creationId xmlns:p14="http://schemas.microsoft.com/office/powerpoint/2010/main" val="423676106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7" name="文本框 76"/>
          <p:cNvSpPr txBox="1"/>
          <p:nvPr/>
        </p:nvSpPr>
        <p:spPr>
          <a:xfrm>
            <a:off x="1659242" y="122261"/>
            <a:ext cx="1422184" cy="830997"/>
          </a:xfrm>
          <a:prstGeom prst="rect">
            <a:avLst/>
          </a:prstGeom>
          <a:noFill/>
          <a:effectLst/>
        </p:spPr>
        <p:txBody>
          <a:bodyPr wrap="none" rtlCol="0">
            <a:spAutoFit/>
          </a:bodyPr>
          <a:lstStyle/>
          <a:p>
            <a:r>
              <a:rPr lang="zh-TW"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子題</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內容版面配置區 2"/>
          <p:cNvSpPr>
            <a:spLocks noGrp="1"/>
          </p:cNvSpPr>
          <p:nvPr>
            <p:ph idx="1"/>
          </p:nvPr>
        </p:nvSpPr>
        <p:spPr>
          <a:xfrm>
            <a:off x="838200" y="1222157"/>
            <a:ext cx="10515600" cy="4954806"/>
          </a:xfrm>
        </p:spPr>
        <p:txBody>
          <a:bodyPr/>
          <a:lstStyle/>
          <a:p>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96433520-50DC-46AA-9E66-3DCD1E115259}" type="slidenum">
              <a:rPr lang="zh-CN" altLang="en-US" smtClean="0"/>
              <a:t>3</a:t>
            </a:fld>
            <a:endParaRPr lang="zh-CN" altLang="en-US"/>
          </a:p>
        </p:txBody>
      </p:sp>
    </p:spTree>
    <p:extLst>
      <p:ext uri="{BB962C8B-B14F-4D97-AF65-F5344CB8AC3E}">
        <p14:creationId xmlns:p14="http://schemas.microsoft.com/office/powerpoint/2010/main" val="14448764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7" name="文本框 76"/>
          <p:cNvSpPr txBox="1"/>
          <p:nvPr/>
        </p:nvSpPr>
        <p:spPr>
          <a:xfrm>
            <a:off x="1659242" y="122261"/>
            <a:ext cx="1422184" cy="830997"/>
          </a:xfrm>
          <a:prstGeom prst="rect">
            <a:avLst/>
          </a:prstGeom>
          <a:noFill/>
          <a:effectLst/>
        </p:spPr>
        <p:txBody>
          <a:bodyPr wrap="none" rtlCol="0">
            <a:spAutoFit/>
          </a:bodyPr>
          <a:lstStyle/>
          <a:p>
            <a:r>
              <a:rPr lang="zh-TW"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子題</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內容版面配置區 2"/>
          <p:cNvSpPr>
            <a:spLocks noGrp="1"/>
          </p:cNvSpPr>
          <p:nvPr>
            <p:ph idx="1"/>
          </p:nvPr>
        </p:nvSpPr>
        <p:spPr>
          <a:xfrm>
            <a:off x="838200" y="1222157"/>
            <a:ext cx="10515600" cy="4954806"/>
          </a:xfrm>
        </p:spPr>
        <p:txBody>
          <a:bodyPr/>
          <a:lstStyle/>
          <a:p>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96433520-50DC-46AA-9E66-3DCD1E115259}" type="slidenum">
              <a:rPr lang="zh-CN" altLang="en-US" smtClean="0"/>
              <a:t>4</a:t>
            </a:fld>
            <a:endParaRPr lang="zh-CN" altLang="en-US"/>
          </a:p>
        </p:txBody>
      </p:sp>
    </p:spTree>
    <p:extLst>
      <p:ext uri="{BB962C8B-B14F-4D97-AF65-F5344CB8AC3E}">
        <p14:creationId xmlns:p14="http://schemas.microsoft.com/office/powerpoint/2010/main" val="25890442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88" name="组合 87"/>
          <p:cNvGrpSpPr/>
          <p:nvPr/>
        </p:nvGrpSpPr>
        <p:grpSpPr>
          <a:xfrm>
            <a:off x="4460990" y="2729247"/>
            <a:ext cx="3259782" cy="2932431"/>
            <a:chOff x="4460990" y="2729247"/>
            <a:chExt cx="3259782" cy="2932431"/>
          </a:xfrm>
        </p:grpSpPr>
        <p:sp>
          <p:nvSpPr>
            <p:cNvPr id="89" name="任意多边形 88"/>
            <p:cNvSpPr/>
            <p:nvPr/>
          </p:nvSpPr>
          <p:spPr>
            <a:xfrm rot="5400000">
              <a:off x="7127817" y="4114114"/>
              <a:ext cx="1103581" cy="82328"/>
            </a:xfrm>
            <a:custGeom>
              <a:avLst/>
              <a:gdLst>
                <a:gd name="connsiteX0" fmla="*/ 0 w 3762531"/>
                <a:gd name="connsiteY0" fmla="*/ 14990 h 14990"/>
                <a:gd name="connsiteX1" fmla="*/ 59961 w 3762531"/>
                <a:gd name="connsiteY1" fmla="*/ 14990 h 14990"/>
                <a:gd name="connsiteX2" fmla="*/ 3762531 w 3762531"/>
                <a:gd name="connsiteY2" fmla="*/ 0 h 14990"/>
                <a:gd name="connsiteX0-1" fmla="*/ 0 w 3762531"/>
                <a:gd name="connsiteY0-2" fmla="*/ 43546 h 43546"/>
                <a:gd name="connsiteX1-3" fmla="*/ 59961 w 3762531"/>
                <a:gd name="connsiteY1-4" fmla="*/ 43546 h 43546"/>
                <a:gd name="connsiteX2-5" fmla="*/ 3762531 w 3762531"/>
                <a:gd name="connsiteY2-6" fmla="*/ 28556 h 43546"/>
                <a:gd name="connsiteX0-7" fmla="*/ 0 w 3762531"/>
                <a:gd name="connsiteY0-8" fmla="*/ 14990 h 14990"/>
                <a:gd name="connsiteX1-9" fmla="*/ 3762531 w 3762531"/>
                <a:gd name="connsiteY1-10" fmla="*/ 0 h 14990"/>
                <a:gd name="connsiteX0-11" fmla="*/ 0 w 3762531"/>
                <a:gd name="connsiteY0-12" fmla="*/ 38567 h 38567"/>
                <a:gd name="connsiteX1-13" fmla="*/ 3762531 w 3762531"/>
                <a:gd name="connsiteY1-14" fmla="*/ 23577 h 38567"/>
                <a:gd name="connsiteX0-15" fmla="*/ 0 w 3762531"/>
                <a:gd name="connsiteY0-16" fmla="*/ 76223 h 76223"/>
                <a:gd name="connsiteX1-17" fmla="*/ 3762531 w 3762531"/>
                <a:gd name="connsiteY1-18" fmla="*/ 61233 h 76223"/>
                <a:gd name="connsiteX0-19" fmla="*/ 0 w 3762531"/>
                <a:gd name="connsiteY0-20" fmla="*/ 86371 h 86371"/>
                <a:gd name="connsiteX1-21" fmla="*/ 3762531 w 3762531"/>
                <a:gd name="connsiteY1-22" fmla="*/ 71381 h 86371"/>
              </a:gdLst>
              <a:ahLst/>
              <a:cxnLst>
                <a:cxn ang="0">
                  <a:pos x="connsiteX0-19" y="connsiteY0-20"/>
                </a:cxn>
                <a:cxn ang="0">
                  <a:pos x="connsiteX1-21" y="connsiteY1-22"/>
                </a:cxn>
              </a:cxnLst>
              <a:rect l="l" t="t" r="r" b="b"/>
              <a:pathLst>
                <a:path w="3762531" h="86371">
                  <a:moveTo>
                    <a:pt x="0" y="86371"/>
                  </a:moveTo>
                  <a:cubicBezTo>
                    <a:pt x="1239187" y="-23557"/>
                    <a:pt x="2508354" y="-28553"/>
                    <a:pt x="3762531" y="71381"/>
                  </a:cubicBezTo>
                </a:path>
              </a:pathLst>
            </a:custGeom>
            <a:noFill/>
            <a:ln w="25400" cap="rnd">
              <a:solidFill>
                <a:schemeClr val="tx1">
                  <a:lumMod val="65000"/>
                  <a:lumOff val="35000"/>
                </a:schemeClr>
              </a:solidFill>
              <a:round/>
              <a:headEnd type="arrow" w="med" len="lg"/>
              <a:tailEnd type="arrow" w="med" len="lg"/>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90" name="任意多边形 89"/>
            <p:cNvSpPr/>
            <p:nvPr/>
          </p:nvSpPr>
          <p:spPr>
            <a:xfrm rot="16200000">
              <a:off x="3949383" y="4140577"/>
              <a:ext cx="1103582" cy="80367"/>
            </a:xfrm>
            <a:custGeom>
              <a:avLst/>
              <a:gdLst>
                <a:gd name="connsiteX0" fmla="*/ 0 w 3762531"/>
                <a:gd name="connsiteY0" fmla="*/ 14990 h 14990"/>
                <a:gd name="connsiteX1" fmla="*/ 59961 w 3762531"/>
                <a:gd name="connsiteY1" fmla="*/ 14990 h 14990"/>
                <a:gd name="connsiteX2" fmla="*/ 3762531 w 3762531"/>
                <a:gd name="connsiteY2" fmla="*/ 0 h 14990"/>
                <a:gd name="connsiteX0-1" fmla="*/ 0 w 3762531"/>
                <a:gd name="connsiteY0-2" fmla="*/ 43546 h 43546"/>
                <a:gd name="connsiteX1-3" fmla="*/ 59961 w 3762531"/>
                <a:gd name="connsiteY1-4" fmla="*/ 43546 h 43546"/>
                <a:gd name="connsiteX2-5" fmla="*/ 3762531 w 3762531"/>
                <a:gd name="connsiteY2-6" fmla="*/ 28556 h 43546"/>
                <a:gd name="connsiteX0-7" fmla="*/ 0 w 3762531"/>
                <a:gd name="connsiteY0-8" fmla="*/ 14990 h 14990"/>
                <a:gd name="connsiteX1-9" fmla="*/ 3762531 w 3762531"/>
                <a:gd name="connsiteY1-10" fmla="*/ 0 h 14990"/>
                <a:gd name="connsiteX0-11" fmla="*/ 0 w 3762531"/>
                <a:gd name="connsiteY0-12" fmla="*/ 38567 h 38567"/>
                <a:gd name="connsiteX1-13" fmla="*/ 3762531 w 3762531"/>
                <a:gd name="connsiteY1-14" fmla="*/ 23577 h 38567"/>
                <a:gd name="connsiteX0-15" fmla="*/ 0 w 3762531"/>
                <a:gd name="connsiteY0-16" fmla="*/ 76223 h 76223"/>
                <a:gd name="connsiteX1-17" fmla="*/ 3762531 w 3762531"/>
                <a:gd name="connsiteY1-18" fmla="*/ 61233 h 76223"/>
                <a:gd name="connsiteX0-19" fmla="*/ 0 w 3762531"/>
                <a:gd name="connsiteY0-20" fmla="*/ 86371 h 86371"/>
                <a:gd name="connsiteX1-21" fmla="*/ 3762531 w 3762531"/>
                <a:gd name="connsiteY1-22" fmla="*/ 71381 h 86371"/>
              </a:gdLst>
              <a:ahLst/>
              <a:cxnLst>
                <a:cxn ang="0">
                  <a:pos x="connsiteX0-19" y="connsiteY0-20"/>
                </a:cxn>
                <a:cxn ang="0">
                  <a:pos x="connsiteX1-21" y="connsiteY1-22"/>
                </a:cxn>
              </a:cxnLst>
              <a:rect l="l" t="t" r="r" b="b"/>
              <a:pathLst>
                <a:path w="3762531" h="86371">
                  <a:moveTo>
                    <a:pt x="0" y="86371"/>
                  </a:moveTo>
                  <a:cubicBezTo>
                    <a:pt x="1239187" y="-23557"/>
                    <a:pt x="2508354" y="-28553"/>
                    <a:pt x="3762531" y="71381"/>
                  </a:cubicBezTo>
                </a:path>
              </a:pathLst>
            </a:custGeom>
            <a:noFill/>
            <a:ln w="25400" cap="rnd">
              <a:solidFill>
                <a:schemeClr val="tx1">
                  <a:lumMod val="65000"/>
                  <a:lumOff val="35000"/>
                </a:schemeClr>
              </a:solidFill>
              <a:round/>
              <a:headEnd type="arrow" w="med" len="lg"/>
              <a:tailEnd type="arrow" w="med" len="lg"/>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91" name="任意多边形 90"/>
            <p:cNvSpPr/>
            <p:nvPr/>
          </p:nvSpPr>
          <p:spPr>
            <a:xfrm>
              <a:off x="5539090" y="2729247"/>
              <a:ext cx="1103581" cy="82328"/>
            </a:xfrm>
            <a:custGeom>
              <a:avLst/>
              <a:gdLst>
                <a:gd name="connsiteX0" fmla="*/ 0 w 3762531"/>
                <a:gd name="connsiteY0" fmla="*/ 14990 h 14990"/>
                <a:gd name="connsiteX1" fmla="*/ 59961 w 3762531"/>
                <a:gd name="connsiteY1" fmla="*/ 14990 h 14990"/>
                <a:gd name="connsiteX2" fmla="*/ 3762531 w 3762531"/>
                <a:gd name="connsiteY2" fmla="*/ 0 h 14990"/>
                <a:gd name="connsiteX0-1" fmla="*/ 0 w 3762531"/>
                <a:gd name="connsiteY0-2" fmla="*/ 43546 h 43546"/>
                <a:gd name="connsiteX1-3" fmla="*/ 59961 w 3762531"/>
                <a:gd name="connsiteY1-4" fmla="*/ 43546 h 43546"/>
                <a:gd name="connsiteX2-5" fmla="*/ 3762531 w 3762531"/>
                <a:gd name="connsiteY2-6" fmla="*/ 28556 h 43546"/>
                <a:gd name="connsiteX0-7" fmla="*/ 0 w 3762531"/>
                <a:gd name="connsiteY0-8" fmla="*/ 14990 h 14990"/>
                <a:gd name="connsiteX1-9" fmla="*/ 3762531 w 3762531"/>
                <a:gd name="connsiteY1-10" fmla="*/ 0 h 14990"/>
                <a:gd name="connsiteX0-11" fmla="*/ 0 w 3762531"/>
                <a:gd name="connsiteY0-12" fmla="*/ 38567 h 38567"/>
                <a:gd name="connsiteX1-13" fmla="*/ 3762531 w 3762531"/>
                <a:gd name="connsiteY1-14" fmla="*/ 23577 h 38567"/>
                <a:gd name="connsiteX0-15" fmla="*/ 0 w 3762531"/>
                <a:gd name="connsiteY0-16" fmla="*/ 76223 h 76223"/>
                <a:gd name="connsiteX1-17" fmla="*/ 3762531 w 3762531"/>
                <a:gd name="connsiteY1-18" fmla="*/ 61233 h 76223"/>
                <a:gd name="connsiteX0-19" fmla="*/ 0 w 3762531"/>
                <a:gd name="connsiteY0-20" fmla="*/ 86371 h 86371"/>
                <a:gd name="connsiteX1-21" fmla="*/ 3762531 w 3762531"/>
                <a:gd name="connsiteY1-22" fmla="*/ 71381 h 86371"/>
              </a:gdLst>
              <a:ahLst/>
              <a:cxnLst>
                <a:cxn ang="0">
                  <a:pos x="connsiteX0-19" y="connsiteY0-20"/>
                </a:cxn>
                <a:cxn ang="0">
                  <a:pos x="connsiteX1-21" y="connsiteY1-22"/>
                </a:cxn>
              </a:cxnLst>
              <a:rect l="l" t="t" r="r" b="b"/>
              <a:pathLst>
                <a:path w="3762531" h="86371">
                  <a:moveTo>
                    <a:pt x="0" y="86371"/>
                  </a:moveTo>
                  <a:cubicBezTo>
                    <a:pt x="1239187" y="-23557"/>
                    <a:pt x="2508354" y="-28553"/>
                    <a:pt x="3762531" y="71381"/>
                  </a:cubicBezTo>
                </a:path>
              </a:pathLst>
            </a:custGeom>
            <a:noFill/>
            <a:ln w="25400" cap="rnd">
              <a:solidFill>
                <a:schemeClr val="tx1">
                  <a:lumMod val="65000"/>
                  <a:lumOff val="35000"/>
                </a:schemeClr>
              </a:solidFill>
              <a:round/>
              <a:headEnd type="arrow" w="med" len="lg"/>
              <a:tailEnd type="arrow" w="med" len="lg"/>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92" name="任意多边形 91"/>
            <p:cNvSpPr/>
            <p:nvPr/>
          </p:nvSpPr>
          <p:spPr>
            <a:xfrm rot="10800000">
              <a:off x="5539090" y="5581310"/>
              <a:ext cx="1103581" cy="80368"/>
            </a:xfrm>
            <a:custGeom>
              <a:avLst/>
              <a:gdLst>
                <a:gd name="connsiteX0" fmla="*/ 0 w 3762531"/>
                <a:gd name="connsiteY0" fmla="*/ 14990 h 14990"/>
                <a:gd name="connsiteX1" fmla="*/ 59961 w 3762531"/>
                <a:gd name="connsiteY1" fmla="*/ 14990 h 14990"/>
                <a:gd name="connsiteX2" fmla="*/ 3762531 w 3762531"/>
                <a:gd name="connsiteY2" fmla="*/ 0 h 14990"/>
                <a:gd name="connsiteX0-1" fmla="*/ 0 w 3762531"/>
                <a:gd name="connsiteY0-2" fmla="*/ 43546 h 43546"/>
                <a:gd name="connsiteX1-3" fmla="*/ 59961 w 3762531"/>
                <a:gd name="connsiteY1-4" fmla="*/ 43546 h 43546"/>
                <a:gd name="connsiteX2-5" fmla="*/ 3762531 w 3762531"/>
                <a:gd name="connsiteY2-6" fmla="*/ 28556 h 43546"/>
                <a:gd name="connsiteX0-7" fmla="*/ 0 w 3762531"/>
                <a:gd name="connsiteY0-8" fmla="*/ 14990 h 14990"/>
                <a:gd name="connsiteX1-9" fmla="*/ 3762531 w 3762531"/>
                <a:gd name="connsiteY1-10" fmla="*/ 0 h 14990"/>
                <a:gd name="connsiteX0-11" fmla="*/ 0 w 3762531"/>
                <a:gd name="connsiteY0-12" fmla="*/ 38567 h 38567"/>
                <a:gd name="connsiteX1-13" fmla="*/ 3762531 w 3762531"/>
                <a:gd name="connsiteY1-14" fmla="*/ 23577 h 38567"/>
                <a:gd name="connsiteX0-15" fmla="*/ 0 w 3762531"/>
                <a:gd name="connsiteY0-16" fmla="*/ 76223 h 76223"/>
                <a:gd name="connsiteX1-17" fmla="*/ 3762531 w 3762531"/>
                <a:gd name="connsiteY1-18" fmla="*/ 61233 h 76223"/>
                <a:gd name="connsiteX0-19" fmla="*/ 0 w 3762531"/>
                <a:gd name="connsiteY0-20" fmla="*/ 86371 h 86371"/>
                <a:gd name="connsiteX1-21" fmla="*/ 3762531 w 3762531"/>
                <a:gd name="connsiteY1-22" fmla="*/ 71381 h 86371"/>
              </a:gdLst>
              <a:ahLst/>
              <a:cxnLst>
                <a:cxn ang="0">
                  <a:pos x="connsiteX0-19" y="connsiteY0-20"/>
                </a:cxn>
                <a:cxn ang="0">
                  <a:pos x="connsiteX1-21" y="connsiteY1-22"/>
                </a:cxn>
              </a:cxnLst>
              <a:rect l="l" t="t" r="r" b="b"/>
              <a:pathLst>
                <a:path w="3762531" h="86371">
                  <a:moveTo>
                    <a:pt x="0" y="86371"/>
                  </a:moveTo>
                  <a:cubicBezTo>
                    <a:pt x="1239187" y="-23557"/>
                    <a:pt x="2508354" y="-28553"/>
                    <a:pt x="3762531" y="71381"/>
                  </a:cubicBezTo>
                </a:path>
              </a:pathLst>
            </a:custGeom>
            <a:noFill/>
            <a:ln w="25400" cap="rnd">
              <a:solidFill>
                <a:schemeClr val="tx1">
                  <a:lumMod val="65000"/>
                  <a:lumOff val="35000"/>
                </a:schemeClr>
              </a:solidFill>
              <a:round/>
              <a:headEnd type="arrow" w="med" len="lg"/>
              <a:tailEnd type="arrow" w="med" len="lg"/>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grpSp>
        <p:nvGrpSpPr>
          <p:cNvPr id="93" name="组合 92"/>
          <p:cNvGrpSpPr/>
          <p:nvPr/>
        </p:nvGrpSpPr>
        <p:grpSpPr>
          <a:xfrm>
            <a:off x="3763166" y="2015742"/>
            <a:ext cx="1556383" cy="1530900"/>
            <a:chOff x="3763166" y="2015742"/>
            <a:chExt cx="1556383" cy="1530900"/>
          </a:xfrm>
        </p:grpSpPr>
        <p:sp>
          <p:nvSpPr>
            <p:cNvPr id="94" name="椭圆 31"/>
            <p:cNvSpPr/>
            <p:nvPr/>
          </p:nvSpPr>
          <p:spPr>
            <a:xfrm>
              <a:off x="3763166" y="2015742"/>
              <a:ext cx="1556383" cy="153090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F7B63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nvGrpSpPr>
            <p:cNvPr id="95" name="组合 77"/>
            <p:cNvGrpSpPr>
              <a:grpSpLocks/>
            </p:cNvGrpSpPr>
            <p:nvPr/>
          </p:nvGrpSpPr>
          <p:grpSpPr bwMode="auto">
            <a:xfrm>
              <a:off x="4184604" y="2227441"/>
              <a:ext cx="476325" cy="754669"/>
              <a:chOff x="5844088" y="2600655"/>
              <a:chExt cx="385904" cy="611158"/>
            </a:xfrm>
            <a:noFill/>
          </p:grpSpPr>
          <p:grpSp>
            <p:nvGrpSpPr>
              <p:cNvPr id="97" name="组合 78"/>
              <p:cNvGrpSpPr>
                <a:grpSpLocks/>
              </p:cNvGrpSpPr>
              <p:nvPr/>
            </p:nvGrpSpPr>
            <p:grpSpPr bwMode="auto">
              <a:xfrm rot="8489641">
                <a:off x="6013992" y="2653092"/>
                <a:ext cx="216000" cy="558721"/>
                <a:chOff x="6011031" y="2540000"/>
                <a:chExt cx="242182" cy="626447"/>
              </a:xfrm>
              <a:grpFill/>
            </p:grpSpPr>
            <p:sp>
              <p:nvSpPr>
                <p:cNvPr id="99" name="任意多边形 98"/>
                <p:cNvSpPr/>
                <p:nvPr/>
              </p:nvSpPr>
              <p:spPr>
                <a:xfrm>
                  <a:off x="6019303" y="2543519"/>
                  <a:ext cx="217230" cy="201123"/>
                </a:xfrm>
                <a:custGeom>
                  <a:avLst/>
                  <a:gdLst>
                    <a:gd name="connsiteX0" fmla="*/ 114300 w 217195"/>
                    <a:gd name="connsiteY0" fmla="*/ 0 h 201788"/>
                    <a:gd name="connsiteX1" fmla="*/ 215900 w 217195"/>
                    <a:gd name="connsiteY1" fmla="*/ 190500 h 201788"/>
                    <a:gd name="connsiteX2" fmla="*/ 0 w 217195"/>
                    <a:gd name="connsiteY2" fmla="*/ 190500 h 201788"/>
                    <a:gd name="connsiteX3" fmla="*/ 114300 w 217195"/>
                    <a:gd name="connsiteY3" fmla="*/ 0 h 201788"/>
                  </a:gdLst>
                  <a:ahLst/>
                  <a:cxnLst>
                    <a:cxn ang="0">
                      <a:pos x="connsiteX0" y="connsiteY0"/>
                    </a:cxn>
                    <a:cxn ang="0">
                      <a:pos x="connsiteX1" y="connsiteY1"/>
                    </a:cxn>
                    <a:cxn ang="0">
                      <a:pos x="connsiteX2" y="connsiteY2"/>
                    </a:cxn>
                    <a:cxn ang="0">
                      <a:pos x="connsiteX3" y="connsiteY3"/>
                    </a:cxn>
                  </a:cxnLst>
                  <a:rect l="l" t="t" r="r" b="b"/>
                  <a:pathLst>
                    <a:path w="217195" h="201788">
                      <a:moveTo>
                        <a:pt x="114300" y="0"/>
                      </a:moveTo>
                      <a:cubicBezTo>
                        <a:pt x="170391" y="82550"/>
                        <a:pt x="226483" y="165100"/>
                        <a:pt x="215900" y="190500"/>
                      </a:cubicBezTo>
                      <a:cubicBezTo>
                        <a:pt x="143933" y="190500"/>
                        <a:pt x="19050" y="215900"/>
                        <a:pt x="0" y="190500"/>
                      </a:cubicBezTo>
                      <a:lnTo>
                        <a:pt x="114300" y="0"/>
                      </a:lnTo>
                      <a:close/>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00" name="任意多边形 99"/>
                <p:cNvSpPr/>
                <p:nvPr/>
              </p:nvSpPr>
              <p:spPr>
                <a:xfrm>
                  <a:off x="6011261" y="2721930"/>
                  <a:ext cx="242158" cy="444961"/>
                </a:xfrm>
                <a:custGeom>
                  <a:avLst/>
                  <a:gdLst>
                    <a:gd name="connsiteX0" fmla="*/ 12700 w 215900"/>
                    <a:gd name="connsiteY0" fmla="*/ 12700 h 444500"/>
                    <a:gd name="connsiteX1" fmla="*/ 0 w 215900"/>
                    <a:gd name="connsiteY1" fmla="*/ 444500 h 444500"/>
                    <a:gd name="connsiteX2" fmla="*/ 215900 w 215900"/>
                    <a:gd name="connsiteY2" fmla="*/ 419100 h 444500"/>
                    <a:gd name="connsiteX3" fmla="*/ 215900 w 215900"/>
                    <a:gd name="connsiteY3" fmla="*/ 0 h 444500"/>
                    <a:gd name="connsiteX4" fmla="*/ 215900 w 215900"/>
                    <a:gd name="connsiteY4" fmla="*/ 0 h 444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900" h="444500">
                      <a:moveTo>
                        <a:pt x="12700" y="12700"/>
                      </a:moveTo>
                      <a:lnTo>
                        <a:pt x="0" y="444500"/>
                      </a:lnTo>
                      <a:lnTo>
                        <a:pt x="215900" y="419100"/>
                      </a:lnTo>
                      <a:lnTo>
                        <a:pt x="215900" y="0"/>
                      </a:lnTo>
                      <a:lnTo>
                        <a:pt x="215900" y="0"/>
                      </a:lnTo>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01" name="任意多边形 100"/>
                <p:cNvSpPr/>
                <p:nvPr/>
              </p:nvSpPr>
              <p:spPr>
                <a:xfrm>
                  <a:off x="6100765" y="2573366"/>
                  <a:ext cx="64101" cy="60515"/>
                </a:xfrm>
                <a:custGeom>
                  <a:avLst/>
                  <a:gdLst>
                    <a:gd name="connsiteX0" fmla="*/ 114300 w 217195"/>
                    <a:gd name="connsiteY0" fmla="*/ 0 h 201788"/>
                    <a:gd name="connsiteX1" fmla="*/ 215900 w 217195"/>
                    <a:gd name="connsiteY1" fmla="*/ 190500 h 201788"/>
                    <a:gd name="connsiteX2" fmla="*/ 0 w 217195"/>
                    <a:gd name="connsiteY2" fmla="*/ 190500 h 201788"/>
                    <a:gd name="connsiteX3" fmla="*/ 114300 w 217195"/>
                    <a:gd name="connsiteY3" fmla="*/ 0 h 201788"/>
                  </a:gdLst>
                  <a:ahLst/>
                  <a:cxnLst>
                    <a:cxn ang="0">
                      <a:pos x="connsiteX0" y="connsiteY0"/>
                    </a:cxn>
                    <a:cxn ang="0">
                      <a:pos x="connsiteX1" y="connsiteY1"/>
                    </a:cxn>
                    <a:cxn ang="0">
                      <a:pos x="connsiteX2" y="connsiteY2"/>
                    </a:cxn>
                    <a:cxn ang="0">
                      <a:pos x="connsiteX3" y="connsiteY3"/>
                    </a:cxn>
                  </a:cxnLst>
                  <a:rect l="l" t="t" r="r" b="b"/>
                  <a:pathLst>
                    <a:path w="217195" h="201788">
                      <a:moveTo>
                        <a:pt x="114300" y="0"/>
                      </a:moveTo>
                      <a:cubicBezTo>
                        <a:pt x="170391" y="82550"/>
                        <a:pt x="226483" y="165100"/>
                        <a:pt x="215900" y="190500"/>
                      </a:cubicBezTo>
                      <a:cubicBezTo>
                        <a:pt x="143933" y="190500"/>
                        <a:pt x="19050" y="215900"/>
                        <a:pt x="0" y="190500"/>
                      </a:cubicBezTo>
                      <a:lnTo>
                        <a:pt x="114300" y="0"/>
                      </a:lnTo>
                      <a:close/>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sp>
            <p:nvSpPr>
              <p:cNvPr id="98" name="任意多边形 97"/>
              <p:cNvSpPr/>
              <p:nvPr/>
            </p:nvSpPr>
            <p:spPr>
              <a:xfrm>
                <a:off x="5844088" y="2600655"/>
                <a:ext cx="182630" cy="195253"/>
              </a:xfrm>
              <a:custGeom>
                <a:avLst/>
                <a:gdLst>
                  <a:gd name="connsiteX0" fmla="*/ 43090 w 153621"/>
                  <a:gd name="connsiteY0" fmla="*/ 162601 h 162601"/>
                  <a:gd name="connsiteX1" fmla="*/ 2896 w 153621"/>
                  <a:gd name="connsiteY1" fmla="*/ 102311 h 162601"/>
                  <a:gd name="connsiteX2" fmla="*/ 113428 w 153621"/>
                  <a:gd name="connsiteY2" fmla="*/ 1828 h 162601"/>
                  <a:gd name="connsiteX3" fmla="*/ 153621 w 153621"/>
                  <a:gd name="connsiteY3" fmla="*/ 47045 h 162601"/>
                  <a:gd name="connsiteX0-1" fmla="*/ 41489 w 152020"/>
                  <a:gd name="connsiteY0-2" fmla="*/ 158991 h 158991"/>
                  <a:gd name="connsiteX1-3" fmla="*/ 1295 w 152020"/>
                  <a:gd name="connsiteY1-4" fmla="*/ 98701 h 158991"/>
                  <a:gd name="connsiteX2-5" fmla="*/ 82359 w 152020"/>
                  <a:gd name="connsiteY2-6" fmla="*/ 2042 h 158991"/>
                  <a:gd name="connsiteX3-7" fmla="*/ 152020 w 152020"/>
                  <a:gd name="connsiteY3-8" fmla="*/ 43435 h 158991"/>
                  <a:gd name="connsiteX0-9" fmla="*/ 41916 w 152447"/>
                  <a:gd name="connsiteY0-10" fmla="*/ 148552 h 148552"/>
                  <a:gd name="connsiteX1-11" fmla="*/ 1722 w 152447"/>
                  <a:gd name="connsiteY1-12" fmla="*/ 88262 h 148552"/>
                  <a:gd name="connsiteX2-13" fmla="*/ 91205 w 152447"/>
                  <a:gd name="connsiteY2-14" fmla="*/ 3075 h 148552"/>
                  <a:gd name="connsiteX3-15" fmla="*/ 152447 w 152447"/>
                  <a:gd name="connsiteY3-16" fmla="*/ 32996 h 148552"/>
                </a:gdLst>
                <a:ahLst/>
                <a:cxnLst>
                  <a:cxn ang="0">
                    <a:pos x="connsiteX0-9" y="connsiteY0-10"/>
                  </a:cxn>
                  <a:cxn ang="0">
                    <a:pos x="connsiteX1-11" y="connsiteY1-12"/>
                  </a:cxn>
                  <a:cxn ang="0">
                    <a:pos x="connsiteX2-13" y="connsiteY2-14"/>
                  </a:cxn>
                  <a:cxn ang="0">
                    <a:pos x="connsiteX3-15" y="connsiteY3-16"/>
                  </a:cxn>
                </a:cxnLst>
                <a:rect l="l" t="t" r="r" b="b"/>
                <a:pathLst>
                  <a:path w="152447" h="148552">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grpFill/>
              <a:ln w="254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sp>
          <p:nvSpPr>
            <p:cNvPr id="96" name="文本框 95"/>
            <p:cNvSpPr txBox="1"/>
            <p:nvPr/>
          </p:nvSpPr>
          <p:spPr>
            <a:xfrm>
              <a:off x="3833471" y="2983111"/>
              <a:ext cx="1415772" cy="461665"/>
            </a:xfrm>
            <a:prstGeom prst="rect">
              <a:avLst/>
            </a:prstGeom>
            <a:noFill/>
          </p:spPr>
          <p:txBody>
            <a:bodyPr wrap="none" rtlCol="0">
              <a:spAutoFit/>
            </a:bodyPr>
            <a:lstStyle/>
            <a:p>
              <a:pPr algn="ctr"/>
              <a:r>
                <a:rPr lang="zh-CN" altLang="en-US" sz="2400" b="1" dirty="0" smtClean="0">
                  <a:solidFill>
                    <a:srgbClr val="F7B63E"/>
                  </a:solidFill>
                  <a:latin typeface="微軟正黑體" panose="020B0604030504040204" pitchFamily="34" charset="-120"/>
                  <a:ea typeface="微軟正黑體" panose="020B0604030504040204" pitchFamily="34" charset="-120"/>
                  <a:cs typeface="Arial" panose="020B0604020202020204" pitchFamily="34" charset="0"/>
                </a:rPr>
                <a:t>添加标题</a:t>
              </a:r>
              <a:endParaRPr lang="zh-CN" altLang="en-US" sz="2400" b="1" dirty="0">
                <a:solidFill>
                  <a:srgbClr val="F7B63E"/>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02" name="组合 101"/>
          <p:cNvGrpSpPr/>
          <p:nvPr/>
        </p:nvGrpSpPr>
        <p:grpSpPr>
          <a:xfrm>
            <a:off x="6862211" y="1964777"/>
            <a:ext cx="1554424" cy="1530900"/>
            <a:chOff x="6862211" y="1964777"/>
            <a:chExt cx="1554424" cy="1530900"/>
          </a:xfrm>
        </p:grpSpPr>
        <p:sp>
          <p:nvSpPr>
            <p:cNvPr id="103" name="椭圆 31"/>
            <p:cNvSpPr/>
            <p:nvPr/>
          </p:nvSpPr>
          <p:spPr>
            <a:xfrm>
              <a:off x="6862211" y="1964777"/>
              <a:ext cx="1554424" cy="153090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FF3E3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nvGrpSpPr>
            <p:cNvPr id="104" name="组合 103"/>
            <p:cNvGrpSpPr/>
            <p:nvPr/>
          </p:nvGrpSpPr>
          <p:grpSpPr>
            <a:xfrm>
              <a:off x="7242207" y="2108726"/>
              <a:ext cx="639019" cy="746829"/>
              <a:chOff x="4741863" y="766763"/>
              <a:chExt cx="517525" cy="604838"/>
            </a:xfrm>
            <a:noFill/>
          </p:grpSpPr>
          <p:sp>
            <p:nvSpPr>
              <p:cNvPr id="106" name="Freeform 23"/>
              <p:cNvSpPr>
                <a:spLocks noEditPoints="1"/>
              </p:cNvSpPr>
              <p:nvPr/>
            </p:nvSpPr>
            <p:spPr bwMode="auto">
              <a:xfrm>
                <a:off x="4741863" y="766763"/>
                <a:ext cx="517525" cy="604838"/>
              </a:xfrm>
              <a:custGeom>
                <a:avLst/>
                <a:gdLst>
                  <a:gd name="T0" fmla="*/ 113 w 175"/>
                  <a:gd name="T1" fmla="*/ 0 h 205"/>
                  <a:gd name="T2" fmla="*/ 111 w 175"/>
                  <a:gd name="T3" fmla="*/ 2 h 205"/>
                  <a:gd name="T4" fmla="*/ 11 w 175"/>
                  <a:gd name="T5" fmla="*/ 62 h 205"/>
                  <a:gd name="T6" fmla="*/ 69 w 175"/>
                  <a:gd name="T7" fmla="*/ 200 h 205"/>
                  <a:gd name="T8" fmla="*/ 121 w 175"/>
                  <a:gd name="T9" fmla="*/ 187 h 205"/>
                  <a:gd name="T10" fmla="*/ 173 w 175"/>
                  <a:gd name="T11" fmla="*/ 157 h 205"/>
                  <a:gd name="T12" fmla="*/ 153 w 175"/>
                  <a:gd name="T13" fmla="*/ 91 h 205"/>
                  <a:gd name="T14" fmla="*/ 108 w 175"/>
                  <a:gd name="T15" fmla="*/ 9 h 205"/>
                  <a:gd name="T16" fmla="*/ 98 w 175"/>
                  <a:gd name="T17" fmla="*/ 13 h 205"/>
                  <a:gd name="T18" fmla="*/ 24 w 175"/>
                  <a:gd name="T19" fmla="*/ 45 h 205"/>
                  <a:gd name="T20" fmla="*/ 41 w 175"/>
                  <a:gd name="T21" fmla="*/ 38 h 205"/>
                  <a:gd name="T22" fmla="*/ 34 w 175"/>
                  <a:gd name="T23" fmla="*/ 42 h 205"/>
                  <a:gd name="T24" fmla="*/ 107 w 175"/>
                  <a:gd name="T25" fmla="*/ 15 h 205"/>
                  <a:gd name="T26" fmla="*/ 28 w 175"/>
                  <a:gd name="T27" fmla="*/ 48 h 205"/>
                  <a:gd name="T28" fmla="*/ 107 w 175"/>
                  <a:gd name="T29" fmla="*/ 20 h 205"/>
                  <a:gd name="T30" fmla="*/ 67 w 175"/>
                  <a:gd name="T31" fmla="*/ 41 h 205"/>
                  <a:gd name="T32" fmla="*/ 15 w 175"/>
                  <a:gd name="T33" fmla="*/ 58 h 205"/>
                  <a:gd name="T34" fmla="*/ 117 w 175"/>
                  <a:gd name="T35" fmla="*/ 38 h 205"/>
                  <a:gd name="T36" fmla="*/ 166 w 175"/>
                  <a:gd name="T37" fmla="*/ 158 h 205"/>
                  <a:gd name="T38" fmla="*/ 94 w 175"/>
                  <a:gd name="T39" fmla="*/ 192 h 205"/>
                  <a:gd name="T40" fmla="*/ 69 w 175"/>
                  <a:gd name="T41" fmla="*/ 200 h 205"/>
                  <a:gd name="T42" fmla="*/ 15 w 175"/>
                  <a:gd name="T43" fmla="*/ 62 h 205"/>
                  <a:gd name="T44" fmla="*/ 15 w 175"/>
                  <a:gd name="T45" fmla="*/ 62 h 205"/>
                  <a:gd name="T46" fmla="*/ 16 w 175"/>
                  <a:gd name="T47" fmla="*/ 62 h 205"/>
                  <a:gd name="T48" fmla="*/ 29 w 175"/>
                  <a:gd name="T49" fmla="*/ 59 h 205"/>
                  <a:gd name="T50" fmla="*/ 112 w 175"/>
                  <a:gd name="T51" fmla="*/ 27 h 205"/>
                  <a:gd name="T52" fmla="*/ 113 w 175"/>
                  <a:gd name="T53" fmla="*/ 27 h 205"/>
                  <a:gd name="T54" fmla="*/ 169 w 175"/>
                  <a:gd name="T55" fmla="*/ 153 h 205"/>
                  <a:gd name="T56" fmla="*/ 130 w 175"/>
                  <a:gd name="T57" fmla="*/ 56 h 205"/>
                  <a:gd name="T58" fmla="*/ 117 w 175"/>
                  <a:gd name="T59" fmla="*/ 22 h 205"/>
                  <a:gd name="T60" fmla="*/ 114 w 175"/>
                  <a:gd name="T61" fmla="*/ 21 h 205"/>
                  <a:gd name="T62" fmla="*/ 113 w 175"/>
                  <a:gd name="T63" fmla="*/ 7 h 205"/>
                  <a:gd name="T64" fmla="*/ 158 w 175"/>
                  <a:gd name="T65" fmla="*/ 11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5" h="205">
                    <a:moveTo>
                      <a:pt x="115" y="2"/>
                    </a:moveTo>
                    <a:cubicBezTo>
                      <a:pt x="115" y="1"/>
                      <a:pt x="114" y="0"/>
                      <a:pt x="113" y="0"/>
                    </a:cubicBezTo>
                    <a:cubicBezTo>
                      <a:pt x="112" y="0"/>
                      <a:pt x="112" y="1"/>
                      <a:pt x="112" y="1"/>
                    </a:cubicBezTo>
                    <a:cubicBezTo>
                      <a:pt x="111" y="1"/>
                      <a:pt x="111" y="2"/>
                      <a:pt x="111" y="2"/>
                    </a:cubicBezTo>
                    <a:cubicBezTo>
                      <a:pt x="82" y="12"/>
                      <a:pt x="54" y="25"/>
                      <a:pt x="26" y="38"/>
                    </a:cubicBezTo>
                    <a:cubicBezTo>
                      <a:pt x="20" y="40"/>
                      <a:pt x="0" y="55"/>
                      <a:pt x="11" y="62"/>
                    </a:cubicBezTo>
                    <a:cubicBezTo>
                      <a:pt x="27" y="109"/>
                      <a:pt x="46" y="155"/>
                      <a:pt x="65" y="201"/>
                    </a:cubicBezTo>
                    <a:cubicBezTo>
                      <a:pt x="66" y="203"/>
                      <a:pt x="69" y="202"/>
                      <a:pt x="69" y="200"/>
                    </a:cubicBezTo>
                    <a:cubicBezTo>
                      <a:pt x="69" y="200"/>
                      <a:pt x="69" y="200"/>
                      <a:pt x="69" y="200"/>
                    </a:cubicBezTo>
                    <a:cubicBezTo>
                      <a:pt x="85" y="205"/>
                      <a:pt x="106" y="193"/>
                      <a:pt x="121" y="187"/>
                    </a:cubicBezTo>
                    <a:cubicBezTo>
                      <a:pt x="138" y="180"/>
                      <a:pt x="159" y="174"/>
                      <a:pt x="172" y="160"/>
                    </a:cubicBezTo>
                    <a:cubicBezTo>
                      <a:pt x="174" y="159"/>
                      <a:pt x="173" y="158"/>
                      <a:pt x="173" y="157"/>
                    </a:cubicBezTo>
                    <a:cubicBezTo>
                      <a:pt x="175" y="149"/>
                      <a:pt x="174" y="142"/>
                      <a:pt x="171" y="134"/>
                    </a:cubicBezTo>
                    <a:cubicBezTo>
                      <a:pt x="166" y="120"/>
                      <a:pt x="159" y="106"/>
                      <a:pt x="153" y="91"/>
                    </a:cubicBezTo>
                    <a:cubicBezTo>
                      <a:pt x="141" y="62"/>
                      <a:pt x="130" y="31"/>
                      <a:pt x="115" y="2"/>
                    </a:cubicBezTo>
                    <a:close/>
                    <a:moveTo>
                      <a:pt x="108" y="9"/>
                    </a:moveTo>
                    <a:cubicBezTo>
                      <a:pt x="107" y="10"/>
                      <a:pt x="107" y="11"/>
                      <a:pt x="107" y="11"/>
                    </a:cubicBezTo>
                    <a:cubicBezTo>
                      <a:pt x="104" y="12"/>
                      <a:pt x="101" y="13"/>
                      <a:pt x="98" y="13"/>
                    </a:cubicBezTo>
                    <a:cubicBezTo>
                      <a:pt x="101" y="12"/>
                      <a:pt x="104" y="11"/>
                      <a:pt x="108" y="9"/>
                    </a:cubicBezTo>
                    <a:close/>
                    <a:moveTo>
                      <a:pt x="24" y="45"/>
                    </a:moveTo>
                    <a:cubicBezTo>
                      <a:pt x="26" y="44"/>
                      <a:pt x="28" y="43"/>
                      <a:pt x="31" y="42"/>
                    </a:cubicBezTo>
                    <a:cubicBezTo>
                      <a:pt x="34" y="41"/>
                      <a:pt x="37" y="39"/>
                      <a:pt x="41" y="38"/>
                    </a:cubicBezTo>
                    <a:cubicBezTo>
                      <a:pt x="41" y="38"/>
                      <a:pt x="41" y="37"/>
                      <a:pt x="42" y="37"/>
                    </a:cubicBezTo>
                    <a:cubicBezTo>
                      <a:pt x="39" y="39"/>
                      <a:pt x="37" y="40"/>
                      <a:pt x="34" y="42"/>
                    </a:cubicBezTo>
                    <a:cubicBezTo>
                      <a:pt x="33" y="42"/>
                      <a:pt x="34" y="44"/>
                      <a:pt x="35" y="43"/>
                    </a:cubicBezTo>
                    <a:cubicBezTo>
                      <a:pt x="58" y="32"/>
                      <a:pt x="82" y="24"/>
                      <a:pt x="107" y="15"/>
                    </a:cubicBezTo>
                    <a:cubicBezTo>
                      <a:pt x="107" y="16"/>
                      <a:pt x="107" y="17"/>
                      <a:pt x="107" y="18"/>
                    </a:cubicBezTo>
                    <a:cubicBezTo>
                      <a:pt x="80" y="27"/>
                      <a:pt x="54" y="38"/>
                      <a:pt x="28" y="48"/>
                    </a:cubicBezTo>
                    <a:cubicBezTo>
                      <a:pt x="27" y="49"/>
                      <a:pt x="27" y="51"/>
                      <a:pt x="29" y="50"/>
                    </a:cubicBezTo>
                    <a:cubicBezTo>
                      <a:pt x="55" y="42"/>
                      <a:pt x="82" y="32"/>
                      <a:pt x="107" y="20"/>
                    </a:cubicBezTo>
                    <a:cubicBezTo>
                      <a:pt x="108" y="21"/>
                      <a:pt x="108" y="22"/>
                      <a:pt x="108" y="23"/>
                    </a:cubicBezTo>
                    <a:cubicBezTo>
                      <a:pt x="94" y="28"/>
                      <a:pt x="81" y="36"/>
                      <a:pt x="67" y="41"/>
                    </a:cubicBezTo>
                    <a:cubicBezTo>
                      <a:pt x="50" y="47"/>
                      <a:pt x="33" y="53"/>
                      <a:pt x="16" y="58"/>
                    </a:cubicBezTo>
                    <a:cubicBezTo>
                      <a:pt x="16" y="58"/>
                      <a:pt x="15" y="58"/>
                      <a:pt x="15" y="58"/>
                    </a:cubicBezTo>
                    <a:cubicBezTo>
                      <a:pt x="18" y="54"/>
                      <a:pt x="21" y="49"/>
                      <a:pt x="24" y="45"/>
                    </a:cubicBezTo>
                    <a:close/>
                    <a:moveTo>
                      <a:pt x="117" y="38"/>
                    </a:moveTo>
                    <a:cubicBezTo>
                      <a:pt x="122" y="52"/>
                      <a:pt x="127" y="65"/>
                      <a:pt x="133" y="78"/>
                    </a:cubicBezTo>
                    <a:cubicBezTo>
                      <a:pt x="144" y="105"/>
                      <a:pt x="155" y="131"/>
                      <a:pt x="166" y="158"/>
                    </a:cubicBezTo>
                    <a:cubicBezTo>
                      <a:pt x="154" y="170"/>
                      <a:pt x="132" y="176"/>
                      <a:pt x="116" y="182"/>
                    </a:cubicBezTo>
                    <a:cubicBezTo>
                      <a:pt x="109" y="185"/>
                      <a:pt x="101" y="189"/>
                      <a:pt x="94" y="192"/>
                    </a:cubicBezTo>
                    <a:cubicBezTo>
                      <a:pt x="85" y="195"/>
                      <a:pt x="76" y="196"/>
                      <a:pt x="69" y="200"/>
                    </a:cubicBezTo>
                    <a:cubicBezTo>
                      <a:pt x="69" y="200"/>
                      <a:pt x="69" y="200"/>
                      <a:pt x="69" y="200"/>
                    </a:cubicBezTo>
                    <a:cubicBezTo>
                      <a:pt x="69" y="200"/>
                      <a:pt x="69" y="200"/>
                      <a:pt x="69" y="200"/>
                    </a:cubicBezTo>
                    <a:cubicBezTo>
                      <a:pt x="52" y="153"/>
                      <a:pt x="34" y="107"/>
                      <a:pt x="15" y="62"/>
                    </a:cubicBezTo>
                    <a:cubicBezTo>
                      <a:pt x="15" y="62"/>
                      <a:pt x="15" y="62"/>
                      <a:pt x="15" y="62"/>
                    </a:cubicBezTo>
                    <a:cubicBezTo>
                      <a:pt x="15" y="62"/>
                      <a:pt x="15" y="62"/>
                      <a:pt x="15" y="62"/>
                    </a:cubicBezTo>
                    <a:cubicBezTo>
                      <a:pt x="15" y="62"/>
                      <a:pt x="16" y="62"/>
                      <a:pt x="16" y="62"/>
                    </a:cubicBezTo>
                    <a:cubicBezTo>
                      <a:pt x="16" y="62"/>
                      <a:pt x="16" y="62"/>
                      <a:pt x="16" y="62"/>
                    </a:cubicBezTo>
                    <a:cubicBezTo>
                      <a:pt x="18" y="62"/>
                      <a:pt x="19" y="62"/>
                      <a:pt x="20" y="62"/>
                    </a:cubicBezTo>
                    <a:cubicBezTo>
                      <a:pt x="23" y="62"/>
                      <a:pt x="27" y="61"/>
                      <a:pt x="29" y="59"/>
                    </a:cubicBezTo>
                    <a:cubicBezTo>
                      <a:pt x="42" y="56"/>
                      <a:pt x="54" y="52"/>
                      <a:pt x="67" y="48"/>
                    </a:cubicBezTo>
                    <a:cubicBezTo>
                      <a:pt x="82" y="42"/>
                      <a:pt x="99" y="36"/>
                      <a:pt x="112" y="27"/>
                    </a:cubicBezTo>
                    <a:cubicBezTo>
                      <a:pt x="112" y="27"/>
                      <a:pt x="112" y="27"/>
                      <a:pt x="112" y="27"/>
                    </a:cubicBezTo>
                    <a:cubicBezTo>
                      <a:pt x="113" y="27"/>
                      <a:pt x="113" y="27"/>
                      <a:pt x="113" y="27"/>
                    </a:cubicBezTo>
                    <a:cubicBezTo>
                      <a:pt x="113" y="31"/>
                      <a:pt x="115" y="35"/>
                      <a:pt x="117" y="38"/>
                    </a:cubicBezTo>
                    <a:close/>
                    <a:moveTo>
                      <a:pt x="169" y="153"/>
                    </a:moveTo>
                    <a:cubicBezTo>
                      <a:pt x="160" y="132"/>
                      <a:pt x="152" y="110"/>
                      <a:pt x="143" y="89"/>
                    </a:cubicBezTo>
                    <a:cubicBezTo>
                      <a:pt x="139" y="78"/>
                      <a:pt x="135" y="67"/>
                      <a:pt x="130" y="56"/>
                    </a:cubicBezTo>
                    <a:cubicBezTo>
                      <a:pt x="128" y="51"/>
                      <a:pt x="126" y="46"/>
                      <a:pt x="124" y="41"/>
                    </a:cubicBezTo>
                    <a:cubicBezTo>
                      <a:pt x="122" y="36"/>
                      <a:pt x="116" y="27"/>
                      <a:pt x="117" y="22"/>
                    </a:cubicBezTo>
                    <a:cubicBezTo>
                      <a:pt x="117" y="21"/>
                      <a:pt x="115" y="19"/>
                      <a:pt x="114" y="21"/>
                    </a:cubicBezTo>
                    <a:cubicBezTo>
                      <a:pt x="114" y="21"/>
                      <a:pt x="114" y="21"/>
                      <a:pt x="114" y="21"/>
                    </a:cubicBezTo>
                    <a:cubicBezTo>
                      <a:pt x="113" y="19"/>
                      <a:pt x="112" y="17"/>
                      <a:pt x="112" y="15"/>
                    </a:cubicBezTo>
                    <a:cubicBezTo>
                      <a:pt x="112" y="12"/>
                      <a:pt x="112" y="9"/>
                      <a:pt x="113" y="7"/>
                    </a:cubicBezTo>
                    <a:cubicBezTo>
                      <a:pt x="121" y="31"/>
                      <a:pt x="133" y="54"/>
                      <a:pt x="143" y="78"/>
                    </a:cubicBezTo>
                    <a:cubicBezTo>
                      <a:pt x="148" y="90"/>
                      <a:pt x="153" y="101"/>
                      <a:pt x="158" y="113"/>
                    </a:cubicBezTo>
                    <a:cubicBezTo>
                      <a:pt x="163" y="126"/>
                      <a:pt x="171" y="139"/>
                      <a:pt x="169" y="153"/>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07" name="Freeform 24"/>
              <p:cNvSpPr/>
              <p:nvPr/>
            </p:nvSpPr>
            <p:spPr bwMode="auto">
              <a:xfrm>
                <a:off x="4837113" y="996951"/>
                <a:ext cx="76200" cy="150813"/>
              </a:xfrm>
              <a:custGeom>
                <a:avLst/>
                <a:gdLst>
                  <a:gd name="T0" fmla="*/ 4 w 26"/>
                  <a:gd name="T1" fmla="*/ 1 h 51"/>
                  <a:gd name="T2" fmla="*/ 1 w 26"/>
                  <a:gd name="T3" fmla="*/ 3 h 51"/>
                  <a:gd name="T4" fmla="*/ 18 w 26"/>
                  <a:gd name="T5" fmla="*/ 47 h 51"/>
                  <a:gd name="T6" fmla="*/ 25 w 26"/>
                  <a:gd name="T7" fmla="*/ 45 h 51"/>
                  <a:gd name="T8" fmla="*/ 4 w 26"/>
                  <a:gd name="T9" fmla="*/ 1 h 51"/>
                </a:gdLst>
                <a:ahLst/>
                <a:cxnLst>
                  <a:cxn ang="0">
                    <a:pos x="T0" y="T1"/>
                  </a:cxn>
                  <a:cxn ang="0">
                    <a:pos x="T2" y="T3"/>
                  </a:cxn>
                  <a:cxn ang="0">
                    <a:pos x="T4" y="T5"/>
                  </a:cxn>
                  <a:cxn ang="0">
                    <a:pos x="T6" y="T7"/>
                  </a:cxn>
                  <a:cxn ang="0">
                    <a:pos x="T8" y="T9"/>
                  </a:cxn>
                </a:cxnLst>
                <a:rect l="0" t="0" r="r" b="b"/>
                <a:pathLst>
                  <a:path w="26" h="51">
                    <a:moveTo>
                      <a:pt x="4" y="1"/>
                    </a:moveTo>
                    <a:cubicBezTo>
                      <a:pt x="3" y="0"/>
                      <a:pt x="0" y="1"/>
                      <a:pt x="1" y="3"/>
                    </a:cubicBezTo>
                    <a:cubicBezTo>
                      <a:pt x="6" y="18"/>
                      <a:pt x="13" y="32"/>
                      <a:pt x="18" y="47"/>
                    </a:cubicBezTo>
                    <a:cubicBezTo>
                      <a:pt x="20" y="51"/>
                      <a:pt x="26" y="49"/>
                      <a:pt x="25" y="45"/>
                    </a:cubicBezTo>
                    <a:cubicBezTo>
                      <a:pt x="19" y="30"/>
                      <a:pt x="13" y="15"/>
                      <a:pt x="4"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08" name="Freeform 25"/>
              <p:cNvSpPr/>
              <p:nvPr/>
            </p:nvSpPr>
            <p:spPr bwMode="auto">
              <a:xfrm>
                <a:off x="4848225" y="904876"/>
                <a:ext cx="284163" cy="249238"/>
              </a:xfrm>
              <a:custGeom>
                <a:avLst/>
                <a:gdLst>
                  <a:gd name="T0" fmla="*/ 76 w 96"/>
                  <a:gd name="T1" fmla="*/ 4 h 84"/>
                  <a:gd name="T2" fmla="*/ 75 w 96"/>
                  <a:gd name="T3" fmla="*/ 4 h 84"/>
                  <a:gd name="T4" fmla="*/ 72 w 96"/>
                  <a:gd name="T5" fmla="*/ 1 h 84"/>
                  <a:gd name="T6" fmla="*/ 2 w 96"/>
                  <a:gd name="T7" fmla="*/ 32 h 84"/>
                  <a:gd name="T8" fmla="*/ 3 w 96"/>
                  <a:gd name="T9" fmla="*/ 34 h 84"/>
                  <a:gd name="T10" fmla="*/ 73 w 96"/>
                  <a:gd name="T11" fmla="*/ 6 h 84"/>
                  <a:gd name="T12" fmla="*/ 89 w 96"/>
                  <a:gd name="T13" fmla="*/ 48 h 84"/>
                  <a:gd name="T14" fmla="*/ 89 w 96"/>
                  <a:gd name="T15" fmla="*/ 48 h 84"/>
                  <a:gd name="T16" fmla="*/ 21 w 96"/>
                  <a:gd name="T17" fmla="*/ 78 h 84"/>
                  <a:gd name="T18" fmla="*/ 23 w 96"/>
                  <a:gd name="T19" fmla="*/ 83 h 84"/>
                  <a:gd name="T20" fmla="*/ 92 w 96"/>
                  <a:gd name="T21" fmla="*/ 53 h 84"/>
                  <a:gd name="T22" fmla="*/ 93 w 96"/>
                  <a:gd name="T23" fmla="*/ 52 h 84"/>
                  <a:gd name="T24" fmla="*/ 95 w 96"/>
                  <a:gd name="T25" fmla="*/ 49 h 84"/>
                  <a:gd name="T26" fmla="*/ 76 w 96"/>
                  <a:gd name="T27" fmla="*/ 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6" h="84">
                    <a:moveTo>
                      <a:pt x="76" y="4"/>
                    </a:moveTo>
                    <a:cubicBezTo>
                      <a:pt x="76" y="4"/>
                      <a:pt x="76" y="4"/>
                      <a:pt x="75" y="4"/>
                    </a:cubicBezTo>
                    <a:cubicBezTo>
                      <a:pt x="76" y="2"/>
                      <a:pt x="74" y="0"/>
                      <a:pt x="72" y="1"/>
                    </a:cubicBezTo>
                    <a:cubicBezTo>
                      <a:pt x="48" y="9"/>
                      <a:pt x="24" y="20"/>
                      <a:pt x="2" y="32"/>
                    </a:cubicBezTo>
                    <a:cubicBezTo>
                      <a:pt x="0" y="33"/>
                      <a:pt x="1" y="35"/>
                      <a:pt x="3" y="34"/>
                    </a:cubicBezTo>
                    <a:cubicBezTo>
                      <a:pt x="26" y="26"/>
                      <a:pt x="50" y="17"/>
                      <a:pt x="73" y="6"/>
                    </a:cubicBezTo>
                    <a:cubicBezTo>
                      <a:pt x="75" y="21"/>
                      <a:pt x="82" y="35"/>
                      <a:pt x="89" y="48"/>
                    </a:cubicBezTo>
                    <a:cubicBezTo>
                      <a:pt x="89" y="48"/>
                      <a:pt x="89" y="48"/>
                      <a:pt x="89" y="48"/>
                    </a:cubicBezTo>
                    <a:cubicBezTo>
                      <a:pt x="66" y="55"/>
                      <a:pt x="43" y="68"/>
                      <a:pt x="21" y="78"/>
                    </a:cubicBezTo>
                    <a:cubicBezTo>
                      <a:pt x="18" y="80"/>
                      <a:pt x="20" y="84"/>
                      <a:pt x="23" y="83"/>
                    </a:cubicBezTo>
                    <a:cubicBezTo>
                      <a:pt x="46" y="74"/>
                      <a:pt x="71" y="65"/>
                      <a:pt x="92" y="53"/>
                    </a:cubicBezTo>
                    <a:cubicBezTo>
                      <a:pt x="92" y="52"/>
                      <a:pt x="93" y="52"/>
                      <a:pt x="93" y="52"/>
                    </a:cubicBezTo>
                    <a:cubicBezTo>
                      <a:pt x="94" y="52"/>
                      <a:pt x="96" y="51"/>
                      <a:pt x="95" y="49"/>
                    </a:cubicBezTo>
                    <a:cubicBezTo>
                      <a:pt x="90" y="34"/>
                      <a:pt x="85" y="17"/>
                      <a:pt x="76" y="4"/>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09" name="Freeform 26"/>
              <p:cNvSpPr/>
              <p:nvPr/>
            </p:nvSpPr>
            <p:spPr bwMode="auto">
              <a:xfrm>
                <a:off x="4891088" y="962026"/>
                <a:ext cx="169863" cy="79375"/>
              </a:xfrm>
              <a:custGeom>
                <a:avLst/>
                <a:gdLst>
                  <a:gd name="T0" fmla="*/ 53 w 58"/>
                  <a:gd name="T1" fmla="*/ 1 h 27"/>
                  <a:gd name="T2" fmla="*/ 2 w 58"/>
                  <a:gd name="T3" fmla="*/ 22 h 27"/>
                  <a:gd name="T4" fmla="*/ 4 w 58"/>
                  <a:gd name="T5" fmla="*/ 26 h 27"/>
                  <a:gd name="T6" fmla="*/ 55 w 58"/>
                  <a:gd name="T7" fmla="*/ 7 h 27"/>
                  <a:gd name="T8" fmla="*/ 53 w 58"/>
                  <a:gd name="T9" fmla="*/ 1 h 27"/>
                </a:gdLst>
                <a:ahLst/>
                <a:cxnLst>
                  <a:cxn ang="0">
                    <a:pos x="T0" y="T1"/>
                  </a:cxn>
                  <a:cxn ang="0">
                    <a:pos x="T2" y="T3"/>
                  </a:cxn>
                  <a:cxn ang="0">
                    <a:pos x="T4" y="T5"/>
                  </a:cxn>
                  <a:cxn ang="0">
                    <a:pos x="T6" y="T7"/>
                  </a:cxn>
                  <a:cxn ang="0">
                    <a:pos x="T8" y="T9"/>
                  </a:cxn>
                </a:cxnLst>
                <a:rect l="0" t="0" r="r" b="b"/>
                <a:pathLst>
                  <a:path w="58" h="27">
                    <a:moveTo>
                      <a:pt x="53" y="1"/>
                    </a:moveTo>
                    <a:cubicBezTo>
                      <a:pt x="36" y="5"/>
                      <a:pt x="18" y="13"/>
                      <a:pt x="2" y="22"/>
                    </a:cubicBezTo>
                    <a:cubicBezTo>
                      <a:pt x="0" y="23"/>
                      <a:pt x="1" y="27"/>
                      <a:pt x="4" y="26"/>
                    </a:cubicBezTo>
                    <a:cubicBezTo>
                      <a:pt x="21" y="20"/>
                      <a:pt x="39" y="14"/>
                      <a:pt x="55" y="7"/>
                    </a:cubicBezTo>
                    <a:cubicBezTo>
                      <a:pt x="58" y="5"/>
                      <a:pt x="57" y="0"/>
                      <a:pt x="53"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10" name="Freeform 27"/>
              <p:cNvSpPr/>
              <p:nvPr/>
            </p:nvSpPr>
            <p:spPr bwMode="auto">
              <a:xfrm>
                <a:off x="4922838" y="1009651"/>
                <a:ext cx="150813" cy="73025"/>
              </a:xfrm>
              <a:custGeom>
                <a:avLst/>
                <a:gdLst>
                  <a:gd name="T0" fmla="*/ 44 w 51"/>
                  <a:gd name="T1" fmla="*/ 1 h 25"/>
                  <a:gd name="T2" fmla="*/ 2 w 51"/>
                  <a:gd name="T3" fmla="*/ 21 h 25"/>
                  <a:gd name="T4" fmla="*/ 3 w 51"/>
                  <a:gd name="T5" fmla="*/ 24 h 25"/>
                  <a:gd name="T6" fmla="*/ 47 w 51"/>
                  <a:gd name="T7" fmla="*/ 8 h 25"/>
                  <a:gd name="T8" fmla="*/ 44 w 51"/>
                  <a:gd name="T9" fmla="*/ 1 h 25"/>
                </a:gdLst>
                <a:ahLst/>
                <a:cxnLst>
                  <a:cxn ang="0">
                    <a:pos x="T0" y="T1"/>
                  </a:cxn>
                  <a:cxn ang="0">
                    <a:pos x="T2" y="T3"/>
                  </a:cxn>
                  <a:cxn ang="0">
                    <a:pos x="T4" y="T5"/>
                  </a:cxn>
                  <a:cxn ang="0">
                    <a:pos x="T6" y="T7"/>
                  </a:cxn>
                  <a:cxn ang="0">
                    <a:pos x="T8" y="T9"/>
                  </a:cxn>
                </a:cxnLst>
                <a:rect l="0" t="0" r="r" b="b"/>
                <a:pathLst>
                  <a:path w="51" h="25">
                    <a:moveTo>
                      <a:pt x="44" y="1"/>
                    </a:moveTo>
                    <a:cubicBezTo>
                      <a:pt x="30" y="6"/>
                      <a:pt x="16" y="14"/>
                      <a:pt x="2" y="21"/>
                    </a:cubicBezTo>
                    <a:cubicBezTo>
                      <a:pt x="0" y="22"/>
                      <a:pt x="1" y="25"/>
                      <a:pt x="3" y="24"/>
                    </a:cubicBezTo>
                    <a:cubicBezTo>
                      <a:pt x="18" y="19"/>
                      <a:pt x="33" y="14"/>
                      <a:pt x="47" y="8"/>
                    </a:cubicBezTo>
                    <a:cubicBezTo>
                      <a:pt x="51" y="6"/>
                      <a:pt x="48" y="0"/>
                      <a:pt x="44" y="1"/>
                    </a:cubicBezTo>
                    <a:close/>
                  </a:path>
                </a:pathLst>
              </a:custGeom>
              <a:grpFill/>
              <a:ln w="9525">
                <a:solidFill>
                  <a:srgbClr val="FF3E3E"/>
                </a:solidFill>
                <a:round/>
              </a:ln>
            </p:spPr>
            <p:txBody>
              <a:bodyPr/>
              <a:lstStyle/>
              <a:p>
                <a:pP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sp>
          <p:nvSpPr>
            <p:cNvPr id="105" name="文本框 104"/>
            <p:cNvSpPr txBox="1"/>
            <p:nvPr/>
          </p:nvSpPr>
          <p:spPr>
            <a:xfrm>
              <a:off x="6941897" y="2964536"/>
              <a:ext cx="1415772" cy="461665"/>
            </a:xfrm>
            <a:prstGeom prst="rect">
              <a:avLst/>
            </a:prstGeom>
            <a:noFill/>
          </p:spPr>
          <p:txBody>
            <a:bodyPr wrap="none" rtlCol="0">
              <a:spAutoFit/>
            </a:bodyPr>
            <a:lstStyle/>
            <a:p>
              <a:pPr algn="ctr"/>
              <a:r>
                <a:rPr lang="zh-CN" altLang="en-US" sz="2400" b="1" dirty="0" smtClean="0">
                  <a:solidFill>
                    <a:srgbClr val="FF3E3E"/>
                  </a:solidFill>
                  <a:latin typeface="微軟正黑體" panose="020B0604030504040204" pitchFamily="34" charset="-120"/>
                  <a:ea typeface="微軟正黑體" panose="020B0604030504040204" pitchFamily="34" charset="-120"/>
                  <a:cs typeface="Arial" panose="020B0604020202020204" pitchFamily="34" charset="0"/>
                </a:rPr>
                <a:t>添加标题</a:t>
              </a:r>
              <a:endParaRPr lang="zh-CN" altLang="en-US" sz="2400" b="1" dirty="0">
                <a:solidFill>
                  <a:srgbClr val="FF3E3E"/>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1" name="组合 110"/>
          <p:cNvGrpSpPr/>
          <p:nvPr/>
        </p:nvGrpSpPr>
        <p:grpSpPr>
          <a:xfrm>
            <a:off x="3763166" y="4814880"/>
            <a:ext cx="1556383" cy="1530900"/>
            <a:chOff x="3763166" y="4814880"/>
            <a:chExt cx="1556383" cy="1530900"/>
          </a:xfrm>
        </p:grpSpPr>
        <p:sp>
          <p:nvSpPr>
            <p:cNvPr id="112" name="椭圆 31"/>
            <p:cNvSpPr/>
            <p:nvPr/>
          </p:nvSpPr>
          <p:spPr>
            <a:xfrm>
              <a:off x="3763166" y="4814880"/>
              <a:ext cx="1556383" cy="153090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76AAD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13" name="Freeform 41"/>
            <p:cNvSpPr>
              <a:spLocks noEditPoints="1" noChangeArrowheads="1"/>
            </p:cNvSpPr>
            <p:nvPr/>
          </p:nvSpPr>
          <p:spPr bwMode="auto">
            <a:xfrm>
              <a:off x="4272813" y="5054022"/>
              <a:ext cx="537090" cy="684102"/>
            </a:xfrm>
            <a:custGeom>
              <a:avLst/>
              <a:gdLst>
                <a:gd name="T0" fmla="*/ 91 w 107"/>
                <a:gd name="T1" fmla="*/ 25 h 136"/>
                <a:gd name="T2" fmla="*/ 52 w 107"/>
                <a:gd name="T3" fmla="*/ 38 h 136"/>
                <a:gd name="T4" fmla="*/ 54 w 107"/>
                <a:gd name="T5" fmla="*/ 24 h 136"/>
                <a:gd name="T6" fmla="*/ 55 w 107"/>
                <a:gd name="T7" fmla="*/ 10 h 136"/>
                <a:gd name="T8" fmla="*/ 46 w 107"/>
                <a:gd name="T9" fmla="*/ 0 h 136"/>
                <a:gd name="T10" fmla="*/ 40 w 107"/>
                <a:gd name="T11" fmla="*/ 40 h 136"/>
                <a:gd name="T12" fmla="*/ 13 w 107"/>
                <a:gd name="T13" fmla="*/ 40 h 136"/>
                <a:gd name="T14" fmla="*/ 3 w 107"/>
                <a:gd name="T15" fmla="*/ 78 h 136"/>
                <a:gd name="T16" fmla="*/ 27 w 107"/>
                <a:gd name="T17" fmla="*/ 127 h 136"/>
                <a:gd name="T18" fmla="*/ 54 w 107"/>
                <a:gd name="T19" fmla="*/ 114 h 136"/>
                <a:gd name="T20" fmla="*/ 87 w 107"/>
                <a:gd name="T21" fmla="*/ 123 h 136"/>
                <a:gd name="T22" fmla="*/ 104 w 107"/>
                <a:gd name="T23" fmla="*/ 66 h 136"/>
                <a:gd name="T24" fmla="*/ 91 w 107"/>
                <a:gd name="T25" fmla="*/ 25 h 136"/>
                <a:gd name="T26" fmla="*/ 50 w 107"/>
                <a:gd name="T27" fmla="*/ 17 h 136"/>
                <a:gd name="T28" fmla="*/ 49 w 107"/>
                <a:gd name="T29" fmla="*/ 13 h 136"/>
                <a:gd name="T30" fmla="*/ 48 w 107"/>
                <a:gd name="T31" fmla="*/ 12 h 136"/>
                <a:gd name="T32" fmla="*/ 48 w 107"/>
                <a:gd name="T33" fmla="*/ 11 h 136"/>
                <a:gd name="T34" fmla="*/ 50 w 107"/>
                <a:gd name="T35" fmla="*/ 17 h 136"/>
                <a:gd name="T36" fmla="*/ 96 w 107"/>
                <a:gd name="T37" fmla="*/ 81 h 136"/>
                <a:gd name="T38" fmla="*/ 85 w 107"/>
                <a:gd name="T39" fmla="*/ 116 h 136"/>
                <a:gd name="T40" fmla="*/ 56 w 107"/>
                <a:gd name="T41" fmla="*/ 111 h 136"/>
                <a:gd name="T42" fmla="*/ 53 w 107"/>
                <a:gd name="T43" fmla="*/ 108 h 136"/>
                <a:gd name="T44" fmla="*/ 48 w 107"/>
                <a:gd name="T45" fmla="*/ 112 h 136"/>
                <a:gd name="T46" fmla="*/ 36 w 107"/>
                <a:gd name="T47" fmla="*/ 120 h 136"/>
                <a:gd name="T48" fmla="*/ 20 w 107"/>
                <a:gd name="T49" fmla="*/ 107 h 136"/>
                <a:gd name="T50" fmla="*/ 12 w 107"/>
                <a:gd name="T51" fmla="*/ 88 h 136"/>
                <a:gd name="T52" fmla="*/ 10 w 107"/>
                <a:gd name="T53" fmla="*/ 52 h 136"/>
                <a:gd name="T54" fmla="*/ 43 w 107"/>
                <a:gd name="T55" fmla="*/ 46 h 136"/>
                <a:gd name="T56" fmla="*/ 43 w 107"/>
                <a:gd name="T57" fmla="*/ 47 h 136"/>
                <a:gd name="T58" fmla="*/ 52 w 107"/>
                <a:gd name="T59" fmla="*/ 52 h 136"/>
                <a:gd name="T60" fmla="*/ 53 w 107"/>
                <a:gd name="T61" fmla="*/ 50 h 136"/>
                <a:gd name="T62" fmla="*/ 48 w 107"/>
                <a:gd name="T63" fmla="*/ 45 h 136"/>
                <a:gd name="T64" fmla="*/ 48 w 107"/>
                <a:gd name="T65" fmla="*/ 45 h 136"/>
                <a:gd name="T66" fmla="*/ 51 w 107"/>
                <a:gd name="T67" fmla="*/ 45 h 136"/>
                <a:gd name="T68" fmla="*/ 94 w 107"/>
                <a:gd name="T69" fmla="*/ 32 h 136"/>
                <a:gd name="T70" fmla="*/ 96 w 107"/>
                <a:gd name="T71" fmla="*/ 81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7" h="136">
                  <a:moveTo>
                    <a:pt x="91" y="25"/>
                  </a:moveTo>
                  <a:cubicBezTo>
                    <a:pt x="76" y="19"/>
                    <a:pt x="62" y="28"/>
                    <a:pt x="52" y="38"/>
                  </a:cubicBezTo>
                  <a:cubicBezTo>
                    <a:pt x="53" y="33"/>
                    <a:pt x="53" y="28"/>
                    <a:pt x="54" y="24"/>
                  </a:cubicBezTo>
                  <a:cubicBezTo>
                    <a:pt x="55" y="19"/>
                    <a:pt x="56" y="14"/>
                    <a:pt x="55" y="10"/>
                  </a:cubicBezTo>
                  <a:cubicBezTo>
                    <a:pt x="55" y="5"/>
                    <a:pt x="52" y="0"/>
                    <a:pt x="46" y="0"/>
                  </a:cubicBezTo>
                  <a:cubicBezTo>
                    <a:pt x="31" y="2"/>
                    <a:pt x="35" y="27"/>
                    <a:pt x="40" y="40"/>
                  </a:cubicBezTo>
                  <a:cubicBezTo>
                    <a:pt x="31" y="36"/>
                    <a:pt x="21" y="35"/>
                    <a:pt x="13" y="40"/>
                  </a:cubicBezTo>
                  <a:cubicBezTo>
                    <a:pt x="1" y="49"/>
                    <a:pt x="0" y="65"/>
                    <a:pt x="3" y="78"/>
                  </a:cubicBezTo>
                  <a:cubicBezTo>
                    <a:pt x="6" y="93"/>
                    <a:pt x="14" y="118"/>
                    <a:pt x="27" y="127"/>
                  </a:cubicBezTo>
                  <a:cubicBezTo>
                    <a:pt x="41" y="136"/>
                    <a:pt x="47" y="123"/>
                    <a:pt x="54" y="114"/>
                  </a:cubicBezTo>
                  <a:cubicBezTo>
                    <a:pt x="65" y="119"/>
                    <a:pt x="74" y="136"/>
                    <a:pt x="87" y="123"/>
                  </a:cubicBezTo>
                  <a:cubicBezTo>
                    <a:pt x="100" y="109"/>
                    <a:pt x="102" y="83"/>
                    <a:pt x="104" y="66"/>
                  </a:cubicBezTo>
                  <a:cubicBezTo>
                    <a:pt x="105" y="52"/>
                    <a:pt x="107" y="32"/>
                    <a:pt x="91" y="25"/>
                  </a:cubicBezTo>
                  <a:close/>
                  <a:moveTo>
                    <a:pt x="50" y="17"/>
                  </a:moveTo>
                  <a:cubicBezTo>
                    <a:pt x="50" y="16"/>
                    <a:pt x="50" y="14"/>
                    <a:pt x="49" y="13"/>
                  </a:cubicBezTo>
                  <a:cubicBezTo>
                    <a:pt x="49" y="13"/>
                    <a:pt x="48" y="12"/>
                    <a:pt x="48" y="12"/>
                  </a:cubicBezTo>
                  <a:cubicBezTo>
                    <a:pt x="48" y="12"/>
                    <a:pt x="48" y="11"/>
                    <a:pt x="48" y="11"/>
                  </a:cubicBezTo>
                  <a:cubicBezTo>
                    <a:pt x="52" y="11"/>
                    <a:pt x="51" y="13"/>
                    <a:pt x="50" y="17"/>
                  </a:cubicBezTo>
                  <a:close/>
                  <a:moveTo>
                    <a:pt x="96" y="81"/>
                  </a:moveTo>
                  <a:cubicBezTo>
                    <a:pt x="95" y="90"/>
                    <a:pt x="92" y="109"/>
                    <a:pt x="85" y="116"/>
                  </a:cubicBezTo>
                  <a:cubicBezTo>
                    <a:pt x="73" y="128"/>
                    <a:pt x="66" y="114"/>
                    <a:pt x="56" y="111"/>
                  </a:cubicBezTo>
                  <a:cubicBezTo>
                    <a:pt x="57" y="109"/>
                    <a:pt x="55" y="107"/>
                    <a:pt x="53" y="108"/>
                  </a:cubicBezTo>
                  <a:cubicBezTo>
                    <a:pt x="50" y="110"/>
                    <a:pt x="50" y="110"/>
                    <a:pt x="48" y="112"/>
                  </a:cubicBezTo>
                  <a:cubicBezTo>
                    <a:pt x="42" y="118"/>
                    <a:pt x="48" y="119"/>
                    <a:pt x="36" y="120"/>
                  </a:cubicBezTo>
                  <a:cubicBezTo>
                    <a:pt x="25" y="120"/>
                    <a:pt x="24" y="116"/>
                    <a:pt x="20" y="107"/>
                  </a:cubicBezTo>
                  <a:cubicBezTo>
                    <a:pt x="17" y="101"/>
                    <a:pt x="14" y="95"/>
                    <a:pt x="12" y="88"/>
                  </a:cubicBezTo>
                  <a:cubicBezTo>
                    <a:pt x="7" y="77"/>
                    <a:pt x="3" y="63"/>
                    <a:pt x="10" y="52"/>
                  </a:cubicBezTo>
                  <a:cubicBezTo>
                    <a:pt x="17" y="38"/>
                    <a:pt x="31" y="41"/>
                    <a:pt x="43" y="46"/>
                  </a:cubicBezTo>
                  <a:cubicBezTo>
                    <a:pt x="43" y="47"/>
                    <a:pt x="43" y="47"/>
                    <a:pt x="43" y="47"/>
                  </a:cubicBezTo>
                  <a:cubicBezTo>
                    <a:pt x="46" y="48"/>
                    <a:pt x="49" y="50"/>
                    <a:pt x="52" y="52"/>
                  </a:cubicBezTo>
                  <a:cubicBezTo>
                    <a:pt x="53" y="52"/>
                    <a:pt x="53" y="51"/>
                    <a:pt x="53" y="50"/>
                  </a:cubicBezTo>
                  <a:cubicBezTo>
                    <a:pt x="51" y="49"/>
                    <a:pt x="50" y="47"/>
                    <a:pt x="48" y="45"/>
                  </a:cubicBezTo>
                  <a:cubicBezTo>
                    <a:pt x="48" y="45"/>
                    <a:pt x="48" y="45"/>
                    <a:pt x="48" y="45"/>
                  </a:cubicBezTo>
                  <a:cubicBezTo>
                    <a:pt x="49" y="46"/>
                    <a:pt x="50" y="46"/>
                    <a:pt x="51" y="45"/>
                  </a:cubicBezTo>
                  <a:cubicBezTo>
                    <a:pt x="62" y="35"/>
                    <a:pt x="80" y="19"/>
                    <a:pt x="94" y="32"/>
                  </a:cubicBezTo>
                  <a:cubicBezTo>
                    <a:pt x="104" y="42"/>
                    <a:pt x="99" y="70"/>
                    <a:pt x="96" y="81"/>
                  </a:cubicBezTo>
                  <a:close/>
                </a:path>
              </a:pathLst>
            </a:custGeom>
            <a:noFill/>
            <a:ln w="9525">
              <a:solidFill>
                <a:srgbClr val="76AADB"/>
              </a:solidFill>
              <a:round/>
              <a:headEnd/>
              <a:tailEnd/>
            </a:ln>
          </p:spPr>
          <p:txBody>
            <a:bodyPr/>
            <a:lstStyle/>
            <a:p>
              <a:endParaRPr lang="zh-CN" altLang="en-US" sz="1400">
                <a:solidFill>
                  <a:srgbClr val="595959"/>
                </a:solidFill>
                <a:latin typeface="微軟正黑體" panose="020B0604030504040204" pitchFamily="34" charset="-120"/>
                <a:ea typeface="微軟正黑體" panose="020B0604030504040204" pitchFamily="34" charset="-120"/>
              </a:endParaRPr>
            </a:p>
          </p:txBody>
        </p:sp>
        <p:sp>
          <p:nvSpPr>
            <p:cNvPr id="114" name="文本框 113"/>
            <p:cNvSpPr txBox="1"/>
            <p:nvPr/>
          </p:nvSpPr>
          <p:spPr>
            <a:xfrm>
              <a:off x="3833471" y="5773431"/>
              <a:ext cx="1415772" cy="461665"/>
            </a:xfrm>
            <a:prstGeom prst="rect">
              <a:avLst/>
            </a:prstGeom>
            <a:noFill/>
          </p:spPr>
          <p:txBody>
            <a:bodyPr wrap="none" rtlCol="0">
              <a:spAutoFit/>
            </a:bodyPr>
            <a:lstStyle/>
            <a:p>
              <a:pPr algn="ctr"/>
              <a:r>
                <a:rPr lang="zh-CN" altLang="en-US" sz="2400" b="1" dirty="0" smtClean="0">
                  <a:solidFill>
                    <a:srgbClr val="76AADB"/>
                  </a:solidFill>
                  <a:latin typeface="微軟正黑體" panose="020B0604030504040204" pitchFamily="34" charset="-120"/>
                  <a:ea typeface="微軟正黑體" panose="020B0604030504040204" pitchFamily="34" charset="-120"/>
                  <a:cs typeface="Arial" panose="020B0604020202020204" pitchFamily="34" charset="0"/>
                </a:rPr>
                <a:t>添加标题</a:t>
              </a:r>
              <a:endParaRPr lang="zh-CN" altLang="en-US" sz="2400" b="1" dirty="0">
                <a:solidFill>
                  <a:srgbClr val="76AADB"/>
                </a:solidFill>
                <a:latin typeface="微軟正黑體" panose="020B0604030504040204" pitchFamily="34" charset="-120"/>
                <a:ea typeface="微軟正黑體" panose="020B0604030504040204" pitchFamily="34" charset="-120"/>
                <a:cs typeface="Arial" panose="020B0604020202020204" pitchFamily="34" charset="0"/>
              </a:endParaRPr>
            </a:p>
          </p:txBody>
        </p:sp>
      </p:grpSp>
      <p:grpSp>
        <p:nvGrpSpPr>
          <p:cNvPr id="115" name="组合 114"/>
          <p:cNvGrpSpPr/>
          <p:nvPr/>
        </p:nvGrpSpPr>
        <p:grpSpPr>
          <a:xfrm>
            <a:off x="6862211" y="4814880"/>
            <a:ext cx="1554424" cy="1530900"/>
            <a:chOff x="6862211" y="4814880"/>
            <a:chExt cx="1554424" cy="1530900"/>
          </a:xfrm>
        </p:grpSpPr>
        <p:sp>
          <p:nvSpPr>
            <p:cNvPr id="116" name="椭圆 31"/>
            <p:cNvSpPr/>
            <p:nvPr/>
          </p:nvSpPr>
          <p:spPr>
            <a:xfrm>
              <a:off x="6862211" y="4814880"/>
              <a:ext cx="1554424" cy="153090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70AD47"/>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nvGrpSpPr>
            <p:cNvPr id="117" name="组合 94"/>
            <p:cNvGrpSpPr>
              <a:grpSpLocks/>
            </p:cNvGrpSpPr>
            <p:nvPr/>
          </p:nvGrpSpPr>
          <p:grpSpPr bwMode="auto">
            <a:xfrm>
              <a:off x="7315013" y="5069703"/>
              <a:ext cx="688023" cy="615497"/>
              <a:chOff x="4577745" y="4336117"/>
              <a:chExt cx="557229" cy="497597"/>
            </a:xfrm>
            <a:noFill/>
          </p:grpSpPr>
          <p:sp>
            <p:nvSpPr>
              <p:cNvPr id="119" name="任意多边形 118"/>
              <p:cNvSpPr/>
              <p:nvPr/>
            </p:nvSpPr>
            <p:spPr>
              <a:xfrm>
                <a:off x="4577745" y="4393166"/>
                <a:ext cx="557229" cy="440548"/>
              </a:xfrm>
              <a:custGeom>
                <a:avLst/>
                <a:gdLst>
                  <a:gd name="connsiteX0" fmla="*/ 14510 w 533941"/>
                  <a:gd name="connsiteY0" fmla="*/ 334613 h 439545"/>
                  <a:gd name="connsiteX1" fmla="*/ 33171 w 533941"/>
                  <a:gd name="connsiteY1" fmla="*/ 415479 h 439545"/>
                  <a:gd name="connsiteX2" fmla="*/ 219783 w 533941"/>
                  <a:gd name="connsiteY2" fmla="*/ 415479 h 439545"/>
                  <a:gd name="connsiteX3" fmla="*/ 505922 w 533941"/>
                  <a:gd name="connsiteY3" fmla="*/ 135560 h 439545"/>
                  <a:gd name="connsiteX4" fmla="*/ 487261 w 533941"/>
                  <a:gd name="connsiteY4" fmla="*/ 4932 h 439545"/>
                  <a:gd name="connsiteX5" fmla="*/ 188681 w 533941"/>
                  <a:gd name="connsiteY5" fmla="*/ 297291 h 439545"/>
                  <a:gd name="connsiteX6" fmla="*/ 14510 w 533941"/>
                  <a:gd name="connsiteY6" fmla="*/ 334613 h 439545"/>
                  <a:gd name="connsiteX0-1" fmla="*/ 11897 w 542181"/>
                  <a:gd name="connsiteY0-2" fmla="*/ 307480 h 440817"/>
                  <a:gd name="connsiteX1-3" fmla="*/ 41411 w 542181"/>
                  <a:gd name="connsiteY1-4" fmla="*/ 415479 h 440817"/>
                  <a:gd name="connsiteX2-5" fmla="*/ 228023 w 542181"/>
                  <a:gd name="connsiteY2-6" fmla="*/ 415479 h 440817"/>
                  <a:gd name="connsiteX3-7" fmla="*/ 514162 w 542181"/>
                  <a:gd name="connsiteY3-8" fmla="*/ 135560 h 440817"/>
                  <a:gd name="connsiteX4-9" fmla="*/ 495501 w 542181"/>
                  <a:gd name="connsiteY4-10" fmla="*/ 4932 h 440817"/>
                  <a:gd name="connsiteX5-11" fmla="*/ 196921 w 542181"/>
                  <a:gd name="connsiteY5-12" fmla="*/ 297291 h 440817"/>
                  <a:gd name="connsiteX6-13" fmla="*/ 11897 w 542181"/>
                  <a:gd name="connsiteY6-14" fmla="*/ 307480 h 440817"/>
                  <a:gd name="connsiteX0-15" fmla="*/ 26945 w 557229"/>
                  <a:gd name="connsiteY0-16" fmla="*/ 307480 h 440817"/>
                  <a:gd name="connsiteX1-17" fmla="*/ 23898 w 557229"/>
                  <a:gd name="connsiteY1-18" fmla="*/ 415479 h 440817"/>
                  <a:gd name="connsiteX2-19" fmla="*/ 243071 w 557229"/>
                  <a:gd name="connsiteY2-20" fmla="*/ 415479 h 440817"/>
                  <a:gd name="connsiteX3-21" fmla="*/ 529210 w 557229"/>
                  <a:gd name="connsiteY3-22" fmla="*/ 135560 h 440817"/>
                  <a:gd name="connsiteX4-23" fmla="*/ 510549 w 557229"/>
                  <a:gd name="connsiteY4-24" fmla="*/ 4932 h 440817"/>
                  <a:gd name="connsiteX5-25" fmla="*/ 211969 w 557229"/>
                  <a:gd name="connsiteY5-26" fmla="*/ 297291 h 440817"/>
                  <a:gd name="connsiteX6-27" fmla="*/ 26945 w 557229"/>
                  <a:gd name="connsiteY6-28" fmla="*/ 307480 h 440817"/>
                </a:gdLst>
                <a:ahLst/>
                <a:cxnLst>
                  <a:cxn ang="0">
                    <a:pos x="connsiteX0-15" y="connsiteY0-16"/>
                  </a:cxn>
                  <a:cxn ang="0">
                    <a:pos x="connsiteX1-17" y="connsiteY1-18"/>
                  </a:cxn>
                  <a:cxn ang="0">
                    <a:pos x="connsiteX2-19" y="connsiteY2-20"/>
                  </a:cxn>
                  <a:cxn ang="0">
                    <a:pos x="connsiteX3-21" y="connsiteY3-22"/>
                  </a:cxn>
                  <a:cxn ang="0">
                    <a:pos x="connsiteX4-23" y="connsiteY4-24"/>
                  </a:cxn>
                  <a:cxn ang="0">
                    <a:pos x="connsiteX5-25" y="connsiteY5-26"/>
                  </a:cxn>
                  <a:cxn ang="0">
                    <a:pos x="connsiteX6-27" y="connsiteY6-28"/>
                  </a:cxn>
                </a:cxnLst>
                <a:rect l="l" t="t" r="r" b="b"/>
                <a:pathLst>
                  <a:path w="557229" h="440817">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grpFill/>
              <a:ln w="25400" cap="rnd">
                <a:solidFill>
                  <a:srgbClr val="70AD47"/>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20" name="任意多边形 119"/>
              <p:cNvSpPr/>
              <p:nvPr/>
            </p:nvSpPr>
            <p:spPr>
              <a:xfrm>
                <a:off x="4611083" y="4336117"/>
                <a:ext cx="514366" cy="483334"/>
              </a:xfrm>
              <a:custGeom>
                <a:avLst/>
                <a:gdLst>
                  <a:gd name="connsiteX0" fmla="*/ 198035 w 502835"/>
                  <a:gd name="connsiteY0" fmla="*/ 493056 h 493056"/>
                  <a:gd name="connsiteX1" fmla="*/ 123390 w 502835"/>
                  <a:gd name="connsiteY1" fmla="*/ 368648 h 493056"/>
                  <a:gd name="connsiteX2" fmla="*/ 5203 w 502835"/>
                  <a:gd name="connsiteY2" fmla="*/ 393529 h 493056"/>
                  <a:gd name="connsiteX3" fmla="*/ 310003 w 502835"/>
                  <a:gd name="connsiteY3" fmla="*/ 32746 h 493056"/>
                  <a:gd name="connsiteX4" fmla="*/ 502835 w 502835"/>
                  <a:gd name="connsiteY4" fmla="*/ 38966 h 493056"/>
                  <a:gd name="connsiteX0-1" fmla="*/ 205934 w 510734"/>
                  <a:gd name="connsiteY0-2" fmla="*/ 491889 h 491889"/>
                  <a:gd name="connsiteX1-3" fmla="*/ 131289 w 510734"/>
                  <a:gd name="connsiteY1-4" fmla="*/ 367481 h 491889"/>
                  <a:gd name="connsiteX2-5" fmla="*/ 4962 w 510734"/>
                  <a:gd name="connsiteY2-6" fmla="*/ 376082 h 491889"/>
                  <a:gd name="connsiteX3-7" fmla="*/ 317902 w 510734"/>
                  <a:gd name="connsiteY3-8" fmla="*/ 31579 h 491889"/>
                  <a:gd name="connsiteX4-9" fmla="*/ 510734 w 510734"/>
                  <a:gd name="connsiteY4-10" fmla="*/ 37799 h 491889"/>
                  <a:gd name="connsiteX0-11" fmla="*/ 205532 w 510332"/>
                  <a:gd name="connsiteY0-12" fmla="*/ 491889 h 491889"/>
                  <a:gd name="connsiteX1-13" fmla="*/ 136314 w 510332"/>
                  <a:gd name="connsiteY1-14" fmla="*/ 383761 h 491889"/>
                  <a:gd name="connsiteX2-15" fmla="*/ 4560 w 510332"/>
                  <a:gd name="connsiteY2-16" fmla="*/ 376082 h 491889"/>
                  <a:gd name="connsiteX3-17" fmla="*/ 317500 w 510332"/>
                  <a:gd name="connsiteY3-18" fmla="*/ 31579 h 491889"/>
                  <a:gd name="connsiteX4-19" fmla="*/ 510332 w 510332"/>
                  <a:gd name="connsiteY4-20" fmla="*/ 37799 h 491889"/>
                  <a:gd name="connsiteX0-21" fmla="*/ 159192 w 510119"/>
                  <a:gd name="connsiteY0-22" fmla="*/ 489175 h 489175"/>
                  <a:gd name="connsiteX1-23" fmla="*/ 136101 w 510119"/>
                  <a:gd name="connsiteY1-24" fmla="*/ 383761 h 489175"/>
                  <a:gd name="connsiteX2-25" fmla="*/ 4347 w 510119"/>
                  <a:gd name="connsiteY2-26" fmla="*/ 376082 h 489175"/>
                  <a:gd name="connsiteX3-27" fmla="*/ 317287 w 510119"/>
                  <a:gd name="connsiteY3-28" fmla="*/ 31579 h 489175"/>
                  <a:gd name="connsiteX4-29" fmla="*/ 510119 w 510119"/>
                  <a:gd name="connsiteY4-30" fmla="*/ 37799 h 489175"/>
                  <a:gd name="connsiteX0-31" fmla="*/ 159192 w 510119"/>
                  <a:gd name="connsiteY0-32" fmla="*/ 489175 h 489175"/>
                  <a:gd name="connsiteX1-33" fmla="*/ 136101 w 510119"/>
                  <a:gd name="connsiteY1-34" fmla="*/ 383761 h 489175"/>
                  <a:gd name="connsiteX2-35" fmla="*/ 4347 w 510119"/>
                  <a:gd name="connsiteY2-36" fmla="*/ 376082 h 489175"/>
                  <a:gd name="connsiteX3-37" fmla="*/ 317287 w 510119"/>
                  <a:gd name="connsiteY3-38" fmla="*/ 31579 h 489175"/>
                  <a:gd name="connsiteX4-39" fmla="*/ 510119 w 510119"/>
                  <a:gd name="connsiteY4-40" fmla="*/ 37799 h 489175"/>
                  <a:gd name="connsiteX0-41" fmla="*/ 151016 w 510083"/>
                  <a:gd name="connsiteY0-42" fmla="*/ 483748 h 483748"/>
                  <a:gd name="connsiteX1-43" fmla="*/ 136065 w 510083"/>
                  <a:gd name="connsiteY1-44" fmla="*/ 383761 h 483748"/>
                  <a:gd name="connsiteX2-45" fmla="*/ 4311 w 510083"/>
                  <a:gd name="connsiteY2-46" fmla="*/ 376082 h 483748"/>
                  <a:gd name="connsiteX3-47" fmla="*/ 317251 w 510083"/>
                  <a:gd name="connsiteY3-48" fmla="*/ 31579 h 483748"/>
                  <a:gd name="connsiteX4-49" fmla="*/ 510083 w 510083"/>
                  <a:gd name="connsiteY4-50" fmla="*/ 37799 h 483748"/>
                  <a:gd name="connsiteX0-51" fmla="*/ 150514 w 509581"/>
                  <a:gd name="connsiteY0-52" fmla="*/ 483748 h 483748"/>
                  <a:gd name="connsiteX1-53" fmla="*/ 135563 w 509581"/>
                  <a:gd name="connsiteY1-54" fmla="*/ 383761 h 483748"/>
                  <a:gd name="connsiteX2-55" fmla="*/ 3809 w 509581"/>
                  <a:gd name="connsiteY2-56" fmla="*/ 376082 h 483748"/>
                  <a:gd name="connsiteX3-57" fmla="*/ 316749 w 509581"/>
                  <a:gd name="connsiteY3-58" fmla="*/ 31579 h 483748"/>
                  <a:gd name="connsiteX4-59" fmla="*/ 509581 w 509581"/>
                  <a:gd name="connsiteY4-60" fmla="*/ 37799 h 483748"/>
                  <a:gd name="connsiteX0-61" fmla="*/ 146758 w 505825"/>
                  <a:gd name="connsiteY0-62" fmla="*/ 483748 h 483748"/>
                  <a:gd name="connsiteX1-63" fmla="*/ 131807 w 505825"/>
                  <a:gd name="connsiteY1-64" fmla="*/ 383761 h 483748"/>
                  <a:gd name="connsiteX2-65" fmla="*/ 53 w 505825"/>
                  <a:gd name="connsiteY2-66" fmla="*/ 376082 h 483748"/>
                  <a:gd name="connsiteX3-67" fmla="*/ 312993 w 505825"/>
                  <a:gd name="connsiteY3-68" fmla="*/ 31579 h 483748"/>
                  <a:gd name="connsiteX4-69" fmla="*/ 505825 w 505825"/>
                  <a:gd name="connsiteY4-70" fmla="*/ 37799 h 483748"/>
                  <a:gd name="connsiteX0-71" fmla="*/ 154904 w 513971"/>
                  <a:gd name="connsiteY0-72" fmla="*/ 482779 h 482779"/>
                  <a:gd name="connsiteX1-73" fmla="*/ 139953 w 513971"/>
                  <a:gd name="connsiteY1-74" fmla="*/ 382792 h 482779"/>
                  <a:gd name="connsiteX2-75" fmla="*/ 59 w 513971"/>
                  <a:gd name="connsiteY2-76" fmla="*/ 361546 h 482779"/>
                  <a:gd name="connsiteX3-77" fmla="*/ 321139 w 513971"/>
                  <a:gd name="connsiteY3-78" fmla="*/ 30610 h 482779"/>
                  <a:gd name="connsiteX4-79" fmla="*/ 513971 w 513971"/>
                  <a:gd name="connsiteY4-80" fmla="*/ 36830 h 482779"/>
                  <a:gd name="connsiteX0-81" fmla="*/ 154895 w 513962"/>
                  <a:gd name="connsiteY0-82" fmla="*/ 482779 h 482779"/>
                  <a:gd name="connsiteX1-83" fmla="*/ 139944 w 513962"/>
                  <a:gd name="connsiteY1-84" fmla="*/ 382792 h 482779"/>
                  <a:gd name="connsiteX2-85" fmla="*/ 50 w 513962"/>
                  <a:gd name="connsiteY2-86" fmla="*/ 361546 h 482779"/>
                  <a:gd name="connsiteX3-87" fmla="*/ 321130 w 513962"/>
                  <a:gd name="connsiteY3-88" fmla="*/ 30610 h 482779"/>
                  <a:gd name="connsiteX4-89" fmla="*/ 513962 w 513962"/>
                  <a:gd name="connsiteY4-90" fmla="*/ 36830 h 482779"/>
                </a:gdLst>
                <a:ahLst/>
                <a:cxnLst>
                  <a:cxn ang="0">
                    <a:pos x="connsiteX0-81" y="connsiteY0-82"/>
                  </a:cxn>
                  <a:cxn ang="0">
                    <a:pos x="connsiteX1-83" y="connsiteY1-84"/>
                  </a:cxn>
                  <a:cxn ang="0">
                    <a:pos x="connsiteX2-85" y="connsiteY2-86"/>
                  </a:cxn>
                  <a:cxn ang="0">
                    <a:pos x="connsiteX3-87" y="connsiteY3-88"/>
                  </a:cxn>
                  <a:cxn ang="0">
                    <a:pos x="connsiteX4-89" y="connsiteY4-90"/>
                  </a:cxn>
                </a:cxnLst>
                <a:rect l="l" t="t" r="r" b="b"/>
                <a:pathLst>
                  <a:path w="513962" h="482779">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grpFill/>
              <a:ln w="25400" cap="rnd">
                <a:solidFill>
                  <a:srgbClr val="70AD47"/>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1400" noProof="1">
                  <a:solidFill>
                    <a:schemeClr val="tx1">
                      <a:lumMod val="65000"/>
                      <a:lumOff val="35000"/>
                    </a:schemeClr>
                  </a:solidFill>
                  <a:latin typeface="微軟正黑體" panose="020B0604030504040204" pitchFamily="34" charset="-120"/>
                  <a:ea typeface="微軟正黑體" panose="020B0604030504040204" pitchFamily="34" charset="-120"/>
                </a:endParaRPr>
              </a:p>
            </p:txBody>
          </p:sp>
        </p:grpSp>
        <p:sp>
          <p:nvSpPr>
            <p:cNvPr id="118" name="文本框 117"/>
            <p:cNvSpPr txBox="1"/>
            <p:nvPr/>
          </p:nvSpPr>
          <p:spPr>
            <a:xfrm>
              <a:off x="6917029" y="5770766"/>
              <a:ext cx="1415772" cy="461665"/>
            </a:xfrm>
            <a:prstGeom prst="rect">
              <a:avLst/>
            </a:prstGeom>
            <a:noFill/>
          </p:spPr>
          <p:txBody>
            <a:bodyPr wrap="none" rtlCol="0">
              <a:spAutoFit/>
            </a:bodyPr>
            <a:lstStyle/>
            <a:p>
              <a:pPr algn="ctr"/>
              <a:r>
                <a:rPr lang="zh-CN" altLang="en-US" sz="2400" b="1" dirty="0" smtClean="0">
                  <a:solidFill>
                    <a:srgbClr val="70AD47"/>
                  </a:solidFill>
                  <a:latin typeface="微軟正黑體" panose="020B0604030504040204" pitchFamily="34" charset="-120"/>
                  <a:ea typeface="微軟正黑體" panose="020B0604030504040204" pitchFamily="34" charset="-120"/>
                  <a:cs typeface="Arial" panose="020B0604020202020204" pitchFamily="34" charset="0"/>
                </a:rPr>
                <a:t>添加标题</a:t>
              </a:r>
              <a:endParaRPr lang="zh-CN" altLang="en-US" sz="2400" b="1" dirty="0">
                <a:solidFill>
                  <a:srgbClr val="70AD47"/>
                </a:solidFill>
                <a:latin typeface="微軟正黑體" panose="020B0604030504040204" pitchFamily="34" charset="-120"/>
                <a:ea typeface="微軟正黑體" panose="020B0604030504040204" pitchFamily="34" charset="-120"/>
                <a:cs typeface="Arial" panose="020B0604020202020204" pitchFamily="34" charset="0"/>
              </a:endParaRPr>
            </a:p>
          </p:txBody>
        </p:sp>
      </p:grpSp>
      <p:sp>
        <p:nvSpPr>
          <p:cNvPr id="121" name="文本框 120"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655351" y="2270993"/>
            <a:ext cx="2698175" cy="1446550"/>
          </a:xfrm>
          <a:prstGeom prst="rect">
            <a:avLst/>
          </a:prstGeom>
          <a:noFill/>
          <a:effectLst/>
        </p:spPr>
        <p:txBody>
          <a:bodyPr wrap="none" rtlCol="0">
            <a:spAutoFit/>
          </a:bodyPr>
          <a:lstStyle/>
          <a:p>
            <a:r>
              <a:rPr lang="zh-CN" altLang="en-US" sz="2400" dirty="0">
                <a:solidFill>
                  <a:srgbClr val="F7B6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7B63E"/>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22" name="文本框 121"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8910425" y="2270993"/>
            <a:ext cx="2698175" cy="1446550"/>
          </a:xfrm>
          <a:prstGeom prst="rect">
            <a:avLst/>
          </a:prstGeom>
          <a:noFill/>
          <a:effectLst/>
        </p:spPr>
        <p:txBody>
          <a:bodyPr wrap="none" rtlCol="0">
            <a:spAutoFit/>
          </a:bodyPr>
          <a:lstStyle/>
          <a:p>
            <a:r>
              <a:rPr lang="zh-CN" altLang="en-US" sz="2400" dirty="0">
                <a:solidFill>
                  <a:srgbClr val="FF3E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F3E3E"/>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23" name="文本框 122"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686704" y="5143462"/>
            <a:ext cx="2698175" cy="1446550"/>
          </a:xfrm>
          <a:prstGeom prst="rect">
            <a:avLst/>
          </a:prstGeom>
          <a:noFill/>
          <a:effectLst/>
        </p:spPr>
        <p:txBody>
          <a:bodyPr wrap="none" rtlCol="0">
            <a:spAutoFit/>
          </a:bodyPr>
          <a:lstStyle/>
          <a:p>
            <a:r>
              <a:rPr lang="zh-CN" altLang="en-US" sz="2400" dirty="0">
                <a:solidFill>
                  <a:srgbClr val="76AADB"/>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6AADB"/>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24" name="文本框 123" descr="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
          <p:cNvSpPr txBox="1"/>
          <p:nvPr/>
        </p:nvSpPr>
        <p:spPr>
          <a:xfrm>
            <a:off x="8914908" y="5069703"/>
            <a:ext cx="2698175" cy="1446550"/>
          </a:xfrm>
          <a:prstGeom prst="rect">
            <a:avLst/>
          </a:prstGeom>
          <a:noFill/>
          <a:effectLst/>
        </p:spPr>
        <p:txBody>
          <a:bodyPr wrap="none" rtlCol="0">
            <a:spAutoFit/>
          </a:bodyPr>
          <a:lstStyle/>
          <a:p>
            <a:r>
              <a:rPr lang="zh-CN" altLang="en-US" sz="2400" dirty="0">
                <a:solidFill>
                  <a:srgbClr val="70AD47"/>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0AD47"/>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endParaRPr lang="en-US" altLang="zh-CN" sz="36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76" name="文本框 76"/>
          <p:cNvSpPr txBox="1"/>
          <p:nvPr/>
        </p:nvSpPr>
        <p:spPr>
          <a:xfrm>
            <a:off x="1659242" y="122261"/>
            <a:ext cx="1422184" cy="830997"/>
          </a:xfrm>
          <a:prstGeom prst="rect">
            <a:avLst/>
          </a:prstGeom>
          <a:noFill/>
          <a:effectLst/>
        </p:spPr>
        <p:txBody>
          <a:bodyPr wrap="none" rtlCol="0">
            <a:spAutoFit/>
          </a:bodyPr>
          <a:lstStyle/>
          <a:p>
            <a:r>
              <a:rPr lang="zh-TW"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子題</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23291338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Group 4"/>
          <p:cNvGrpSpPr>
            <a:grpSpLocks noChangeAspect="1"/>
          </p:cNvGrpSpPr>
          <p:nvPr/>
        </p:nvGrpSpPr>
        <p:grpSpPr bwMode="auto">
          <a:xfrm>
            <a:off x="4431712" y="3975007"/>
            <a:ext cx="1311381" cy="1418197"/>
            <a:chOff x="3173" y="1433"/>
            <a:chExt cx="1596" cy="1726"/>
          </a:xfrm>
          <a:solidFill>
            <a:srgbClr val="70AD47"/>
          </a:solidFill>
        </p:grpSpPr>
        <p:sp>
          <p:nvSpPr>
            <p:cNvPr id="32" name="Freeform 5"/>
            <p:cNvSpPr>
              <a:spLocks noEditPoints="1"/>
            </p:cNvSpPr>
            <p:nvPr/>
          </p:nvSpPr>
          <p:spPr bwMode="auto">
            <a:xfrm>
              <a:off x="3479" y="1728"/>
              <a:ext cx="995" cy="994"/>
            </a:xfrm>
            <a:custGeom>
              <a:avLst/>
              <a:gdLst>
                <a:gd name="T0" fmla="*/ 149 w 182"/>
                <a:gd name="T1" fmla="*/ 161 h 182"/>
                <a:gd name="T2" fmla="*/ 150 w 182"/>
                <a:gd name="T3" fmla="*/ 160 h 182"/>
                <a:gd name="T4" fmla="*/ 159 w 182"/>
                <a:gd name="T5" fmla="*/ 152 h 182"/>
                <a:gd name="T6" fmla="*/ 160 w 182"/>
                <a:gd name="T7" fmla="*/ 150 h 182"/>
                <a:gd name="T8" fmla="*/ 182 w 182"/>
                <a:gd name="T9" fmla="*/ 94 h 182"/>
                <a:gd name="T10" fmla="*/ 88 w 182"/>
                <a:gd name="T11" fmla="*/ 0 h 182"/>
                <a:gd name="T12" fmla="*/ 0 w 182"/>
                <a:gd name="T13" fmla="*/ 88 h 182"/>
                <a:gd name="T14" fmla="*/ 94 w 182"/>
                <a:gd name="T15" fmla="*/ 182 h 182"/>
                <a:gd name="T16" fmla="*/ 7 w 182"/>
                <a:gd name="T17" fmla="*/ 91 h 182"/>
                <a:gd name="T18" fmla="*/ 29 w 182"/>
                <a:gd name="T19" fmla="*/ 58 h 182"/>
                <a:gd name="T20" fmla="*/ 143 w 182"/>
                <a:gd name="T21" fmla="*/ 58 h 182"/>
                <a:gd name="T22" fmla="*/ 172 w 182"/>
                <a:gd name="T23" fmla="*/ 114 h 182"/>
                <a:gd name="T24" fmla="*/ 150 w 182"/>
                <a:gd name="T25" fmla="*/ 151 h 182"/>
                <a:gd name="T26" fmla="*/ 34 w 182"/>
                <a:gd name="T27" fmla="*/ 148 h 182"/>
                <a:gd name="T28" fmla="*/ 11 w 182"/>
                <a:gd name="T29" fmla="*/ 66 h 182"/>
                <a:gd name="T30" fmla="*/ 35 w 182"/>
                <a:gd name="T31" fmla="*/ 28 h 182"/>
                <a:gd name="T32" fmla="*/ 19 w 182"/>
                <a:gd name="T33" fmla="*/ 59 h 182"/>
                <a:gd name="T34" fmla="*/ 10 w 182"/>
                <a:gd name="T35" fmla="*/ 67 h 182"/>
                <a:gd name="T36" fmla="*/ 38 w 182"/>
                <a:gd name="T37" fmla="*/ 41 h 182"/>
                <a:gd name="T38" fmla="*/ 27 w 182"/>
                <a:gd name="T39" fmla="*/ 51 h 182"/>
                <a:gd name="T40" fmla="*/ 59 w 182"/>
                <a:gd name="T41" fmla="*/ 13 h 182"/>
                <a:gd name="T42" fmla="*/ 51 w 182"/>
                <a:gd name="T43" fmla="*/ 33 h 182"/>
                <a:gd name="T44" fmla="*/ 45 w 182"/>
                <a:gd name="T45" fmla="*/ 37 h 182"/>
                <a:gd name="T46" fmla="*/ 70 w 182"/>
                <a:gd name="T47" fmla="*/ 9 h 182"/>
                <a:gd name="T48" fmla="*/ 64 w 182"/>
                <a:gd name="T49" fmla="*/ 30 h 182"/>
                <a:gd name="T50" fmla="*/ 75 w 182"/>
                <a:gd name="T51" fmla="*/ 8 h 182"/>
                <a:gd name="T52" fmla="*/ 88 w 182"/>
                <a:gd name="T53" fmla="*/ 7 h 182"/>
                <a:gd name="T54" fmla="*/ 79 w 182"/>
                <a:gd name="T55" fmla="*/ 27 h 182"/>
                <a:gd name="T56" fmla="*/ 85 w 182"/>
                <a:gd name="T57" fmla="*/ 7 h 182"/>
                <a:gd name="T58" fmla="*/ 104 w 182"/>
                <a:gd name="T59" fmla="*/ 9 h 182"/>
                <a:gd name="T60" fmla="*/ 90 w 182"/>
                <a:gd name="T61" fmla="*/ 27 h 182"/>
                <a:gd name="T62" fmla="*/ 85 w 182"/>
                <a:gd name="T63" fmla="*/ 27 h 182"/>
                <a:gd name="T64" fmla="*/ 98 w 182"/>
                <a:gd name="T65" fmla="*/ 8 h 182"/>
                <a:gd name="T66" fmla="*/ 116 w 182"/>
                <a:gd name="T67" fmla="*/ 13 h 182"/>
                <a:gd name="T68" fmla="*/ 94 w 182"/>
                <a:gd name="T69" fmla="*/ 27 h 182"/>
                <a:gd name="T70" fmla="*/ 108 w 182"/>
                <a:gd name="T71" fmla="*/ 10 h 182"/>
                <a:gd name="T72" fmla="*/ 124 w 182"/>
                <a:gd name="T73" fmla="*/ 16 h 182"/>
                <a:gd name="T74" fmla="*/ 106 w 182"/>
                <a:gd name="T75" fmla="*/ 30 h 182"/>
                <a:gd name="T76" fmla="*/ 124 w 182"/>
                <a:gd name="T77" fmla="*/ 16 h 182"/>
                <a:gd name="T78" fmla="*/ 132 w 182"/>
                <a:gd name="T79" fmla="*/ 41 h 182"/>
                <a:gd name="T80" fmla="*/ 137 w 182"/>
                <a:gd name="T81" fmla="*/ 24 h 182"/>
                <a:gd name="T82" fmla="*/ 148 w 182"/>
                <a:gd name="T83" fmla="*/ 34 h 182"/>
                <a:gd name="T84" fmla="*/ 141 w 182"/>
                <a:gd name="T85" fmla="*/ 47 h 182"/>
                <a:gd name="T86" fmla="*/ 147 w 182"/>
                <a:gd name="T87" fmla="*/ 32 h 182"/>
                <a:gd name="T88" fmla="*/ 158 w 182"/>
                <a:gd name="T89" fmla="*/ 45 h 182"/>
                <a:gd name="T90" fmla="*/ 143 w 182"/>
                <a:gd name="T91" fmla="*/ 49 h 182"/>
                <a:gd name="T92" fmla="*/ 158 w 182"/>
                <a:gd name="T93" fmla="*/ 45 h 182"/>
                <a:gd name="T94" fmla="*/ 152 w 182"/>
                <a:gd name="T95" fmla="*/ 57 h 182"/>
                <a:gd name="T96" fmla="*/ 160 w 182"/>
                <a:gd name="T97" fmla="*/ 47 h 182"/>
                <a:gd name="T98" fmla="*/ 166 w 182"/>
                <a:gd name="T99" fmla="*/ 59 h 182"/>
                <a:gd name="T100" fmla="*/ 155 w 182"/>
                <a:gd name="T101" fmla="*/ 60 h 182"/>
                <a:gd name="T102" fmla="*/ 166 w 182"/>
                <a:gd name="T103" fmla="*/ 59 h 182"/>
                <a:gd name="T104" fmla="*/ 167 w 182"/>
                <a:gd name="T105" fmla="*/ 78 h 182"/>
                <a:gd name="T106" fmla="*/ 171 w 182"/>
                <a:gd name="T107" fmla="*/ 69 h 182"/>
                <a:gd name="T108" fmla="*/ 169 w 182"/>
                <a:gd name="T109" fmla="*/ 66 h 182"/>
                <a:gd name="T110" fmla="*/ 161 w 182"/>
                <a:gd name="T111" fmla="*/ 68 h 182"/>
                <a:gd name="T112" fmla="*/ 169 w 182"/>
                <a:gd name="T113" fmla="*/ 66 h 182"/>
                <a:gd name="T114" fmla="*/ 113 w 182"/>
                <a:gd name="T115" fmla="*/ 32 h 182"/>
                <a:gd name="T116" fmla="*/ 128 w 182"/>
                <a:gd name="T117" fmla="*/ 18 h 182"/>
                <a:gd name="T118" fmla="*/ 120 w 182"/>
                <a:gd name="T119" fmla="*/ 35 h 182"/>
                <a:gd name="T120" fmla="*/ 169 w 182"/>
                <a:gd name="T121" fmla="*/ 81 h 182"/>
                <a:gd name="T122" fmla="*/ 175 w 182"/>
                <a:gd name="T123" fmla="*/ 9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 h="182">
                  <a:moveTo>
                    <a:pt x="94" y="182"/>
                  </a:moveTo>
                  <a:cubicBezTo>
                    <a:pt x="113" y="182"/>
                    <a:pt x="132" y="175"/>
                    <a:pt x="149" y="161"/>
                  </a:cubicBezTo>
                  <a:cubicBezTo>
                    <a:pt x="150" y="160"/>
                    <a:pt x="150" y="160"/>
                    <a:pt x="150" y="160"/>
                  </a:cubicBezTo>
                  <a:cubicBezTo>
                    <a:pt x="150" y="160"/>
                    <a:pt x="150" y="160"/>
                    <a:pt x="150" y="160"/>
                  </a:cubicBezTo>
                  <a:cubicBezTo>
                    <a:pt x="151" y="159"/>
                    <a:pt x="152" y="158"/>
                    <a:pt x="155" y="155"/>
                  </a:cubicBezTo>
                  <a:cubicBezTo>
                    <a:pt x="157" y="153"/>
                    <a:pt x="158" y="152"/>
                    <a:pt x="159" y="152"/>
                  </a:cubicBezTo>
                  <a:cubicBezTo>
                    <a:pt x="159" y="151"/>
                    <a:pt x="159" y="151"/>
                    <a:pt x="159" y="151"/>
                  </a:cubicBezTo>
                  <a:cubicBezTo>
                    <a:pt x="160" y="150"/>
                    <a:pt x="160" y="150"/>
                    <a:pt x="160" y="150"/>
                  </a:cubicBezTo>
                  <a:cubicBezTo>
                    <a:pt x="160" y="150"/>
                    <a:pt x="160" y="150"/>
                    <a:pt x="160" y="149"/>
                  </a:cubicBezTo>
                  <a:cubicBezTo>
                    <a:pt x="175" y="132"/>
                    <a:pt x="182" y="113"/>
                    <a:pt x="182" y="94"/>
                  </a:cubicBezTo>
                  <a:cubicBezTo>
                    <a:pt x="182" y="70"/>
                    <a:pt x="170" y="46"/>
                    <a:pt x="153" y="29"/>
                  </a:cubicBezTo>
                  <a:cubicBezTo>
                    <a:pt x="136" y="12"/>
                    <a:pt x="112" y="0"/>
                    <a:pt x="88" y="0"/>
                  </a:cubicBezTo>
                  <a:cubicBezTo>
                    <a:pt x="67" y="0"/>
                    <a:pt x="46" y="8"/>
                    <a:pt x="27" y="27"/>
                  </a:cubicBezTo>
                  <a:cubicBezTo>
                    <a:pt x="8" y="46"/>
                    <a:pt x="0" y="67"/>
                    <a:pt x="0" y="88"/>
                  </a:cubicBezTo>
                  <a:cubicBezTo>
                    <a:pt x="0" y="112"/>
                    <a:pt x="12" y="136"/>
                    <a:pt x="29" y="153"/>
                  </a:cubicBezTo>
                  <a:cubicBezTo>
                    <a:pt x="46" y="171"/>
                    <a:pt x="70" y="182"/>
                    <a:pt x="94" y="182"/>
                  </a:cubicBezTo>
                  <a:close/>
                  <a:moveTo>
                    <a:pt x="34" y="148"/>
                  </a:moveTo>
                  <a:cubicBezTo>
                    <a:pt x="18" y="133"/>
                    <a:pt x="8" y="112"/>
                    <a:pt x="7" y="91"/>
                  </a:cubicBezTo>
                  <a:cubicBezTo>
                    <a:pt x="8" y="91"/>
                    <a:pt x="8" y="90"/>
                    <a:pt x="9" y="89"/>
                  </a:cubicBezTo>
                  <a:cubicBezTo>
                    <a:pt x="13" y="79"/>
                    <a:pt x="19" y="68"/>
                    <a:pt x="29" y="58"/>
                  </a:cubicBezTo>
                  <a:cubicBezTo>
                    <a:pt x="47" y="41"/>
                    <a:pt x="66" y="33"/>
                    <a:pt x="85" y="33"/>
                  </a:cubicBezTo>
                  <a:cubicBezTo>
                    <a:pt x="106" y="33"/>
                    <a:pt x="127" y="43"/>
                    <a:pt x="143" y="58"/>
                  </a:cubicBezTo>
                  <a:cubicBezTo>
                    <a:pt x="159" y="72"/>
                    <a:pt x="170" y="93"/>
                    <a:pt x="172" y="114"/>
                  </a:cubicBezTo>
                  <a:cubicBezTo>
                    <a:pt x="172" y="114"/>
                    <a:pt x="172" y="114"/>
                    <a:pt x="172" y="114"/>
                  </a:cubicBezTo>
                  <a:cubicBezTo>
                    <a:pt x="169" y="127"/>
                    <a:pt x="162" y="139"/>
                    <a:pt x="151" y="150"/>
                  </a:cubicBezTo>
                  <a:cubicBezTo>
                    <a:pt x="150" y="150"/>
                    <a:pt x="150" y="150"/>
                    <a:pt x="150" y="151"/>
                  </a:cubicBezTo>
                  <a:cubicBezTo>
                    <a:pt x="132" y="168"/>
                    <a:pt x="113" y="175"/>
                    <a:pt x="94" y="175"/>
                  </a:cubicBezTo>
                  <a:cubicBezTo>
                    <a:pt x="72" y="175"/>
                    <a:pt x="50" y="165"/>
                    <a:pt x="34" y="148"/>
                  </a:cubicBezTo>
                  <a:close/>
                  <a:moveTo>
                    <a:pt x="10" y="67"/>
                  </a:moveTo>
                  <a:cubicBezTo>
                    <a:pt x="10" y="66"/>
                    <a:pt x="11" y="66"/>
                    <a:pt x="11" y="66"/>
                  </a:cubicBezTo>
                  <a:cubicBezTo>
                    <a:pt x="17" y="57"/>
                    <a:pt x="23" y="47"/>
                    <a:pt x="29" y="38"/>
                  </a:cubicBezTo>
                  <a:cubicBezTo>
                    <a:pt x="31" y="35"/>
                    <a:pt x="33" y="32"/>
                    <a:pt x="35" y="28"/>
                  </a:cubicBezTo>
                  <a:cubicBezTo>
                    <a:pt x="37" y="27"/>
                    <a:pt x="38" y="26"/>
                    <a:pt x="39" y="25"/>
                  </a:cubicBezTo>
                  <a:cubicBezTo>
                    <a:pt x="32" y="36"/>
                    <a:pt x="25" y="47"/>
                    <a:pt x="19" y="59"/>
                  </a:cubicBezTo>
                  <a:cubicBezTo>
                    <a:pt x="15" y="64"/>
                    <a:pt x="11" y="69"/>
                    <a:pt x="8" y="74"/>
                  </a:cubicBezTo>
                  <a:cubicBezTo>
                    <a:pt x="9" y="72"/>
                    <a:pt x="9" y="69"/>
                    <a:pt x="10" y="67"/>
                  </a:cubicBezTo>
                  <a:close/>
                  <a:moveTo>
                    <a:pt x="59" y="13"/>
                  </a:moveTo>
                  <a:cubicBezTo>
                    <a:pt x="52" y="22"/>
                    <a:pt x="45" y="32"/>
                    <a:pt x="38" y="41"/>
                  </a:cubicBezTo>
                  <a:cubicBezTo>
                    <a:pt x="38" y="42"/>
                    <a:pt x="38" y="42"/>
                    <a:pt x="38" y="42"/>
                  </a:cubicBezTo>
                  <a:cubicBezTo>
                    <a:pt x="34" y="44"/>
                    <a:pt x="31" y="47"/>
                    <a:pt x="27" y="51"/>
                  </a:cubicBezTo>
                  <a:cubicBezTo>
                    <a:pt x="33" y="40"/>
                    <a:pt x="40" y="29"/>
                    <a:pt x="48" y="19"/>
                  </a:cubicBezTo>
                  <a:cubicBezTo>
                    <a:pt x="51" y="17"/>
                    <a:pt x="55" y="15"/>
                    <a:pt x="59" y="13"/>
                  </a:cubicBezTo>
                  <a:close/>
                  <a:moveTo>
                    <a:pt x="70" y="9"/>
                  </a:moveTo>
                  <a:cubicBezTo>
                    <a:pt x="64" y="17"/>
                    <a:pt x="58" y="25"/>
                    <a:pt x="51" y="33"/>
                  </a:cubicBezTo>
                  <a:cubicBezTo>
                    <a:pt x="51" y="34"/>
                    <a:pt x="51" y="34"/>
                    <a:pt x="51" y="34"/>
                  </a:cubicBezTo>
                  <a:cubicBezTo>
                    <a:pt x="49" y="35"/>
                    <a:pt x="47" y="36"/>
                    <a:pt x="45" y="37"/>
                  </a:cubicBezTo>
                  <a:cubicBezTo>
                    <a:pt x="52" y="29"/>
                    <a:pt x="58" y="20"/>
                    <a:pt x="65" y="11"/>
                  </a:cubicBezTo>
                  <a:cubicBezTo>
                    <a:pt x="66" y="10"/>
                    <a:pt x="68" y="10"/>
                    <a:pt x="70" y="9"/>
                  </a:cubicBezTo>
                  <a:close/>
                  <a:moveTo>
                    <a:pt x="81" y="7"/>
                  </a:moveTo>
                  <a:cubicBezTo>
                    <a:pt x="75" y="15"/>
                    <a:pt x="69" y="22"/>
                    <a:pt x="64" y="30"/>
                  </a:cubicBezTo>
                  <a:cubicBezTo>
                    <a:pt x="62" y="30"/>
                    <a:pt x="59" y="31"/>
                    <a:pt x="57" y="32"/>
                  </a:cubicBezTo>
                  <a:cubicBezTo>
                    <a:pt x="63" y="24"/>
                    <a:pt x="69" y="16"/>
                    <a:pt x="75" y="8"/>
                  </a:cubicBezTo>
                  <a:cubicBezTo>
                    <a:pt x="77" y="8"/>
                    <a:pt x="79" y="8"/>
                    <a:pt x="81" y="7"/>
                  </a:cubicBezTo>
                  <a:close/>
                  <a:moveTo>
                    <a:pt x="88" y="7"/>
                  </a:moveTo>
                  <a:cubicBezTo>
                    <a:pt x="90" y="7"/>
                    <a:pt x="92" y="7"/>
                    <a:pt x="94" y="7"/>
                  </a:cubicBezTo>
                  <a:cubicBezTo>
                    <a:pt x="88" y="14"/>
                    <a:pt x="84" y="20"/>
                    <a:pt x="79" y="27"/>
                  </a:cubicBezTo>
                  <a:cubicBezTo>
                    <a:pt x="76" y="27"/>
                    <a:pt x="73" y="28"/>
                    <a:pt x="69" y="28"/>
                  </a:cubicBezTo>
                  <a:cubicBezTo>
                    <a:pt x="74" y="21"/>
                    <a:pt x="80" y="14"/>
                    <a:pt x="85" y="7"/>
                  </a:cubicBezTo>
                  <a:cubicBezTo>
                    <a:pt x="86" y="7"/>
                    <a:pt x="87" y="7"/>
                    <a:pt x="88" y="7"/>
                  </a:cubicBezTo>
                  <a:close/>
                  <a:moveTo>
                    <a:pt x="104" y="9"/>
                  </a:moveTo>
                  <a:cubicBezTo>
                    <a:pt x="103" y="10"/>
                    <a:pt x="102" y="12"/>
                    <a:pt x="100" y="13"/>
                  </a:cubicBezTo>
                  <a:cubicBezTo>
                    <a:pt x="97" y="17"/>
                    <a:pt x="93" y="21"/>
                    <a:pt x="90" y="27"/>
                  </a:cubicBezTo>
                  <a:cubicBezTo>
                    <a:pt x="90" y="27"/>
                    <a:pt x="90" y="27"/>
                    <a:pt x="90" y="27"/>
                  </a:cubicBezTo>
                  <a:cubicBezTo>
                    <a:pt x="89" y="27"/>
                    <a:pt x="87" y="27"/>
                    <a:pt x="85" y="27"/>
                  </a:cubicBezTo>
                  <a:cubicBezTo>
                    <a:pt x="84" y="27"/>
                    <a:pt x="84" y="27"/>
                    <a:pt x="83" y="27"/>
                  </a:cubicBezTo>
                  <a:cubicBezTo>
                    <a:pt x="88" y="20"/>
                    <a:pt x="93" y="14"/>
                    <a:pt x="98" y="8"/>
                  </a:cubicBezTo>
                  <a:cubicBezTo>
                    <a:pt x="100" y="8"/>
                    <a:pt x="102" y="8"/>
                    <a:pt x="104" y="9"/>
                  </a:cubicBezTo>
                  <a:close/>
                  <a:moveTo>
                    <a:pt x="116" y="13"/>
                  </a:moveTo>
                  <a:cubicBezTo>
                    <a:pt x="111" y="18"/>
                    <a:pt x="107" y="23"/>
                    <a:pt x="102" y="29"/>
                  </a:cubicBezTo>
                  <a:cubicBezTo>
                    <a:pt x="100" y="28"/>
                    <a:pt x="97" y="28"/>
                    <a:pt x="94" y="27"/>
                  </a:cubicBezTo>
                  <a:cubicBezTo>
                    <a:pt x="96" y="23"/>
                    <a:pt x="99" y="19"/>
                    <a:pt x="103" y="15"/>
                  </a:cubicBezTo>
                  <a:cubicBezTo>
                    <a:pt x="105" y="14"/>
                    <a:pt x="106" y="12"/>
                    <a:pt x="108" y="10"/>
                  </a:cubicBezTo>
                  <a:cubicBezTo>
                    <a:pt x="111" y="11"/>
                    <a:pt x="113" y="12"/>
                    <a:pt x="116" y="13"/>
                  </a:cubicBezTo>
                  <a:close/>
                  <a:moveTo>
                    <a:pt x="124" y="16"/>
                  </a:moveTo>
                  <a:cubicBezTo>
                    <a:pt x="119" y="21"/>
                    <a:pt x="115" y="26"/>
                    <a:pt x="110" y="31"/>
                  </a:cubicBezTo>
                  <a:cubicBezTo>
                    <a:pt x="109" y="30"/>
                    <a:pt x="107" y="30"/>
                    <a:pt x="106" y="30"/>
                  </a:cubicBezTo>
                  <a:cubicBezTo>
                    <a:pt x="110" y="24"/>
                    <a:pt x="115" y="19"/>
                    <a:pt x="120" y="14"/>
                  </a:cubicBezTo>
                  <a:cubicBezTo>
                    <a:pt x="121" y="15"/>
                    <a:pt x="123" y="16"/>
                    <a:pt x="124" y="16"/>
                  </a:cubicBezTo>
                  <a:close/>
                  <a:moveTo>
                    <a:pt x="144" y="30"/>
                  </a:moveTo>
                  <a:cubicBezTo>
                    <a:pt x="140" y="33"/>
                    <a:pt x="136" y="37"/>
                    <a:pt x="132" y="41"/>
                  </a:cubicBezTo>
                  <a:cubicBezTo>
                    <a:pt x="129" y="39"/>
                    <a:pt x="127" y="38"/>
                    <a:pt x="124" y="36"/>
                  </a:cubicBezTo>
                  <a:cubicBezTo>
                    <a:pt x="128" y="32"/>
                    <a:pt x="133" y="28"/>
                    <a:pt x="137" y="24"/>
                  </a:cubicBezTo>
                  <a:cubicBezTo>
                    <a:pt x="140" y="26"/>
                    <a:pt x="142" y="28"/>
                    <a:pt x="144" y="30"/>
                  </a:cubicBezTo>
                  <a:close/>
                  <a:moveTo>
                    <a:pt x="148" y="34"/>
                  </a:moveTo>
                  <a:cubicBezTo>
                    <a:pt x="150" y="35"/>
                    <a:pt x="151" y="36"/>
                    <a:pt x="152" y="38"/>
                  </a:cubicBezTo>
                  <a:cubicBezTo>
                    <a:pt x="148" y="41"/>
                    <a:pt x="144" y="44"/>
                    <a:pt x="141" y="47"/>
                  </a:cubicBezTo>
                  <a:cubicBezTo>
                    <a:pt x="139" y="45"/>
                    <a:pt x="137" y="44"/>
                    <a:pt x="135" y="43"/>
                  </a:cubicBezTo>
                  <a:cubicBezTo>
                    <a:pt x="139" y="39"/>
                    <a:pt x="143" y="35"/>
                    <a:pt x="147" y="32"/>
                  </a:cubicBezTo>
                  <a:cubicBezTo>
                    <a:pt x="147" y="33"/>
                    <a:pt x="148" y="33"/>
                    <a:pt x="148" y="34"/>
                  </a:cubicBezTo>
                  <a:close/>
                  <a:moveTo>
                    <a:pt x="158" y="45"/>
                  </a:moveTo>
                  <a:cubicBezTo>
                    <a:pt x="154" y="47"/>
                    <a:pt x="151" y="50"/>
                    <a:pt x="148" y="53"/>
                  </a:cubicBezTo>
                  <a:cubicBezTo>
                    <a:pt x="146" y="51"/>
                    <a:pt x="145" y="50"/>
                    <a:pt x="143" y="49"/>
                  </a:cubicBezTo>
                  <a:cubicBezTo>
                    <a:pt x="147" y="46"/>
                    <a:pt x="151" y="43"/>
                    <a:pt x="154" y="40"/>
                  </a:cubicBezTo>
                  <a:cubicBezTo>
                    <a:pt x="155" y="42"/>
                    <a:pt x="156" y="43"/>
                    <a:pt x="158" y="45"/>
                  </a:cubicBezTo>
                  <a:close/>
                  <a:moveTo>
                    <a:pt x="161" y="50"/>
                  </a:moveTo>
                  <a:cubicBezTo>
                    <a:pt x="158" y="52"/>
                    <a:pt x="155" y="55"/>
                    <a:pt x="152" y="57"/>
                  </a:cubicBezTo>
                  <a:cubicBezTo>
                    <a:pt x="152" y="57"/>
                    <a:pt x="151" y="56"/>
                    <a:pt x="150" y="55"/>
                  </a:cubicBezTo>
                  <a:cubicBezTo>
                    <a:pt x="153" y="52"/>
                    <a:pt x="156" y="50"/>
                    <a:pt x="160" y="47"/>
                  </a:cubicBezTo>
                  <a:cubicBezTo>
                    <a:pt x="160" y="48"/>
                    <a:pt x="161" y="49"/>
                    <a:pt x="161" y="50"/>
                  </a:cubicBezTo>
                  <a:close/>
                  <a:moveTo>
                    <a:pt x="166" y="59"/>
                  </a:moveTo>
                  <a:cubicBezTo>
                    <a:pt x="164" y="61"/>
                    <a:pt x="161" y="63"/>
                    <a:pt x="159" y="65"/>
                  </a:cubicBezTo>
                  <a:cubicBezTo>
                    <a:pt x="158" y="63"/>
                    <a:pt x="156" y="62"/>
                    <a:pt x="155" y="60"/>
                  </a:cubicBezTo>
                  <a:cubicBezTo>
                    <a:pt x="157" y="57"/>
                    <a:pt x="160" y="55"/>
                    <a:pt x="163" y="53"/>
                  </a:cubicBezTo>
                  <a:cubicBezTo>
                    <a:pt x="164" y="55"/>
                    <a:pt x="165" y="57"/>
                    <a:pt x="166" y="59"/>
                  </a:cubicBezTo>
                  <a:close/>
                  <a:moveTo>
                    <a:pt x="172" y="74"/>
                  </a:moveTo>
                  <a:cubicBezTo>
                    <a:pt x="170" y="75"/>
                    <a:pt x="169" y="77"/>
                    <a:pt x="167" y="78"/>
                  </a:cubicBezTo>
                  <a:cubicBezTo>
                    <a:pt x="167" y="76"/>
                    <a:pt x="166" y="75"/>
                    <a:pt x="165" y="74"/>
                  </a:cubicBezTo>
                  <a:cubicBezTo>
                    <a:pt x="167" y="72"/>
                    <a:pt x="169" y="71"/>
                    <a:pt x="171" y="69"/>
                  </a:cubicBezTo>
                  <a:cubicBezTo>
                    <a:pt x="171" y="71"/>
                    <a:pt x="172" y="72"/>
                    <a:pt x="172" y="74"/>
                  </a:cubicBezTo>
                  <a:close/>
                  <a:moveTo>
                    <a:pt x="169" y="66"/>
                  </a:moveTo>
                  <a:cubicBezTo>
                    <a:pt x="167" y="68"/>
                    <a:pt x="165" y="69"/>
                    <a:pt x="163" y="71"/>
                  </a:cubicBezTo>
                  <a:cubicBezTo>
                    <a:pt x="163" y="70"/>
                    <a:pt x="162" y="69"/>
                    <a:pt x="161" y="68"/>
                  </a:cubicBezTo>
                  <a:cubicBezTo>
                    <a:pt x="163" y="66"/>
                    <a:pt x="166" y="64"/>
                    <a:pt x="168" y="62"/>
                  </a:cubicBezTo>
                  <a:cubicBezTo>
                    <a:pt x="168" y="63"/>
                    <a:pt x="169" y="64"/>
                    <a:pt x="169" y="66"/>
                  </a:cubicBezTo>
                  <a:close/>
                  <a:moveTo>
                    <a:pt x="120" y="35"/>
                  </a:moveTo>
                  <a:cubicBezTo>
                    <a:pt x="118" y="34"/>
                    <a:pt x="116" y="33"/>
                    <a:pt x="113" y="32"/>
                  </a:cubicBezTo>
                  <a:cubicBezTo>
                    <a:pt x="118" y="28"/>
                    <a:pt x="122" y="23"/>
                    <a:pt x="127" y="19"/>
                  </a:cubicBezTo>
                  <a:cubicBezTo>
                    <a:pt x="127" y="19"/>
                    <a:pt x="127" y="18"/>
                    <a:pt x="128" y="18"/>
                  </a:cubicBezTo>
                  <a:cubicBezTo>
                    <a:pt x="130" y="19"/>
                    <a:pt x="132" y="21"/>
                    <a:pt x="135" y="22"/>
                  </a:cubicBezTo>
                  <a:cubicBezTo>
                    <a:pt x="130" y="26"/>
                    <a:pt x="125" y="31"/>
                    <a:pt x="120" y="35"/>
                  </a:cubicBezTo>
                  <a:close/>
                  <a:moveTo>
                    <a:pt x="175" y="95"/>
                  </a:moveTo>
                  <a:cubicBezTo>
                    <a:pt x="173" y="90"/>
                    <a:pt x="171" y="85"/>
                    <a:pt x="169" y="81"/>
                  </a:cubicBezTo>
                  <a:cubicBezTo>
                    <a:pt x="173" y="77"/>
                    <a:pt x="173" y="77"/>
                    <a:pt x="173" y="77"/>
                  </a:cubicBezTo>
                  <a:cubicBezTo>
                    <a:pt x="174" y="83"/>
                    <a:pt x="175" y="89"/>
                    <a:pt x="175" y="94"/>
                  </a:cubicBezTo>
                  <a:cubicBezTo>
                    <a:pt x="175" y="95"/>
                    <a:pt x="175" y="95"/>
                    <a:pt x="175" y="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3" name="Freeform 6"/>
            <p:cNvSpPr>
              <a:spLocks noEditPoints="1"/>
            </p:cNvSpPr>
            <p:nvPr/>
          </p:nvSpPr>
          <p:spPr bwMode="auto">
            <a:xfrm>
              <a:off x="3173" y="1433"/>
              <a:ext cx="1596" cy="1726"/>
            </a:xfrm>
            <a:custGeom>
              <a:avLst/>
              <a:gdLst>
                <a:gd name="T0" fmla="*/ 292 w 292"/>
                <a:gd name="T1" fmla="*/ 145 h 316"/>
                <a:gd name="T2" fmla="*/ 265 w 292"/>
                <a:gd name="T3" fmla="*/ 87 h 316"/>
                <a:gd name="T4" fmla="*/ 264 w 292"/>
                <a:gd name="T5" fmla="*/ 60 h 316"/>
                <a:gd name="T6" fmla="*/ 232 w 292"/>
                <a:gd name="T7" fmla="*/ 27 h 316"/>
                <a:gd name="T8" fmla="*/ 174 w 292"/>
                <a:gd name="T9" fmla="*/ 5 h 316"/>
                <a:gd name="T10" fmla="*/ 82 w 292"/>
                <a:gd name="T11" fmla="*/ 42 h 316"/>
                <a:gd name="T12" fmla="*/ 27 w 292"/>
                <a:gd name="T13" fmla="*/ 84 h 316"/>
                <a:gd name="T14" fmla="*/ 35 w 292"/>
                <a:gd name="T15" fmla="*/ 99 h 316"/>
                <a:gd name="T16" fmla="*/ 0 w 292"/>
                <a:gd name="T17" fmla="*/ 167 h 316"/>
                <a:gd name="T18" fmla="*/ 28 w 292"/>
                <a:gd name="T19" fmla="*/ 227 h 316"/>
                <a:gd name="T20" fmla="*/ 58 w 292"/>
                <a:gd name="T21" fmla="*/ 288 h 316"/>
                <a:gd name="T22" fmla="*/ 120 w 292"/>
                <a:gd name="T23" fmla="*/ 314 h 316"/>
                <a:gd name="T24" fmla="*/ 224 w 292"/>
                <a:gd name="T25" fmla="*/ 289 h 316"/>
                <a:gd name="T26" fmla="*/ 266 w 292"/>
                <a:gd name="T27" fmla="*/ 226 h 316"/>
                <a:gd name="T28" fmla="*/ 267 w 292"/>
                <a:gd name="T29" fmla="*/ 192 h 316"/>
                <a:gd name="T30" fmla="*/ 267 w 292"/>
                <a:gd name="T31" fmla="*/ 192 h 316"/>
                <a:gd name="T32" fmla="*/ 274 w 292"/>
                <a:gd name="T33" fmla="*/ 191 h 316"/>
                <a:gd name="T34" fmla="*/ 249 w 292"/>
                <a:gd name="T35" fmla="*/ 80 h 316"/>
                <a:gd name="T36" fmla="*/ 35 w 292"/>
                <a:gd name="T37" fmla="*/ 71 h 316"/>
                <a:gd name="T38" fmla="*/ 40 w 292"/>
                <a:gd name="T39" fmla="*/ 75 h 316"/>
                <a:gd name="T40" fmla="*/ 38 w 292"/>
                <a:gd name="T41" fmla="*/ 92 h 316"/>
                <a:gd name="T42" fmla="*/ 51 w 292"/>
                <a:gd name="T43" fmla="*/ 77 h 316"/>
                <a:gd name="T44" fmla="*/ 127 w 292"/>
                <a:gd name="T45" fmla="*/ 29 h 316"/>
                <a:gd name="T46" fmla="*/ 210 w 292"/>
                <a:gd name="T47" fmla="*/ 49 h 316"/>
                <a:gd name="T48" fmla="*/ 257 w 292"/>
                <a:gd name="T49" fmla="*/ 61 h 316"/>
                <a:gd name="T50" fmla="*/ 284 w 292"/>
                <a:gd name="T51" fmla="*/ 125 h 316"/>
                <a:gd name="T52" fmla="*/ 243 w 292"/>
                <a:gd name="T53" fmla="*/ 208 h 316"/>
                <a:gd name="T54" fmla="*/ 170 w 292"/>
                <a:gd name="T55" fmla="*/ 258 h 316"/>
                <a:gd name="T56" fmla="*/ 124 w 292"/>
                <a:gd name="T57" fmla="*/ 258 h 316"/>
                <a:gd name="T58" fmla="*/ 51 w 292"/>
                <a:gd name="T59" fmla="*/ 208 h 316"/>
                <a:gd name="T60" fmla="*/ 31 w 292"/>
                <a:gd name="T61" fmla="*/ 125 h 316"/>
                <a:gd name="T62" fmla="*/ 257 w 292"/>
                <a:gd name="T63" fmla="*/ 252 h 316"/>
                <a:gd name="T64" fmla="*/ 215 w 292"/>
                <a:gd name="T65" fmla="*/ 270 h 316"/>
                <a:gd name="T66" fmla="*/ 174 w 292"/>
                <a:gd name="T67" fmla="*/ 281 h 316"/>
                <a:gd name="T68" fmla="*/ 164 w 292"/>
                <a:gd name="T69" fmla="*/ 308 h 316"/>
                <a:gd name="T70" fmla="*/ 150 w 292"/>
                <a:gd name="T71" fmla="*/ 309 h 316"/>
                <a:gd name="T72" fmla="*/ 174 w 292"/>
                <a:gd name="T73" fmla="*/ 264 h 316"/>
                <a:gd name="T74" fmla="*/ 203 w 292"/>
                <a:gd name="T75" fmla="*/ 253 h 316"/>
                <a:gd name="T76" fmla="*/ 219 w 292"/>
                <a:gd name="T77" fmla="*/ 254 h 316"/>
                <a:gd name="T78" fmla="*/ 208 w 292"/>
                <a:gd name="T79" fmla="*/ 261 h 316"/>
                <a:gd name="T80" fmla="*/ 239 w 292"/>
                <a:gd name="T81" fmla="*/ 257 h 316"/>
                <a:gd name="T82" fmla="*/ 113 w 292"/>
                <a:gd name="T83" fmla="*/ 262 h 316"/>
                <a:gd name="T84" fmla="*/ 97 w 292"/>
                <a:gd name="T85" fmla="*/ 276 h 316"/>
                <a:gd name="T86" fmla="*/ 89 w 292"/>
                <a:gd name="T87" fmla="*/ 272 h 316"/>
                <a:gd name="T88" fmla="*/ 83 w 292"/>
                <a:gd name="T89" fmla="*/ 268 h 316"/>
                <a:gd name="T90" fmla="*/ 127 w 292"/>
                <a:gd name="T91" fmla="*/ 306 h 316"/>
                <a:gd name="T92" fmla="*/ 129 w 292"/>
                <a:gd name="T93" fmla="*/ 309 h 316"/>
                <a:gd name="T94" fmla="*/ 37 w 292"/>
                <a:gd name="T95" fmla="*/ 258 h 316"/>
                <a:gd name="T96" fmla="*/ 7 w 292"/>
                <a:gd name="T97" fmla="*/ 171 h 316"/>
                <a:gd name="T98" fmla="*/ 23 w 292"/>
                <a:gd name="T99" fmla="*/ 171 h 316"/>
                <a:gd name="T100" fmla="*/ 23 w 292"/>
                <a:gd name="T101" fmla="*/ 191 h 316"/>
                <a:gd name="T102" fmla="*/ 33 w 292"/>
                <a:gd name="T103" fmla="*/ 199 h 316"/>
                <a:gd name="T104" fmla="*/ 37 w 292"/>
                <a:gd name="T105" fmla="*/ 197 h 316"/>
                <a:gd name="T106" fmla="*/ 37 w 292"/>
                <a:gd name="T107" fmla="*/ 239 h 316"/>
                <a:gd name="T108" fmla="*/ 34 w 292"/>
                <a:gd name="T109" fmla="*/ 255 h 316"/>
                <a:gd name="T110" fmla="*/ 41 w 292"/>
                <a:gd name="T111" fmla="*/ 263 h 316"/>
                <a:gd name="T112" fmla="*/ 64 w 292"/>
                <a:gd name="T113" fmla="*/ 279 h 316"/>
                <a:gd name="T114" fmla="*/ 109 w 292"/>
                <a:gd name="T115" fmla="*/ 281 h 316"/>
                <a:gd name="T116" fmla="*/ 118 w 292"/>
                <a:gd name="T117" fmla="*/ 283 h 316"/>
                <a:gd name="T118" fmla="*/ 144 w 292"/>
                <a:gd name="T119" fmla="*/ 310 h 316"/>
                <a:gd name="T120" fmla="*/ 252 w 292"/>
                <a:gd name="T121" fmla="*/ 212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316">
                  <a:moveTo>
                    <a:pt x="270" y="198"/>
                  </a:moveTo>
                  <a:cubicBezTo>
                    <a:pt x="271" y="198"/>
                    <a:pt x="273" y="197"/>
                    <a:pt x="276" y="197"/>
                  </a:cubicBezTo>
                  <a:cubicBezTo>
                    <a:pt x="278" y="197"/>
                    <a:pt x="280" y="197"/>
                    <a:pt x="284" y="198"/>
                  </a:cubicBezTo>
                  <a:cubicBezTo>
                    <a:pt x="286" y="198"/>
                    <a:pt x="287" y="197"/>
                    <a:pt x="287" y="195"/>
                  </a:cubicBezTo>
                  <a:cubicBezTo>
                    <a:pt x="289" y="185"/>
                    <a:pt x="289" y="178"/>
                    <a:pt x="290" y="168"/>
                  </a:cubicBezTo>
                  <a:cubicBezTo>
                    <a:pt x="291" y="160"/>
                    <a:pt x="292" y="153"/>
                    <a:pt x="292" y="145"/>
                  </a:cubicBezTo>
                  <a:cubicBezTo>
                    <a:pt x="292" y="137"/>
                    <a:pt x="291" y="129"/>
                    <a:pt x="290" y="121"/>
                  </a:cubicBezTo>
                  <a:cubicBezTo>
                    <a:pt x="290" y="119"/>
                    <a:pt x="288" y="118"/>
                    <a:pt x="287" y="118"/>
                  </a:cubicBezTo>
                  <a:cubicBezTo>
                    <a:pt x="279" y="118"/>
                    <a:pt x="272" y="118"/>
                    <a:pt x="265" y="118"/>
                  </a:cubicBezTo>
                  <a:cubicBezTo>
                    <a:pt x="263" y="110"/>
                    <a:pt x="261" y="102"/>
                    <a:pt x="257" y="94"/>
                  </a:cubicBezTo>
                  <a:cubicBezTo>
                    <a:pt x="259" y="93"/>
                    <a:pt x="260" y="91"/>
                    <a:pt x="262" y="90"/>
                  </a:cubicBezTo>
                  <a:cubicBezTo>
                    <a:pt x="264" y="90"/>
                    <a:pt x="265" y="88"/>
                    <a:pt x="265" y="87"/>
                  </a:cubicBezTo>
                  <a:cubicBezTo>
                    <a:pt x="265" y="84"/>
                    <a:pt x="265" y="81"/>
                    <a:pt x="265" y="79"/>
                  </a:cubicBezTo>
                  <a:cubicBezTo>
                    <a:pt x="265" y="75"/>
                    <a:pt x="265" y="71"/>
                    <a:pt x="265" y="67"/>
                  </a:cubicBezTo>
                  <a:cubicBezTo>
                    <a:pt x="265" y="66"/>
                    <a:pt x="265" y="66"/>
                    <a:pt x="265" y="65"/>
                  </a:cubicBezTo>
                  <a:cubicBezTo>
                    <a:pt x="265" y="64"/>
                    <a:pt x="265" y="64"/>
                    <a:pt x="265" y="64"/>
                  </a:cubicBezTo>
                  <a:cubicBezTo>
                    <a:pt x="266" y="63"/>
                    <a:pt x="265" y="61"/>
                    <a:pt x="264" y="60"/>
                  </a:cubicBezTo>
                  <a:cubicBezTo>
                    <a:pt x="264" y="60"/>
                    <a:pt x="264" y="60"/>
                    <a:pt x="264" y="60"/>
                  </a:cubicBezTo>
                  <a:cubicBezTo>
                    <a:pt x="263" y="59"/>
                    <a:pt x="263" y="58"/>
                    <a:pt x="262" y="57"/>
                  </a:cubicBezTo>
                  <a:cubicBezTo>
                    <a:pt x="261" y="55"/>
                    <a:pt x="259" y="53"/>
                    <a:pt x="257" y="51"/>
                  </a:cubicBezTo>
                  <a:cubicBezTo>
                    <a:pt x="256" y="50"/>
                    <a:pt x="255" y="48"/>
                    <a:pt x="252" y="46"/>
                  </a:cubicBezTo>
                  <a:cubicBezTo>
                    <a:pt x="249" y="42"/>
                    <a:pt x="244" y="38"/>
                    <a:pt x="240" y="34"/>
                  </a:cubicBezTo>
                  <a:cubicBezTo>
                    <a:pt x="238" y="32"/>
                    <a:pt x="236" y="30"/>
                    <a:pt x="235" y="29"/>
                  </a:cubicBezTo>
                  <a:cubicBezTo>
                    <a:pt x="234" y="28"/>
                    <a:pt x="233" y="28"/>
                    <a:pt x="232" y="27"/>
                  </a:cubicBezTo>
                  <a:cubicBezTo>
                    <a:pt x="231" y="27"/>
                    <a:pt x="231" y="27"/>
                    <a:pt x="231" y="27"/>
                  </a:cubicBezTo>
                  <a:cubicBezTo>
                    <a:pt x="231" y="26"/>
                    <a:pt x="230" y="26"/>
                    <a:pt x="229" y="26"/>
                  </a:cubicBezTo>
                  <a:cubicBezTo>
                    <a:pt x="229" y="26"/>
                    <a:pt x="227" y="26"/>
                    <a:pt x="227" y="27"/>
                  </a:cubicBezTo>
                  <a:cubicBezTo>
                    <a:pt x="222" y="32"/>
                    <a:pt x="217" y="37"/>
                    <a:pt x="212" y="42"/>
                  </a:cubicBezTo>
                  <a:cubicBezTo>
                    <a:pt x="200" y="35"/>
                    <a:pt x="187" y="30"/>
                    <a:pt x="174" y="27"/>
                  </a:cubicBezTo>
                  <a:cubicBezTo>
                    <a:pt x="174" y="20"/>
                    <a:pt x="174" y="13"/>
                    <a:pt x="174" y="5"/>
                  </a:cubicBezTo>
                  <a:cubicBezTo>
                    <a:pt x="174" y="4"/>
                    <a:pt x="173" y="2"/>
                    <a:pt x="171" y="2"/>
                  </a:cubicBezTo>
                  <a:cubicBezTo>
                    <a:pt x="163" y="1"/>
                    <a:pt x="155" y="0"/>
                    <a:pt x="147" y="0"/>
                  </a:cubicBezTo>
                  <a:cubicBezTo>
                    <a:pt x="139" y="0"/>
                    <a:pt x="131" y="1"/>
                    <a:pt x="123" y="2"/>
                  </a:cubicBezTo>
                  <a:cubicBezTo>
                    <a:pt x="122" y="2"/>
                    <a:pt x="120" y="4"/>
                    <a:pt x="120" y="5"/>
                  </a:cubicBezTo>
                  <a:cubicBezTo>
                    <a:pt x="120" y="13"/>
                    <a:pt x="120" y="20"/>
                    <a:pt x="120" y="27"/>
                  </a:cubicBezTo>
                  <a:cubicBezTo>
                    <a:pt x="107" y="30"/>
                    <a:pt x="94" y="35"/>
                    <a:pt x="82" y="42"/>
                  </a:cubicBezTo>
                  <a:cubicBezTo>
                    <a:pt x="77" y="37"/>
                    <a:pt x="72" y="32"/>
                    <a:pt x="67" y="27"/>
                  </a:cubicBezTo>
                  <a:cubicBezTo>
                    <a:pt x="66" y="26"/>
                    <a:pt x="64" y="26"/>
                    <a:pt x="63" y="27"/>
                  </a:cubicBezTo>
                  <a:cubicBezTo>
                    <a:pt x="50" y="36"/>
                    <a:pt x="39" y="48"/>
                    <a:pt x="29" y="61"/>
                  </a:cubicBezTo>
                  <a:cubicBezTo>
                    <a:pt x="29" y="62"/>
                    <a:pt x="28" y="63"/>
                    <a:pt x="29" y="64"/>
                  </a:cubicBezTo>
                  <a:cubicBezTo>
                    <a:pt x="28" y="71"/>
                    <a:pt x="28" y="77"/>
                    <a:pt x="27" y="83"/>
                  </a:cubicBezTo>
                  <a:cubicBezTo>
                    <a:pt x="27" y="84"/>
                    <a:pt x="27" y="84"/>
                    <a:pt x="27" y="84"/>
                  </a:cubicBezTo>
                  <a:cubicBezTo>
                    <a:pt x="26" y="84"/>
                    <a:pt x="26" y="84"/>
                    <a:pt x="26" y="84"/>
                  </a:cubicBezTo>
                  <a:cubicBezTo>
                    <a:pt x="26" y="85"/>
                    <a:pt x="26" y="85"/>
                    <a:pt x="26" y="85"/>
                  </a:cubicBezTo>
                  <a:cubicBezTo>
                    <a:pt x="26" y="86"/>
                    <a:pt x="26" y="86"/>
                    <a:pt x="26" y="87"/>
                  </a:cubicBezTo>
                  <a:cubicBezTo>
                    <a:pt x="26" y="87"/>
                    <a:pt x="26" y="88"/>
                    <a:pt x="26" y="88"/>
                  </a:cubicBezTo>
                  <a:cubicBezTo>
                    <a:pt x="26" y="89"/>
                    <a:pt x="26" y="91"/>
                    <a:pt x="27" y="91"/>
                  </a:cubicBezTo>
                  <a:cubicBezTo>
                    <a:pt x="30" y="94"/>
                    <a:pt x="32" y="96"/>
                    <a:pt x="35" y="99"/>
                  </a:cubicBezTo>
                  <a:cubicBezTo>
                    <a:pt x="32" y="105"/>
                    <a:pt x="30" y="111"/>
                    <a:pt x="29" y="118"/>
                  </a:cubicBezTo>
                  <a:cubicBezTo>
                    <a:pt x="22" y="118"/>
                    <a:pt x="15" y="118"/>
                    <a:pt x="7" y="118"/>
                  </a:cubicBezTo>
                  <a:cubicBezTo>
                    <a:pt x="6" y="118"/>
                    <a:pt x="4" y="119"/>
                    <a:pt x="4" y="121"/>
                  </a:cubicBezTo>
                  <a:cubicBezTo>
                    <a:pt x="4" y="122"/>
                    <a:pt x="4" y="123"/>
                    <a:pt x="4" y="125"/>
                  </a:cubicBezTo>
                  <a:cubicBezTo>
                    <a:pt x="3" y="125"/>
                    <a:pt x="2" y="126"/>
                    <a:pt x="2" y="127"/>
                  </a:cubicBezTo>
                  <a:cubicBezTo>
                    <a:pt x="1" y="136"/>
                    <a:pt x="0" y="153"/>
                    <a:pt x="0" y="167"/>
                  </a:cubicBezTo>
                  <a:cubicBezTo>
                    <a:pt x="0" y="178"/>
                    <a:pt x="0" y="188"/>
                    <a:pt x="1" y="195"/>
                  </a:cubicBezTo>
                  <a:cubicBezTo>
                    <a:pt x="2" y="196"/>
                    <a:pt x="3" y="198"/>
                    <a:pt x="5" y="198"/>
                  </a:cubicBezTo>
                  <a:cubicBezTo>
                    <a:pt x="12" y="198"/>
                    <a:pt x="19" y="198"/>
                    <a:pt x="26" y="198"/>
                  </a:cubicBezTo>
                  <a:cubicBezTo>
                    <a:pt x="28" y="206"/>
                    <a:pt x="30" y="213"/>
                    <a:pt x="33" y="221"/>
                  </a:cubicBezTo>
                  <a:cubicBezTo>
                    <a:pt x="32" y="222"/>
                    <a:pt x="31" y="223"/>
                    <a:pt x="30" y="224"/>
                  </a:cubicBezTo>
                  <a:cubicBezTo>
                    <a:pt x="29" y="225"/>
                    <a:pt x="28" y="226"/>
                    <a:pt x="28" y="227"/>
                  </a:cubicBezTo>
                  <a:cubicBezTo>
                    <a:pt x="28" y="228"/>
                    <a:pt x="28" y="228"/>
                    <a:pt x="28" y="228"/>
                  </a:cubicBezTo>
                  <a:cubicBezTo>
                    <a:pt x="28" y="236"/>
                    <a:pt x="27" y="245"/>
                    <a:pt x="26" y="253"/>
                  </a:cubicBezTo>
                  <a:cubicBezTo>
                    <a:pt x="26" y="253"/>
                    <a:pt x="26" y="254"/>
                    <a:pt x="25" y="254"/>
                  </a:cubicBezTo>
                  <a:cubicBezTo>
                    <a:pt x="25" y="256"/>
                    <a:pt x="26" y="258"/>
                    <a:pt x="28" y="258"/>
                  </a:cubicBezTo>
                  <a:cubicBezTo>
                    <a:pt x="28" y="258"/>
                    <a:pt x="28" y="258"/>
                    <a:pt x="28" y="258"/>
                  </a:cubicBezTo>
                  <a:cubicBezTo>
                    <a:pt x="37" y="270"/>
                    <a:pt x="47" y="279"/>
                    <a:pt x="58" y="288"/>
                  </a:cubicBezTo>
                  <a:cubicBezTo>
                    <a:pt x="58" y="289"/>
                    <a:pt x="59" y="289"/>
                    <a:pt x="60" y="289"/>
                  </a:cubicBezTo>
                  <a:cubicBezTo>
                    <a:pt x="62" y="290"/>
                    <a:pt x="63" y="290"/>
                    <a:pt x="64" y="289"/>
                  </a:cubicBezTo>
                  <a:cubicBezTo>
                    <a:pt x="69" y="284"/>
                    <a:pt x="74" y="279"/>
                    <a:pt x="79" y="274"/>
                  </a:cubicBezTo>
                  <a:cubicBezTo>
                    <a:pt x="91" y="281"/>
                    <a:pt x="101" y="286"/>
                    <a:pt x="114" y="289"/>
                  </a:cubicBezTo>
                  <a:cubicBezTo>
                    <a:pt x="115" y="297"/>
                    <a:pt x="116" y="302"/>
                    <a:pt x="118" y="312"/>
                  </a:cubicBezTo>
                  <a:cubicBezTo>
                    <a:pt x="118" y="313"/>
                    <a:pt x="119" y="314"/>
                    <a:pt x="120" y="314"/>
                  </a:cubicBezTo>
                  <a:cubicBezTo>
                    <a:pt x="128" y="316"/>
                    <a:pt x="136" y="316"/>
                    <a:pt x="144" y="316"/>
                  </a:cubicBezTo>
                  <a:cubicBezTo>
                    <a:pt x="152" y="316"/>
                    <a:pt x="160" y="316"/>
                    <a:pt x="168" y="314"/>
                  </a:cubicBezTo>
                  <a:cubicBezTo>
                    <a:pt x="170" y="314"/>
                    <a:pt x="171" y="313"/>
                    <a:pt x="171" y="311"/>
                  </a:cubicBezTo>
                  <a:cubicBezTo>
                    <a:pt x="171" y="305"/>
                    <a:pt x="173" y="297"/>
                    <a:pt x="174" y="288"/>
                  </a:cubicBezTo>
                  <a:cubicBezTo>
                    <a:pt x="187" y="285"/>
                    <a:pt x="198" y="281"/>
                    <a:pt x="210" y="274"/>
                  </a:cubicBezTo>
                  <a:cubicBezTo>
                    <a:pt x="215" y="279"/>
                    <a:pt x="219" y="284"/>
                    <a:pt x="224" y="289"/>
                  </a:cubicBezTo>
                  <a:cubicBezTo>
                    <a:pt x="226" y="290"/>
                    <a:pt x="227" y="290"/>
                    <a:pt x="229" y="289"/>
                  </a:cubicBezTo>
                  <a:cubicBezTo>
                    <a:pt x="242" y="280"/>
                    <a:pt x="253" y="269"/>
                    <a:pt x="262" y="255"/>
                  </a:cubicBezTo>
                  <a:cubicBezTo>
                    <a:pt x="263" y="254"/>
                    <a:pt x="263" y="254"/>
                    <a:pt x="263" y="254"/>
                  </a:cubicBezTo>
                  <a:cubicBezTo>
                    <a:pt x="265" y="245"/>
                    <a:pt x="265" y="239"/>
                    <a:pt x="266" y="227"/>
                  </a:cubicBezTo>
                  <a:cubicBezTo>
                    <a:pt x="266" y="227"/>
                    <a:pt x="266" y="227"/>
                    <a:pt x="266" y="226"/>
                  </a:cubicBezTo>
                  <a:cubicBezTo>
                    <a:pt x="266" y="226"/>
                    <a:pt x="266" y="226"/>
                    <a:pt x="266" y="226"/>
                  </a:cubicBezTo>
                  <a:cubicBezTo>
                    <a:pt x="265" y="226"/>
                    <a:pt x="265" y="225"/>
                    <a:pt x="265" y="225"/>
                  </a:cubicBezTo>
                  <a:cubicBezTo>
                    <a:pt x="265" y="225"/>
                    <a:pt x="265" y="225"/>
                    <a:pt x="265" y="225"/>
                  </a:cubicBezTo>
                  <a:cubicBezTo>
                    <a:pt x="262" y="222"/>
                    <a:pt x="259" y="219"/>
                    <a:pt x="257" y="217"/>
                  </a:cubicBezTo>
                  <a:cubicBezTo>
                    <a:pt x="262" y="208"/>
                    <a:pt x="264" y="203"/>
                    <a:pt x="266" y="200"/>
                  </a:cubicBezTo>
                  <a:cubicBezTo>
                    <a:pt x="268" y="199"/>
                    <a:pt x="268" y="199"/>
                    <a:pt x="270" y="198"/>
                  </a:cubicBezTo>
                  <a:close/>
                  <a:moveTo>
                    <a:pt x="267" y="192"/>
                  </a:moveTo>
                  <a:cubicBezTo>
                    <a:pt x="267" y="192"/>
                    <a:pt x="267" y="192"/>
                    <a:pt x="266" y="192"/>
                  </a:cubicBezTo>
                  <a:cubicBezTo>
                    <a:pt x="267" y="190"/>
                    <a:pt x="267" y="189"/>
                    <a:pt x="267" y="187"/>
                  </a:cubicBezTo>
                  <a:cubicBezTo>
                    <a:pt x="270" y="182"/>
                    <a:pt x="272" y="177"/>
                    <a:pt x="273" y="172"/>
                  </a:cubicBezTo>
                  <a:cubicBezTo>
                    <a:pt x="275" y="172"/>
                    <a:pt x="276" y="171"/>
                    <a:pt x="278" y="171"/>
                  </a:cubicBezTo>
                  <a:cubicBezTo>
                    <a:pt x="275" y="178"/>
                    <a:pt x="272" y="184"/>
                    <a:pt x="270" y="191"/>
                  </a:cubicBezTo>
                  <a:cubicBezTo>
                    <a:pt x="269" y="191"/>
                    <a:pt x="268" y="191"/>
                    <a:pt x="267" y="192"/>
                  </a:cubicBezTo>
                  <a:close/>
                  <a:moveTo>
                    <a:pt x="267" y="175"/>
                  </a:moveTo>
                  <a:cubicBezTo>
                    <a:pt x="267" y="174"/>
                    <a:pt x="268" y="174"/>
                    <a:pt x="268" y="174"/>
                  </a:cubicBezTo>
                  <a:cubicBezTo>
                    <a:pt x="268" y="174"/>
                    <a:pt x="269" y="173"/>
                    <a:pt x="269" y="173"/>
                  </a:cubicBezTo>
                  <a:cubicBezTo>
                    <a:pt x="269" y="175"/>
                    <a:pt x="268" y="177"/>
                    <a:pt x="267" y="179"/>
                  </a:cubicBezTo>
                  <a:cubicBezTo>
                    <a:pt x="267" y="177"/>
                    <a:pt x="267" y="176"/>
                    <a:pt x="267" y="175"/>
                  </a:cubicBezTo>
                  <a:close/>
                  <a:moveTo>
                    <a:pt x="274" y="191"/>
                  </a:moveTo>
                  <a:cubicBezTo>
                    <a:pt x="276" y="184"/>
                    <a:pt x="279" y="177"/>
                    <a:pt x="282" y="171"/>
                  </a:cubicBezTo>
                  <a:cubicBezTo>
                    <a:pt x="282" y="171"/>
                    <a:pt x="283" y="171"/>
                    <a:pt x="283" y="171"/>
                  </a:cubicBezTo>
                  <a:cubicBezTo>
                    <a:pt x="283" y="178"/>
                    <a:pt x="282" y="184"/>
                    <a:pt x="281" y="191"/>
                  </a:cubicBezTo>
                  <a:cubicBezTo>
                    <a:pt x="279" y="191"/>
                    <a:pt x="277" y="191"/>
                    <a:pt x="276" y="191"/>
                  </a:cubicBezTo>
                  <a:cubicBezTo>
                    <a:pt x="275" y="191"/>
                    <a:pt x="274" y="191"/>
                    <a:pt x="274" y="191"/>
                  </a:cubicBezTo>
                  <a:close/>
                  <a:moveTo>
                    <a:pt x="249" y="80"/>
                  </a:moveTo>
                  <a:cubicBezTo>
                    <a:pt x="252" y="77"/>
                    <a:pt x="255" y="74"/>
                    <a:pt x="258" y="71"/>
                  </a:cubicBezTo>
                  <a:cubicBezTo>
                    <a:pt x="258" y="74"/>
                    <a:pt x="258" y="76"/>
                    <a:pt x="258" y="79"/>
                  </a:cubicBezTo>
                  <a:cubicBezTo>
                    <a:pt x="258" y="81"/>
                    <a:pt x="258" y="83"/>
                    <a:pt x="258" y="84"/>
                  </a:cubicBezTo>
                  <a:cubicBezTo>
                    <a:pt x="257" y="85"/>
                    <a:pt x="255" y="87"/>
                    <a:pt x="254" y="88"/>
                  </a:cubicBezTo>
                  <a:cubicBezTo>
                    <a:pt x="253" y="85"/>
                    <a:pt x="251" y="82"/>
                    <a:pt x="249" y="80"/>
                  </a:cubicBezTo>
                  <a:close/>
                  <a:moveTo>
                    <a:pt x="35" y="71"/>
                  </a:moveTo>
                  <a:cubicBezTo>
                    <a:pt x="36" y="71"/>
                    <a:pt x="37" y="72"/>
                    <a:pt x="37" y="73"/>
                  </a:cubicBezTo>
                  <a:cubicBezTo>
                    <a:pt x="36" y="73"/>
                    <a:pt x="36" y="74"/>
                    <a:pt x="35" y="75"/>
                  </a:cubicBezTo>
                  <a:cubicBezTo>
                    <a:pt x="35" y="74"/>
                    <a:pt x="35" y="72"/>
                    <a:pt x="35" y="71"/>
                  </a:cubicBezTo>
                  <a:close/>
                  <a:moveTo>
                    <a:pt x="33" y="86"/>
                  </a:moveTo>
                  <a:cubicBezTo>
                    <a:pt x="34" y="84"/>
                    <a:pt x="34" y="82"/>
                    <a:pt x="34" y="81"/>
                  </a:cubicBezTo>
                  <a:cubicBezTo>
                    <a:pt x="36" y="79"/>
                    <a:pt x="38" y="77"/>
                    <a:pt x="40" y="75"/>
                  </a:cubicBezTo>
                  <a:cubicBezTo>
                    <a:pt x="40" y="75"/>
                    <a:pt x="41" y="76"/>
                    <a:pt x="41" y="76"/>
                  </a:cubicBezTo>
                  <a:cubicBezTo>
                    <a:pt x="39" y="80"/>
                    <a:pt x="36" y="83"/>
                    <a:pt x="33" y="86"/>
                  </a:cubicBezTo>
                  <a:close/>
                  <a:moveTo>
                    <a:pt x="35" y="89"/>
                  </a:moveTo>
                  <a:cubicBezTo>
                    <a:pt x="38" y="86"/>
                    <a:pt x="41" y="82"/>
                    <a:pt x="44" y="79"/>
                  </a:cubicBezTo>
                  <a:cubicBezTo>
                    <a:pt x="44" y="79"/>
                    <a:pt x="44" y="80"/>
                    <a:pt x="45" y="80"/>
                  </a:cubicBezTo>
                  <a:cubicBezTo>
                    <a:pt x="42" y="84"/>
                    <a:pt x="40" y="88"/>
                    <a:pt x="38" y="92"/>
                  </a:cubicBezTo>
                  <a:cubicBezTo>
                    <a:pt x="37" y="91"/>
                    <a:pt x="36" y="90"/>
                    <a:pt x="35" y="89"/>
                  </a:cubicBezTo>
                  <a:close/>
                  <a:moveTo>
                    <a:pt x="35" y="122"/>
                  </a:moveTo>
                  <a:cubicBezTo>
                    <a:pt x="36" y="115"/>
                    <a:pt x="38" y="107"/>
                    <a:pt x="41" y="101"/>
                  </a:cubicBezTo>
                  <a:cubicBezTo>
                    <a:pt x="42" y="100"/>
                    <a:pt x="42" y="100"/>
                    <a:pt x="42" y="99"/>
                  </a:cubicBezTo>
                  <a:cubicBezTo>
                    <a:pt x="45" y="93"/>
                    <a:pt x="48" y="87"/>
                    <a:pt x="52" y="81"/>
                  </a:cubicBezTo>
                  <a:cubicBezTo>
                    <a:pt x="53" y="80"/>
                    <a:pt x="52" y="78"/>
                    <a:pt x="51" y="77"/>
                  </a:cubicBezTo>
                  <a:cubicBezTo>
                    <a:pt x="46" y="72"/>
                    <a:pt x="41" y="67"/>
                    <a:pt x="37" y="62"/>
                  </a:cubicBezTo>
                  <a:cubicBezTo>
                    <a:pt x="45" y="52"/>
                    <a:pt x="54" y="42"/>
                    <a:pt x="65" y="34"/>
                  </a:cubicBezTo>
                  <a:cubicBezTo>
                    <a:pt x="70" y="39"/>
                    <a:pt x="75" y="44"/>
                    <a:pt x="80" y="49"/>
                  </a:cubicBezTo>
                  <a:cubicBezTo>
                    <a:pt x="81" y="50"/>
                    <a:pt x="82" y="50"/>
                    <a:pt x="84" y="49"/>
                  </a:cubicBezTo>
                  <a:cubicBezTo>
                    <a:pt x="96" y="41"/>
                    <a:pt x="110" y="36"/>
                    <a:pt x="124" y="33"/>
                  </a:cubicBezTo>
                  <a:cubicBezTo>
                    <a:pt x="126" y="32"/>
                    <a:pt x="127" y="31"/>
                    <a:pt x="127" y="29"/>
                  </a:cubicBezTo>
                  <a:cubicBezTo>
                    <a:pt x="127" y="22"/>
                    <a:pt x="127" y="15"/>
                    <a:pt x="127" y="8"/>
                  </a:cubicBezTo>
                  <a:cubicBezTo>
                    <a:pt x="134" y="7"/>
                    <a:pt x="140" y="7"/>
                    <a:pt x="147" y="7"/>
                  </a:cubicBezTo>
                  <a:cubicBezTo>
                    <a:pt x="154" y="7"/>
                    <a:pt x="160" y="7"/>
                    <a:pt x="167" y="8"/>
                  </a:cubicBezTo>
                  <a:cubicBezTo>
                    <a:pt x="167" y="15"/>
                    <a:pt x="167" y="22"/>
                    <a:pt x="167" y="29"/>
                  </a:cubicBezTo>
                  <a:cubicBezTo>
                    <a:pt x="167" y="31"/>
                    <a:pt x="168" y="32"/>
                    <a:pt x="170" y="33"/>
                  </a:cubicBezTo>
                  <a:cubicBezTo>
                    <a:pt x="184" y="36"/>
                    <a:pt x="198" y="41"/>
                    <a:pt x="210" y="49"/>
                  </a:cubicBezTo>
                  <a:cubicBezTo>
                    <a:pt x="212" y="50"/>
                    <a:pt x="213" y="50"/>
                    <a:pt x="214" y="49"/>
                  </a:cubicBezTo>
                  <a:cubicBezTo>
                    <a:pt x="220" y="44"/>
                    <a:pt x="225" y="39"/>
                    <a:pt x="230" y="34"/>
                  </a:cubicBezTo>
                  <a:cubicBezTo>
                    <a:pt x="231" y="35"/>
                    <a:pt x="232" y="36"/>
                    <a:pt x="234" y="38"/>
                  </a:cubicBezTo>
                  <a:cubicBezTo>
                    <a:pt x="238" y="41"/>
                    <a:pt x="242" y="45"/>
                    <a:pt x="245" y="48"/>
                  </a:cubicBezTo>
                  <a:cubicBezTo>
                    <a:pt x="248" y="52"/>
                    <a:pt x="251" y="54"/>
                    <a:pt x="252" y="55"/>
                  </a:cubicBezTo>
                  <a:cubicBezTo>
                    <a:pt x="254" y="57"/>
                    <a:pt x="255" y="59"/>
                    <a:pt x="257" y="61"/>
                  </a:cubicBezTo>
                  <a:cubicBezTo>
                    <a:pt x="257" y="62"/>
                    <a:pt x="257" y="62"/>
                    <a:pt x="258" y="62"/>
                  </a:cubicBezTo>
                  <a:cubicBezTo>
                    <a:pt x="253" y="67"/>
                    <a:pt x="248" y="72"/>
                    <a:pt x="243" y="77"/>
                  </a:cubicBezTo>
                  <a:cubicBezTo>
                    <a:pt x="242" y="78"/>
                    <a:pt x="241" y="80"/>
                    <a:pt x="242" y="81"/>
                  </a:cubicBezTo>
                  <a:cubicBezTo>
                    <a:pt x="251" y="94"/>
                    <a:pt x="256" y="107"/>
                    <a:pt x="259" y="122"/>
                  </a:cubicBezTo>
                  <a:cubicBezTo>
                    <a:pt x="260" y="124"/>
                    <a:pt x="261" y="125"/>
                    <a:pt x="263" y="125"/>
                  </a:cubicBezTo>
                  <a:cubicBezTo>
                    <a:pt x="270" y="125"/>
                    <a:pt x="277" y="125"/>
                    <a:pt x="284" y="125"/>
                  </a:cubicBezTo>
                  <a:cubicBezTo>
                    <a:pt x="285" y="131"/>
                    <a:pt x="285" y="138"/>
                    <a:pt x="285" y="145"/>
                  </a:cubicBezTo>
                  <a:cubicBezTo>
                    <a:pt x="285" y="152"/>
                    <a:pt x="285" y="158"/>
                    <a:pt x="284" y="164"/>
                  </a:cubicBezTo>
                  <a:cubicBezTo>
                    <a:pt x="283" y="164"/>
                    <a:pt x="282" y="164"/>
                    <a:pt x="281" y="164"/>
                  </a:cubicBezTo>
                  <a:cubicBezTo>
                    <a:pt x="274" y="164"/>
                    <a:pt x="269" y="166"/>
                    <a:pt x="264" y="168"/>
                  </a:cubicBezTo>
                  <a:cubicBezTo>
                    <a:pt x="261" y="170"/>
                    <a:pt x="259" y="173"/>
                    <a:pt x="257" y="176"/>
                  </a:cubicBezTo>
                  <a:cubicBezTo>
                    <a:pt x="253" y="184"/>
                    <a:pt x="251" y="195"/>
                    <a:pt x="243" y="208"/>
                  </a:cubicBezTo>
                  <a:cubicBezTo>
                    <a:pt x="242" y="210"/>
                    <a:pt x="242" y="211"/>
                    <a:pt x="243" y="213"/>
                  </a:cubicBezTo>
                  <a:cubicBezTo>
                    <a:pt x="248" y="217"/>
                    <a:pt x="253" y="222"/>
                    <a:pt x="258" y="227"/>
                  </a:cubicBezTo>
                  <a:cubicBezTo>
                    <a:pt x="250" y="238"/>
                    <a:pt x="241" y="248"/>
                    <a:pt x="230" y="256"/>
                  </a:cubicBezTo>
                  <a:cubicBezTo>
                    <a:pt x="225" y="251"/>
                    <a:pt x="220" y="246"/>
                    <a:pt x="215" y="241"/>
                  </a:cubicBezTo>
                  <a:cubicBezTo>
                    <a:pt x="214" y="240"/>
                    <a:pt x="212" y="240"/>
                    <a:pt x="211" y="240"/>
                  </a:cubicBezTo>
                  <a:cubicBezTo>
                    <a:pt x="198" y="249"/>
                    <a:pt x="185" y="255"/>
                    <a:pt x="170" y="258"/>
                  </a:cubicBezTo>
                  <a:cubicBezTo>
                    <a:pt x="168" y="258"/>
                    <a:pt x="167" y="259"/>
                    <a:pt x="167" y="261"/>
                  </a:cubicBezTo>
                  <a:cubicBezTo>
                    <a:pt x="167" y="268"/>
                    <a:pt x="167" y="275"/>
                    <a:pt x="167" y="282"/>
                  </a:cubicBezTo>
                  <a:cubicBezTo>
                    <a:pt x="160" y="283"/>
                    <a:pt x="154" y="283"/>
                    <a:pt x="147" y="283"/>
                  </a:cubicBezTo>
                  <a:cubicBezTo>
                    <a:pt x="140" y="283"/>
                    <a:pt x="134" y="283"/>
                    <a:pt x="127" y="282"/>
                  </a:cubicBezTo>
                  <a:cubicBezTo>
                    <a:pt x="127" y="275"/>
                    <a:pt x="127" y="268"/>
                    <a:pt x="127" y="261"/>
                  </a:cubicBezTo>
                  <a:cubicBezTo>
                    <a:pt x="127" y="259"/>
                    <a:pt x="126" y="258"/>
                    <a:pt x="124" y="258"/>
                  </a:cubicBezTo>
                  <a:cubicBezTo>
                    <a:pt x="110" y="255"/>
                    <a:pt x="96" y="249"/>
                    <a:pt x="83" y="240"/>
                  </a:cubicBezTo>
                  <a:cubicBezTo>
                    <a:pt x="82" y="240"/>
                    <a:pt x="80" y="240"/>
                    <a:pt x="79" y="241"/>
                  </a:cubicBezTo>
                  <a:cubicBezTo>
                    <a:pt x="74" y="246"/>
                    <a:pt x="69" y="251"/>
                    <a:pt x="64" y="255"/>
                  </a:cubicBezTo>
                  <a:cubicBezTo>
                    <a:pt x="53" y="247"/>
                    <a:pt x="44" y="238"/>
                    <a:pt x="36" y="227"/>
                  </a:cubicBezTo>
                  <a:cubicBezTo>
                    <a:pt x="41" y="222"/>
                    <a:pt x="46" y="217"/>
                    <a:pt x="51" y="213"/>
                  </a:cubicBezTo>
                  <a:cubicBezTo>
                    <a:pt x="52" y="211"/>
                    <a:pt x="52" y="210"/>
                    <a:pt x="51" y="208"/>
                  </a:cubicBezTo>
                  <a:cubicBezTo>
                    <a:pt x="43" y="196"/>
                    <a:pt x="37" y="182"/>
                    <a:pt x="34" y="167"/>
                  </a:cubicBezTo>
                  <a:cubicBezTo>
                    <a:pt x="34" y="166"/>
                    <a:pt x="33" y="165"/>
                    <a:pt x="31" y="165"/>
                  </a:cubicBezTo>
                  <a:cubicBezTo>
                    <a:pt x="24" y="165"/>
                    <a:pt x="17" y="165"/>
                    <a:pt x="10" y="165"/>
                  </a:cubicBezTo>
                  <a:cubicBezTo>
                    <a:pt x="9" y="158"/>
                    <a:pt x="9" y="152"/>
                    <a:pt x="9" y="145"/>
                  </a:cubicBezTo>
                  <a:cubicBezTo>
                    <a:pt x="9" y="138"/>
                    <a:pt x="9" y="131"/>
                    <a:pt x="10" y="125"/>
                  </a:cubicBezTo>
                  <a:cubicBezTo>
                    <a:pt x="17" y="125"/>
                    <a:pt x="24" y="125"/>
                    <a:pt x="31" y="125"/>
                  </a:cubicBezTo>
                  <a:cubicBezTo>
                    <a:pt x="33" y="125"/>
                    <a:pt x="34" y="124"/>
                    <a:pt x="35" y="122"/>
                  </a:cubicBezTo>
                  <a:close/>
                  <a:moveTo>
                    <a:pt x="257" y="252"/>
                  </a:moveTo>
                  <a:cubicBezTo>
                    <a:pt x="254" y="255"/>
                    <a:pt x="252" y="258"/>
                    <a:pt x="249" y="261"/>
                  </a:cubicBezTo>
                  <a:cubicBezTo>
                    <a:pt x="251" y="255"/>
                    <a:pt x="253" y="248"/>
                    <a:pt x="255" y="241"/>
                  </a:cubicBezTo>
                  <a:cubicBezTo>
                    <a:pt x="256" y="240"/>
                    <a:pt x="257" y="239"/>
                    <a:pt x="258" y="238"/>
                  </a:cubicBezTo>
                  <a:cubicBezTo>
                    <a:pt x="258" y="243"/>
                    <a:pt x="257" y="247"/>
                    <a:pt x="257" y="252"/>
                  </a:cubicBezTo>
                  <a:close/>
                  <a:moveTo>
                    <a:pt x="236" y="274"/>
                  </a:moveTo>
                  <a:cubicBezTo>
                    <a:pt x="239" y="267"/>
                    <a:pt x="241" y="260"/>
                    <a:pt x="244" y="253"/>
                  </a:cubicBezTo>
                  <a:cubicBezTo>
                    <a:pt x="246" y="251"/>
                    <a:pt x="248" y="249"/>
                    <a:pt x="250" y="247"/>
                  </a:cubicBezTo>
                  <a:cubicBezTo>
                    <a:pt x="248" y="254"/>
                    <a:pt x="246" y="260"/>
                    <a:pt x="244" y="267"/>
                  </a:cubicBezTo>
                  <a:cubicBezTo>
                    <a:pt x="242" y="270"/>
                    <a:pt x="239" y="272"/>
                    <a:pt x="236" y="274"/>
                  </a:cubicBezTo>
                  <a:close/>
                  <a:moveTo>
                    <a:pt x="215" y="270"/>
                  </a:moveTo>
                  <a:cubicBezTo>
                    <a:pt x="218" y="266"/>
                    <a:pt x="220" y="262"/>
                    <a:pt x="222" y="257"/>
                  </a:cubicBezTo>
                  <a:cubicBezTo>
                    <a:pt x="222" y="258"/>
                    <a:pt x="223" y="258"/>
                    <a:pt x="224" y="259"/>
                  </a:cubicBezTo>
                  <a:cubicBezTo>
                    <a:pt x="224" y="259"/>
                    <a:pt x="224" y="259"/>
                    <a:pt x="224" y="259"/>
                  </a:cubicBezTo>
                  <a:cubicBezTo>
                    <a:pt x="222" y="264"/>
                    <a:pt x="219" y="268"/>
                    <a:pt x="217" y="272"/>
                  </a:cubicBezTo>
                  <a:cubicBezTo>
                    <a:pt x="217" y="272"/>
                    <a:pt x="216" y="271"/>
                    <a:pt x="215" y="270"/>
                  </a:cubicBezTo>
                  <a:close/>
                  <a:moveTo>
                    <a:pt x="174" y="281"/>
                  </a:moveTo>
                  <a:cubicBezTo>
                    <a:pt x="174" y="279"/>
                    <a:pt x="174" y="277"/>
                    <a:pt x="174" y="275"/>
                  </a:cubicBezTo>
                  <a:cubicBezTo>
                    <a:pt x="177" y="271"/>
                    <a:pt x="180" y="266"/>
                    <a:pt x="182" y="261"/>
                  </a:cubicBezTo>
                  <a:cubicBezTo>
                    <a:pt x="184" y="261"/>
                    <a:pt x="185" y="260"/>
                    <a:pt x="187" y="260"/>
                  </a:cubicBezTo>
                  <a:cubicBezTo>
                    <a:pt x="183" y="267"/>
                    <a:pt x="180" y="274"/>
                    <a:pt x="176" y="281"/>
                  </a:cubicBezTo>
                  <a:cubicBezTo>
                    <a:pt x="175" y="281"/>
                    <a:pt x="175" y="281"/>
                    <a:pt x="174" y="281"/>
                  </a:cubicBezTo>
                  <a:close/>
                  <a:moveTo>
                    <a:pt x="164" y="308"/>
                  </a:moveTo>
                  <a:cubicBezTo>
                    <a:pt x="163" y="308"/>
                    <a:pt x="162" y="308"/>
                    <a:pt x="160" y="309"/>
                  </a:cubicBezTo>
                  <a:cubicBezTo>
                    <a:pt x="162" y="304"/>
                    <a:pt x="164" y="299"/>
                    <a:pt x="166" y="294"/>
                  </a:cubicBezTo>
                  <a:cubicBezTo>
                    <a:pt x="166" y="299"/>
                    <a:pt x="165" y="304"/>
                    <a:pt x="164" y="308"/>
                  </a:cubicBezTo>
                  <a:close/>
                  <a:moveTo>
                    <a:pt x="165" y="289"/>
                  </a:moveTo>
                  <a:cubicBezTo>
                    <a:pt x="162" y="295"/>
                    <a:pt x="159" y="302"/>
                    <a:pt x="156" y="309"/>
                  </a:cubicBezTo>
                  <a:cubicBezTo>
                    <a:pt x="154" y="309"/>
                    <a:pt x="152" y="309"/>
                    <a:pt x="150" y="309"/>
                  </a:cubicBezTo>
                  <a:cubicBezTo>
                    <a:pt x="152" y="303"/>
                    <a:pt x="155" y="296"/>
                    <a:pt x="158" y="290"/>
                  </a:cubicBezTo>
                  <a:cubicBezTo>
                    <a:pt x="160" y="289"/>
                    <a:pt x="163" y="289"/>
                    <a:pt x="165" y="289"/>
                  </a:cubicBezTo>
                  <a:close/>
                  <a:moveTo>
                    <a:pt x="174" y="264"/>
                  </a:moveTo>
                  <a:cubicBezTo>
                    <a:pt x="175" y="263"/>
                    <a:pt x="176" y="263"/>
                    <a:pt x="178" y="263"/>
                  </a:cubicBezTo>
                  <a:cubicBezTo>
                    <a:pt x="176" y="265"/>
                    <a:pt x="175" y="267"/>
                    <a:pt x="174" y="269"/>
                  </a:cubicBezTo>
                  <a:cubicBezTo>
                    <a:pt x="174" y="267"/>
                    <a:pt x="174" y="265"/>
                    <a:pt x="174" y="264"/>
                  </a:cubicBezTo>
                  <a:close/>
                  <a:moveTo>
                    <a:pt x="192" y="258"/>
                  </a:moveTo>
                  <a:cubicBezTo>
                    <a:pt x="194" y="257"/>
                    <a:pt x="197" y="256"/>
                    <a:pt x="199" y="255"/>
                  </a:cubicBezTo>
                  <a:cubicBezTo>
                    <a:pt x="196" y="262"/>
                    <a:pt x="193" y="269"/>
                    <a:pt x="191" y="276"/>
                  </a:cubicBezTo>
                  <a:cubicBezTo>
                    <a:pt x="187" y="278"/>
                    <a:pt x="184" y="279"/>
                    <a:pt x="181" y="280"/>
                  </a:cubicBezTo>
                  <a:cubicBezTo>
                    <a:pt x="184" y="272"/>
                    <a:pt x="188" y="265"/>
                    <a:pt x="192" y="258"/>
                  </a:cubicBezTo>
                  <a:close/>
                  <a:moveTo>
                    <a:pt x="203" y="253"/>
                  </a:moveTo>
                  <a:cubicBezTo>
                    <a:pt x="205" y="252"/>
                    <a:pt x="207" y="251"/>
                    <a:pt x="209" y="250"/>
                  </a:cubicBezTo>
                  <a:cubicBezTo>
                    <a:pt x="206" y="257"/>
                    <a:pt x="203" y="264"/>
                    <a:pt x="200" y="272"/>
                  </a:cubicBezTo>
                  <a:cubicBezTo>
                    <a:pt x="198" y="273"/>
                    <a:pt x="197" y="274"/>
                    <a:pt x="195" y="274"/>
                  </a:cubicBezTo>
                  <a:cubicBezTo>
                    <a:pt x="198" y="267"/>
                    <a:pt x="201" y="260"/>
                    <a:pt x="203" y="253"/>
                  </a:cubicBezTo>
                  <a:close/>
                  <a:moveTo>
                    <a:pt x="215" y="251"/>
                  </a:moveTo>
                  <a:cubicBezTo>
                    <a:pt x="217" y="252"/>
                    <a:pt x="218" y="253"/>
                    <a:pt x="219" y="254"/>
                  </a:cubicBezTo>
                  <a:cubicBezTo>
                    <a:pt x="218" y="258"/>
                    <a:pt x="216" y="262"/>
                    <a:pt x="214" y="266"/>
                  </a:cubicBezTo>
                  <a:cubicBezTo>
                    <a:pt x="214" y="261"/>
                    <a:pt x="215" y="256"/>
                    <a:pt x="215" y="251"/>
                  </a:cubicBezTo>
                  <a:close/>
                  <a:moveTo>
                    <a:pt x="208" y="261"/>
                  </a:moveTo>
                  <a:cubicBezTo>
                    <a:pt x="207" y="263"/>
                    <a:pt x="207" y="265"/>
                    <a:pt x="207" y="267"/>
                  </a:cubicBezTo>
                  <a:cubicBezTo>
                    <a:pt x="206" y="268"/>
                    <a:pt x="205" y="269"/>
                    <a:pt x="205" y="269"/>
                  </a:cubicBezTo>
                  <a:cubicBezTo>
                    <a:pt x="206" y="266"/>
                    <a:pt x="207" y="264"/>
                    <a:pt x="208" y="261"/>
                  </a:cubicBezTo>
                  <a:close/>
                  <a:moveTo>
                    <a:pt x="224" y="266"/>
                  </a:moveTo>
                  <a:cubicBezTo>
                    <a:pt x="224" y="270"/>
                    <a:pt x="223" y="274"/>
                    <a:pt x="223" y="278"/>
                  </a:cubicBezTo>
                  <a:cubicBezTo>
                    <a:pt x="222" y="277"/>
                    <a:pt x="221" y="276"/>
                    <a:pt x="220" y="275"/>
                  </a:cubicBezTo>
                  <a:cubicBezTo>
                    <a:pt x="221" y="272"/>
                    <a:pt x="223" y="269"/>
                    <a:pt x="224" y="266"/>
                  </a:cubicBezTo>
                  <a:close/>
                  <a:moveTo>
                    <a:pt x="232" y="263"/>
                  </a:moveTo>
                  <a:cubicBezTo>
                    <a:pt x="234" y="261"/>
                    <a:pt x="236" y="259"/>
                    <a:pt x="239" y="257"/>
                  </a:cubicBezTo>
                  <a:cubicBezTo>
                    <a:pt x="236" y="264"/>
                    <a:pt x="234" y="271"/>
                    <a:pt x="231" y="279"/>
                  </a:cubicBezTo>
                  <a:cubicBezTo>
                    <a:pt x="231" y="279"/>
                    <a:pt x="230" y="279"/>
                    <a:pt x="230" y="280"/>
                  </a:cubicBezTo>
                  <a:cubicBezTo>
                    <a:pt x="230" y="274"/>
                    <a:pt x="231" y="268"/>
                    <a:pt x="232" y="263"/>
                  </a:cubicBezTo>
                  <a:close/>
                  <a:moveTo>
                    <a:pt x="106" y="280"/>
                  </a:moveTo>
                  <a:cubicBezTo>
                    <a:pt x="104" y="279"/>
                    <a:pt x="102" y="279"/>
                    <a:pt x="100" y="278"/>
                  </a:cubicBezTo>
                  <a:cubicBezTo>
                    <a:pt x="104" y="272"/>
                    <a:pt x="108" y="267"/>
                    <a:pt x="113" y="262"/>
                  </a:cubicBezTo>
                  <a:cubicBezTo>
                    <a:pt x="115" y="262"/>
                    <a:pt x="117" y="263"/>
                    <a:pt x="119" y="263"/>
                  </a:cubicBezTo>
                  <a:cubicBezTo>
                    <a:pt x="115" y="269"/>
                    <a:pt x="110" y="274"/>
                    <a:pt x="106" y="280"/>
                  </a:cubicBezTo>
                  <a:close/>
                  <a:moveTo>
                    <a:pt x="92" y="274"/>
                  </a:moveTo>
                  <a:cubicBezTo>
                    <a:pt x="96" y="269"/>
                    <a:pt x="101" y="264"/>
                    <a:pt x="105" y="259"/>
                  </a:cubicBezTo>
                  <a:cubicBezTo>
                    <a:pt x="107" y="260"/>
                    <a:pt x="108" y="260"/>
                    <a:pt x="110" y="261"/>
                  </a:cubicBezTo>
                  <a:cubicBezTo>
                    <a:pt x="105" y="266"/>
                    <a:pt x="101" y="271"/>
                    <a:pt x="97" y="276"/>
                  </a:cubicBezTo>
                  <a:cubicBezTo>
                    <a:pt x="95" y="276"/>
                    <a:pt x="94" y="275"/>
                    <a:pt x="92" y="274"/>
                  </a:cubicBezTo>
                  <a:close/>
                  <a:moveTo>
                    <a:pt x="86" y="270"/>
                  </a:moveTo>
                  <a:cubicBezTo>
                    <a:pt x="89" y="265"/>
                    <a:pt x="93" y="261"/>
                    <a:pt x="97" y="256"/>
                  </a:cubicBezTo>
                  <a:cubicBezTo>
                    <a:pt x="97" y="256"/>
                    <a:pt x="97" y="256"/>
                    <a:pt x="97" y="256"/>
                  </a:cubicBezTo>
                  <a:cubicBezTo>
                    <a:pt x="98" y="256"/>
                    <a:pt x="100" y="257"/>
                    <a:pt x="102" y="258"/>
                  </a:cubicBezTo>
                  <a:cubicBezTo>
                    <a:pt x="97" y="262"/>
                    <a:pt x="93" y="267"/>
                    <a:pt x="89" y="272"/>
                  </a:cubicBezTo>
                  <a:cubicBezTo>
                    <a:pt x="88" y="272"/>
                    <a:pt x="87" y="271"/>
                    <a:pt x="86" y="270"/>
                  </a:cubicBezTo>
                  <a:close/>
                  <a:moveTo>
                    <a:pt x="87" y="251"/>
                  </a:moveTo>
                  <a:cubicBezTo>
                    <a:pt x="86" y="252"/>
                    <a:pt x="85" y="253"/>
                    <a:pt x="84" y="255"/>
                  </a:cubicBezTo>
                  <a:cubicBezTo>
                    <a:pt x="84" y="253"/>
                    <a:pt x="84" y="251"/>
                    <a:pt x="84" y="249"/>
                  </a:cubicBezTo>
                  <a:cubicBezTo>
                    <a:pt x="85" y="249"/>
                    <a:pt x="86" y="250"/>
                    <a:pt x="87" y="251"/>
                  </a:cubicBezTo>
                  <a:close/>
                  <a:moveTo>
                    <a:pt x="83" y="268"/>
                  </a:moveTo>
                  <a:cubicBezTo>
                    <a:pt x="83" y="266"/>
                    <a:pt x="83" y="263"/>
                    <a:pt x="83" y="261"/>
                  </a:cubicBezTo>
                  <a:cubicBezTo>
                    <a:pt x="85" y="258"/>
                    <a:pt x="88" y="255"/>
                    <a:pt x="90" y="252"/>
                  </a:cubicBezTo>
                  <a:cubicBezTo>
                    <a:pt x="91" y="253"/>
                    <a:pt x="92" y="253"/>
                    <a:pt x="94" y="254"/>
                  </a:cubicBezTo>
                  <a:cubicBezTo>
                    <a:pt x="90" y="259"/>
                    <a:pt x="87" y="264"/>
                    <a:pt x="83" y="268"/>
                  </a:cubicBezTo>
                  <a:close/>
                  <a:moveTo>
                    <a:pt x="134" y="289"/>
                  </a:moveTo>
                  <a:cubicBezTo>
                    <a:pt x="132" y="295"/>
                    <a:pt x="129" y="300"/>
                    <a:pt x="127" y="306"/>
                  </a:cubicBezTo>
                  <a:cubicBezTo>
                    <a:pt x="127" y="300"/>
                    <a:pt x="127" y="295"/>
                    <a:pt x="128" y="289"/>
                  </a:cubicBezTo>
                  <a:cubicBezTo>
                    <a:pt x="130" y="289"/>
                    <a:pt x="132" y="289"/>
                    <a:pt x="134" y="289"/>
                  </a:cubicBezTo>
                  <a:close/>
                  <a:moveTo>
                    <a:pt x="138" y="290"/>
                  </a:moveTo>
                  <a:cubicBezTo>
                    <a:pt x="140" y="290"/>
                    <a:pt x="142" y="290"/>
                    <a:pt x="143" y="290"/>
                  </a:cubicBezTo>
                  <a:cubicBezTo>
                    <a:pt x="141" y="296"/>
                    <a:pt x="138" y="303"/>
                    <a:pt x="136" y="309"/>
                  </a:cubicBezTo>
                  <a:cubicBezTo>
                    <a:pt x="134" y="309"/>
                    <a:pt x="131" y="309"/>
                    <a:pt x="129" y="309"/>
                  </a:cubicBezTo>
                  <a:cubicBezTo>
                    <a:pt x="132" y="302"/>
                    <a:pt x="135" y="296"/>
                    <a:pt x="138" y="290"/>
                  </a:cubicBezTo>
                  <a:close/>
                  <a:moveTo>
                    <a:pt x="60" y="261"/>
                  </a:moveTo>
                  <a:cubicBezTo>
                    <a:pt x="60" y="267"/>
                    <a:pt x="58" y="272"/>
                    <a:pt x="57" y="279"/>
                  </a:cubicBezTo>
                  <a:cubicBezTo>
                    <a:pt x="56" y="277"/>
                    <a:pt x="54" y="276"/>
                    <a:pt x="53" y="275"/>
                  </a:cubicBezTo>
                  <a:cubicBezTo>
                    <a:pt x="55" y="270"/>
                    <a:pt x="58" y="266"/>
                    <a:pt x="60" y="261"/>
                  </a:cubicBezTo>
                  <a:close/>
                  <a:moveTo>
                    <a:pt x="37" y="258"/>
                  </a:moveTo>
                  <a:cubicBezTo>
                    <a:pt x="39" y="254"/>
                    <a:pt x="41" y="250"/>
                    <a:pt x="44" y="247"/>
                  </a:cubicBezTo>
                  <a:cubicBezTo>
                    <a:pt x="45" y="248"/>
                    <a:pt x="46" y="248"/>
                    <a:pt x="46" y="249"/>
                  </a:cubicBezTo>
                  <a:cubicBezTo>
                    <a:pt x="44" y="253"/>
                    <a:pt x="41" y="257"/>
                    <a:pt x="39" y="260"/>
                  </a:cubicBezTo>
                  <a:cubicBezTo>
                    <a:pt x="38" y="260"/>
                    <a:pt x="37" y="259"/>
                    <a:pt x="37" y="258"/>
                  </a:cubicBezTo>
                  <a:close/>
                  <a:moveTo>
                    <a:pt x="7" y="171"/>
                  </a:moveTo>
                  <a:cubicBezTo>
                    <a:pt x="7" y="171"/>
                    <a:pt x="7" y="171"/>
                    <a:pt x="7" y="171"/>
                  </a:cubicBezTo>
                  <a:cubicBezTo>
                    <a:pt x="9" y="171"/>
                    <a:pt x="10" y="171"/>
                    <a:pt x="12" y="171"/>
                  </a:cubicBezTo>
                  <a:cubicBezTo>
                    <a:pt x="10" y="175"/>
                    <a:pt x="9" y="179"/>
                    <a:pt x="7" y="183"/>
                  </a:cubicBezTo>
                  <a:cubicBezTo>
                    <a:pt x="7" y="179"/>
                    <a:pt x="7" y="175"/>
                    <a:pt x="7" y="171"/>
                  </a:cubicBezTo>
                  <a:close/>
                  <a:moveTo>
                    <a:pt x="7" y="190"/>
                  </a:moveTo>
                  <a:cubicBezTo>
                    <a:pt x="10" y="184"/>
                    <a:pt x="13" y="177"/>
                    <a:pt x="15" y="171"/>
                  </a:cubicBezTo>
                  <a:cubicBezTo>
                    <a:pt x="18" y="171"/>
                    <a:pt x="20" y="171"/>
                    <a:pt x="23" y="171"/>
                  </a:cubicBezTo>
                  <a:cubicBezTo>
                    <a:pt x="20" y="178"/>
                    <a:pt x="17" y="184"/>
                    <a:pt x="15" y="191"/>
                  </a:cubicBezTo>
                  <a:cubicBezTo>
                    <a:pt x="12" y="191"/>
                    <a:pt x="10" y="191"/>
                    <a:pt x="8" y="191"/>
                  </a:cubicBezTo>
                  <a:cubicBezTo>
                    <a:pt x="8" y="191"/>
                    <a:pt x="8" y="190"/>
                    <a:pt x="7" y="190"/>
                  </a:cubicBezTo>
                  <a:close/>
                  <a:moveTo>
                    <a:pt x="26" y="172"/>
                  </a:moveTo>
                  <a:cubicBezTo>
                    <a:pt x="26" y="175"/>
                    <a:pt x="26" y="179"/>
                    <a:pt x="26" y="182"/>
                  </a:cubicBezTo>
                  <a:cubicBezTo>
                    <a:pt x="25" y="185"/>
                    <a:pt x="24" y="188"/>
                    <a:pt x="23" y="191"/>
                  </a:cubicBezTo>
                  <a:cubicBezTo>
                    <a:pt x="21" y="191"/>
                    <a:pt x="20" y="191"/>
                    <a:pt x="18" y="191"/>
                  </a:cubicBezTo>
                  <a:cubicBezTo>
                    <a:pt x="21" y="184"/>
                    <a:pt x="23" y="178"/>
                    <a:pt x="26" y="172"/>
                  </a:cubicBezTo>
                  <a:close/>
                  <a:moveTo>
                    <a:pt x="32" y="195"/>
                  </a:moveTo>
                  <a:cubicBezTo>
                    <a:pt x="32" y="192"/>
                    <a:pt x="32" y="189"/>
                    <a:pt x="33" y="185"/>
                  </a:cubicBezTo>
                  <a:cubicBezTo>
                    <a:pt x="33" y="188"/>
                    <a:pt x="34" y="190"/>
                    <a:pt x="35" y="192"/>
                  </a:cubicBezTo>
                  <a:cubicBezTo>
                    <a:pt x="34" y="194"/>
                    <a:pt x="34" y="196"/>
                    <a:pt x="33" y="199"/>
                  </a:cubicBezTo>
                  <a:cubicBezTo>
                    <a:pt x="33" y="198"/>
                    <a:pt x="32" y="196"/>
                    <a:pt x="32" y="195"/>
                  </a:cubicBezTo>
                  <a:close/>
                  <a:moveTo>
                    <a:pt x="37" y="197"/>
                  </a:moveTo>
                  <a:cubicBezTo>
                    <a:pt x="38" y="199"/>
                    <a:pt x="39" y="201"/>
                    <a:pt x="40" y="203"/>
                  </a:cubicBezTo>
                  <a:cubicBezTo>
                    <a:pt x="39" y="206"/>
                    <a:pt x="38" y="209"/>
                    <a:pt x="37" y="212"/>
                  </a:cubicBezTo>
                  <a:cubicBezTo>
                    <a:pt x="36" y="210"/>
                    <a:pt x="35" y="207"/>
                    <a:pt x="35" y="205"/>
                  </a:cubicBezTo>
                  <a:cubicBezTo>
                    <a:pt x="36" y="202"/>
                    <a:pt x="36" y="199"/>
                    <a:pt x="37" y="197"/>
                  </a:cubicBezTo>
                  <a:close/>
                  <a:moveTo>
                    <a:pt x="44" y="210"/>
                  </a:moveTo>
                  <a:cubicBezTo>
                    <a:pt x="43" y="211"/>
                    <a:pt x="42" y="212"/>
                    <a:pt x="41" y="213"/>
                  </a:cubicBezTo>
                  <a:cubicBezTo>
                    <a:pt x="41" y="211"/>
                    <a:pt x="42" y="209"/>
                    <a:pt x="43" y="207"/>
                  </a:cubicBezTo>
                  <a:cubicBezTo>
                    <a:pt x="43" y="208"/>
                    <a:pt x="44" y="209"/>
                    <a:pt x="44" y="210"/>
                  </a:cubicBezTo>
                  <a:close/>
                  <a:moveTo>
                    <a:pt x="34" y="236"/>
                  </a:moveTo>
                  <a:cubicBezTo>
                    <a:pt x="35" y="237"/>
                    <a:pt x="36" y="238"/>
                    <a:pt x="37" y="239"/>
                  </a:cubicBezTo>
                  <a:cubicBezTo>
                    <a:pt x="36" y="241"/>
                    <a:pt x="35" y="243"/>
                    <a:pt x="34" y="245"/>
                  </a:cubicBezTo>
                  <a:cubicBezTo>
                    <a:pt x="34" y="242"/>
                    <a:pt x="34" y="239"/>
                    <a:pt x="34" y="236"/>
                  </a:cubicBezTo>
                  <a:close/>
                  <a:moveTo>
                    <a:pt x="33" y="253"/>
                  </a:moveTo>
                  <a:cubicBezTo>
                    <a:pt x="35" y="249"/>
                    <a:pt x="37" y="246"/>
                    <a:pt x="39" y="242"/>
                  </a:cubicBezTo>
                  <a:cubicBezTo>
                    <a:pt x="40" y="243"/>
                    <a:pt x="41" y="243"/>
                    <a:pt x="41" y="244"/>
                  </a:cubicBezTo>
                  <a:cubicBezTo>
                    <a:pt x="39" y="248"/>
                    <a:pt x="37" y="251"/>
                    <a:pt x="34" y="255"/>
                  </a:cubicBezTo>
                  <a:cubicBezTo>
                    <a:pt x="34" y="254"/>
                    <a:pt x="33" y="254"/>
                    <a:pt x="33" y="253"/>
                  </a:cubicBezTo>
                  <a:close/>
                  <a:moveTo>
                    <a:pt x="41" y="263"/>
                  </a:moveTo>
                  <a:cubicBezTo>
                    <a:pt x="44" y="259"/>
                    <a:pt x="46" y="255"/>
                    <a:pt x="49" y="252"/>
                  </a:cubicBezTo>
                  <a:cubicBezTo>
                    <a:pt x="50" y="252"/>
                    <a:pt x="51" y="253"/>
                    <a:pt x="51" y="254"/>
                  </a:cubicBezTo>
                  <a:cubicBezTo>
                    <a:pt x="49" y="258"/>
                    <a:pt x="46" y="262"/>
                    <a:pt x="44" y="266"/>
                  </a:cubicBezTo>
                  <a:cubicBezTo>
                    <a:pt x="43" y="265"/>
                    <a:pt x="42" y="264"/>
                    <a:pt x="41" y="263"/>
                  </a:cubicBezTo>
                  <a:close/>
                  <a:moveTo>
                    <a:pt x="46" y="269"/>
                  </a:moveTo>
                  <a:cubicBezTo>
                    <a:pt x="49" y="265"/>
                    <a:pt x="51" y="260"/>
                    <a:pt x="54" y="256"/>
                  </a:cubicBezTo>
                  <a:cubicBezTo>
                    <a:pt x="55" y="257"/>
                    <a:pt x="56" y="258"/>
                    <a:pt x="58" y="259"/>
                  </a:cubicBezTo>
                  <a:cubicBezTo>
                    <a:pt x="55" y="263"/>
                    <a:pt x="53" y="268"/>
                    <a:pt x="50" y="272"/>
                  </a:cubicBezTo>
                  <a:cubicBezTo>
                    <a:pt x="49" y="271"/>
                    <a:pt x="48" y="270"/>
                    <a:pt x="46" y="269"/>
                  </a:cubicBezTo>
                  <a:close/>
                  <a:moveTo>
                    <a:pt x="64" y="279"/>
                  </a:moveTo>
                  <a:cubicBezTo>
                    <a:pt x="65" y="274"/>
                    <a:pt x="66" y="269"/>
                    <a:pt x="67" y="262"/>
                  </a:cubicBezTo>
                  <a:cubicBezTo>
                    <a:pt x="70" y="259"/>
                    <a:pt x="74" y="256"/>
                    <a:pt x="77" y="252"/>
                  </a:cubicBezTo>
                  <a:cubicBezTo>
                    <a:pt x="77" y="257"/>
                    <a:pt x="76" y="262"/>
                    <a:pt x="76" y="268"/>
                  </a:cubicBezTo>
                  <a:cubicBezTo>
                    <a:pt x="72" y="272"/>
                    <a:pt x="68" y="275"/>
                    <a:pt x="64" y="279"/>
                  </a:cubicBezTo>
                  <a:close/>
                  <a:moveTo>
                    <a:pt x="118" y="283"/>
                  </a:moveTo>
                  <a:cubicBezTo>
                    <a:pt x="115" y="283"/>
                    <a:pt x="112" y="282"/>
                    <a:pt x="109" y="281"/>
                  </a:cubicBezTo>
                  <a:cubicBezTo>
                    <a:pt x="113" y="276"/>
                    <a:pt x="117" y="272"/>
                    <a:pt x="120" y="267"/>
                  </a:cubicBezTo>
                  <a:cubicBezTo>
                    <a:pt x="120" y="273"/>
                    <a:pt x="120" y="279"/>
                    <a:pt x="120" y="285"/>
                  </a:cubicBezTo>
                  <a:cubicBezTo>
                    <a:pt x="120" y="286"/>
                    <a:pt x="121" y="286"/>
                    <a:pt x="121" y="287"/>
                  </a:cubicBezTo>
                  <a:cubicBezTo>
                    <a:pt x="121" y="288"/>
                    <a:pt x="121" y="289"/>
                    <a:pt x="121" y="289"/>
                  </a:cubicBezTo>
                  <a:cubicBezTo>
                    <a:pt x="121" y="288"/>
                    <a:pt x="121" y="287"/>
                    <a:pt x="121" y="286"/>
                  </a:cubicBezTo>
                  <a:cubicBezTo>
                    <a:pt x="120" y="285"/>
                    <a:pt x="119" y="284"/>
                    <a:pt x="118" y="283"/>
                  </a:cubicBezTo>
                  <a:close/>
                  <a:moveTo>
                    <a:pt x="139" y="309"/>
                  </a:moveTo>
                  <a:cubicBezTo>
                    <a:pt x="142" y="303"/>
                    <a:pt x="144" y="296"/>
                    <a:pt x="147" y="290"/>
                  </a:cubicBezTo>
                  <a:cubicBezTo>
                    <a:pt x="149" y="290"/>
                    <a:pt x="152" y="290"/>
                    <a:pt x="154" y="290"/>
                  </a:cubicBezTo>
                  <a:cubicBezTo>
                    <a:pt x="151" y="296"/>
                    <a:pt x="149" y="303"/>
                    <a:pt x="147" y="309"/>
                  </a:cubicBezTo>
                  <a:cubicBezTo>
                    <a:pt x="147" y="309"/>
                    <a:pt x="146" y="309"/>
                    <a:pt x="146" y="310"/>
                  </a:cubicBezTo>
                  <a:cubicBezTo>
                    <a:pt x="146" y="310"/>
                    <a:pt x="145" y="310"/>
                    <a:pt x="144" y="310"/>
                  </a:cubicBezTo>
                  <a:cubicBezTo>
                    <a:pt x="143" y="310"/>
                    <a:pt x="141" y="310"/>
                    <a:pt x="139" y="309"/>
                  </a:cubicBezTo>
                  <a:close/>
                  <a:moveTo>
                    <a:pt x="250" y="210"/>
                  </a:moveTo>
                  <a:cubicBezTo>
                    <a:pt x="255" y="201"/>
                    <a:pt x="258" y="193"/>
                    <a:pt x="260" y="187"/>
                  </a:cubicBezTo>
                  <a:cubicBezTo>
                    <a:pt x="260" y="190"/>
                    <a:pt x="260" y="194"/>
                    <a:pt x="259" y="197"/>
                  </a:cubicBezTo>
                  <a:cubicBezTo>
                    <a:pt x="259" y="198"/>
                    <a:pt x="259" y="198"/>
                    <a:pt x="260" y="199"/>
                  </a:cubicBezTo>
                  <a:cubicBezTo>
                    <a:pt x="257" y="202"/>
                    <a:pt x="255" y="206"/>
                    <a:pt x="252" y="212"/>
                  </a:cubicBezTo>
                  <a:cubicBezTo>
                    <a:pt x="251" y="211"/>
                    <a:pt x="251" y="210"/>
                    <a:pt x="250" y="2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grpSp>
      <p:grpSp>
        <p:nvGrpSpPr>
          <p:cNvPr id="34" name="Group 4"/>
          <p:cNvGrpSpPr>
            <a:grpSpLocks noChangeAspect="1"/>
          </p:cNvGrpSpPr>
          <p:nvPr/>
        </p:nvGrpSpPr>
        <p:grpSpPr bwMode="auto">
          <a:xfrm>
            <a:off x="4043949" y="2432806"/>
            <a:ext cx="1476989" cy="1597295"/>
            <a:chOff x="3173" y="1433"/>
            <a:chExt cx="1596" cy="1726"/>
          </a:xfrm>
          <a:solidFill>
            <a:srgbClr val="F7B63E"/>
          </a:solidFill>
        </p:grpSpPr>
        <p:sp>
          <p:nvSpPr>
            <p:cNvPr id="35" name="Freeform 5"/>
            <p:cNvSpPr>
              <a:spLocks noEditPoints="1"/>
            </p:cNvSpPr>
            <p:nvPr/>
          </p:nvSpPr>
          <p:spPr bwMode="auto">
            <a:xfrm>
              <a:off x="3479" y="1728"/>
              <a:ext cx="995" cy="994"/>
            </a:xfrm>
            <a:custGeom>
              <a:avLst/>
              <a:gdLst>
                <a:gd name="T0" fmla="*/ 149 w 182"/>
                <a:gd name="T1" fmla="*/ 161 h 182"/>
                <a:gd name="T2" fmla="*/ 150 w 182"/>
                <a:gd name="T3" fmla="*/ 160 h 182"/>
                <a:gd name="T4" fmla="*/ 159 w 182"/>
                <a:gd name="T5" fmla="*/ 152 h 182"/>
                <a:gd name="T6" fmla="*/ 160 w 182"/>
                <a:gd name="T7" fmla="*/ 150 h 182"/>
                <a:gd name="T8" fmla="*/ 182 w 182"/>
                <a:gd name="T9" fmla="*/ 94 h 182"/>
                <a:gd name="T10" fmla="*/ 88 w 182"/>
                <a:gd name="T11" fmla="*/ 0 h 182"/>
                <a:gd name="T12" fmla="*/ 0 w 182"/>
                <a:gd name="T13" fmla="*/ 88 h 182"/>
                <a:gd name="T14" fmla="*/ 94 w 182"/>
                <a:gd name="T15" fmla="*/ 182 h 182"/>
                <a:gd name="T16" fmla="*/ 7 w 182"/>
                <a:gd name="T17" fmla="*/ 91 h 182"/>
                <a:gd name="T18" fmla="*/ 29 w 182"/>
                <a:gd name="T19" fmla="*/ 58 h 182"/>
                <a:gd name="T20" fmla="*/ 143 w 182"/>
                <a:gd name="T21" fmla="*/ 58 h 182"/>
                <a:gd name="T22" fmla="*/ 172 w 182"/>
                <a:gd name="T23" fmla="*/ 114 h 182"/>
                <a:gd name="T24" fmla="*/ 150 w 182"/>
                <a:gd name="T25" fmla="*/ 151 h 182"/>
                <a:gd name="T26" fmla="*/ 34 w 182"/>
                <a:gd name="T27" fmla="*/ 148 h 182"/>
                <a:gd name="T28" fmla="*/ 11 w 182"/>
                <a:gd name="T29" fmla="*/ 66 h 182"/>
                <a:gd name="T30" fmla="*/ 35 w 182"/>
                <a:gd name="T31" fmla="*/ 28 h 182"/>
                <a:gd name="T32" fmla="*/ 19 w 182"/>
                <a:gd name="T33" fmla="*/ 59 h 182"/>
                <a:gd name="T34" fmla="*/ 10 w 182"/>
                <a:gd name="T35" fmla="*/ 67 h 182"/>
                <a:gd name="T36" fmla="*/ 38 w 182"/>
                <a:gd name="T37" fmla="*/ 41 h 182"/>
                <a:gd name="T38" fmla="*/ 27 w 182"/>
                <a:gd name="T39" fmla="*/ 51 h 182"/>
                <a:gd name="T40" fmla="*/ 59 w 182"/>
                <a:gd name="T41" fmla="*/ 13 h 182"/>
                <a:gd name="T42" fmla="*/ 51 w 182"/>
                <a:gd name="T43" fmla="*/ 33 h 182"/>
                <a:gd name="T44" fmla="*/ 45 w 182"/>
                <a:gd name="T45" fmla="*/ 37 h 182"/>
                <a:gd name="T46" fmla="*/ 70 w 182"/>
                <a:gd name="T47" fmla="*/ 9 h 182"/>
                <a:gd name="T48" fmla="*/ 64 w 182"/>
                <a:gd name="T49" fmla="*/ 30 h 182"/>
                <a:gd name="T50" fmla="*/ 75 w 182"/>
                <a:gd name="T51" fmla="*/ 8 h 182"/>
                <a:gd name="T52" fmla="*/ 88 w 182"/>
                <a:gd name="T53" fmla="*/ 7 h 182"/>
                <a:gd name="T54" fmla="*/ 79 w 182"/>
                <a:gd name="T55" fmla="*/ 27 h 182"/>
                <a:gd name="T56" fmla="*/ 85 w 182"/>
                <a:gd name="T57" fmla="*/ 7 h 182"/>
                <a:gd name="T58" fmla="*/ 104 w 182"/>
                <a:gd name="T59" fmla="*/ 9 h 182"/>
                <a:gd name="T60" fmla="*/ 90 w 182"/>
                <a:gd name="T61" fmla="*/ 27 h 182"/>
                <a:gd name="T62" fmla="*/ 85 w 182"/>
                <a:gd name="T63" fmla="*/ 27 h 182"/>
                <a:gd name="T64" fmla="*/ 98 w 182"/>
                <a:gd name="T65" fmla="*/ 8 h 182"/>
                <a:gd name="T66" fmla="*/ 116 w 182"/>
                <a:gd name="T67" fmla="*/ 13 h 182"/>
                <a:gd name="T68" fmla="*/ 94 w 182"/>
                <a:gd name="T69" fmla="*/ 27 h 182"/>
                <a:gd name="T70" fmla="*/ 108 w 182"/>
                <a:gd name="T71" fmla="*/ 10 h 182"/>
                <a:gd name="T72" fmla="*/ 124 w 182"/>
                <a:gd name="T73" fmla="*/ 16 h 182"/>
                <a:gd name="T74" fmla="*/ 106 w 182"/>
                <a:gd name="T75" fmla="*/ 30 h 182"/>
                <a:gd name="T76" fmla="*/ 124 w 182"/>
                <a:gd name="T77" fmla="*/ 16 h 182"/>
                <a:gd name="T78" fmla="*/ 132 w 182"/>
                <a:gd name="T79" fmla="*/ 41 h 182"/>
                <a:gd name="T80" fmla="*/ 137 w 182"/>
                <a:gd name="T81" fmla="*/ 24 h 182"/>
                <a:gd name="T82" fmla="*/ 148 w 182"/>
                <a:gd name="T83" fmla="*/ 34 h 182"/>
                <a:gd name="T84" fmla="*/ 141 w 182"/>
                <a:gd name="T85" fmla="*/ 47 h 182"/>
                <a:gd name="T86" fmla="*/ 147 w 182"/>
                <a:gd name="T87" fmla="*/ 32 h 182"/>
                <a:gd name="T88" fmla="*/ 158 w 182"/>
                <a:gd name="T89" fmla="*/ 45 h 182"/>
                <a:gd name="T90" fmla="*/ 143 w 182"/>
                <a:gd name="T91" fmla="*/ 49 h 182"/>
                <a:gd name="T92" fmla="*/ 158 w 182"/>
                <a:gd name="T93" fmla="*/ 45 h 182"/>
                <a:gd name="T94" fmla="*/ 152 w 182"/>
                <a:gd name="T95" fmla="*/ 57 h 182"/>
                <a:gd name="T96" fmla="*/ 160 w 182"/>
                <a:gd name="T97" fmla="*/ 47 h 182"/>
                <a:gd name="T98" fmla="*/ 166 w 182"/>
                <a:gd name="T99" fmla="*/ 59 h 182"/>
                <a:gd name="T100" fmla="*/ 155 w 182"/>
                <a:gd name="T101" fmla="*/ 60 h 182"/>
                <a:gd name="T102" fmla="*/ 166 w 182"/>
                <a:gd name="T103" fmla="*/ 59 h 182"/>
                <a:gd name="T104" fmla="*/ 167 w 182"/>
                <a:gd name="T105" fmla="*/ 78 h 182"/>
                <a:gd name="T106" fmla="*/ 171 w 182"/>
                <a:gd name="T107" fmla="*/ 69 h 182"/>
                <a:gd name="T108" fmla="*/ 169 w 182"/>
                <a:gd name="T109" fmla="*/ 66 h 182"/>
                <a:gd name="T110" fmla="*/ 161 w 182"/>
                <a:gd name="T111" fmla="*/ 68 h 182"/>
                <a:gd name="T112" fmla="*/ 169 w 182"/>
                <a:gd name="T113" fmla="*/ 66 h 182"/>
                <a:gd name="T114" fmla="*/ 113 w 182"/>
                <a:gd name="T115" fmla="*/ 32 h 182"/>
                <a:gd name="T116" fmla="*/ 128 w 182"/>
                <a:gd name="T117" fmla="*/ 18 h 182"/>
                <a:gd name="T118" fmla="*/ 120 w 182"/>
                <a:gd name="T119" fmla="*/ 35 h 182"/>
                <a:gd name="T120" fmla="*/ 169 w 182"/>
                <a:gd name="T121" fmla="*/ 81 h 182"/>
                <a:gd name="T122" fmla="*/ 175 w 182"/>
                <a:gd name="T123" fmla="*/ 9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 h="182">
                  <a:moveTo>
                    <a:pt x="94" y="182"/>
                  </a:moveTo>
                  <a:cubicBezTo>
                    <a:pt x="113" y="182"/>
                    <a:pt x="132" y="175"/>
                    <a:pt x="149" y="161"/>
                  </a:cubicBezTo>
                  <a:cubicBezTo>
                    <a:pt x="150" y="160"/>
                    <a:pt x="150" y="160"/>
                    <a:pt x="150" y="160"/>
                  </a:cubicBezTo>
                  <a:cubicBezTo>
                    <a:pt x="150" y="160"/>
                    <a:pt x="150" y="160"/>
                    <a:pt x="150" y="160"/>
                  </a:cubicBezTo>
                  <a:cubicBezTo>
                    <a:pt x="151" y="159"/>
                    <a:pt x="152" y="158"/>
                    <a:pt x="155" y="155"/>
                  </a:cubicBezTo>
                  <a:cubicBezTo>
                    <a:pt x="157" y="153"/>
                    <a:pt x="158" y="152"/>
                    <a:pt x="159" y="152"/>
                  </a:cubicBezTo>
                  <a:cubicBezTo>
                    <a:pt x="159" y="151"/>
                    <a:pt x="159" y="151"/>
                    <a:pt x="159" y="151"/>
                  </a:cubicBezTo>
                  <a:cubicBezTo>
                    <a:pt x="160" y="150"/>
                    <a:pt x="160" y="150"/>
                    <a:pt x="160" y="150"/>
                  </a:cubicBezTo>
                  <a:cubicBezTo>
                    <a:pt x="160" y="150"/>
                    <a:pt x="160" y="150"/>
                    <a:pt x="160" y="149"/>
                  </a:cubicBezTo>
                  <a:cubicBezTo>
                    <a:pt x="175" y="132"/>
                    <a:pt x="182" y="113"/>
                    <a:pt x="182" y="94"/>
                  </a:cubicBezTo>
                  <a:cubicBezTo>
                    <a:pt x="182" y="70"/>
                    <a:pt x="170" y="46"/>
                    <a:pt x="153" y="29"/>
                  </a:cubicBezTo>
                  <a:cubicBezTo>
                    <a:pt x="136" y="12"/>
                    <a:pt x="112" y="0"/>
                    <a:pt x="88" y="0"/>
                  </a:cubicBezTo>
                  <a:cubicBezTo>
                    <a:pt x="67" y="0"/>
                    <a:pt x="46" y="8"/>
                    <a:pt x="27" y="27"/>
                  </a:cubicBezTo>
                  <a:cubicBezTo>
                    <a:pt x="8" y="46"/>
                    <a:pt x="0" y="67"/>
                    <a:pt x="0" y="88"/>
                  </a:cubicBezTo>
                  <a:cubicBezTo>
                    <a:pt x="0" y="112"/>
                    <a:pt x="12" y="136"/>
                    <a:pt x="29" y="153"/>
                  </a:cubicBezTo>
                  <a:cubicBezTo>
                    <a:pt x="46" y="171"/>
                    <a:pt x="70" y="182"/>
                    <a:pt x="94" y="182"/>
                  </a:cubicBezTo>
                  <a:close/>
                  <a:moveTo>
                    <a:pt x="34" y="148"/>
                  </a:moveTo>
                  <a:cubicBezTo>
                    <a:pt x="18" y="133"/>
                    <a:pt x="8" y="112"/>
                    <a:pt x="7" y="91"/>
                  </a:cubicBezTo>
                  <a:cubicBezTo>
                    <a:pt x="8" y="91"/>
                    <a:pt x="8" y="90"/>
                    <a:pt x="9" y="89"/>
                  </a:cubicBezTo>
                  <a:cubicBezTo>
                    <a:pt x="13" y="79"/>
                    <a:pt x="19" y="68"/>
                    <a:pt x="29" y="58"/>
                  </a:cubicBezTo>
                  <a:cubicBezTo>
                    <a:pt x="47" y="41"/>
                    <a:pt x="66" y="33"/>
                    <a:pt x="85" y="33"/>
                  </a:cubicBezTo>
                  <a:cubicBezTo>
                    <a:pt x="106" y="33"/>
                    <a:pt x="127" y="43"/>
                    <a:pt x="143" y="58"/>
                  </a:cubicBezTo>
                  <a:cubicBezTo>
                    <a:pt x="159" y="72"/>
                    <a:pt x="170" y="93"/>
                    <a:pt x="172" y="114"/>
                  </a:cubicBezTo>
                  <a:cubicBezTo>
                    <a:pt x="172" y="114"/>
                    <a:pt x="172" y="114"/>
                    <a:pt x="172" y="114"/>
                  </a:cubicBezTo>
                  <a:cubicBezTo>
                    <a:pt x="169" y="127"/>
                    <a:pt x="162" y="139"/>
                    <a:pt x="151" y="150"/>
                  </a:cubicBezTo>
                  <a:cubicBezTo>
                    <a:pt x="150" y="150"/>
                    <a:pt x="150" y="150"/>
                    <a:pt x="150" y="151"/>
                  </a:cubicBezTo>
                  <a:cubicBezTo>
                    <a:pt x="132" y="168"/>
                    <a:pt x="113" y="175"/>
                    <a:pt x="94" y="175"/>
                  </a:cubicBezTo>
                  <a:cubicBezTo>
                    <a:pt x="72" y="175"/>
                    <a:pt x="50" y="165"/>
                    <a:pt x="34" y="148"/>
                  </a:cubicBezTo>
                  <a:close/>
                  <a:moveTo>
                    <a:pt x="10" y="67"/>
                  </a:moveTo>
                  <a:cubicBezTo>
                    <a:pt x="10" y="66"/>
                    <a:pt x="11" y="66"/>
                    <a:pt x="11" y="66"/>
                  </a:cubicBezTo>
                  <a:cubicBezTo>
                    <a:pt x="17" y="57"/>
                    <a:pt x="23" y="47"/>
                    <a:pt x="29" y="38"/>
                  </a:cubicBezTo>
                  <a:cubicBezTo>
                    <a:pt x="31" y="35"/>
                    <a:pt x="33" y="32"/>
                    <a:pt x="35" y="28"/>
                  </a:cubicBezTo>
                  <a:cubicBezTo>
                    <a:pt x="37" y="27"/>
                    <a:pt x="38" y="26"/>
                    <a:pt x="39" y="25"/>
                  </a:cubicBezTo>
                  <a:cubicBezTo>
                    <a:pt x="32" y="36"/>
                    <a:pt x="25" y="47"/>
                    <a:pt x="19" y="59"/>
                  </a:cubicBezTo>
                  <a:cubicBezTo>
                    <a:pt x="15" y="64"/>
                    <a:pt x="11" y="69"/>
                    <a:pt x="8" y="74"/>
                  </a:cubicBezTo>
                  <a:cubicBezTo>
                    <a:pt x="9" y="72"/>
                    <a:pt x="9" y="69"/>
                    <a:pt x="10" y="67"/>
                  </a:cubicBezTo>
                  <a:close/>
                  <a:moveTo>
                    <a:pt x="59" y="13"/>
                  </a:moveTo>
                  <a:cubicBezTo>
                    <a:pt x="52" y="22"/>
                    <a:pt x="45" y="32"/>
                    <a:pt x="38" y="41"/>
                  </a:cubicBezTo>
                  <a:cubicBezTo>
                    <a:pt x="38" y="42"/>
                    <a:pt x="38" y="42"/>
                    <a:pt x="38" y="42"/>
                  </a:cubicBezTo>
                  <a:cubicBezTo>
                    <a:pt x="34" y="44"/>
                    <a:pt x="31" y="47"/>
                    <a:pt x="27" y="51"/>
                  </a:cubicBezTo>
                  <a:cubicBezTo>
                    <a:pt x="33" y="40"/>
                    <a:pt x="40" y="29"/>
                    <a:pt x="48" y="19"/>
                  </a:cubicBezTo>
                  <a:cubicBezTo>
                    <a:pt x="51" y="17"/>
                    <a:pt x="55" y="15"/>
                    <a:pt x="59" y="13"/>
                  </a:cubicBezTo>
                  <a:close/>
                  <a:moveTo>
                    <a:pt x="70" y="9"/>
                  </a:moveTo>
                  <a:cubicBezTo>
                    <a:pt x="64" y="17"/>
                    <a:pt x="58" y="25"/>
                    <a:pt x="51" y="33"/>
                  </a:cubicBezTo>
                  <a:cubicBezTo>
                    <a:pt x="51" y="34"/>
                    <a:pt x="51" y="34"/>
                    <a:pt x="51" y="34"/>
                  </a:cubicBezTo>
                  <a:cubicBezTo>
                    <a:pt x="49" y="35"/>
                    <a:pt x="47" y="36"/>
                    <a:pt x="45" y="37"/>
                  </a:cubicBezTo>
                  <a:cubicBezTo>
                    <a:pt x="52" y="29"/>
                    <a:pt x="58" y="20"/>
                    <a:pt x="65" y="11"/>
                  </a:cubicBezTo>
                  <a:cubicBezTo>
                    <a:pt x="66" y="10"/>
                    <a:pt x="68" y="10"/>
                    <a:pt x="70" y="9"/>
                  </a:cubicBezTo>
                  <a:close/>
                  <a:moveTo>
                    <a:pt x="81" y="7"/>
                  </a:moveTo>
                  <a:cubicBezTo>
                    <a:pt x="75" y="15"/>
                    <a:pt x="69" y="22"/>
                    <a:pt x="64" y="30"/>
                  </a:cubicBezTo>
                  <a:cubicBezTo>
                    <a:pt x="62" y="30"/>
                    <a:pt x="59" y="31"/>
                    <a:pt x="57" y="32"/>
                  </a:cubicBezTo>
                  <a:cubicBezTo>
                    <a:pt x="63" y="24"/>
                    <a:pt x="69" y="16"/>
                    <a:pt x="75" y="8"/>
                  </a:cubicBezTo>
                  <a:cubicBezTo>
                    <a:pt x="77" y="8"/>
                    <a:pt x="79" y="8"/>
                    <a:pt x="81" y="7"/>
                  </a:cubicBezTo>
                  <a:close/>
                  <a:moveTo>
                    <a:pt x="88" y="7"/>
                  </a:moveTo>
                  <a:cubicBezTo>
                    <a:pt x="90" y="7"/>
                    <a:pt x="92" y="7"/>
                    <a:pt x="94" y="7"/>
                  </a:cubicBezTo>
                  <a:cubicBezTo>
                    <a:pt x="88" y="14"/>
                    <a:pt x="84" y="20"/>
                    <a:pt x="79" y="27"/>
                  </a:cubicBezTo>
                  <a:cubicBezTo>
                    <a:pt x="76" y="27"/>
                    <a:pt x="73" y="28"/>
                    <a:pt x="69" y="28"/>
                  </a:cubicBezTo>
                  <a:cubicBezTo>
                    <a:pt x="74" y="21"/>
                    <a:pt x="80" y="14"/>
                    <a:pt x="85" y="7"/>
                  </a:cubicBezTo>
                  <a:cubicBezTo>
                    <a:pt x="86" y="7"/>
                    <a:pt x="87" y="7"/>
                    <a:pt x="88" y="7"/>
                  </a:cubicBezTo>
                  <a:close/>
                  <a:moveTo>
                    <a:pt x="104" y="9"/>
                  </a:moveTo>
                  <a:cubicBezTo>
                    <a:pt x="103" y="10"/>
                    <a:pt x="102" y="12"/>
                    <a:pt x="100" y="13"/>
                  </a:cubicBezTo>
                  <a:cubicBezTo>
                    <a:pt x="97" y="17"/>
                    <a:pt x="93" y="21"/>
                    <a:pt x="90" y="27"/>
                  </a:cubicBezTo>
                  <a:cubicBezTo>
                    <a:pt x="90" y="27"/>
                    <a:pt x="90" y="27"/>
                    <a:pt x="90" y="27"/>
                  </a:cubicBezTo>
                  <a:cubicBezTo>
                    <a:pt x="89" y="27"/>
                    <a:pt x="87" y="27"/>
                    <a:pt x="85" y="27"/>
                  </a:cubicBezTo>
                  <a:cubicBezTo>
                    <a:pt x="84" y="27"/>
                    <a:pt x="84" y="27"/>
                    <a:pt x="83" y="27"/>
                  </a:cubicBezTo>
                  <a:cubicBezTo>
                    <a:pt x="88" y="20"/>
                    <a:pt x="93" y="14"/>
                    <a:pt x="98" y="8"/>
                  </a:cubicBezTo>
                  <a:cubicBezTo>
                    <a:pt x="100" y="8"/>
                    <a:pt x="102" y="8"/>
                    <a:pt x="104" y="9"/>
                  </a:cubicBezTo>
                  <a:close/>
                  <a:moveTo>
                    <a:pt x="116" y="13"/>
                  </a:moveTo>
                  <a:cubicBezTo>
                    <a:pt x="111" y="18"/>
                    <a:pt x="107" y="23"/>
                    <a:pt x="102" y="29"/>
                  </a:cubicBezTo>
                  <a:cubicBezTo>
                    <a:pt x="100" y="28"/>
                    <a:pt x="97" y="28"/>
                    <a:pt x="94" y="27"/>
                  </a:cubicBezTo>
                  <a:cubicBezTo>
                    <a:pt x="96" y="23"/>
                    <a:pt x="99" y="19"/>
                    <a:pt x="103" y="15"/>
                  </a:cubicBezTo>
                  <a:cubicBezTo>
                    <a:pt x="105" y="14"/>
                    <a:pt x="106" y="12"/>
                    <a:pt x="108" y="10"/>
                  </a:cubicBezTo>
                  <a:cubicBezTo>
                    <a:pt x="111" y="11"/>
                    <a:pt x="113" y="12"/>
                    <a:pt x="116" y="13"/>
                  </a:cubicBezTo>
                  <a:close/>
                  <a:moveTo>
                    <a:pt x="124" y="16"/>
                  </a:moveTo>
                  <a:cubicBezTo>
                    <a:pt x="119" y="21"/>
                    <a:pt x="115" y="26"/>
                    <a:pt x="110" y="31"/>
                  </a:cubicBezTo>
                  <a:cubicBezTo>
                    <a:pt x="109" y="30"/>
                    <a:pt x="107" y="30"/>
                    <a:pt x="106" y="30"/>
                  </a:cubicBezTo>
                  <a:cubicBezTo>
                    <a:pt x="110" y="24"/>
                    <a:pt x="115" y="19"/>
                    <a:pt x="120" y="14"/>
                  </a:cubicBezTo>
                  <a:cubicBezTo>
                    <a:pt x="121" y="15"/>
                    <a:pt x="123" y="16"/>
                    <a:pt x="124" y="16"/>
                  </a:cubicBezTo>
                  <a:close/>
                  <a:moveTo>
                    <a:pt x="144" y="30"/>
                  </a:moveTo>
                  <a:cubicBezTo>
                    <a:pt x="140" y="33"/>
                    <a:pt x="136" y="37"/>
                    <a:pt x="132" y="41"/>
                  </a:cubicBezTo>
                  <a:cubicBezTo>
                    <a:pt x="129" y="39"/>
                    <a:pt x="127" y="38"/>
                    <a:pt x="124" y="36"/>
                  </a:cubicBezTo>
                  <a:cubicBezTo>
                    <a:pt x="128" y="32"/>
                    <a:pt x="133" y="28"/>
                    <a:pt x="137" y="24"/>
                  </a:cubicBezTo>
                  <a:cubicBezTo>
                    <a:pt x="140" y="26"/>
                    <a:pt x="142" y="28"/>
                    <a:pt x="144" y="30"/>
                  </a:cubicBezTo>
                  <a:close/>
                  <a:moveTo>
                    <a:pt x="148" y="34"/>
                  </a:moveTo>
                  <a:cubicBezTo>
                    <a:pt x="150" y="35"/>
                    <a:pt x="151" y="36"/>
                    <a:pt x="152" y="38"/>
                  </a:cubicBezTo>
                  <a:cubicBezTo>
                    <a:pt x="148" y="41"/>
                    <a:pt x="144" y="44"/>
                    <a:pt x="141" y="47"/>
                  </a:cubicBezTo>
                  <a:cubicBezTo>
                    <a:pt x="139" y="45"/>
                    <a:pt x="137" y="44"/>
                    <a:pt x="135" y="43"/>
                  </a:cubicBezTo>
                  <a:cubicBezTo>
                    <a:pt x="139" y="39"/>
                    <a:pt x="143" y="35"/>
                    <a:pt x="147" y="32"/>
                  </a:cubicBezTo>
                  <a:cubicBezTo>
                    <a:pt x="147" y="33"/>
                    <a:pt x="148" y="33"/>
                    <a:pt x="148" y="34"/>
                  </a:cubicBezTo>
                  <a:close/>
                  <a:moveTo>
                    <a:pt x="158" y="45"/>
                  </a:moveTo>
                  <a:cubicBezTo>
                    <a:pt x="154" y="47"/>
                    <a:pt x="151" y="50"/>
                    <a:pt x="148" y="53"/>
                  </a:cubicBezTo>
                  <a:cubicBezTo>
                    <a:pt x="146" y="51"/>
                    <a:pt x="145" y="50"/>
                    <a:pt x="143" y="49"/>
                  </a:cubicBezTo>
                  <a:cubicBezTo>
                    <a:pt x="147" y="46"/>
                    <a:pt x="151" y="43"/>
                    <a:pt x="154" y="40"/>
                  </a:cubicBezTo>
                  <a:cubicBezTo>
                    <a:pt x="155" y="42"/>
                    <a:pt x="156" y="43"/>
                    <a:pt x="158" y="45"/>
                  </a:cubicBezTo>
                  <a:close/>
                  <a:moveTo>
                    <a:pt x="161" y="50"/>
                  </a:moveTo>
                  <a:cubicBezTo>
                    <a:pt x="158" y="52"/>
                    <a:pt x="155" y="55"/>
                    <a:pt x="152" y="57"/>
                  </a:cubicBezTo>
                  <a:cubicBezTo>
                    <a:pt x="152" y="57"/>
                    <a:pt x="151" y="56"/>
                    <a:pt x="150" y="55"/>
                  </a:cubicBezTo>
                  <a:cubicBezTo>
                    <a:pt x="153" y="52"/>
                    <a:pt x="156" y="50"/>
                    <a:pt x="160" y="47"/>
                  </a:cubicBezTo>
                  <a:cubicBezTo>
                    <a:pt x="160" y="48"/>
                    <a:pt x="161" y="49"/>
                    <a:pt x="161" y="50"/>
                  </a:cubicBezTo>
                  <a:close/>
                  <a:moveTo>
                    <a:pt x="166" y="59"/>
                  </a:moveTo>
                  <a:cubicBezTo>
                    <a:pt x="164" y="61"/>
                    <a:pt x="161" y="63"/>
                    <a:pt x="159" y="65"/>
                  </a:cubicBezTo>
                  <a:cubicBezTo>
                    <a:pt x="158" y="63"/>
                    <a:pt x="156" y="62"/>
                    <a:pt x="155" y="60"/>
                  </a:cubicBezTo>
                  <a:cubicBezTo>
                    <a:pt x="157" y="57"/>
                    <a:pt x="160" y="55"/>
                    <a:pt x="163" y="53"/>
                  </a:cubicBezTo>
                  <a:cubicBezTo>
                    <a:pt x="164" y="55"/>
                    <a:pt x="165" y="57"/>
                    <a:pt x="166" y="59"/>
                  </a:cubicBezTo>
                  <a:close/>
                  <a:moveTo>
                    <a:pt x="172" y="74"/>
                  </a:moveTo>
                  <a:cubicBezTo>
                    <a:pt x="170" y="75"/>
                    <a:pt x="169" y="77"/>
                    <a:pt x="167" y="78"/>
                  </a:cubicBezTo>
                  <a:cubicBezTo>
                    <a:pt x="167" y="76"/>
                    <a:pt x="166" y="75"/>
                    <a:pt x="165" y="74"/>
                  </a:cubicBezTo>
                  <a:cubicBezTo>
                    <a:pt x="167" y="72"/>
                    <a:pt x="169" y="71"/>
                    <a:pt x="171" y="69"/>
                  </a:cubicBezTo>
                  <a:cubicBezTo>
                    <a:pt x="171" y="71"/>
                    <a:pt x="172" y="72"/>
                    <a:pt x="172" y="74"/>
                  </a:cubicBezTo>
                  <a:close/>
                  <a:moveTo>
                    <a:pt x="169" y="66"/>
                  </a:moveTo>
                  <a:cubicBezTo>
                    <a:pt x="167" y="68"/>
                    <a:pt x="165" y="69"/>
                    <a:pt x="163" y="71"/>
                  </a:cubicBezTo>
                  <a:cubicBezTo>
                    <a:pt x="163" y="70"/>
                    <a:pt x="162" y="69"/>
                    <a:pt x="161" y="68"/>
                  </a:cubicBezTo>
                  <a:cubicBezTo>
                    <a:pt x="163" y="66"/>
                    <a:pt x="166" y="64"/>
                    <a:pt x="168" y="62"/>
                  </a:cubicBezTo>
                  <a:cubicBezTo>
                    <a:pt x="168" y="63"/>
                    <a:pt x="169" y="64"/>
                    <a:pt x="169" y="66"/>
                  </a:cubicBezTo>
                  <a:close/>
                  <a:moveTo>
                    <a:pt x="120" y="35"/>
                  </a:moveTo>
                  <a:cubicBezTo>
                    <a:pt x="118" y="34"/>
                    <a:pt x="116" y="33"/>
                    <a:pt x="113" y="32"/>
                  </a:cubicBezTo>
                  <a:cubicBezTo>
                    <a:pt x="118" y="28"/>
                    <a:pt x="122" y="23"/>
                    <a:pt x="127" y="19"/>
                  </a:cubicBezTo>
                  <a:cubicBezTo>
                    <a:pt x="127" y="19"/>
                    <a:pt x="127" y="18"/>
                    <a:pt x="128" y="18"/>
                  </a:cubicBezTo>
                  <a:cubicBezTo>
                    <a:pt x="130" y="19"/>
                    <a:pt x="132" y="21"/>
                    <a:pt x="135" y="22"/>
                  </a:cubicBezTo>
                  <a:cubicBezTo>
                    <a:pt x="130" y="26"/>
                    <a:pt x="125" y="31"/>
                    <a:pt x="120" y="35"/>
                  </a:cubicBezTo>
                  <a:close/>
                  <a:moveTo>
                    <a:pt x="175" y="95"/>
                  </a:moveTo>
                  <a:cubicBezTo>
                    <a:pt x="173" y="90"/>
                    <a:pt x="171" y="85"/>
                    <a:pt x="169" y="81"/>
                  </a:cubicBezTo>
                  <a:cubicBezTo>
                    <a:pt x="173" y="77"/>
                    <a:pt x="173" y="77"/>
                    <a:pt x="173" y="77"/>
                  </a:cubicBezTo>
                  <a:cubicBezTo>
                    <a:pt x="174" y="83"/>
                    <a:pt x="175" y="89"/>
                    <a:pt x="175" y="94"/>
                  </a:cubicBezTo>
                  <a:cubicBezTo>
                    <a:pt x="175" y="95"/>
                    <a:pt x="175" y="95"/>
                    <a:pt x="175" y="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6" name="Freeform 6"/>
            <p:cNvSpPr>
              <a:spLocks noEditPoints="1"/>
            </p:cNvSpPr>
            <p:nvPr/>
          </p:nvSpPr>
          <p:spPr bwMode="auto">
            <a:xfrm>
              <a:off x="3173" y="1433"/>
              <a:ext cx="1596" cy="1726"/>
            </a:xfrm>
            <a:custGeom>
              <a:avLst/>
              <a:gdLst>
                <a:gd name="T0" fmla="*/ 292 w 292"/>
                <a:gd name="T1" fmla="*/ 145 h 316"/>
                <a:gd name="T2" fmla="*/ 265 w 292"/>
                <a:gd name="T3" fmla="*/ 87 h 316"/>
                <a:gd name="T4" fmla="*/ 264 w 292"/>
                <a:gd name="T5" fmla="*/ 60 h 316"/>
                <a:gd name="T6" fmla="*/ 232 w 292"/>
                <a:gd name="T7" fmla="*/ 27 h 316"/>
                <a:gd name="T8" fmla="*/ 174 w 292"/>
                <a:gd name="T9" fmla="*/ 5 h 316"/>
                <a:gd name="T10" fmla="*/ 82 w 292"/>
                <a:gd name="T11" fmla="*/ 42 h 316"/>
                <a:gd name="T12" fmla="*/ 27 w 292"/>
                <a:gd name="T13" fmla="*/ 84 h 316"/>
                <a:gd name="T14" fmla="*/ 35 w 292"/>
                <a:gd name="T15" fmla="*/ 99 h 316"/>
                <a:gd name="T16" fmla="*/ 0 w 292"/>
                <a:gd name="T17" fmla="*/ 167 h 316"/>
                <a:gd name="T18" fmla="*/ 28 w 292"/>
                <a:gd name="T19" fmla="*/ 227 h 316"/>
                <a:gd name="T20" fmla="*/ 58 w 292"/>
                <a:gd name="T21" fmla="*/ 288 h 316"/>
                <a:gd name="T22" fmla="*/ 120 w 292"/>
                <a:gd name="T23" fmla="*/ 314 h 316"/>
                <a:gd name="T24" fmla="*/ 224 w 292"/>
                <a:gd name="T25" fmla="*/ 289 h 316"/>
                <a:gd name="T26" fmla="*/ 266 w 292"/>
                <a:gd name="T27" fmla="*/ 226 h 316"/>
                <a:gd name="T28" fmla="*/ 267 w 292"/>
                <a:gd name="T29" fmla="*/ 192 h 316"/>
                <a:gd name="T30" fmla="*/ 267 w 292"/>
                <a:gd name="T31" fmla="*/ 192 h 316"/>
                <a:gd name="T32" fmla="*/ 274 w 292"/>
                <a:gd name="T33" fmla="*/ 191 h 316"/>
                <a:gd name="T34" fmla="*/ 249 w 292"/>
                <a:gd name="T35" fmla="*/ 80 h 316"/>
                <a:gd name="T36" fmla="*/ 35 w 292"/>
                <a:gd name="T37" fmla="*/ 71 h 316"/>
                <a:gd name="T38" fmla="*/ 40 w 292"/>
                <a:gd name="T39" fmla="*/ 75 h 316"/>
                <a:gd name="T40" fmla="*/ 38 w 292"/>
                <a:gd name="T41" fmla="*/ 92 h 316"/>
                <a:gd name="T42" fmla="*/ 51 w 292"/>
                <a:gd name="T43" fmla="*/ 77 h 316"/>
                <a:gd name="T44" fmla="*/ 127 w 292"/>
                <a:gd name="T45" fmla="*/ 29 h 316"/>
                <a:gd name="T46" fmla="*/ 210 w 292"/>
                <a:gd name="T47" fmla="*/ 49 h 316"/>
                <a:gd name="T48" fmla="*/ 257 w 292"/>
                <a:gd name="T49" fmla="*/ 61 h 316"/>
                <a:gd name="T50" fmla="*/ 284 w 292"/>
                <a:gd name="T51" fmla="*/ 125 h 316"/>
                <a:gd name="T52" fmla="*/ 243 w 292"/>
                <a:gd name="T53" fmla="*/ 208 h 316"/>
                <a:gd name="T54" fmla="*/ 170 w 292"/>
                <a:gd name="T55" fmla="*/ 258 h 316"/>
                <a:gd name="T56" fmla="*/ 124 w 292"/>
                <a:gd name="T57" fmla="*/ 258 h 316"/>
                <a:gd name="T58" fmla="*/ 51 w 292"/>
                <a:gd name="T59" fmla="*/ 208 h 316"/>
                <a:gd name="T60" fmla="*/ 31 w 292"/>
                <a:gd name="T61" fmla="*/ 125 h 316"/>
                <a:gd name="T62" fmla="*/ 257 w 292"/>
                <a:gd name="T63" fmla="*/ 252 h 316"/>
                <a:gd name="T64" fmla="*/ 215 w 292"/>
                <a:gd name="T65" fmla="*/ 270 h 316"/>
                <a:gd name="T66" fmla="*/ 174 w 292"/>
                <a:gd name="T67" fmla="*/ 281 h 316"/>
                <a:gd name="T68" fmla="*/ 164 w 292"/>
                <a:gd name="T69" fmla="*/ 308 h 316"/>
                <a:gd name="T70" fmla="*/ 150 w 292"/>
                <a:gd name="T71" fmla="*/ 309 h 316"/>
                <a:gd name="T72" fmla="*/ 174 w 292"/>
                <a:gd name="T73" fmla="*/ 264 h 316"/>
                <a:gd name="T74" fmla="*/ 203 w 292"/>
                <a:gd name="T75" fmla="*/ 253 h 316"/>
                <a:gd name="T76" fmla="*/ 219 w 292"/>
                <a:gd name="T77" fmla="*/ 254 h 316"/>
                <a:gd name="T78" fmla="*/ 208 w 292"/>
                <a:gd name="T79" fmla="*/ 261 h 316"/>
                <a:gd name="T80" fmla="*/ 239 w 292"/>
                <a:gd name="T81" fmla="*/ 257 h 316"/>
                <a:gd name="T82" fmla="*/ 113 w 292"/>
                <a:gd name="T83" fmla="*/ 262 h 316"/>
                <a:gd name="T84" fmla="*/ 97 w 292"/>
                <a:gd name="T85" fmla="*/ 276 h 316"/>
                <a:gd name="T86" fmla="*/ 89 w 292"/>
                <a:gd name="T87" fmla="*/ 272 h 316"/>
                <a:gd name="T88" fmla="*/ 83 w 292"/>
                <a:gd name="T89" fmla="*/ 268 h 316"/>
                <a:gd name="T90" fmla="*/ 127 w 292"/>
                <a:gd name="T91" fmla="*/ 306 h 316"/>
                <a:gd name="T92" fmla="*/ 129 w 292"/>
                <a:gd name="T93" fmla="*/ 309 h 316"/>
                <a:gd name="T94" fmla="*/ 37 w 292"/>
                <a:gd name="T95" fmla="*/ 258 h 316"/>
                <a:gd name="T96" fmla="*/ 7 w 292"/>
                <a:gd name="T97" fmla="*/ 171 h 316"/>
                <a:gd name="T98" fmla="*/ 23 w 292"/>
                <a:gd name="T99" fmla="*/ 171 h 316"/>
                <a:gd name="T100" fmla="*/ 23 w 292"/>
                <a:gd name="T101" fmla="*/ 191 h 316"/>
                <a:gd name="T102" fmla="*/ 33 w 292"/>
                <a:gd name="T103" fmla="*/ 199 h 316"/>
                <a:gd name="T104" fmla="*/ 37 w 292"/>
                <a:gd name="T105" fmla="*/ 197 h 316"/>
                <a:gd name="T106" fmla="*/ 37 w 292"/>
                <a:gd name="T107" fmla="*/ 239 h 316"/>
                <a:gd name="T108" fmla="*/ 34 w 292"/>
                <a:gd name="T109" fmla="*/ 255 h 316"/>
                <a:gd name="T110" fmla="*/ 41 w 292"/>
                <a:gd name="T111" fmla="*/ 263 h 316"/>
                <a:gd name="T112" fmla="*/ 64 w 292"/>
                <a:gd name="T113" fmla="*/ 279 h 316"/>
                <a:gd name="T114" fmla="*/ 109 w 292"/>
                <a:gd name="T115" fmla="*/ 281 h 316"/>
                <a:gd name="T116" fmla="*/ 118 w 292"/>
                <a:gd name="T117" fmla="*/ 283 h 316"/>
                <a:gd name="T118" fmla="*/ 144 w 292"/>
                <a:gd name="T119" fmla="*/ 310 h 316"/>
                <a:gd name="T120" fmla="*/ 252 w 292"/>
                <a:gd name="T121" fmla="*/ 212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316">
                  <a:moveTo>
                    <a:pt x="270" y="198"/>
                  </a:moveTo>
                  <a:cubicBezTo>
                    <a:pt x="271" y="198"/>
                    <a:pt x="273" y="197"/>
                    <a:pt x="276" y="197"/>
                  </a:cubicBezTo>
                  <a:cubicBezTo>
                    <a:pt x="278" y="197"/>
                    <a:pt x="280" y="197"/>
                    <a:pt x="284" y="198"/>
                  </a:cubicBezTo>
                  <a:cubicBezTo>
                    <a:pt x="286" y="198"/>
                    <a:pt x="287" y="197"/>
                    <a:pt x="287" y="195"/>
                  </a:cubicBezTo>
                  <a:cubicBezTo>
                    <a:pt x="289" y="185"/>
                    <a:pt x="289" y="178"/>
                    <a:pt x="290" y="168"/>
                  </a:cubicBezTo>
                  <a:cubicBezTo>
                    <a:pt x="291" y="160"/>
                    <a:pt x="292" y="153"/>
                    <a:pt x="292" y="145"/>
                  </a:cubicBezTo>
                  <a:cubicBezTo>
                    <a:pt x="292" y="137"/>
                    <a:pt x="291" y="129"/>
                    <a:pt x="290" y="121"/>
                  </a:cubicBezTo>
                  <a:cubicBezTo>
                    <a:pt x="290" y="119"/>
                    <a:pt x="288" y="118"/>
                    <a:pt x="287" y="118"/>
                  </a:cubicBezTo>
                  <a:cubicBezTo>
                    <a:pt x="279" y="118"/>
                    <a:pt x="272" y="118"/>
                    <a:pt x="265" y="118"/>
                  </a:cubicBezTo>
                  <a:cubicBezTo>
                    <a:pt x="263" y="110"/>
                    <a:pt x="261" y="102"/>
                    <a:pt x="257" y="94"/>
                  </a:cubicBezTo>
                  <a:cubicBezTo>
                    <a:pt x="259" y="93"/>
                    <a:pt x="260" y="91"/>
                    <a:pt x="262" y="90"/>
                  </a:cubicBezTo>
                  <a:cubicBezTo>
                    <a:pt x="264" y="90"/>
                    <a:pt x="265" y="88"/>
                    <a:pt x="265" y="87"/>
                  </a:cubicBezTo>
                  <a:cubicBezTo>
                    <a:pt x="265" y="84"/>
                    <a:pt x="265" y="81"/>
                    <a:pt x="265" y="79"/>
                  </a:cubicBezTo>
                  <a:cubicBezTo>
                    <a:pt x="265" y="75"/>
                    <a:pt x="265" y="71"/>
                    <a:pt x="265" y="67"/>
                  </a:cubicBezTo>
                  <a:cubicBezTo>
                    <a:pt x="265" y="66"/>
                    <a:pt x="265" y="66"/>
                    <a:pt x="265" y="65"/>
                  </a:cubicBezTo>
                  <a:cubicBezTo>
                    <a:pt x="265" y="64"/>
                    <a:pt x="265" y="64"/>
                    <a:pt x="265" y="64"/>
                  </a:cubicBezTo>
                  <a:cubicBezTo>
                    <a:pt x="266" y="63"/>
                    <a:pt x="265" y="61"/>
                    <a:pt x="264" y="60"/>
                  </a:cubicBezTo>
                  <a:cubicBezTo>
                    <a:pt x="264" y="60"/>
                    <a:pt x="264" y="60"/>
                    <a:pt x="264" y="60"/>
                  </a:cubicBezTo>
                  <a:cubicBezTo>
                    <a:pt x="263" y="59"/>
                    <a:pt x="263" y="58"/>
                    <a:pt x="262" y="57"/>
                  </a:cubicBezTo>
                  <a:cubicBezTo>
                    <a:pt x="261" y="55"/>
                    <a:pt x="259" y="53"/>
                    <a:pt x="257" y="51"/>
                  </a:cubicBezTo>
                  <a:cubicBezTo>
                    <a:pt x="256" y="50"/>
                    <a:pt x="255" y="48"/>
                    <a:pt x="252" y="46"/>
                  </a:cubicBezTo>
                  <a:cubicBezTo>
                    <a:pt x="249" y="42"/>
                    <a:pt x="244" y="38"/>
                    <a:pt x="240" y="34"/>
                  </a:cubicBezTo>
                  <a:cubicBezTo>
                    <a:pt x="238" y="32"/>
                    <a:pt x="236" y="30"/>
                    <a:pt x="235" y="29"/>
                  </a:cubicBezTo>
                  <a:cubicBezTo>
                    <a:pt x="234" y="28"/>
                    <a:pt x="233" y="28"/>
                    <a:pt x="232" y="27"/>
                  </a:cubicBezTo>
                  <a:cubicBezTo>
                    <a:pt x="231" y="27"/>
                    <a:pt x="231" y="27"/>
                    <a:pt x="231" y="27"/>
                  </a:cubicBezTo>
                  <a:cubicBezTo>
                    <a:pt x="231" y="26"/>
                    <a:pt x="230" y="26"/>
                    <a:pt x="229" y="26"/>
                  </a:cubicBezTo>
                  <a:cubicBezTo>
                    <a:pt x="229" y="26"/>
                    <a:pt x="227" y="26"/>
                    <a:pt x="227" y="27"/>
                  </a:cubicBezTo>
                  <a:cubicBezTo>
                    <a:pt x="222" y="32"/>
                    <a:pt x="217" y="37"/>
                    <a:pt x="212" y="42"/>
                  </a:cubicBezTo>
                  <a:cubicBezTo>
                    <a:pt x="200" y="35"/>
                    <a:pt x="187" y="30"/>
                    <a:pt x="174" y="27"/>
                  </a:cubicBezTo>
                  <a:cubicBezTo>
                    <a:pt x="174" y="20"/>
                    <a:pt x="174" y="13"/>
                    <a:pt x="174" y="5"/>
                  </a:cubicBezTo>
                  <a:cubicBezTo>
                    <a:pt x="174" y="4"/>
                    <a:pt x="173" y="2"/>
                    <a:pt x="171" y="2"/>
                  </a:cubicBezTo>
                  <a:cubicBezTo>
                    <a:pt x="163" y="1"/>
                    <a:pt x="155" y="0"/>
                    <a:pt x="147" y="0"/>
                  </a:cubicBezTo>
                  <a:cubicBezTo>
                    <a:pt x="139" y="0"/>
                    <a:pt x="131" y="1"/>
                    <a:pt x="123" y="2"/>
                  </a:cubicBezTo>
                  <a:cubicBezTo>
                    <a:pt x="122" y="2"/>
                    <a:pt x="120" y="4"/>
                    <a:pt x="120" y="5"/>
                  </a:cubicBezTo>
                  <a:cubicBezTo>
                    <a:pt x="120" y="13"/>
                    <a:pt x="120" y="20"/>
                    <a:pt x="120" y="27"/>
                  </a:cubicBezTo>
                  <a:cubicBezTo>
                    <a:pt x="107" y="30"/>
                    <a:pt x="94" y="35"/>
                    <a:pt x="82" y="42"/>
                  </a:cubicBezTo>
                  <a:cubicBezTo>
                    <a:pt x="77" y="37"/>
                    <a:pt x="72" y="32"/>
                    <a:pt x="67" y="27"/>
                  </a:cubicBezTo>
                  <a:cubicBezTo>
                    <a:pt x="66" y="26"/>
                    <a:pt x="64" y="26"/>
                    <a:pt x="63" y="27"/>
                  </a:cubicBezTo>
                  <a:cubicBezTo>
                    <a:pt x="50" y="36"/>
                    <a:pt x="39" y="48"/>
                    <a:pt x="29" y="61"/>
                  </a:cubicBezTo>
                  <a:cubicBezTo>
                    <a:pt x="29" y="62"/>
                    <a:pt x="28" y="63"/>
                    <a:pt x="29" y="64"/>
                  </a:cubicBezTo>
                  <a:cubicBezTo>
                    <a:pt x="28" y="71"/>
                    <a:pt x="28" y="77"/>
                    <a:pt x="27" y="83"/>
                  </a:cubicBezTo>
                  <a:cubicBezTo>
                    <a:pt x="27" y="84"/>
                    <a:pt x="27" y="84"/>
                    <a:pt x="27" y="84"/>
                  </a:cubicBezTo>
                  <a:cubicBezTo>
                    <a:pt x="26" y="84"/>
                    <a:pt x="26" y="84"/>
                    <a:pt x="26" y="84"/>
                  </a:cubicBezTo>
                  <a:cubicBezTo>
                    <a:pt x="26" y="85"/>
                    <a:pt x="26" y="85"/>
                    <a:pt x="26" y="85"/>
                  </a:cubicBezTo>
                  <a:cubicBezTo>
                    <a:pt x="26" y="86"/>
                    <a:pt x="26" y="86"/>
                    <a:pt x="26" y="87"/>
                  </a:cubicBezTo>
                  <a:cubicBezTo>
                    <a:pt x="26" y="87"/>
                    <a:pt x="26" y="88"/>
                    <a:pt x="26" y="88"/>
                  </a:cubicBezTo>
                  <a:cubicBezTo>
                    <a:pt x="26" y="89"/>
                    <a:pt x="26" y="91"/>
                    <a:pt x="27" y="91"/>
                  </a:cubicBezTo>
                  <a:cubicBezTo>
                    <a:pt x="30" y="94"/>
                    <a:pt x="32" y="96"/>
                    <a:pt x="35" y="99"/>
                  </a:cubicBezTo>
                  <a:cubicBezTo>
                    <a:pt x="32" y="105"/>
                    <a:pt x="30" y="111"/>
                    <a:pt x="29" y="118"/>
                  </a:cubicBezTo>
                  <a:cubicBezTo>
                    <a:pt x="22" y="118"/>
                    <a:pt x="15" y="118"/>
                    <a:pt x="7" y="118"/>
                  </a:cubicBezTo>
                  <a:cubicBezTo>
                    <a:pt x="6" y="118"/>
                    <a:pt x="4" y="119"/>
                    <a:pt x="4" y="121"/>
                  </a:cubicBezTo>
                  <a:cubicBezTo>
                    <a:pt x="4" y="122"/>
                    <a:pt x="4" y="123"/>
                    <a:pt x="4" y="125"/>
                  </a:cubicBezTo>
                  <a:cubicBezTo>
                    <a:pt x="3" y="125"/>
                    <a:pt x="2" y="126"/>
                    <a:pt x="2" y="127"/>
                  </a:cubicBezTo>
                  <a:cubicBezTo>
                    <a:pt x="1" y="136"/>
                    <a:pt x="0" y="153"/>
                    <a:pt x="0" y="167"/>
                  </a:cubicBezTo>
                  <a:cubicBezTo>
                    <a:pt x="0" y="178"/>
                    <a:pt x="0" y="188"/>
                    <a:pt x="1" y="195"/>
                  </a:cubicBezTo>
                  <a:cubicBezTo>
                    <a:pt x="2" y="196"/>
                    <a:pt x="3" y="198"/>
                    <a:pt x="5" y="198"/>
                  </a:cubicBezTo>
                  <a:cubicBezTo>
                    <a:pt x="12" y="198"/>
                    <a:pt x="19" y="198"/>
                    <a:pt x="26" y="198"/>
                  </a:cubicBezTo>
                  <a:cubicBezTo>
                    <a:pt x="28" y="206"/>
                    <a:pt x="30" y="213"/>
                    <a:pt x="33" y="221"/>
                  </a:cubicBezTo>
                  <a:cubicBezTo>
                    <a:pt x="32" y="222"/>
                    <a:pt x="31" y="223"/>
                    <a:pt x="30" y="224"/>
                  </a:cubicBezTo>
                  <a:cubicBezTo>
                    <a:pt x="29" y="225"/>
                    <a:pt x="28" y="226"/>
                    <a:pt x="28" y="227"/>
                  </a:cubicBezTo>
                  <a:cubicBezTo>
                    <a:pt x="28" y="228"/>
                    <a:pt x="28" y="228"/>
                    <a:pt x="28" y="228"/>
                  </a:cubicBezTo>
                  <a:cubicBezTo>
                    <a:pt x="28" y="236"/>
                    <a:pt x="27" y="245"/>
                    <a:pt x="26" y="253"/>
                  </a:cubicBezTo>
                  <a:cubicBezTo>
                    <a:pt x="26" y="253"/>
                    <a:pt x="26" y="254"/>
                    <a:pt x="25" y="254"/>
                  </a:cubicBezTo>
                  <a:cubicBezTo>
                    <a:pt x="25" y="256"/>
                    <a:pt x="26" y="258"/>
                    <a:pt x="28" y="258"/>
                  </a:cubicBezTo>
                  <a:cubicBezTo>
                    <a:pt x="28" y="258"/>
                    <a:pt x="28" y="258"/>
                    <a:pt x="28" y="258"/>
                  </a:cubicBezTo>
                  <a:cubicBezTo>
                    <a:pt x="37" y="270"/>
                    <a:pt x="47" y="279"/>
                    <a:pt x="58" y="288"/>
                  </a:cubicBezTo>
                  <a:cubicBezTo>
                    <a:pt x="58" y="289"/>
                    <a:pt x="59" y="289"/>
                    <a:pt x="60" y="289"/>
                  </a:cubicBezTo>
                  <a:cubicBezTo>
                    <a:pt x="62" y="290"/>
                    <a:pt x="63" y="290"/>
                    <a:pt x="64" y="289"/>
                  </a:cubicBezTo>
                  <a:cubicBezTo>
                    <a:pt x="69" y="284"/>
                    <a:pt x="74" y="279"/>
                    <a:pt x="79" y="274"/>
                  </a:cubicBezTo>
                  <a:cubicBezTo>
                    <a:pt x="91" y="281"/>
                    <a:pt x="101" y="286"/>
                    <a:pt x="114" y="289"/>
                  </a:cubicBezTo>
                  <a:cubicBezTo>
                    <a:pt x="115" y="297"/>
                    <a:pt x="116" y="302"/>
                    <a:pt x="118" y="312"/>
                  </a:cubicBezTo>
                  <a:cubicBezTo>
                    <a:pt x="118" y="313"/>
                    <a:pt x="119" y="314"/>
                    <a:pt x="120" y="314"/>
                  </a:cubicBezTo>
                  <a:cubicBezTo>
                    <a:pt x="128" y="316"/>
                    <a:pt x="136" y="316"/>
                    <a:pt x="144" y="316"/>
                  </a:cubicBezTo>
                  <a:cubicBezTo>
                    <a:pt x="152" y="316"/>
                    <a:pt x="160" y="316"/>
                    <a:pt x="168" y="314"/>
                  </a:cubicBezTo>
                  <a:cubicBezTo>
                    <a:pt x="170" y="314"/>
                    <a:pt x="171" y="313"/>
                    <a:pt x="171" y="311"/>
                  </a:cubicBezTo>
                  <a:cubicBezTo>
                    <a:pt x="171" y="305"/>
                    <a:pt x="173" y="297"/>
                    <a:pt x="174" y="288"/>
                  </a:cubicBezTo>
                  <a:cubicBezTo>
                    <a:pt x="187" y="285"/>
                    <a:pt x="198" y="281"/>
                    <a:pt x="210" y="274"/>
                  </a:cubicBezTo>
                  <a:cubicBezTo>
                    <a:pt x="215" y="279"/>
                    <a:pt x="219" y="284"/>
                    <a:pt x="224" y="289"/>
                  </a:cubicBezTo>
                  <a:cubicBezTo>
                    <a:pt x="226" y="290"/>
                    <a:pt x="227" y="290"/>
                    <a:pt x="229" y="289"/>
                  </a:cubicBezTo>
                  <a:cubicBezTo>
                    <a:pt x="242" y="280"/>
                    <a:pt x="253" y="269"/>
                    <a:pt x="262" y="255"/>
                  </a:cubicBezTo>
                  <a:cubicBezTo>
                    <a:pt x="263" y="254"/>
                    <a:pt x="263" y="254"/>
                    <a:pt x="263" y="254"/>
                  </a:cubicBezTo>
                  <a:cubicBezTo>
                    <a:pt x="265" y="245"/>
                    <a:pt x="265" y="239"/>
                    <a:pt x="266" y="227"/>
                  </a:cubicBezTo>
                  <a:cubicBezTo>
                    <a:pt x="266" y="227"/>
                    <a:pt x="266" y="227"/>
                    <a:pt x="266" y="226"/>
                  </a:cubicBezTo>
                  <a:cubicBezTo>
                    <a:pt x="266" y="226"/>
                    <a:pt x="266" y="226"/>
                    <a:pt x="266" y="226"/>
                  </a:cubicBezTo>
                  <a:cubicBezTo>
                    <a:pt x="265" y="226"/>
                    <a:pt x="265" y="225"/>
                    <a:pt x="265" y="225"/>
                  </a:cubicBezTo>
                  <a:cubicBezTo>
                    <a:pt x="265" y="225"/>
                    <a:pt x="265" y="225"/>
                    <a:pt x="265" y="225"/>
                  </a:cubicBezTo>
                  <a:cubicBezTo>
                    <a:pt x="262" y="222"/>
                    <a:pt x="259" y="219"/>
                    <a:pt x="257" y="217"/>
                  </a:cubicBezTo>
                  <a:cubicBezTo>
                    <a:pt x="262" y="208"/>
                    <a:pt x="264" y="203"/>
                    <a:pt x="266" y="200"/>
                  </a:cubicBezTo>
                  <a:cubicBezTo>
                    <a:pt x="268" y="199"/>
                    <a:pt x="268" y="199"/>
                    <a:pt x="270" y="198"/>
                  </a:cubicBezTo>
                  <a:close/>
                  <a:moveTo>
                    <a:pt x="267" y="192"/>
                  </a:moveTo>
                  <a:cubicBezTo>
                    <a:pt x="267" y="192"/>
                    <a:pt x="267" y="192"/>
                    <a:pt x="266" y="192"/>
                  </a:cubicBezTo>
                  <a:cubicBezTo>
                    <a:pt x="267" y="190"/>
                    <a:pt x="267" y="189"/>
                    <a:pt x="267" y="187"/>
                  </a:cubicBezTo>
                  <a:cubicBezTo>
                    <a:pt x="270" y="182"/>
                    <a:pt x="272" y="177"/>
                    <a:pt x="273" y="172"/>
                  </a:cubicBezTo>
                  <a:cubicBezTo>
                    <a:pt x="275" y="172"/>
                    <a:pt x="276" y="171"/>
                    <a:pt x="278" y="171"/>
                  </a:cubicBezTo>
                  <a:cubicBezTo>
                    <a:pt x="275" y="178"/>
                    <a:pt x="272" y="184"/>
                    <a:pt x="270" y="191"/>
                  </a:cubicBezTo>
                  <a:cubicBezTo>
                    <a:pt x="269" y="191"/>
                    <a:pt x="268" y="191"/>
                    <a:pt x="267" y="192"/>
                  </a:cubicBezTo>
                  <a:close/>
                  <a:moveTo>
                    <a:pt x="267" y="175"/>
                  </a:moveTo>
                  <a:cubicBezTo>
                    <a:pt x="267" y="174"/>
                    <a:pt x="268" y="174"/>
                    <a:pt x="268" y="174"/>
                  </a:cubicBezTo>
                  <a:cubicBezTo>
                    <a:pt x="268" y="174"/>
                    <a:pt x="269" y="173"/>
                    <a:pt x="269" y="173"/>
                  </a:cubicBezTo>
                  <a:cubicBezTo>
                    <a:pt x="269" y="175"/>
                    <a:pt x="268" y="177"/>
                    <a:pt x="267" y="179"/>
                  </a:cubicBezTo>
                  <a:cubicBezTo>
                    <a:pt x="267" y="177"/>
                    <a:pt x="267" y="176"/>
                    <a:pt x="267" y="175"/>
                  </a:cubicBezTo>
                  <a:close/>
                  <a:moveTo>
                    <a:pt x="274" y="191"/>
                  </a:moveTo>
                  <a:cubicBezTo>
                    <a:pt x="276" y="184"/>
                    <a:pt x="279" y="177"/>
                    <a:pt x="282" y="171"/>
                  </a:cubicBezTo>
                  <a:cubicBezTo>
                    <a:pt x="282" y="171"/>
                    <a:pt x="283" y="171"/>
                    <a:pt x="283" y="171"/>
                  </a:cubicBezTo>
                  <a:cubicBezTo>
                    <a:pt x="283" y="178"/>
                    <a:pt x="282" y="184"/>
                    <a:pt x="281" y="191"/>
                  </a:cubicBezTo>
                  <a:cubicBezTo>
                    <a:pt x="279" y="191"/>
                    <a:pt x="277" y="191"/>
                    <a:pt x="276" y="191"/>
                  </a:cubicBezTo>
                  <a:cubicBezTo>
                    <a:pt x="275" y="191"/>
                    <a:pt x="274" y="191"/>
                    <a:pt x="274" y="191"/>
                  </a:cubicBezTo>
                  <a:close/>
                  <a:moveTo>
                    <a:pt x="249" y="80"/>
                  </a:moveTo>
                  <a:cubicBezTo>
                    <a:pt x="252" y="77"/>
                    <a:pt x="255" y="74"/>
                    <a:pt x="258" y="71"/>
                  </a:cubicBezTo>
                  <a:cubicBezTo>
                    <a:pt x="258" y="74"/>
                    <a:pt x="258" y="76"/>
                    <a:pt x="258" y="79"/>
                  </a:cubicBezTo>
                  <a:cubicBezTo>
                    <a:pt x="258" y="81"/>
                    <a:pt x="258" y="83"/>
                    <a:pt x="258" y="84"/>
                  </a:cubicBezTo>
                  <a:cubicBezTo>
                    <a:pt x="257" y="85"/>
                    <a:pt x="255" y="87"/>
                    <a:pt x="254" y="88"/>
                  </a:cubicBezTo>
                  <a:cubicBezTo>
                    <a:pt x="253" y="85"/>
                    <a:pt x="251" y="82"/>
                    <a:pt x="249" y="80"/>
                  </a:cubicBezTo>
                  <a:close/>
                  <a:moveTo>
                    <a:pt x="35" y="71"/>
                  </a:moveTo>
                  <a:cubicBezTo>
                    <a:pt x="36" y="71"/>
                    <a:pt x="37" y="72"/>
                    <a:pt x="37" y="73"/>
                  </a:cubicBezTo>
                  <a:cubicBezTo>
                    <a:pt x="36" y="73"/>
                    <a:pt x="36" y="74"/>
                    <a:pt x="35" y="75"/>
                  </a:cubicBezTo>
                  <a:cubicBezTo>
                    <a:pt x="35" y="74"/>
                    <a:pt x="35" y="72"/>
                    <a:pt x="35" y="71"/>
                  </a:cubicBezTo>
                  <a:close/>
                  <a:moveTo>
                    <a:pt x="33" y="86"/>
                  </a:moveTo>
                  <a:cubicBezTo>
                    <a:pt x="34" y="84"/>
                    <a:pt x="34" y="82"/>
                    <a:pt x="34" y="81"/>
                  </a:cubicBezTo>
                  <a:cubicBezTo>
                    <a:pt x="36" y="79"/>
                    <a:pt x="38" y="77"/>
                    <a:pt x="40" y="75"/>
                  </a:cubicBezTo>
                  <a:cubicBezTo>
                    <a:pt x="40" y="75"/>
                    <a:pt x="41" y="76"/>
                    <a:pt x="41" y="76"/>
                  </a:cubicBezTo>
                  <a:cubicBezTo>
                    <a:pt x="39" y="80"/>
                    <a:pt x="36" y="83"/>
                    <a:pt x="33" y="86"/>
                  </a:cubicBezTo>
                  <a:close/>
                  <a:moveTo>
                    <a:pt x="35" y="89"/>
                  </a:moveTo>
                  <a:cubicBezTo>
                    <a:pt x="38" y="86"/>
                    <a:pt x="41" y="82"/>
                    <a:pt x="44" y="79"/>
                  </a:cubicBezTo>
                  <a:cubicBezTo>
                    <a:pt x="44" y="79"/>
                    <a:pt x="44" y="80"/>
                    <a:pt x="45" y="80"/>
                  </a:cubicBezTo>
                  <a:cubicBezTo>
                    <a:pt x="42" y="84"/>
                    <a:pt x="40" y="88"/>
                    <a:pt x="38" y="92"/>
                  </a:cubicBezTo>
                  <a:cubicBezTo>
                    <a:pt x="37" y="91"/>
                    <a:pt x="36" y="90"/>
                    <a:pt x="35" y="89"/>
                  </a:cubicBezTo>
                  <a:close/>
                  <a:moveTo>
                    <a:pt x="35" y="122"/>
                  </a:moveTo>
                  <a:cubicBezTo>
                    <a:pt x="36" y="115"/>
                    <a:pt x="38" y="107"/>
                    <a:pt x="41" y="101"/>
                  </a:cubicBezTo>
                  <a:cubicBezTo>
                    <a:pt x="42" y="100"/>
                    <a:pt x="42" y="100"/>
                    <a:pt x="42" y="99"/>
                  </a:cubicBezTo>
                  <a:cubicBezTo>
                    <a:pt x="45" y="93"/>
                    <a:pt x="48" y="87"/>
                    <a:pt x="52" y="81"/>
                  </a:cubicBezTo>
                  <a:cubicBezTo>
                    <a:pt x="53" y="80"/>
                    <a:pt x="52" y="78"/>
                    <a:pt x="51" y="77"/>
                  </a:cubicBezTo>
                  <a:cubicBezTo>
                    <a:pt x="46" y="72"/>
                    <a:pt x="41" y="67"/>
                    <a:pt x="37" y="62"/>
                  </a:cubicBezTo>
                  <a:cubicBezTo>
                    <a:pt x="45" y="52"/>
                    <a:pt x="54" y="42"/>
                    <a:pt x="65" y="34"/>
                  </a:cubicBezTo>
                  <a:cubicBezTo>
                    <a:pt x="70" y="39"/>
                    <a:pt x="75" y="44"/>
                    <a:pt x="80" y="49"/>
                  </a:cubicBezTo>
                  <a:cubicBezTo>
                    <a:pt x="81" y="50"/>
                    <a:pt x="82" y="50"/>
                    <a:pt x="84" y="49"/>
                  </a:cubicBezTo>
                  <a:cubicBezTo>
                    <a:pt x="96" y="41"/>
                    <a:pt x="110" y="36"/>
                    <a:pt x="124" y="33"/>
                  </a:cubicBezTo>
                  <a:cubicBezTo>
                    <a:pt x="126" y="32"/>
                    <a:pt x="127" y="31"/>
                    <a:pt x="127" y="29"/>
                  </a:cubicBezTo>
                  <a:cubicBezTo>
                    <a:pt x="127" y="22"/>
                    <a:pt x="127" y="15"/>
                    <a:pt x="127" y="8"/>
                  </a:cubicBezTo>
                  <a:cubicBezTo>
                    <a:pt x="134" y="7"/>
                    <a:pt x="140" y="7"/>
                    <a:pt x="147" y="7"/>
                  </a:cubicBezTo>
                  <a:cubicBezTo>
                    <a:pt x="154" y="7"/>
                    <a:pt x="160" y="7"/>
                    <a:pt x="167" y="8"/>
                  </a:cubicBezTo>
                  <a:cubicBezTo>
                    <a:pt x="167" y="15"/>
                    <a:pt x="167" y="22"/>
                    <a:pt x="167" y="29"/>
                  </a:cubicBezTo>
                  <a:cubicBezTo>
                    <a:pt x="167" y="31"/>
                    <a:pt x="168" y="32"/>
                    <a:pt x="170" y="33"/>
                  </a:cubicBezTo>
                  <a:cubicBezTo>
                    <a:pt x="184" y="36"/>
                    <a:pt x="198" y="41"/>
                    <a:pt x="210" y="49"/>
                  </a:cubicBezTo>
                  <a:cubicBezTo>
                    <a:pt x="212" y="50"/>
                    <a:pt x="213" y="50"/>
                    <a:pt x="214" y="49"/>
                  </a:cubicBezTo>
                  <a:cubicBezTo>
                    <a:pt x="220" y="44"/>
                    <a:pt x="225" y="39"/>
                    <a:pt x="230" y="34"/>
                  </a:cubicBezTo>
                  <a:cubicBezTo>
                    <a:pt x="231" y="35"/>
                    <a:pt x="232" y="36"/>
                    <a:pt x="234" y="38"/>
                  </a:cubicBezTo>
                  <a:cubicBezTo>
                    <a:pt x="238" y="41"/>
                    <a:pt x="242" y="45"/>
                    <a:pt x="245" y="48"/>
                  </a:cubicBezTo>
                  <a:cubicBezTo>
                    <a:pt x="248" y="52"/>
                    <a:pt x="251" y="54"/>
                    <a:pt x="252" y="55"/>
                  </a:cubicBezTo>
                  <a:cubicBezTo>
                    <a:pt x="254" y="57"/>
                    <a:pt x="255" y="59"/>
                    <a:pt x="257" y="61"/>
                  </a:cubicBezTo>
                  <a:cubicBezTo>
                    <a:pt x="257" y="62"/>
                    <a:pt x="257" y="62"/>
                    <a:pt x="258" y="62"/>
                  </a:cubicBezTo>
                  <a:cubicBezTo>
                    <a:pt x="253" y="67"/>
                    <a:pt x="248" y="72"/>
                    <a:pt x="243" y="77"/>
                  </a:cubicBezTo>
                  <a:cubicBezTo>
                    <a:pt x="242" y="78"/>
                    <a:pt x="241" y="80"/>
                    <a:pt x="242" y="81"/>
                  </a:cubicBezTo>
                  <a:cubicBezTo>
                    <a:pt x="251" y="94"/>
                    <a:pt x="256" y="107"/>
                    <a:pt x="259" y="122"/>
                  </a:cubicBezTo>
                  <a:cubicBezTo>
                    <a:pt x="260" y="124"/>
                    <a:pt x="261" y="125"/>
                    <a:pt x="263" y="125"/>
                  </a:cubicBezTo>
                  <a:cubicBezTo>
                    <a:pt x="270" y="125"/>
                    <a:pt x="277" y="125"/>
                    <a:pt x="284" y="125"/>
                  </a:cubicBezTo>
                  <a:cubicBezTo>
                    <a:pt x="285" y="131"/>
                    <a:pt x="285" y="138"/>
                    <a:pt x="285" y="145"/>
                  </a:cubicBezTo>
                  <a:cubicBezTo>
                    <a:pt x="285" y="152"/>
                    <a:pt x="285" y="158"/>
                    <a:pt x="284" y="164"/>
                  </a:cubicBezTo>
                  <a:cubicBezTo>
                    <a:pt x="283" y="164"/>
                    <a:pt x="282" y="164"/>
                    <a:pt x="281" y="164"/>
                  </a:cubicBezTo>
                  <a:cubicBezTo>
                    <a:pt x="274" y="164"/>
                    <a:pt x="269" y="166"/>
                    <a:pt x="264" y="168"/>
                  </a:cubicBezTo>
                  <a:cubicBezTo>
                    <a:pt x="261" y="170"/>
                    <a:pt x="259" y="173"/>
                    <a:pt x="257" y="176"/>
                  </a:cubicBezTo>
                  <a:cubicBezTo>
                    <a:pt x="253" y="184"/>
                    <a:pt x="251" y="195"/>
                    <a:pt x="243" y="208"/>
                  </a:cubicBezTo>
                  <a:cubicBezTo>
                    <a:pt x="242" y="210"/>
                    <a:pt x="242" y="211"/>
                    <a:pt x="243" y="213"/>
                  </a:cubicBezTo>
                  <a:cubicBezTo>
                    <a:pt x="248" y="217"/>
                    <a:pt x="253" y="222"/>
                    <a:pt x="258" y="227"/>
                  </a:cubicBezTo>
                  <a:cubicBezTo>
                    <a:pt x="250" y="238"/>
                    <a:pt x="241" y="248"/>
                    <a:pt x="230" y="256"/>
                  </a:cubicBezTo>
                  <a:cubicBezTo>
                    <a:pt x="225" y="251"/>
                    <a:pt x="220" y="246"/>
                    <a:pt x="215" y="241"/>
                  </a:cubicBezTo>
                  <a:cubicBezTo>
                    <a:pt x="214" y="240"/>
                    <a:pt x="212" y="240"/>
                    <a:pt x="211" y="240"/>
                  </a:cubicBezTo>
                  <a:cubicBezTo>
                    <a:pt x="198" y="249"/>
                    <a:pt x="185" y="255"/>
                    <a:pt x="170" y="258"/>
                  </a:cubicBezTo>
                  <a:cubicBezTo>
                    <a:pt x="168" y="258"/>
                    <a:pt x="167" y="259"/>
                    <a:pt x="167" y="261"/>
                  </a:cubicBezTo>
                  <a:cubicBezTo>
                    <a:pt x="167" y="268"/>
                    <a:pt x="167" y="275"/>
                    <a:pt x="167" y="282"/>
                  </a:cubicBezTo>
                  <a:cubicBezTo>
                    <a:pt x="160" y="283"/>
                    <a:pt x="154" y="283"/>
                    <a:pt x="147" y="283"/>
                  </a:cubicBezTo>
                  <a:cubicBezTo>
                    <a:pt x="140" y="283"/>
                    <a:pt x="134" y="283"/>
                    <a:pt x="127" y="282"/>
                  </a:cubicBezTo>
                  <a:cubicBezTo>
                    <a:pt x="127" y="275"/>
                    <a:pt x="127" y="268"/>
                    <a:pt x="127" y="261"/>
                  </a:cubicBezTo>
                  <a:cubicBezTo>
                    <a:pt x="127" y="259"/>
                    <a:pt x="126" y="258"/>
                    <a:pt x="124" y="258"/>
                  </a:cubicBezTo>
                  <a:cubicBezTo>
                    <a:pt x="110" y="255"/>
                    <a:pt x="96" y="249"/>
                    <a:pt x="83" y="240"/>
                  </a:cubicBezTo>
                  <a:cubicBezTo>
                    <a:pt x="82" y="240"/>
                    <a:pt x="80" y="240"/>
                    <a:pt x="79" y="241"/>
                  </a:cubicBezTo>
                  <a:cubicBezTo>
                    <a:pt x="74" y="246"/>
                    <a:pt x="69" y="251"/>
                    <a:pt x="64" y="255"/>
                  </a:cubicBezTo>
                  <a:cubicBezTo>
                    <a:pt x="53" y="247"/>
                    <a:pt x="44" y="238"/>
                    <a:pt x="36" y="227"/>
                  </a:cubicBezTo>
                  <a:cubicBezTo>
                    <a:pt x="41" y="222"/>
                    <a:pt x="46" y="217"/>
                    <a:pt x="51" y="213"/>
                  </a:cubicBezTo>
                  <a:cubicBezTo>
                    <a:pt x="52" y="211"/>
                    <a:pt x="52" y="210"/>
                    <a:pt x="51" y="208"/>
                  </a:cubicBezTo>
                  <a:cubicBezTo>
                    <a:pt x="43" y="196"/>
                    <a:pt x="37" y="182"/>
                    <a:pt x="34" y="167"/>
                  </a:cubicBezTo>
                  <a:cubicBezTo>
                    <a:pt x="34" y="166"/>
                    <a:pt x="33" y="165"/>
                    <a:pt x="31" y="165"/>
                  </a:cubicBezTo>
                  <a:cubicBezTo>
                    <a:pt x="24" y="165"/>
                    <a:pt x="17" y="165"/>
                    <a:pt x="10" y="165"/>
                  </a:cubicBezTo>
                  <a:cubicBezTo>
                    <a:pt x="9" y="158"/>
                    <a:pt x="9" y="152"/>
                    <a:pt x="9" y="145"/>
                  </a:cubicBezTo>
                  <a:cubicBezTo>
                    <a:pt x="9" y="138"/>
                    <a:pt x="9" y="131"/>
                    <a:pt x="10" y="125"/>
                  </a:cubicBezTo>
                  <a:cubicBezTo>
                    <a:pt x="17" y="125"/>
                    <a:pt x="24" y="125"/>
                    <a:pt x="31" y="125"/>
                  </a:cubicBezTo>
                  <a:cubicBezTo>
                    <a:pt x="33" y="125"/>
                    <a:pt x="34" y="124"/>
                    <a:pt x="35" y="122"/>
                  </a:cubicBezTo>
                  <a:close/>
                  <a:moveTo>
                    <a:pt x="257" y="252"/>
                  </a:moveTo>
                  <a:cubicBezTo>
                    <a:pt x="254" y="255"/>
                    <a:pt x="252" y="258"/>
                    <a:pt x="249" y="261"/>
                  </a:cubicBezTo>
                  <a:cubicBezTo>
                    <a:pt x="251" y="255"/>
                    <a:pt x="253" y="248"/>
                    <a:pt x="255" y="241"/>
                  </a:cubicBezTo>
                  <a:cubicBezTo>
                    <a:pt x="256" y="240"/>
                    <a:pt x="257" y="239"/>
                    <a:pt x="258" y="238"/>
                  </a:cubicBezTo>
                  <a:cubicBezTo>
                    <a:pt x="258" y="243"/>
                    <a:pt x="257" y="247"/>
                    <a:pt x="257" y="252"/>
                  </a:cubicBezTo>
                  <a:close/>
                  <a:moveTo>
                    <a:pt x="236" y="274"/>
                  </a:moveTo>
                  <a:cubicBezTo>
                    <a:pt x="239" y="267"/>
                    <a:pt x="241" y="260"/>
                    <a:pt x="244" y="253"/>
                  </a:cubicBezTo>
                  <a:cubicBezTo>
                    <a:pt x="246" y="251"/>
                    <a:pt x="248" y="249"/>
                    <a:pt x="250" y="247"/>
                  </a:cubicBezTo>
                  <a:cubicBezTo>
                    <a:pt x="248" y="254"/>
                    <a:pt x="246" y="260"/>
                    <a:pt x="244" y="267"/>
                  </a:cubicBezTo>
                  <a:cubicBezTo>
                    <a:pt x="242" y="270"/>
                    <a:pt x="239" y="272"/>
                    <a:pt x="236" y="274"/>
                  </a:cubicBezTo>
                  <a:close/>
                  <a:moveTo>
                    <a:pt x="215" y="270"/>
                  </a:moveTo>
                  <a:cubicBezTo>
                    <a:pt x="218" y="266"/>
                    <a:pt x="220" y="262"/>
                    <a:pt x="222" y="257"/>
                  </a:cubicBezTo>
                  <a:cubicBezTo>
                    <a:pt x="222" y="258"/>
                    <a:pt x="223" y="258"/>
                    <a:pt x="224" y="259"/>
                  </a:cubicBezTo>
                  <a:cubicBezTo>
                    <a:pt x="224" y="259"/>
                    <a:pt x="224" y="259"/>
                    <a:pt x="224" y="259"/>
                  </a:cubicBezTo>
                  <a:cubicBezTo>
                    <a:pt x="222" y="264"/>
                    <a:pt x="219" y="268"/>
                    <a:pt x="217" y="272"/>
                  </a:cubicBezTo>
                  <a:cubicBezTo>
                    <a:pt x="217" y="272"/>
                    <a:pt x="216" y="271"/>
                    <a:pt x="215" y="270"/>
                  </a:cubicBezTo>
                  <a:close/>
                  <a:moveTo>
                    <a:pt x="174" y="281"/>
                  </a:moveTo>
                  <a:cubicBezTo>
                    <a:pt x="174" y="279"/>
                    <a:pt x="174" y="277"/>
                    <a:pt x="174" y="275"/>
                  </a:cubicBezTo>
                  <a:cubicBezTo>
                    <a:pt x="177" y="271"/>
                    <a:pt x="180" y="266"/>
                    <a:pt x="182" y="261"/>
                  </a:cubicBezTo>
                  <a:cubicBezTo>
                    <a:pt x="184" y="261"/>
                    <a:pt x="185" y="260"/>
                    <a:pt x="187" y="260"/>
                  </a:cubicBezTo>
                  <a:cubicBezTo>
                    <a:pt x="183" y="267"/>
                    <a:pt x="180" y="274"/>
                    <a:pt x="176" y="281"/>
                  </a:cubicBezTo>
                  <a:cubicBezTo>
                    <a:pt x="175" y="281"/>
                    <a:pt x="175" y="281"/>
                    <a:pt x="174" y="281"/>
                  </a:cubicBezTo>
                  <a:close/>
                  <a:moveTo>
                    <a:pt x="164" y="308"/>
                  </a:moveTo>
                  <a:cubicBezTo>
                    <a:pt x="163" y="308"/>
                    <a:pt x="162" y="308"/>
                    <a:pt x="160" y="309"/>
                  </a:cubicBezTo>
                  <a:cubicBezTo>
                    <a:pt x="162" y="304"/>
                    <a:pt x="164" y="299"/>
                    <a:pt x="166" y="294"/>
                  </a:cubicBezTo>
                  <a:cubicBezTo>
                    <a:pt x="166" y="299"/>
                    <a:pt x="165" y="304"/>
                    <a:pt x="164" y="308"/>
                  </a:cubicBezTo>
                  <a:close/>
                  <a:moveTo>
                    <a:pt x="165" y="289"/>
                  </a:moveTo>
                  <a:cubicBezTo>
                    <a:pt x="162" y="295"/>
                    <a:pt x="159" y="302"/>
                    <a:pt x="156" y="309"/>
                  </a:cubicBezTo>
                  <a:cubicBezTo>
                    <a:pt x="154" y="309"/>
                    <a:pt x="152" y="309"/>
                    <a:pt x="150" y="309"/>
                  </a:cubicBezTo>
                  <a:cubicBezTo>
                    <a:pt x="152" y="303"/>
                    <a:pt x="155" y="296"/>
                    <a:pt x="158" y="290"/>
                  </a:cubicBezTo>
                  <a:cubicBezTo>
                    <a:pt x="160" y="289"/>
                    <a:pt x="163" y="289"/>
                    <a:pt x="165" y="289"/>
                  </a:cubicBezTo>
                  <a:close/>
                  <a:moveTo>
                    <a:pt x="174" y="264"/>
                  </a:moveTo>
                  <a:cubicBezTo>
                    <a:pt x="175" y="263"/>
                    <a:pt x="176" y="263"/>
                    <a:pt x="178" y="263"/>
                  </a:cubicBezTo>
                  <a:cubicBezTo>
                    <a:pt x="176" y="265"/>
                    <a:pt x="175" y="267"/>
                    <a:pt x="174" y="269"/>
                  </a:cubicBezTo>
                  <a:cubicBezTo>
                    <a:pt x="174" y="267"/>
                    <a:pt x="174" y="265"/>
                    <a:pt x="174" y="264"/>
                  </a:cubicBezTo>
                  <a:close/>
                  <a:moveTo>
                    <a:pt x="192" y="258"/>
                  </a:moveTo>
                  <a:cubicBezTo>
                    <a:pt x="194" y="257"/>
                    <a:pt x="197" y="256"/>
                    <a:pt x="199" y="255"/>
                  </a:cubicBezTo>
                  <a:cubicBezTo>
                    <a:pt x="196" y="262"/>
                    <a:pt x="193" y="269"/>
                    <a:pt x="191" y="276"/>
                  </a:cubicBezTo>
                  <a:cubicBezTo>
                    <a:pt x="187" y="278"/>
                    <a:pt x="184" y="279"/>
                    <a:pt x="181" y="280"/>
                  </a:cubicBezTo>
                  <a:cubicBezTo>
                    <a:pt x="184" y="272"/>
                    <a:pt x="188" y="265"/>
                    <a:pt x="192" y="258"/>
                  </a:cubicBezTo>
                  <a:close/>
                  <a:moveTo>
                    <a:pt x="203" y="253"/>
                  </a:moveTo>
                  <a:cubicBezTo>
                    <a:pt x="205" y="252"/>
                    <a:pt x="207" y="251"/>
                    <a:pt x="209" y="250"/>
                  </a:cubicBezTo>
                  <a:cubicBezTo>
                    <a:pt x="206" y="257"/>
                    <a:pt x="203" y="264"/>
                    <a:pt x="200" y="272"/>
                  </a:cubicBezTo>
                  <a:cubicBezTo>
                    <a:pt x="198" y="273"/>
                    <a:pt x="197" y="274"/>
                    <a:pt x="195" y="274"/>
                  </a:cubicBezTo>
                  <a:cubicBezTo>
                    <a:pt x="198" y="267"/>
                    <a:pt x="201" y="260"/>
                    <a:pt x="203" y="253"/>
                  </a:cubicBezTo>
                  <a:close/>
                  <a:moveTo>
                    <a:pt x="215" y="251"/>
                  </a:moveTo>
                  <a:cubicBezTo>
                    <a:pt x="217" y="252"/>
                    <a:pt x="218" y="253"/>
                    <a:pt x="219" y="254"/>
                  </a:cubicBezTo>
                  <a:cubicBezTo>
                    <a:pt x="218" y="258"/>
                    <a:pt x="216" y="262"/>
                    <a:pt x="214" y="266"/>
                  </a:cubicBezTo>
                  <a:cubicBezTo>
                    <a:pt x="214" y="261"/>
                    <a:pt x="215" y="256"/>
                    <a:pt x="215" y="251"/>
                  </a:cubicBezTo>
                  <a:close/>
                  <a:moveTo>
                    <a:pt x="208" y="261"/>
                  </a:moveTo>
                  <a:cubicBezTo>
                    <a:pt x="207" y="263"/>
                    <a:pt x="207" y="265"/>
                    <a:pt x="207" y="267"/>
                  </a:cubicBezTo>
                  <a:cubicBezTo>
                    <a:pt x="206" y="268"/>
                    <a:pt x="205" y="269"/>
                    <a:pt x="205" y="269"/>
                  </a:cubicBezTo>
                  <a:cubicBezTo>
                    <a:pt x="206" y="266"/>
                    <a:pt x="207" y="264"/>
                    <a:pt x="208" y="261"/>
                  </a:cubicBezTo>
                  <a:close/>
                  <a:moveTo>
                    <a:pt x="224" y="266"/>
                  </a:moveTo>
                  <a:cubicBezTo>
                    <a:pt x="224" y="270"/>
                    <a:pt x="223" y="274"/>
                    <a:pt x="223" y="278"/>
                  </a:cubicBezTo>
                  <a:cubicBezTo>
                    <a:pt x="222" y="277"/>
                    <a:pt x="221" y="276"/>
                    <a:pt x="220" y="275"/>
                  </a:cubicBezTo>
                  <a:cubicBezTo>
                    <a:pt x="221" y="272"/>
                    <a:pt x="223" y="269"/>
                    <a:pt x="224" y="266"/>
                  </a:cubicBezTo>
                  <a:close/>
                  <a:moveTo>
                    <a:pt x="232" y="263"/>
                  </a:moveTo>
                  <a:cubicBezTo>
                    <a:pt x="234" y="261"/>
                    <a:pt x="236" y="259"/>
                    <a:pt x="239" y="257"/>
                  </a:cubicBezTo>
                  <a:cubicBezTo>
                    <a:pt x="236" y="264"/>
                    <a:pt x="234" y="271"/>
                    <a:pt x="231" y="279"/>
                  </a:cubicBezTo>
                  <a:cubicBezTo>
                    <a:pt x="231" y="279"/>
                    <a:pt x="230" y="279"/>
                    <a:pt x="230" y="280"/>
                  </a:cubicBezTo>
                  <a:cubicBezTo>
                    <a:pt x="230" y="274"/>
                    <a:pt x="231" y="268"/>
                    <a:pt x="232" y="263"/>
                  </a:cubicBezTo>
                  <a:close/>
                  <a:moveTo>
                    <a:pt x="106" y="280"/>
                  </a:moveTo>
                  <a:cubicBezTo>
                    <a:pt x="104" y="279"/>
                    <a:pt x="102" y="279"/>
                    <a:pt x="100" y="278"/>
                  </a:cubicBezTo>
                  <a:cubicBezTo>
                    <a:pt x="104" y="272"/>
                    <a:pt x="108" y="267"/>
                    <a:pt x="113" y="262"/>
                  </a:cubicBezTo>
                  <a:cubicBezTo>
                    <a:pt x="115" y="262"/>
                    <a:pt x="117" y="263"/>
                    <a:pt x="119" y="263"/>
                  </a:cubicBezTo>
                  <a:cubicBezTo>
                    <a:pt x="115" y="269"/>
                    <a:pt x="110" y="274"/>
                    <a:pt x="106" y="280"/>
                  </a:cubicBezTo>
                  <a:close/>
                  <a:moveTo>
                    <a:pt x="92" y="274"/>
                  </a:moveTo>
                  <a:cubicBezTo>
                    <a:pt x="96" y="269"/>
                    <a:pt x="101" y="264"/>
                    <a:pt x="105" y="259"/>
                  </a:cubicBezTo>
                  <a:cubicBezTo>
                    <a:pt x="107" y="260"/>
                    <a:pt x="108" y="260"/>
                    <a:pt x="110" y="261"/>
                  </a:cubicBezTo>
                  <a:cubicBezTo>
                    <a:pt x="105" y="266"/>
                    <a:pt x="101" y="271"/>
                    <a:pt x="97" y="276"/>
                  </a:cubicBezTo>
                  <a:cubicBezTo>
                    <a:pt x="95" y="276"/>
                    <a:pt x="94" y="275"/>
                    <a:pt x="92" y="274"/>
                  </a:cubicBezTo>
                  <a:close/>
                  <a:moveTo>
                    <a:pt x="86" y="270"/>
                  </a:moveTo>
                  <a:cubicBezTo>
                    <a:pt x="89" y="265"/>
                    <a:pt x="93" y="261"/>
                    <a:pt x="97" y="256"/>
                  </a:cubicBezTo>
                  <a:cubicBezTo>
                    <a:pt x="97" y="256"/>
                    <a:pt x="97" y="256"/>
                    <a:pt x="97" y="256"/>
                  </a:cubicBezTo>
                  <a:cubicBezTo>
                    <a:pt x="98" y="256"/>
                    <a:pt x="100" y="257"/>
                    <a:pt x="102" y="258"/>
                  </a:cubicBezTo>
                  <a:cubicBezTo>
                    <a:pt x="97" y="262"/>
                    <a:pt x="93" y="267"/>
                    <a:pt x="89" y="272"/>
                  </a:cubicBezTo>
                  <a:cubicBezTo>
                    <a:pt x="88" y="272"/>
                    <a:pt x="87" y="271"/>
                    <a:pt x="86" y="270"/>
                  </a:cubicBezTo>
                  <a:close/>
                  <a:moveTo>
                    <a:pt x="87" y="251"/>
                  </a:moveTo>
                  <a:cubicBezTo>
                    <a:pt x="86" y="252"/>
                    <a:pt x="85" y="253"/>
                    <a:pt x="84" y="255"/>
                  </a:cubicBezTo>
                  <a:cubicBezTo>
                    <a:pt x="84" y="253"/>
                    <a:pt x="84" y="251"/>
                    <a:pt x="84" y="249"/>
                  </a:cubicBezTo>
                  <a:cubicBezTo>
                    <a:pt x="85" y="249"/>
                    <a:pt x="86" y="250"/>
                    <a:pt x="87" y="251"/>
                  </a:cubicBezTo>
                  <a:close/>
                  <a:moveTo>
                    <a:pt x="83" y="268"/>
                  </a:moveTo>
                  <a:cubicBezTo>
                    <a:pt x="83" y="266"/>
                    <a:pt x="83" y="263"/>
                    <a:pt x="83" y="261"/>
                  </a:cubicBezTo>
                  <a:cubicBezTo>
                    <a:pt x="85" y="258"/>
                    <a:pt x="88" y="255"/>
                    <a:pt x="90" y="252"/>
                  </a:cubicBezTo>
                  <a:cubicBezTo>
                    <a:pt x="91" y="253"/>
                    <a:pt x="92" y="253"/>
                    <a:pt x="94" y="254"/>
                  </a:cubicBezTo>
                  <a:cubicBezTo>
                    <a:pt x="90" y="259"/>
                    <a:pt x="87" y="264"/>
                    <a:pt x="83" y="268"/>
                  </a:cubicBezTo>
                  <a:close/>
                  <a:moveTo>
                    <a:pt x="134" y="289"/>
                  </a:moveTo>
                  <a:cubicBezTo>
                    <a:pt x="132" y="295"/>
                    <a:pt x="129" y="300"/>
                    <a:pt x="127" y="306"/>
                  </a:cubicBezTo>
                  <a:cubicBezTo>
                    <a:pt x="127" y="300"/>
                    <a:pt x="127" y="295"/>
                    <a:pt x="128" y="289"/>
                  </a:cubicBezTo>
                  <a:cubicBezTo>
                    <a:pt x="130" y="289"/>
                    <a:pt x="132" y="289"/>
                    <a:pt x="134" y="289"/>
                  </a:cubicBezTo>
                  <a:close/>
                  <a:moveTo>
                    <a:pt x="138" y="290"/>
                  </a:moveTo>
                  <a:cubicBezTo>
                    <a:pt x="140" y="290"/>
                    <a:pt x="142" y="290"/>
                    <a:pt x="143" y="290"/>
                  </a:cubicBezTo>
                  <a:cubicBezTo>
                    <a:pt x="141" y="296"/>
                    <a:pt x="138" y="303"/>
                    <a:pt x="136" y="309"/>
                  </a:cubicBezTo>
                  <a:cubicBezTo>
                    <a:pt x="134" y="309"/>
                    <a:pt x="131" y="309"/>
                    <a:pt x="129" y="309"/>
                  </a:cubicBezTo>
                  <a:cubicBezTo>
                    <a:pt x="132" y="302"/>
                    <a:pt x="135" y="296"/>
                    <a:pt x="138" y="290"/>
                  </a:cubicBezTo>
                  <a:close/>
                  <a:moveTo>
                    <a:pt x="60" y="261"/>
                  </a:moveTo>
                  <a:cubicBezTo>
                    <a:pt x="60" y="267"/>
                    <a:pt x="58" y="272"/>
                    <a:pt x="57" y="279"/>
                  </a:cubicBezTo>
                  <a:cubicBezTo>
                    <a:pt x="56" y="277"/>
                    <a:pt x="54" y="276"/>
                    <a:pt x="53" y="275"/>
                  </a:cubicBezTo>
                  <a:cubicBezTo>
                    <a:pt x="55" y="270"/>
                    <a:pt x="58" y="266"/>
                    <a:pt x="60" y="261"/>
                  </a:cubicBezTo>
                  <a:close/>
                  <a:moveTo>
                    <a:pt x="37" y="258"/>
                  </a:moveTo>
                  <a:cubicBezTo>
                    <a:pt x="39" y="254"/>
                    <a:pt x="41" y="250"/>
                    <a:pt x="44" y="247"/>
                  </a:cubicBezTo>
                  <a:cubicBezTo>
                    <a:pt x="45" y="248"/>
                    <a:pt x="46" y="248"/>
                    <a:pt x="46" y="249"/>
                  </a:cubicBezTo>
                  <a:cubicBezTo>
                    <a:pt x="44" y="253"/>
                    <a:pt x="41" y="257"/>
                    <a:pt x="39" y="260"/>
                  </a:cubicBezTo>
                  <a:cubicBezTo>
                    <a:pt x="38" y="260"/>
                    <a:pt x="37" y="259"/>
                    <a:pt x="37" y="258"/>
                  </a:cubicBezTo>
                  <a:close/>
                  <a:moveTo>
                    <a:pt x="7" y="171"/>
                  </a:moveTo>
                  <a:cubicBezTo>
                    <a:pt x="7" y="171"/>
                    <a:pt x="7" y="171"/>
                    <a:pt x="7" y="171"/>
                  </a:cubicBezTo>
                  <a:cubicBezTo>
                    <a:pt x="9" y="171"/>
                    <a:pt x="10" y="171"/>
                    <a:pt x="12" y="171"/>
                  </a:cubicBezTo>
                  <a:cubicBezTo>
                    <a:pt x="10" y="175"/>
                    <a:pt x="9" y="179"/>
                    <a:pt x="7" y="183"/>
                  </a:cubicBezTo>
                  <a:cubicBezTo>
                    <a:pt x="7" y="179"/>
                    <a:pt x="7" y="175"/>
                    <a:pt x="7" y="171"/>
                  </a:cubicBezTo>
                  <a:close/>
                  <a:moveTo>
                    <a:pt x="7" y="190"/>
                  </a:moveTo>
                  <a:cubicBezTo>
                    <a:pt x="10" y="184"/>
                    <a:pt x="13" y="177"/>
                    <a:pt x="15" y="171"/>
                  </a:cubicBezTo>
                  <a:cubicBezTo>
                    <a:pt x="18" y="171"/>
                    <a:pt x="20" y="171"/>
                    <a:pt x="23" y="171"/>
                  </a:cubicBezTo>
                  <a:cubicBezTo>
                    <a:pt x="20" y="178"/>
                    <a:pt x="17" y="184"/>
                    <a:pt x="15" y="191"/>
                  </a:cubicBezTo>
                  <a:cubicBezTo>
                    <a:pt x="12" y="191"/>
                    <a:pt x="10" y="191"/>
                    <a:pt x="8" y="191"/>
                  </a:cubicBezTo>
                  <a:cubicBezTo>
                    <a:pt x="8" y="191"/>
                    <a:pt x="8" y="190"/>
                    <a:pt x="7" y="190"/>
                  </a:cubicBezTo>
                  <a:close/>
                  <a:moveTo>
                    <a:pt x="26" y="172"/>
                  </a:moveTo>
                  <a:cubicBezTo>
                    <a:pt x="26" y="175"/>
                    <a:pt x="26" y="179"/>
                    <a:pt x="26" y="182"/>
                  </a:cubicBezTo>
                  <a:cubicBezTo>
                    <a:pt x="25" y="185"/>
                    <a:pt x="24" y="188"/>
                    <a:pt x="23" y="191"/>
                  </a:cubicBezTo>
                  <a:cubicBezTo>
                    <a:pt x="21" y="191"/>
                    <a:pt x="20" y="191"/>
                    <a:pt x="18" y="191"/>
                  </a:cubicBezTo>
                  <a:cubicBezTo>
                    <a:pt x="21" y="184"/>
                    <a:pt x="23" y="178"/>
                    <a:pt x="26" y="172"/>
                  </a:cubicBezTo>
                  <a:close/>
                  <a:moveTo>
                    <a:pt x="32" y="195"/>
                  </a:moveTo>
                  <a:cubicBezTo>
                    <a:pt x="32" y="192"/>
                    <a:pt x="32" y="189"/>
                    <a:pt x="33" y="185"/>
                  </a:cubicBezTo>
                  <a:cubicBezTo>
                    <a:pt x="33" y="188"/>
                    <a:pt x="34" y="190"/>
                    <a:pt x="35" y="192"/>
                  </a:cubicBezTo>
                  <a:cubicBezTo>
                    <a:pt x="34" y="194"/>
                    <a:pt x="34" y="196"/>
                    <a:pt x="33" y="199"/>
                  </a:cubicBezTo>
                  <a:cubicBezTo>
                    <a:pt x="33" y="198"/>
                    <a:pt x="32" y="196"/>
                    <a:pt x="32" y="195"/>
                  </a:cubicBezTo>
                  <a:close/>
                  <a:moveTo>
                    <a:pt x="37" y="197"/>
                  </a:moveTo>
                  <a:cubicBezTo>
                    <a:pt x="38" y="199"/>
                    <a:pt x="39" y="201"/>
                    <a:pt x="40" y="203"/>
                  </a:cubicBezTo>
                  <a:cubicBezTo>
                    <a:pt x="39" y="206"/>
                    <a:pt x="38" y="209"/>
                    <a:pt x="37" y="212"/>
                  </a:cubicBezTo>
                  <a:cubicBezTo>
                    <a:pt x="36" y="210"/>
                    <a:pt x="35" y="207"/>
                    <a:pt x="35" y="205"/>
                  </a:cubicBezTo>
                  <a:cubicBezTo>
                    <a:pt x="36" y="202"/>
                    <a:pt x="36" y="199"/>
                    <a:pt x="37" y="197"/>
                  </a:cubicBezTo>
                  <a:close/>
                  <a:moveTo>
                    <a:pt x="44" y="210"/>
                  </a:moveTo>
                  <a:cubicBezTo>
                    <a:pt x="43" y="211"/>
                    <a:pt x="42" y="212"/>
                    <a:pt x="41" y="213"/>
                  </a:cubicBezTo>
                  <a:cubicBezTo>
                    <a:pt x="41" y="211"/>
                    <a:pt x="42" y="209"/>
                    <a:pt x="43" y="207"/>
                  </a:cubicBezTo>
                  <a:cubicBezTo>
                    <a:pt x="43" y="208"/>
                    <a:pt x="44" y="209"/>
                    <a:pt x="44" y="210"/>
                  </a:cubicBezTo>
                  <a:close/>
                  <a:moveTo>
                    <a:pt x="34" y="236"/>
                  </a:moveTo>
                  <a:cubicBezTo>
                    <a:pt x="35" y="237"/>
                    <a:pt x="36" y="238"/>
                    <a:pt x="37" y="239"/>
                  </a:cubicBezTo>
                  <a:cubicBezTo>
                    <a:pt x="36" y="241"/>
                    <a:pt x="35" y="243"/>
                    <a:pt x="34" y="245"/>
                  </a:cubicBezTo>
                  <a:cubicBezTo>
                    <a:pt x="34" y="242"/>
                    <a:pt x="34" y="239"/>
                    <a:pt x="34" y="236"/>
                  </a:cubicBezTo>
                  <a:close/>
                  <a:moveTo>
                    <a:pt x="33" y="253"/>
                  </a:moveTo>
                  <a:cubicBezTo>
                    <a:pt x="35" y="249"/>
                    <a:pt x="37" y="246"/>
                    <a:pt x="39" y="242"/>
                  </a:cubicBezTo>
                  <a:cubicBezTo>
                    <a:pt x="40" y="243"/>
                    <a:pt x="41" y="243"/>
                    <a:pt x="41" y="244"/>
                  </a:cubicBezTo>
                  <a:cubicBezTo>
                    <a:pt x="39" y="248"/>
                    <a:pt x="37" y="251"/>
                    <a:pt x="34" y="255"/>
                  </a:cubicBezTo>
                  <a:cubicBezTo>
                    <a:pt x="34" y="254"/>
                    <a:pt x="33" y="254"/>
                    <a:pt x="33" y="253"/>
                  </a:cubicBezTo>
                  <a:close/>
                  <a:moveTo>
                    <a:pt x="41" y="263"/>
                  </a:moveTo>
                  <a:cubicBezTo>
                    <a:pt x="44" y="259"/>
                    <a:pt x="46" y="255"/>
                    <a:pt x="49" y="252"/>
                  </a:cubicBezTo>
                  <a:cubicBezTo>
                    <a:pt x="50" y="252"/>
                    <a:pt x="51" y="253"/>
                    <a:pt x="51" y="254"/>
                  </a:cubicBezTo>
                  <a:cubicBezTo>
                    <a:pt x="49" y="258"/>
                    <a:pt x="46" y="262"/>
                    <a:pt x="44" y="266"/>
                  </a:cubicBezTo>
                  <a:cubicBezTo>
                    <a:pt x="43" y="265"/>
                    <a:pt x="42" y="264"/>
                    <a:pt x="41" y="263"/>
                  </a:cubicBezTo>
                  <a:close/>
                  <a:moveTo>
                    <a:pt x="46" y="269"/>
                  </a:moveTo>
                  <a:cubicBezTo>
                    <a:pt x="49" y="265"/>
                    <a:pt x="51" y="260"/>
                    <a:pt x="54" y="256"/>
                  </a:cubicBezTo>
                  <a:cubicBezTo>
                    <a:pt x="55" y="257"/>
                    <a:pt x="56" y="258"/>
                    <a:pt x="58" y="259"/>
                  </a:cubicBezTo>
                  <a:cubicBezTo>
                    <a:pt x="55" y="263"/>
                    <a:pt x="53" y="268"/>
                    <a:pt x="50" y="272"/>
                  </a:cubicBezTo>
                  <a:cubicBezTo>
                    <a:pt x="49" y="271"/>
                    <a:pt x="48" y="270"/>
                    <a:pt x="46" y="269"/>
                  </a:cubicBezTo>
                  <a:close/>
                  <a:moveTo>
                    <a:pt x="64" y="279"/>
                  </a:moveTo>
                  <a:cubicBezTo>
                    <a:pt x="65" y="274"/>
                    <a:pt x="66" y="269"/>
                    <a:pt x="67" y="262"/>
                  </a:cubicBezTo>
                  <a:cubicBezTo>
                    <a:pt x="70" y="259"/>
                    <a:pt x="74" y="256"/>
                    <a:pt x="77" y="252"/>
                  </a:cubicBezTo>
                  <a:cubicBezTo>
                    <a:pt x="77" y="257"/>
                    <a:pt x="76" y="262"/>
                    <a:pt x="76" y="268"/>
                  </a:cubicBezTo>
                  <a:cubicBezTo>
                    <a:pt x="72" y="272"/>
                    <a:pt x="68" y="275"/>
                    <a:pt x="64" y="279"/>
                  </a:cubicBezTo>
                  <a:close/>
                  <a:moveTo>
                    <a:pt x="118" y="283"/>
                  </a:moveTo>
                  <a:cubicBezTo>
                    <a:pt x="115" y="283"/>
                    <a:pt x="112" y="282"/>
                    <a:pt x="109" y="281"/>
                  </a:cubicBezTo>
                  <a:cubicBezTo>
                    <a:pt x="113" y="276"/>
                    <a:pt x="117" y="272"/>
                    <a:pt x="120" y="267"/>
                  </a:cubicBezTo>
                  <a:cubicBezTo>
                    <a:pt x="120" y="273"/>
                    <a:pt x="120" y="279"/>
                    <a:pt x="120" y="285"/>
                  </a:cubicBezTo>
                  <a:cubicBezTo>
                    <a:pt x="120" y="286"/>
                    <a:pt x="121" y="286"/>
                    <a:pt x="121" y="287"/>
                  </a:cubicBezTo>
                  <a:cubicBezTo>
                    <a:pt x="121" y="288"/>
                    <a:pt x="121" y="289"/>
                    <a:pt x="121" y="289"/>
                  </a:cubicBezTo>
                  <a:cubicBezTo>
                    <a:pt x="121" y="288"/>
                    <a:pt x="121" y="287"/>
                    <a:pt x="121" y="286"/>
                  </a:cubicBezTo>
                  <a:cubicBezTo>
                    <a:pt x="120" y="285"/>
                    <a:pt x="119" y="284"/>
                    <a:pt x="118" y="283"/>
                  </a:cubicBezTo>
                  <a:close/>
                  <a:moveTo>
                    <a:pt x="139" y="309"/>
                  </a:moveTo>
                  <a:cubicBezTo>
                    <a:pt x="142" y="303"/>
                    <a:pt x="144" y="296"/>
                    <a:pt x="147" y="290"/>
                  </a:cubicBezTo>
                  <a:cubicBezTo>
                    <a:pt x="149" y="290"/>
                    <a:pt x="152" y="290"/>
                    <a:pt x="154" y="290"/>
                  </a:cubicBezTo>
                  <a:cubicBezTo>
                    <a:pt x="151" y="296"/>
                    <a:pt x="149" y="303"/>
                    <a:pt x="147" y="309"/>
                  </a:cubicBezTo>
                  <a:cubicBezTo>
                    <a:pt x="147" y="309"/>
                    <a:pt x="146" y="309"/>
                    <a:pt x="146" y="310"/>
                  </a:cubicBezTo>
                  <a:cubicBezTo>
                    <a:pt x="146" y="310"/>
                    <a:pt x="145" y="310"/>
                    <a:pt x="144" y="310"/>
                  </a:cubicBezTo>
                  <a:cubicBezTo>
                    <a:pt x="143" y="310"/>
                    <a:pt x="141" y="310"/>
                    <a:pt x="139" y="309"/>
                  </a:cubicBezTo>
                  <a:close/>
                  <a:moveTo>
                    <a:pt x="250" y="210"/>
                  </a:moveTo>
                  <a:cubicBezTo>
                    <a:pt x="255" y="201"/>
                    <a:pt x="258" y="193"/>
                    <a:pt x="260" y="187"/>
                  </a:cubicBezTo>
                  <a:cubicBezTo>
                    <a:pt x="260" y="190"/>
                    <a:pt x="260" y="194"/>
                    <a:pt x="259" y="197"/>
                  </a:cubicBezTo>
                  <a:cubicBezTo>
                    <a:pt x="259" y="198"/>
                    <a:pt x="259" y="198"/>
                    <a:pt x="260" y="199"/>
                  </a:cubicBezTo>
                  <a:cubicBezTo>
                    <a:pt x="257" y="202"/>
                    <a:pt x="255" y="206"/>
                    <a:pt x="252" y="212"/>
                  </a:cubicBezTo>
                  <a:cubicBezTo>
                    <a:pt x="251" y="211"/>
                    <a:pt x="251" y="210"/>
                    <a:pt x="250" y="2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grpSp>
      <p:grpSp>
        <p:nvGrpSpPr>
          <p:cNvPr id="37" name="Group 4"/>
          <p:cNvGrpSpPr>
            <a:grpSpLocks noChangeAspect="1"/>
          </p:cNvGrpSpPr>
          <p:nvPr/>
        </p:nvGrpSpPr>
        <p:grpSpPr bwMode="auto">
          <a:xfrm>
            <a:off x="5520938" y="2720918"/>
            <a:ext cx="1673245" cy="1809537"/>
            <a:chOff x="3173" y="1433"/>
            <a:chExt cx="1596" cy="1726"/>
          </a:xfrm>
          <a:solidFill>
            <a:srgbClr val="FF3E3E"/>
          </a:solidFill>
        </p:grpSpPr>
        <p:sp>
          <p:nvSpPr>
            <p:cNvPr id="38" name="Freeform 5"/>
            <p:cNvSpPr>
              <a:spLocks noEditPoints="1"/>
            </p:cNvSpPr>
            <p:nvPr/>
          </p:nvSpPr>
          <p:spPr bwMode="auto">
            <a:xfrm>
              <a:off x="3479" y="1728"/>
              <a:ext cx="995" cy="994"/>
            </a:xfrm>
            <a:custGeom>
              <a:avLst/>
              <a:gdLst>
                <a:gd name="T0" fmla="*/ 149 w 182"/>
                <a:gd name="T1" fmla="*/ 161 h 182"/>
                <a:gd name="T2" fmla="*/ 150 w 182"/>
                <a:gd name="T3" fmla="*/ 160 h 182"/>
                <a:gd name="T4" fmla="*/ 159 w 182"/>
                <a:gd name="T5" fmla="*/ 152 h 182"/>
                <a:gd name="T6" fmla="*/ 160 w 182"/>
                <a:gd name="T7" fmla="*/ 150 h 182"/>
                <a:gd name="T8" fmla="*/ 182 w 182"/>
                <a:gd name="T9" fmla="*/ 94 h 182"/>
                <a:gd name="T10" fmla="*/ 88 w 182"/>
                <a:gd name="T11" fmla="*/ 0 h 182"/>
                <a:gd name="T12" fmla="*/ 0 w 182"/>
                <a:gd name="T13" fmla="*/ 88 h 182"/>
                <a:gd name="T14" fmla="*/ 94 w 182"/>
                <a:gd name="T15" fmla="*/ 182 h 182"/>
                <a:gd name="T16" fmla="*/ 7 w 182"/>
                <a:gd name="T17" fmla="*/ 91 h 182"/>
                <a:gd name="T18" fmla="*/ 29 w 182"/>
                <a:gd name="T19" fmla="*/ 58 h 182"/>
                <a:gd name="T20" fmla="*/ 143 w 182"/>
                <a:gd name="T21" fmla="*/ 58 h 182"/>
                <a:gd name="T22" fmla="*/ 172 w 182"/>
                <a:gd name="T23" fmla="*/ 114 h 182"/>
                <a:gd name="T24" fmla="*/ 150 w 182"/>
                <a:gd name="T25" fmla="*/ 151 h 182"/>
                <a:gd name="T26" fmla="*/ 34 w 182"/>
                <a:gd name="T27" fmla="*/ 148 h 182"/>
                <a:gd name="T28" fmla="*/ 11 w 182"/>
                <a:gd name="T29" fmla="*/ 66 h 182"/>
                <a:gd name="T30" fmla="*/ 35 w 182"/>
                <a:gd name="T31" fmla="*/ 28 h 182"/>
                <a:gd name="T32" fmla="*/ 19 w 182"/>
                <a:gd name="T33" fmla="*/ 59 h 182"/>
                <a:gd name="T34" fmla="*/ 10 w 182"/>
                <a:gd name="T35" fmla="*/ 67 h 182"/>
                <a:gd name="T36" fmla="*/ 38 w 182"/>
                <a:gd name="T37" fmla="*/ 41 h 182"/>
                <a:gd name="T38" fmla="*/ 27 w 182"/>
                <a:gd name="T39" fmla="*/ 51 h 182"/>
                <a:gd name="T40" fmla="*/ 59 w 182"/>
                <a:gd name="T41" fmla="*/ 13 h 182"/>
                <a:gd name="T42" fmla="*/ 51 w 182"/>
                <a:gd name="T43" fmla="*/ 33 h 182"/>
                <a:gd name="T44" fmla="*/ 45 w 182"/>
                <a:gd name="T45" fmla="*/ 37 h 182"/>
                <a:gd name="T46" fmla="*/ 70 w 182"/>
                <a:gd name="T47" fmla="*/ 9 h 182"/>
                <a:gd name="T48" fmla="*/ 64 w 182"/>
                <a:gd name="T49" fmla="*/ 30 h 182"/>
                <a:gd name="T50" fmla="*/ 75 w 182"/>
                <a:gd name="T51" fmla="*/ 8 h 182"/>
                <a:gd name="T52" fmla="*/ 88 w 182"/>
                <a:gd name="T53" fmla="*/ 7 h 182"/>
                <a:gd name="T54" fmla="*/ 79 w 182"/>
                <a:gd name="T55" fmla="*/ 27 h 182"/>
                <a:gd name="T56" fmla="*/ 85 w 182"/>
                <a:gd name="T57" fmla="*/ 7 h 182"/>
                <a:gd name="T58" fmla="*/ 104 w 182"/>
                <a:gd name="T59" fmla="*/ 9 h 182"/>
                <a:gd name="T60" fmla="*/ 90 w 182"/>
                <a:gd name="T61" fmla="*/ 27 h 182"/>
                <a:gd name="T62" fmla="*/ 85 w 182"/>
                <a:gd name="T63" fmla="*/ 27 h 182"/>
                <a:gd name="T64" fmla="*/ 98 w 182"/>
                <a:gd name="T65" fmla="*/ 8 h 182"/>
                <a:gd name="T66" fmla="*/ 116 w 182"/>
                <a:gd name="T67" fmla="*/ 13 h 182"/>
                <a:gd name="T68" fmla="*/ 94 w 182"/>
                <a:gd name="T69" fmla="*/ 27 h 182"/>
                <a:gd name="T70" fmla="*/ 108 w 182"/>
                <a:gd name="T71" fmla="*/ 10 h 182"/>
                <a:gd name="T72" fmla="*/ 124 w 182"/>
                <a:gd name="T73" fmla="*/ 16 h 182"/>
                <a:gd name="T74" fmla="*/ 106 w 182"/>
                <a:gd name="T75" fmla="*/ 30 h 182"/>
                <a:gd name="T76" fmla="*/ 124 w 182"/>
                <a:gd name="T77" fmla="*/ 16 h 182"/>
                <a:gd name="T78" fmla="*/ 132 w 182"/>
                <a:gd name="T79" fmla="*/ 41 h 182"/>
                <a:gd name="T80" fmla="*/ 137 w 182"/>
                <a:gd name="T81" fmla="*/ 24 h 182"/>
                <a:gd name="T82" fmla="*/ 148 w 182"/>
                <a:gd name="T83" fmla="*/ 34 h 182"/>
                <a:gd name="T84" fmla="*/ 141 w 182"/>
                <a:gd name="T85" fmla="*/ 47 h 182"/>
                <a:gd name="T86" fmla="*/ 147 w 182"/>
                <a:gd name="T87" fmla="*/ 32 h 182"/>
                <a:gd name="T88" fmla="*/ 158 w 182"/>
                <a:gd name="T89" fmla="*/ 45 h 182"/>
                <a:gd name="T90" fmla="*/ 143 w 182"/>
                <a:gd name="T91" fmla="*/ 49 h 182"/>
                <a:gd name="T92" fmla="*/ 158 w 182"/>
                <a:gd name="T93" fmla="*/ 45 h 182"/>
                <a:gd name="T94" fmla="*/ 152 w 182"/>
                <a:gd name="T95" fmla="*/ 57 h 182"/>
                <a:gd name="T96" fmla="*/ 160 w 182"/>
                <a:gd name="T97" fmla="*/ 47 h 182"/>
                <a:gd name="T98" fmla="*/ 166 w 182"/>
                <a:gd name="T99" fmla="*/ 59 h 182"/>
                <a:gd name="T100" fmla="*/ 155 w 182"/>
                <a:gd name="T101" fmla="*/ 60 h 182"/>
                <a:gd name="T102" fmla="*/ 166 w 182"/>
                <a:gd name="T103" fmla="*/ 59 h 182"/>
                <a:gd name="T104" fmla="*/ 167 w 182"/>
                <a:gd name="T105" fmla="*/ 78 h 182"/>
                <a:gd name="T106" fmla="*/ 171 w 182"/>
                <a:gd name="T107" fmla="*/ 69 h 182"/>
                <a:gd name="T108" fmla="*/ 169 w 182"/>
                <a:gd name="T109" fmla="*/ 66 h 182"/>
                <a:gd name="T110" fmla="*/ 161 w 182"/>
                <a:gd name="T111" fmla="*/ 68 h 182"/>
                <a:gd name="T112" fmla="*/ 169 w 182"/>
                <a:gd name="T113" fmla="*/ 66 h 182"/>
                <a:gd name="T114" fmla="*/ 113 w 182"/>
                <a:gd name="T115" fmla="*/ 32 h 182"/>
                <a:gd name="T116" fmla="*/ 128 w 182"/>
                <a:gd name="T117" fmla="*/ 18 h 182"/>
                <a:gd name="T118" fmla="*/ 120 w 182"/>
                <a:gd name="T119" fmla="*/ 35 h 182"/>
                <a:gd name="T120" fmla="*/ 169 w 182"/>
                <a:gd name="T121" fmla="*/ 81 h 182"/>
                <a:gd name="T122" fmla="*/ 175 w 182"/>
                <a:gd name="T123" fmla="*/ 9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 h="182">
                  <a:moveTo>
                    <a:pt x="94" y="182"/>
                  </a:moveTo>
                  <a:cubicBezTo>
                    <a:pt x="113" y="182"/>
                    <a:pt x="132" y="175"/>
                    <a:pt x="149" y="161"/>
                  </a:cubicBezTo>
                  <a:cubicBezTo>
                    <a:pt x="150" y="160"/>
                    <a:pt x="150" y="160"/>
                    <a:pt x="150" y="160"/>
                  </a:cubicBezTo>
                  <a:cubicBezTo>
                    <a:pt x="150" y="160"/>
                    <a:pt x="150" y="160"/>
                    <a:pt x="150" y="160"/>
                  </a:cubicBezTo>
                  <a:cubicBezTo>
                    <a:pt x="151" y="159"/>
                    <a:pt x="152" y="158"/>
                    <a:pt x="155" y="155"/>
                  </a:cubicBezTo>
                  <a:cubicBezTo>
                    <a:pt x="157" y="153"/>
                    <a:pt x="158" y="152"/>
                    <a:pt x="159" y="152"/>
                  </a:cubicBezTo>
                  <a:cubicBezTo>
                    <a:pt x="159" y="151"/>
                    <a:pt x="159" y="151"/>
                    <a:pt x="159" y="151"/>
                  </a:cubicBezTo>
                  <a:cubicBezTo>
                    <a:pt x="160" y="150"/>
                    <a:pt x="160" y="150"/>
                    <a:pt x="160" y="150"/>
                  </a:cubicBezTo>
                  <a:cubicBezTo>
                    <a:pt x="160" y="150"/>
                    <a:pt x="160" y="150"/>
                    <a:pt x="160" y="149"/>
                  </a:cubicBezTo>
                  <a:cubicBezTo>
                    <a:pt x="175" y="132"/>
                    <a:pt x="182" y="113"/>
                    <a:pt x="182" y="94"/>
                  </a:cubicBezTo>
                  <a:cubicBezTo>
                    <a:pt x="182" y="70"/>
                    <a:pt x="170" y="46"/>
                    <a:pt x="153" y="29"/>
                  </a:cubicBezTo>
                  <a:cubicBezTo>
                    <a:pt x="136" y="12"/>
                    <a:pt x="112" y="0"/>
                    <a:pt x="88" y="0"/>
                  </a:cubicBezTo>
                  <a:cubicBezTo>
                    <a:pt x="67" y="0"/>
                    <a:pt x="46" y="8"/>
                    <a:pt x="27" y="27"/>
                  </a:cubicBezTo>
                  <a:cubicBezTo>
                    <a:pt x="8" y="46"/>
                    <a:pt x="0" y="67"/>
                    <a:pt x="0" y="88"/>
                  </a:cubicBezTo>
                  <a:cubicBezTo>
                    <a:pt x="0" y="112"/>
                    <a:pt x="12" y="136"/>
                    <a:pt x="29" y="153"/>
                  </a:cubicBezTo>
                  <a:cubicBezTo>
                    <a:pt x="46" y="171"/>
                    <a:pt x="70" y="182"/>
                    <a:pt x="94" y="182"/>
                  </a:cubicBezTo>
                  <a:close/>
                  <a:moveTo>
                    <a:pt x="34" y="148"/>
                  </a:moveTo>
                  <a:cubicBezTo>
                    <a:pt x="18" y="133"/>
                    <a:pt x="8" y="112"/>
                    <a:pt x="7" y="91"/>
                  </a:cubicBezTo>
                  <a:cubicBezTo>
                    <a:pt x="8" y="91"/>
                    <a:pt x="8" y="90"/>
                    <a:pt x="9" y="89"/>
                  </a:cubicBezTo>
                  <a:cubicBezTo>
                    <a:pt x="13" y="79"/>
                    <a:pt x="19" y="68"/>
                    <a:pt x="29" y="58"/>
                  </a:cubicBezTo>
                  <a:cubicBezTo>
                    <a:pt x="47" y="41"/>
                    <a:pt x="66" y="33"/>
                    <a:pt x="85" y="33"/>
                  </a:cubicBezTo>
                  <a:cubicBezTo>
                    <a:pt x="106" y="33"/>
                    <a:pt x="127" y="43"/>
                    <a:pt x="143" y="58"/>
                  </a:cubicBezTo>
                  <a:cubicBezTo>
                    <a:pt x="159" y="72"/>
                    <a:pt x="170" y="93"/>
                    <a:pt x="172" y="114"/>
                  </a:cubicBezTo>
                  <a:cubicBezTo>
                    <a:pt x="172" y="114"/>
                    <a:pt x="172" y="114"/>
                    <a:pt x="172" y="114"/>
                  </a:cubicBezTo>
                  <a:cubicBezTo>
                    <a:pt x="169" y="127"/>
                    <a:pt x="162" y="139"/>
                    <a:pt x="151" y="150"/>
                  </a:cubicBezTo>
                  <a:cubicBezTo>
                    <a:pt x="150" y="150"/>
                    <a:pt x="150" y="150"/>
                    <a:pt x="150" y="151"/>
                  </a:cubicBezTo>
                  <a:cubicBezTo>
                    <a:pt x="132" y="168"/>
                    <a:pt x="113" y="175"/>
                    <a:pt x="94" y="175"/>
                  </a:cubicBezTo>
                  <a:cubicBezTo>
                    <a:pt x="72" y="175"/>
                    <a:pt x="50" y="165"/>
                    <a:pt x="34" y="148"/>
                  </a:cubicBezTo>
                  <a:close/>
                  <a:moveTo>
                    <a:pt x="10" y="67"/>
                  </a:moveTo>
                  <a:cubicBezTo>
                    <a:pt x="10" y="66"/>
                    <a:pt x="11" y="66"/>
                    <a:pt x="11" y="66"/>
                  </a:cubicBezTo>
                  <a:cubicBezTo>
                    <a:pt x="17" y="57"/>
                    <a:pt x="23" y="47"/>
                    <a:pt x="29" y="38"/>
                  </a:cubicBezTo>
                  <a:cubicBezTo>
                    <a:pt x="31" y="35"/>
                    <a:pt x="33" y="32"/>
                    <a:pt x="35" y="28"/>
                  </a:cubicBezTo>
                  <a:cubicBezTo>
                    <a:pt x="37" y="27"/>
                    <a:pt x="38" y="26"/>
                    <a:pt x="39" y="25"/>
                  </a:cubicBezTo>
                  <a:cubicBezTo>
                    <a:pt x="32" y="36"/>
                    <a:pt x="25" y="47"/>
                    <a:pt x="19" y="59"/>
                  </a:cubicBezTo>
                  <a:cubicBezTo>
                    <a:pt x="15" y="64"/>
                    <a:pt x="11" y="69"/>
                    <a:pt x="8" y="74"/>
                  </a:cubicBezTo>
                  <a:cubicBezTo>
                    <a:pt x="9" y="72"/>
                    <a:pt x="9" y="69"/>
                    <a:pt x="10" y="67"/>
                  </a:cubicBezTo>
                  <a:close/>
                  <a:moveTo>
                    <a:pt x="59" y="13"/>
                  </a:moveTo>
                  <a:cubicBezTo>
                    <a:pt x="52" y="22"/>
                    <a:pt x="45" y="32"/>
                    <a:pt x="38" y="41"/>
                  </a:cubicBezTo>
                  <a:cubicBezTo>
                    <a:pt x="38" y="42"/>
                    <a:pt x="38" y="42"/>
                    <a:pt x="38" y="42"/>
                  </a:cubicBezTo>
                  <a:cubicBezTo>
                    <a:pt x="34" y="44"/>
                    <a:pt x="31" y="47"/>
                    <a:pt x="27" y="51"/>
                  </a:cubicBezTo>
                  <a:cubicBezTo>
                    <a:pt x="33" y="40"/>
                    <a:pt x="40" y="29"/>
                    <a:pt x="48" y="19"/>
                  </a:cubicBezTo>
                  <a:cubicBezTo>
                    <a:pt x="51" y="17"/>
                    <a:pt x="55" y="15"/>
                    <a:pt x="59" y="13"/>
                  </a:cubicBezTo>
                  <a:close/>
                  <a:moveTo>
                    <a:pt x="70" y="9"/>
                  </a:moveTo>
                  <a:cubicBezTo>
                    <a:pt x="64" y="17"/>
                    <a:pt x="58" y="25"/>
                    <a:pt x="51" y="33"/>
                  </a:cubicBezTo>
                  <a:cubicBezTo>
                    <a:pt x="51" y="34"/>
                    <a:pt x="51" y="34"/>
                    <a:pt x="51" y="34"/>
                  </a:cubicBezTo>
                  <a:cubicBezTo>
                    <a:pt x="49" y="35"/>
                    <a:pt x="47" y="36"/>
                    <a:pt x="45" y="37"/>
                  </a:cubicBezTo>
                  <a:cubicBezTo>
                    <a:pt x="52" y="29"/>
                    <a:pt x="58" y="20"/>
                    <a:pt x="65" y="11"/>
                  </a:cubicBezTo>
                  <a:cubicBezTo>
                    <a:pt x="66" y="10"/>
                    <a:pt x="68" y="10"/>
                    <a:pt x="70" y="9"/>
                  </a:cubicBezTo>
                  <a:close/>
                  <a:moveTo>
                    <a:pt x="81" y="7"/>
                  </a:moveTo>
                  <a:cubicBezTo>
                    <a:pt x="75" y="15"/>
                    <a:pt x="69" y="22"/>
                    <a:pt x="64" y="30"/>
                  </a:cubicBezTo>
                  <a:cubicBezTo>
                    <a:pt x="62" y="30"/>
                    <a:pt x="59" y="31"/>
                    <a:pt x="57" y="32"/>
                  </a:cubicBezTo>
                  <a:cubicBezTo>
                    <a:pt x="63" y="24"/>
                    <a:pt x="69" y="16"/>
                    <a:pt x="75" y="8"/>
                  </a:cubicBezTo>
                  <a:cubicBezTo>
                    <a:pt x="77" y="8"/>
                    <a:pt x="79" y="8"/>
                    <a:pt x="81" y="7"/>
                  </a:cubicBezTo>
                  <a:close/>
                  <a:moveTo>
                    <a:pt x="88" y="7"/>
                  </a:moveTo>
                  <a:cubicBezTo>
                    <a:pt x="90" y="7"/>
                    <a:pt x="92" y="7"/>
                    <a:pt x="94" y="7"/>
                  </a:cubicBezTo>
                  <a:cubicBezTo>
                    <a:pt x="88" y="14"/>
                    <a:pt x="84" y="20"/>
                    <a:pt x="79" y="27"/>
                  </a:cubicBezTo>
                  <a:cubicBezTo>
                    <a:pt x="76" y="27"/>
                    <a:pt x="73" y="28"/>
                    <a:pt x="69" y="28"/>
                  </a:cubicBezTo>
                  <a:cubicBezTo>
                    <a:pt x="74" y="21"/>
                    <a:pt x="80" y="14"/>
                    <a:pt x="85" y="7"/>
                  </a:cubicBezTo>
                  <a:cubicBezTo>
                    <a:pt x="86" y="7"/>
                    <a:pt x="87" y="7"/>
                    <a:pt x="88" y="7"/>
                  </a:cubicBezTo>
                  <a:close/>
                  <a:moveTo>
                    <a:pt x="104" y="9"/>
                  </a:moveTo>
                  <a:cubicBezTo>
                    <a:pt x="103" y="10"/>
                    <a:pt x="102" y="12"/>
                    <a:pt x="100" y="13"/>
                  </a:cubicBezTo>
                  <a:cubicBezTo>
                    <a:pt x="97" y="17"/>
                    <a:pt x="93" y="21"/>
                    <a:pt x="90" y="27"/>
                  </a:cubicBezTo>
                  <a:cubicBezTo>
                    <a:pt x="90" y="27"/>
                    <a:pt x="90" y="27"/>
                    <a:pt x="90" y="27"/>
                  </a:cubicBezTo>
                  <a:cubicBezTo>
                    <a:pt x="89" y="27"/>
                    <a:pt x="87" y="27"/>
                    <a:pt x="85" y="27"/>
                  </a:cubicBezTo>
                  <a:cubicBezTo>
                    <a:pt x="84" y="27"/>
                    <a:pt x="84" y="27"/>
                    <a:pt x="83" y="27"/>
                  </a:cubicBezTo>
                  <a:cubicBezTo>
                    <a:pt x="88" y="20"/>
                    <a:pt x="93" y="14"/>
                    <a:pt x="98" y="8"/>
                  </a:cubicBezTo>
                  <a:cubicBezTo>
                    <a:pt x="100" y="8"/>
                    <a:pt x="102" y="8"/>
                    <a:pt x="104" y="9"/>
                  </a:cubicBezTo>
                  <a:close/>
                  <a:moveTo>
                    <a:pt x="116" y="13"/>
                  </a:moveTo>
                  <a:cubicBezTo>
                    <a:pt x="111" y="18"/>
                    <a:pt x="107" y="23"/>
                    <a:pt x="102" y="29"/>
                  </a:cubicBezTo>
                  <a:cubicBezTo>
                    <a:pt x="100" y="28"/>
                    <a:pt x="97" y="28"/>
                    <a:pt x="94" y="27"/>
                  </a:cubicBezTo>
                  <a:cubicBezTo>
                    <a:pt x="96" y="23"/>
                    <a:pt x="99" y="19"/>
                    <a:pt x="103" y="15"/>
                  </a:cubicBezTo>
                  <a:cubicBezTo>
                    <a:pt x="105" y="14"/>
                    <a:pt x="106" y="12"/>
                    <a:pt x="108" y="10"/>
                  </a:cubicBezTo>
                  <a:cubicBezTo>
                    <a:pt x="111" y="11"/>
                    <a:pt x="113" y="12"/>
                    <a:pt x="116" y="13"/>
                  </a:cubicBezTo>
                  <a:close/>
                  <a:moveTo>
                    <a:pt x="124" y="16"/>
                  </a:moveTo>
                  <a:cubicBezTo>
                    <a:pt x="119" y="21"/>
                    <a:pt x="115" y="26"/>
                    <a:pt x="110" y="31"/>
                  </a:cubicBezTo>
                  <a:cubicBezTo>
                    <a:pt x="109" y="30"/>
                    <a:pt x="107" y="30"/>
                    <a:pt x="106" y="30"/>
                  </a:cubicBezTo>
                  <a:cubicBezTo>
                    <a:pt x="110" y="24"/>
                    <a:pt x="115" y="19"/>
                    <a:pt x="120" y="14"/>
                  </a:cubicBezTo>
                  <a:cubicBezTo>
                    <a:pt x="121" y="15"/>
                    <a:pt x="123" y="16"/>
                    <a:pt x="124" y="16"/>
                  </a:cubicBezTo>
                  <a:close/>
                  <a:moveTo>
                    <a:pt x="144" y="30"/>
                  </a:moveTo>
                  <a:cubicBezTo>
                    <a:pt x="140" y="33"/>
                    <a:pt x="136" y="37"/>
                    <a:pt x="132" y="41"/>
                  </a:cubicBezTo>
                  <a:cubicBezTo>
                    <a:pt x="129" y="39"/>
                    <a:pt x="127" y="38"/>
                    <a:pt x="124" y="36"/>
                  </a:cubicBezTo>
                  <a:cubicBezTo>
                    <a:pt x="128" y="32"/>
                    <a:pt x="133" y="28"/>
                    <a:pt x="137" y="24"/>
                  </a:cubicBezTo>
                  <a:cubicBezTo>
                    <a:pt x="140" y="26"/>
                    <a:pt x="142" y="28"/>
                    <a:pt x="144" y="30"/>
                  </a:cubicBezTo>
                  <a:close/>
                  <a:moveTo>
                    <a:pt x="148" y="34"/>
                  </a:moveTo>
                  <a:cubicBezTo>
                    <a:pt x="150" y="35"/>
                    <a:pt x="151" y="36"/>
                    <a:pt x="152" y="38"/>
                  </a:cubicBezTo>
                  <a:cubicBezTo>
                    <a:pt x="148" y="41"/>
                    <a:pt x="144" y="44"/>
                    <a:pt x="141" y="47"/>
                  </a:cubicBezTo>
                  <a:cubicBezTo>
                    <a:pt x="139" y="45"/>
                    <a:pt x="137" y="44"/>
                    <a:pt x="135" y="43"/>
                  </a:cubicBezTo>
                  <a:cubicBezTo>
                    <a:pt x="139" y="39"/>
                    <a:pt x="143" y="35"/>
                    <a:pt x="147" y="32"/>
                  </a:cubicBezTo>
                  <a:cubicBezTo>
                    <a:pt x="147" y="33"/>
                    <a:pt x="148" y="33"/>
                    <a:pt x="148" y="34"/>
                  </a:cubicBezTo>
                  <a:close/>
                  <a:moveTo>
                    <a:pt x="158" y="45"/>
                  </a:moveTo>
                  <a:cubicBezTo>
                    <a:pt x="154" y="47"/>
                    <a:pt x="151" y="50"/>
                    <a:pt x="148" y="53"/>
                  </a:cubicBezTo>
                  <a:cubicBezTo>
                    <a:pt x="146" y="51"/>
                    <a:pt x="145" y="50"/>
                    <a:pt x="143" y="49"/>
                  </a:cubicBezTo>
                  <a:cubicBezTo>
                    <a:pt x="147" y="46"/>
                    <a:pt x="151" y="43"/>
                    <a:pt x="154" y="40"/>
                  </a:cubicBezTo>
                  <a:cubicBezTo>
                    <a:pt x="155" y="42"/>
                    <a:pt x="156" y="43"/>
                    <a:pt x="158" y="45"/>
                  </a:cubicBezTo>
                  <a:close/>
                  <a:moveTo>
                    <a:pt x="161" y="50"/>
                  </a:moveTo>
                  <a:cubicBezTo>
                    <a:pt x="158" y="52"/>
                    <a:pt x="155" y="55"/>
                    <a:pt x="152" y="57"/>
                  </a:cubicBezTo>
                  <a:cubicBezTo>
                    <a:pt x="152" y="57"/>
                    <a:pt x="151" y="56"/>
                    <a:pt x="150" y="55"/>
                  </a:cubicBezTo>
                  <a:cubicBezTo>
                    <a:pt x="153" y="52"/>
                    <a:pt x="156" y="50"/>
                    <a:pt x="160" y="47"/>
                  </a:cubicBezTo>
                  <a:cubicBezTo>
                    <a:pt x="160" y="48"/>
                    <a:pt x="161" y="49"/>
                    <a:pt x="161" y="50"/>
                  </a:cubicBezTo>
                  <a:close/>
                  <a:moveTo>
                    <a:pt x="166" y="59"/>
                  </a:moveTo>
                  <a:cubicBezTo>
                    <a:pt x="164" y="61"/>
                    <a:pt x="161" y="63"/>
                    <a:pt x="159" y="65"/>
                  </a:cubicBezTo>
                  <a:cubicBezTo>
                    <a:pt x="158" y="63"/>
                    <a:pt x="156" y="62"/>
                    <a:pt x="155" y="60"/>
                  </a:cubicBezTo>
                  <a:cubicBezTo>
                    <a:pt x="157" y="57"/>
                    <a:pt x="160" y="55"/>
                    <a:pt x="163" y="53"/>
                  </a:cubicBezTo>
                  <a:cubicBezTo>
                    <a:pt x="164" y="55"/>
                    <a:pt x="165" y="57"/>
                    <a:pt x="166" y="59"/>
                  </a:cubicBezTo>
                  <a:close/>
                  <a:moveTo>
                    <a:pt x="172" y="74"/>
                  </a:moveTo>
                  <a:cubicBezTo>
                    <a:pt x="170" y="75"/>
                    <a:pt x="169" y="77"/>
                    <a:pt x="167" y="78"/>
                  </a:cubicBezTo>
                  <a:cubicBezTo>
                    <a:pt x="167" y="76"/>
                    <a:pt x="166" y="75"/>
                    <a:pt x="165" y="74"/>
                  </a:cubicBezTo>
                  <a:cubicBezTo>
                    <a:pt x="167" y="72"/>
                    <a:pt x="169" y="71"/>
                    <a:pt x="171" y="69"/>
                  </a:cubicBezTo>
                  <a:cubicBezTo>
                    <a:pt x="171" y="71"/>
                    <a:pt x="172" y="72"/>
                    <a:pt x="172" y="74"/>
                  </a:cubicBezTo>
                  <a:close/>
                  <a:moveTo>
                    <a:pt x="169" y="66"/>
                  </a:moveTo>
                  <a:cubicBezTo>
                    <a:pt x="167" y="68"/>
                    <a:pt x="165" y="69"/>
                    <a:pt x="163" y="71"/>
                  </a:cubicBezTo>
                  <a:cubicBezTo>
                    <a:pt x="163" y="70"/>
                    <a:pt x="162" y="69"/>
                    <a:pt x="161" y="68"/>
                  </a:cubicBezTo>
                  <a:cubicBezTo>
                    <a:pt x="163" y="66"/>
                    <a:pt x="166" y="64"/>
                    <a:pt x="168" y="62"/>
                  </a:cubicBezTo>
                  <a:cubicBezTo>
                    <a:pt x="168" y="63"/>
                    <a:pt x="169" y="64"/>
                    <a:pt x="169" y="66"/>
                  </a:cubicBezTo>
                  <a:close/>
                  <a:moveTo>
                    <a:pt x="120" y="35"/>
                  </a:moveTo>
                  <a:cubicBezTo>
                    <a:pt x="118" y="34"/>
                    <a:pt x="116" y="33"/>
                    <a:pt x="113" y="32"/>
                  </a:cubicBezTo>
                  <a:cubicBezTo>
                    <a:pt x="118" y="28"/>
                    <a:pt x="122" y="23"/>
                    <a:pt x="127" y="19"/>
                  </a:cubicBezTo>
                  <a:cubicBezTo>
                    <a:pt x="127" y="19"/>
                    <a:pt x="127" y="18"/>
                    <a:pt x="128" y="18"/>
                  </a:cubicBezTo>
                  <a:cubicBezTo>
                    <a:pt x="130" y="19"/>
                    <a:pt x="132" y="21"/>
                    <a:pt x="135" y="22"/>
                  </a:cubicBezTo>
                  <a:cubicBezTo>
                    <a:pt x="130" y="26"/>
                    <a:pt x="125" y="31"/>
                    <a:pt x="120" y="35"/>
                  </a:cubicBezTo>
                  <a:close/>
                  <a:moveTo>
                    <a:pt x="175" y="95"/>
                  </a:moveTo>
                  <a:cubicBezTo>
                    <a:pt x="173" y="90"/>
                    <a:pt x="171" y="85"/>
                    <a:pt x="169" y="81"/>
                  </a:cubicBezTo>
                  <a:cubicBezTo>
                    <a:pt x="173" y="77"/>
                    <a:pt x="173" y="77"/>
                    <a:pt x="173" y="77"/>
                  </a:cubicBezTo>
                  <a:cubicBezTo>
                    <a:pt x="174" y="83"/>
                    <a:pt x="175" y="89"/>
                    <a:pt x="175" y="94"/>
                  </a:cubicBezTo>
                  <a:cubicBezTo>
                    <a:pt x="175" y="95"/>
                    <a:pt x="175" y="95"/>
                    <a:pt x="175" y="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9" name="Freeform 6"/>
            <p:cNvSpPr>
              <a:spLocks noEditPoints="1"/>
            </p:cNvSpPr>
            <p:nvPr/>
          </p:nvSpPr>
          <p:spPr bwMode="auto">
            <a:xfrm>
              <a:off x="3173" y="1433"/>
              <a:ext cx="1596" cy="1726"/>
            </a:xfrm>
            <a:custGeom>
              <a:avLst/>
              <a:gdLst>
                <a:gd name="T0" fmla="*/ 292 w 292"/>
                <a:gd name="T1" fmla="*/ 145 h 316"/>
                <a:gd name="T2" fmla="*/ 265 w 292"/>
                <a:gd name="T3" fmla="*/ 87 h 316"/>
                <a:gd name="T4" fmla="*/ 264 w 292"/>
                <a:gd name="T5" fmla="*/ 60 h 316"/>
                <a:gd name="T6" fmla="*/ 232 w 292"/>
                <a:gd name="T7" fmla="*/ 27 h 316"/>
                <a:gd name="T8" fmla="*/ 174 w 292"/>
                <a:gd name="T9" fmla="*/ 5 h 316"/>
                <a:gd name="T10" fmla="*/ 82 w 292"/>
                <a:gd name="T11" fmla="*/ 42 h 316"/>
                <a:gd name="T12" fmla="*/ 27 w 292"/>
                <a:gd name="T13" fmla="*/ 84 h 316"/>
                <a:gd name="T14" fmla="*/ 35 w 292"/>
                <a:gd name="T15" fmla="*/ 99 h 316"/>
                <a:gd name="T16" fmla="*/ 0 w 292"/>
                <a:gd name="T17" fmla="*/ 167 h 316"/>
                <a:gd name="T18" fmla="*/ 28 w 292"/>
                <a:gd name="T19" fmla="*/ 227 h 316"/>
                <a:gd name="T20" fmla="*/ 58 w 292"/>
                <a:gd name="T21" fmla="*/ 288 h 316"/>
                <a:gd name="T22" fmla="*/ 120 w 292"/>
                <a:gd name="T23" fmla="*/ 314 h 316"/>
                <a:gd name="T24" fmla="*/ 224 w 292"/>
                <a:gd name="T25" fmla="*/ 289 h 316"/>
                <a:gd name="T26" fmla="*/ 266 w 292"/>
                <a:gd name="T27" fmla="*/ 226 h 316"/>
                <a:gd name="T28" fmla="*/ 267 w 292"/>
                <a:gd name="T29" fmla="*/ 192 h 316"/>
                <a:gd name="T30" fmla="*/ 267 w 292"/>
                <a:gd name="T31" fmla="*/ 192 h 316"/>
                <a:gd name="T32" fmla="*/ 274 w 292"/>
                <a:gd name="T33" fmla="*/ 191 h 316"/>
                <a:gd name="T34" fmla="*/ 249 w 292"/>
                <a:gd name="T35" fmla="*/ 80 h 316"/>
                <a:gd name="T36" fmla="*/ 35 w 292"/>
                <a:gd name="T37" fmla="*/ 71 h 316"/>
                <a:gd name="T38" fmla="*/ 40 w 292"/>
                <a:gd name="T39" fmla="*/ 75 h 316"/>
                <a:gd name="T40" fmla="*/ 38 w 292"/>
                <a:gd name="T41" fmla="*/ 92 h 316"/>
                <a:gd name="T42" fmla="*/ 51 w 292"/>
                <a:gd name="T43" fmla="*/ 77 h 316"/>
                <a:gd name="T44" fmla="*/ 127 w 292"/>
                <a:gd name="T45" fmla="*/ 29 h 316"/>
                <a:gd name="T46" fmla="*/ 210 w 292"/>
                <a:gd name="T47" fmla="*/ 49 h 316"/>
                <a:gd name="T48" fmla="*/ 257 w 292"/>
                <a:gd name="T49" fmla="*/ 61 h 316"/>
                <a:gd name="T50" fmla="*/ 284 w 292"/>
                <a:gd name="T51" fmla="*/ 125 h 316"/>
                <a:gd name="T52" fmla="*/ 243 w 292"/>
                <a:gd name="T53" fmla="*/ 208 h 316"/>
                <a:gd name="T54" fmla="*/ 170 w 292"/>
                <a:gd name="T55" fmla="*/ 258 h 316"/>
                <a:gd name="T56" fmla="*/ 124 w 292"/>
                <a:gd name="T57" fmla="*/ 258 h 316"/>
                <a:gd name="T58" fmla="*/ 51 w 292"/>
                <a:gd name="T59" fmla="*/ 208 h 316"/>
                <a:gd name="T60" fmla="*/ 31 w 292"/>
                <a:gd name="T61" fmla="*/ 125 h 316"/>
                <a:gd name="T62" fmla="*/ 257 w 292"/>
                <a:gd name="T63" fmla="*/ 252 h 316"/>
                <a:gd name="T64" fmla="*/ 215 w 292"/>
                <a:gd name="T65" fmla="*/ 270 h 316"/>
                <a:gd name="T66" fmla="*/ 174 w 292"/>
                <a:gd name="T67" fmla="*/ 281 h 316"/>
                <a:gd name="T68" fmla="*/ 164 w 292"/>
                <a:gd name="T69" fmla="*/ 308 h 316"/>
                <a:gd name="T70" fmla="*/ 150 w 292"/>
                <a:gd name="T71" fmla="*/ 309 h 316"/>
                <a:gd name="T72" fmla="*/ 174 w 292"/>
                <a:gd name="T73" fmla="*/ 264 h 316"/>
                <a:gd name="T74" fmla="*/ 203 w 292"/>
                <a:gd name="T75" fmla="*/ 253 h 316"/>
                <a:gd name="T76" fmla="*/ 219 w 292"/>
                <a:gd name="T77" fmla="*/ 254 h 316"/>
                <a:gd name="T78" fmla="*/ 208 w 292"/>
                <a:gd name="T79" fmla="*/ 261 h 316"/>
                <a:gd name="T80" fmla="*/ 239 w 292"/>
                <a:gd name="T81" fmla="*/ 257 h 316"/>
                <a:gd name="T82" fmla="*/ 113 w 292"/>
                <a:gd name="T83" fmla="*/ 262 h 316"/>
                <a:gd name="T84" fmla="*/ 97 w 292"/>
                <a:gd name="T85" fmla="*/ 276 h 316"/>
                <a:gd name="T86" fmla="*/ 89 w 292"/>
                <a:gd name="T87" fmla="*/ 272 h 316"/>
                <a:gd name="T88" fmla="*/ 83 w 292"/>
                <a:gd name="T89" fmla="*/ 268 h 316"/>
                <a:gd name="T90" fmla="*/ 127 w 292"/>
                <a:gd name="T91" fmla="*/ 306 h 316"/>
                <a:gd name="T92" fmla="*/ 129 w 292"/>
                <a:gd name="T93" fmla="*/ 309 h 316"/>
                <a:gd name="T94" fmla="*/ 37 w 292"/>
                <a:gd name="T95" fmla="*/ 258 h 316"/>
                <a:gd name="T96" fmla="*/ 7 w 292"/>
                <a:gd name="T97" fmla="*/ 171 h 316"/>
                <a:gd name="T98" fmla="*/ 23 w 292"/>
                <a:gd name="T99" fmla="*/ 171 h 316"/>
                <a:gd name="T100" fmla="*/ 23 w 292"/>
                <a:gd name="T101" fmla="*/ 191 h 316"/>
                <a:gd name="T102" fmla="*/ 33 w 292"/>
                <a:gd name="T103" fmla="*/ 199 h 316"/>
                <a:gd name="T104" fmla="*/ 37 w 292"/>
                <a:gd name="T105" fmla="*/ 197 h 316"/>
                <a:gd name="T106" fmla="*/ 37 w 292"/>
                <a:gd name="T107" fmla="*/ 239 h 316"/>
                <a:gd name="T108" fmla="*/ 34 w 292"/>
                <a:gd name="T109" fmla="*/ 255 h 316"/>
                <a:gd name="T110" fmla="*/ 41 w 292"/>
                <a:gd name="T111" fmla="*/ 263 h 316"/>
                <a:gd name="T112" fmla="*/ 64 w 292"/>
                <a:gd name="T113" fmla="*/ 279 h 316"/>
                <a:gd name="T114" fmla="*/ 109 w 292"/>
                <a:gd name="T115" fmla="*/ 281 h 316"/>
                <a:gd name="T116" fmla="*/ 118 w 292"/>
                <a:gd name="T117" fmla="*/ 283 h 316"/>
                <a:gd name="T118" fmla="*/ 144 w 292"/>
                <a:gd name="T119" fmla="*/ 310 h 316"/>
                <a:gd name="T120" fmla="*/ 252 w 292"/>
                <a:gd name="T121" fmla="*/ 212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316">
                  <a:moveTo>
                    <a:pt x="270" y="198"/>
                  </a:moveTo>
                  <a:cubicBezTo>
                    <a:pt x="271" y="198"/>
                    <a:pt x="273" y="197"/>
                    <a:pt x="276" y="197"/>
                  </a:cubicBezTo>
                  <a:cubicBezTo>
                    <a:pt x="278" y="197"/>
                    <a:pt x="280" y="197"/>
                    <a:pt x="284" y="198"/>
                  </a:cubicBezTo>
                  <a:cubicBezTo>
                    <a:pt x="286" y="198"/>
                    <a:pt x="287" y="197"/>
                    <a:pt x="287" y="195"/>
                  </a:cubicBezTo>
                  <a:cubicBezTo>
                    <a:pt x="289" y="185"/>
                    <a:pt x="289" y="178"/>
                    <a:pt x="290" y="168"/>
                  </a:cubicBezTo>
                  <a:cubicBezTo>
                    <a:pt x="291" y="160"/>
                    <a:pt x="292" y="153"/>
                    <a:pt x="292" y="145"/>
                  </a:cubicBezTo>
                  <a:cubicBezTo>
                    <a:pt x="292" y="137"/>
                    <a:pt x="291" y="129"/>
                    <a:pt x="290" y="121"/>
                  </a:cubicBezTo>
                  <a:cubicBezTo>
                    <a:pt x="290" y="119"/>
                    <a:pt x="288" y="118"/>
                    <a:pt x="287" y="118"/>
                  </a:cubicBezTo>
                  <a:cubicBezTo>
                    <a:pt x="279" y="118"/>
                    <a:pt x="272" y="118"/>
                    <a:pt x="265" y="118"/>
                  </a:cubicBezTo>
                  <a:cubicBezTo>
                    <a:pt x="263" y="110"/>
                    <a:pt x="261" y="102"/>
                    <a:pt x="257" y="94"/>
                  </a:cubicBezTo>
                  <a:cubicBezTo>
                    <a:pt x="259" y="93"/>
                    <a:pt x="260" y="91"/>
                    <a:pt x="262" y="90"/>
                  </a:cubicBezTo>
                  <a:cubicBezTo>
                    <a:pt x="264" y="90"/>
                    <a:pt x="265" y="88"/>
                    <a:pt x="265" y="87"/>
                  </a:cubicBezTo>
                  <a:cubicBezTo>
                    <a:pt x="265" y="84"/>
                    <a:pt x="265" y="81"/>
                    <a:pt x="265" y="79"/>
                  </a:cubicBezTo>
                  <a:cubicBezTo>
                    <a:pt x="265" y="75"/>
                    <a:pt x="265" y="71"/>
                    <a:pt x="265" y="67"/>
                  </a:cubicBezTo>
                  <a:cubicBezTo>
                    <a:pt x="265" y="66"/>
                    <a:pt x="265" y="66"/>
                    <a:pt x="265" y="65"/>
                  </a:cubicBezTo>
                  <a:cubicBezTo>
                    <a:pt x="265" y="64"/>
                    <a:pt x="265" y="64"/>
                    <a:pt x="265" y="64"/>
                  </a:cubicBezTo>
                  <a:cubicBezTo>
                    <a:pt x="266" y="63"/>
                    <a:pt x="265" y="61"/>
                    <a:pt x="264" y="60"/>
                  </a:cubicBezTo>
                  <a:cubicBezTo>
                    <a:pt x="264" y="60"/>
                    <a:pt x="264" y="60"/>
                    <a:pt x="264" y="60"/>
                  </a:cubicBezTo>
                  <a:cubicBezTo>
                    <a:pt x="263" y="59"/>
                    <a:pt x="263" y="58"/>
                    <a:pt x="262" y="57"/>
                  </a:cubicBezTo>
                  <a:cubicBezTo>
                    <a:pt x="261" y="55"/>
                    <a:pt x="259" y="53"/>
                    <a:pt x="257" y="51"/>
                  </a:cubicBezTo>
                  <a:cubicBezTo>
                    <a:pt x="256" y="50"/>
                    <a:pt x="255" y="48"/>
                    <a:pt x="252" y="46"/>
                  </a:cubicBezTo>
                  <a:cubicBezTo>
                    <a:pt x="249" y="42"/>
                    <a:pt x="244" y="38"/>
                    <a:pt x="240" y="34"/>
                  </a:cubicBezTo>
                  <a:cubicBezTo>
                    <a:pt x="238" y="32"/>
                    <a:pt x="236" y="30"/>
                    <a:pt x="235" y="29"/>
                  </a:cubicBezTo>
                  <a:cubicBezTo>
                    <a:pt x="234" y="28"/>
                    <a:pt x="233" y="28"/>
                    <a:pt x="232" y="27"/>
                  </a:cubicBezTo>
                  <a:cubicBezTo>
                    <a:pt x="231" y="27"/>
                    <a:pt x="231" y="27"/>
                    <a:pt x="231" y="27"/>
                  </a:cubicBezTo>
                  <a:cubicBezTo>
                    <a:pt x="231" y="26"/>
                    <a:pt x="230" y="26"/>
                    <a:pt x="229" y="26"/>
                  </a:cubicBezTo>
                  <a:cubicBezTo>
                    <a:pt x="229" y="26"/>
                    <a:pt x="227" y="26"/>
                    <a:pt x="227" y="27"/>
                  </a:cubicBezTo>
                  <a:cubicBezTo>
                    <a:pt x="222" y="32"/>
                    <a:pt x="217" y="37"/>
                    <a:pt x="212" y="42"/>
                  </a:cubicBezTo>
                  <a:cubicBezTo>
                    <a:pt x="200" y="35"/>
                    <a:pt x="187" y="30"/>
                    <a:pt x="174" y="27"/>
                  </a:cubicBezTo>
                  <a:cubicBezTo>
                    <a:pt x="174" y="20"/>
                    <a:pt x="174" y="13"/>
                    <a:pt x="174" y="5"/>
                  </a:cubicBezTo>
                  <a:cubicBezTo>
                    <a:pt x="174" y="4"/>
                    <a:pt x="173" y="2"/>
                    <a:pt x="171" y="2"/>
                  </a:cubicBezTo>
                  <a:cubicBezTo>
                    <a:pt x="163" y="1"/>
                    <a:pt x="155" y="0"/>
                    <a:pt x="147" y="0"/>
                  </a:cubicBezTo>
                  <a:cubicBezTo>
                    <a:pt x="139" y="0"/>
                    <a:pt x="131" y="1"/>
                    <a:pt x="123" y="2"/>
                  </a:cubicBezTo>
                  <a:cubicBezTo>
                    <a:pt x="122" y="2"/>
                    <a:pt x="120" y="4"/>
                    <a:pt x="120" y="5"/>
                  </a:cubicBezTo>
                  <a:cubicBezTo>
                    <a:pt x="120" y="13"/>
                    <a:pt x="120" y="20"/>
                    <a:pt x="120" y="27"/>
                  </a:cubicBezTo>
                  <a:cubicBezTo>
                    <a:pt x="107" y="30"/>
                    <a:pt x="94" y="35"/>
                    <a:pt x="82" y="42"/>
                  </a:cubicBezTo>
                  <a:cubicBezTo>
                    <a:pt x="77" y="37"/>
                    <a:pt x="72" y="32"/>
                    <a:pt x="67" y="27"/>
                  </a:cubicBezTo>
                  <a:cubicBezTo>
                    <a:pt x="66" y="26"/>
                    <a:pt x="64" y="26"/>
                    <a:pt x="63" y="27"/>
                  </a:cubicBezTo>
                  <a:cubicBezTo>
                    <a:pt x="50" y="36"/>
                    <a:pt x="39" y="48"/>
                    <a:pt x="29" y="61"/>
                  </a:cubicBezTo>
                  <a:cubicBezTo>
                    <a:pt x="29" y="62"/>
                    <a:pt x="28" y="63"/>
                    <a:pt x="29" y="64"/>
                  </a:cubicBezTo>
                  <a:cubicBezTo>
                    <a:pt x="28" y="71"/>
                    <a:pt x="28" y="77"/>
                    <a:pt x="27" y="83"/>
                  </a:cubicBezTo>
                  <a:cubicBezTo>
                    <a:pt x="27" y="84"/>
                    <a:pt x="27" y="84"/>
                    <a:pt x="27" y="84"/>
                  </a:cubicBezTo>
                  <a:cubicBezTo>
                    <a:pt x="26" y="84"/>
                    <a:pt x="26" y="84"/>
                    <a:pt x="26" y="84"/>
                  </a:cubicBezTo>
                  <a:cubicBezTo>
                    <a:pt x="26" y="85"/>
                    <a:pt x="26" y="85"/>
                    <a:pt x="26" y="85"/>
                  </a:cubicBezTo>
                  <a:cubicBezTo>
                    <a:pt x="26" y="86"/>
                    <a:pt x="26" y="86"/>
                    <a:pt x="26" y="87"/>
                  </a:cubicBezTo>
                  <a:cubicBezTo>
                    <a:pt x="26" y="87"/>
                    <a:pt x="26" y="88"/>
                    <a:pt x="26" y="88"/>
                  </a:cubicBezTo>
                  <a:cubicBezTo>
                    <a:pt x="26" y="89"/>
                    <a:pt x="26" y="91"/>
                    <a:pt x="27" y="91"/>
                  </a:cubicBezTo>
                  <a:cubicBezTo>
                    <a:pt x="30" y="94"/>
                    <a:pt x="32" y="96"/>
                    <a:pt x="35" y="99"/>
                  </a:cubicBezTo>
                  <a:cubicBezTo>
                    <a:pt x="32" y="105"/>
                    <a:pt x="30" y="111"/>
                    <a:pt x="29" y="118"/>
                  </a:cubicBezTo>
                  <a:cubicBezTo>
                    <a:pt x="22" y="118"/>
                    <a:pt x="15" y="118"/>
                    <a:pt x="7" y="118"/>
                  </a:cubicBezTo>
                  <a:cubicBezTo>
                    <a:pt x="6" y="118"/>
                    <a:pt x="4" y="119"/>
                    <a:pt x="4" y="121"/>
                  </a:cubicBezTo>
                  <a:cubicBezTo>
                    <a:pt x="4" y="122"/>
                    <a:pt x="4" y="123"/>
                    <a:pt x="4" y="125"/>
                  </a:cubicBezTo>
                  <a:cubicBezTo>
                    <a:pt x="3" y="125"/>
                    <a:pt x="2" y="126"/>
                    <a:pt x="2" y="127"/>
                  </a:cubicBezTo>
                  <a:cubicBezTo>
                    <a:pt x="1" y="136"/>
                    <a:pt x="0" y="153"/>
                    <a:pt x="0" y="167"/>
                  </a:cubicBezTo>
                  <a:cubicBezTo>
                    <a:pt x="0" y="178"/>
                    <a:pt x="0" y="188"/>
                    <a:pt x="1" y="195"/>
                  </a:cubicBezTo>
                  <a:cubicBezTo>
                    <a:pt x="2" y="196"/>
                    <a:pt x="3" y="198"/>
                    <a:pt x="5" y="198"/>
                  </a:cubicBezTo>
                  <a:cubicBezTo>
                    <a:pt x="12" y="198"/>
                    <a:pt x="19" y="198"/>
                    <a:pt x="26" y="198"/>
                  </a:cubicBezTo>
                  <a:cubicBezTo>
                    <a:pt x="28" y="206"/>
                    <a:pt x="30" y="213"/>
                    <a:pt x="33" y="221"/>
                  </a:cubicBezTo>
                  <a:cubicBezTo>
                    <a:pt x="32" y="222"/>
                    <a:pt x="31" y="223"/>
                    <a:pt x="30" y="224"/>
                  </a:cubicBezTo>
                  <a:cubicBezTo>
                    <a:pt x="29" y="225"/>
                    <a:pt x="28" y="226"/>
                    <a:pt x="28" y="227"/>
                  </a:cubicBezTo>
                  <a:cubicBezTo>
                    <a:pt x="28" y="228"/>
                    <a:pt x="28" y="228"/>
                    <a:pt x="28" y="228"/>
                  </a:cubicBezTo>
                  <a:cubicBezTo>
                    <a:pt x="28" y="236"/>
                    <a:pt x="27" y="245"/>
                    <a:pt x="26" y="253"/>
                  </a:cubicBezTo>
                  <a:cubicBezTo>
                    <a:pt x="26" y="253"/>
                    <a:pt x="26" y="254"/>
                    <a:pt x="25" y="254"/>
                  </a:cubicBezTo>
                  <a:cubicBezTo>
                    <a:pt x="25" y="256"/>
                    <a:pt x="26" y="258"/>
                    <a:pt x="28" y="258"/>
                  </a:cubicBezTo>
                  <a:cubicBezTo>
                    <a:pt x="28" y="258"/>
                    <a:pt x="28" y="258"/>
                    <a:pt x="28" y="258"/>
                  </a:cubicBezTo>
                  <a:cubicBezTo>
                    <a:pt x="37" y="270"/>
                    <a:pt x="47" y="279"/>
                    <a:pt x="58" y="288"/>
                  </a:cubicBezTo>
                  <a:cubicBezTo>
                    <a:pt x="58" y="289"/>
                    <a:pt x="59" y="289"/>
                    <a:pt x="60" y="289"/>
                  </a:cubicBezTo>
                  <a:cubicBezTo>
                    <a:pt x="62" y="290"/>
                    <a:pt x="63" y="290"/>
                    <a:pt x="64" y="289"/>
                  </a:cubicBezTo>
                  <a:cubicBezTo>
                    <a:pt x="69" y="284"/>
                    <a:pt x="74" y="279"/>
                    <a:pt x="79" y="274"/>
                  </a:cubicBezTo>
                  <a:cubicBezTo>
                    <a:pt x="91" y="281"/>
                    <a:pt x="101" y="286"/>
                    <a:pt x="114" y="289"/>
                  </a:cubicBezTo>
                  <a:cubicBezTo>
                    <a:pt x="115" y="297"/>
                    <a:pt x="116" y="302"/>
                    <a:pt x="118" y="312"/>
                  </a:cubicBezTo>
                  <a:cubicBezTo>
                    <a:pt x="118" y="313"/>
                    <a:pt x="119" y="314"/>
                    <a:pt x="120" y="314"/>
                  </a:cubicBezTo>
                  <a:cubicBezTo>
                    <a:pt x="128" y="316"/>
                    <a:pt x="136" y="316"/>
                    <a:pt x="144" y="316"/>
                  </a:cubicBezTo>
                  <a:cubicBezTo>
                    <a:pt x="152" y="316"/>
                    <a:pt x="160" y="316"/>
                    <a:pt x="168" y="314"/>
                  </a:cubicBezTo>
                  <a:cubicBezTo>
                    <a:pt x="170" y="314"/>
                    <a:pt x="171" y="313"/>
                    <a:pt x="171" y="311"/>
                  </a:cubicBezTo>
                  <a:cubicBezTo>
                    <a:pt x="171" y="305"/>
                    <a:pt x="173" y="297"/>
                    <a:pt x="174" y="288"/>
                  </a:cubicBezTo>
                  <a:cubicBezTo>
                    <a:pt x="187" y="285"/>
                    <a:pt x="198" y="281"/>
                    <a:pt x="210" y="274"/>
                  </a:cubicBezTo>
                  <a:cubicBezTo>
                    <a:pt x="215" y="279"/>
                    <a:pt x="219" y="284"/>
                    <a:pt x="224" y="289"/>
                  </a:cubicBezTo>
                  <a:cubicBezTo>
                    <a:pt x="226" y="290"/>
                    <a:pt x="227" y="290"/>
                    <a:pt x="229" y="289"/>
                  </a:cubicBezTo>
                  <a:cubicBezTo>
                    <a:pt x="242" y="280"/>
                    <a:pt x="253" y="269"/>
                    <a:pt x="262" y="255"/>
                  </a:cubicBezTo>
                  <a:cubicBezTo>
                    <a:pt x="263" y="254"/>
                    <a:pt x="263" y="254"/>
                    <a:pt x="263" y="254"/>
                  </a:cubicBezTo>
                  <a:cubicBezTo>
                    <a:pt x="265" y="245"/>
                    <a:pt x="265" y="239"/>
                    <a:pt x="266" y="227"/>
                  </a:cubicBezTo>
                  <a:cubicBezTo>
                    <a:pt x="266" y="227"/>
                    <a:pt x="266" y="227"/>
                    <a:pt x="266" y="226"/>
                  </a:cubicBezTo>
                  <a:cubicBezTo>
                    <a:pt x="266" y="226"/>
                    <a:pt x="266" y="226"/>
                    <a:pt x="266" y="226"/>
                  </a:cubicBezTo>
                  <a:cubicBezTo>
                    <a:pt x="265" y="226"/>
                    <a:pt x="265" y="225"/>
                    <a:pt x="265" y="225"/>
                  </a:cubicBezTo>
                  <a:cubicBezTo>
                    <a:pt x="265" y="225"/>
                    <a:pt x="265" y="225"/>
                    <a:pt x="265" y="225"/>
                  </a:cubicBezTo>
                  <a:cubicBezTo>
                    <a:pt x="262" y="222"/>
                    <a:pt x="259" y="219"/>
                    <a:pt x="257" y="217"/>
                  </a:cubicBezTo>
                  <a:cubicBezTo>
                    <a:pt x="262" y="208"/>
                    <a:pt x="264" y="203"/>
                    <a:pt x="266" y="200"/>
                  </a:cubicBezTo>
                  <a:cubicBezTo>
                    <a:pt x="268" y="199"/>
                    <a:pt x="268" y="199"/>
                    <a:pt x="270" y="198"/>
                  </a:cubicBezTo>
                  <a:close/>
                  <a:moveTo>
                    <a:pt x="267" y="192"/>
                  </a:moveTo>
                  <a:cubicBezTo>
                    <a:pt x="267" y="192"/>
                    <a:pt x="267" y="192"/>
                    <a:pt x="266" y="192"/>
                  </a:cubicBezTo>
                  <a:cubicBezTo>
                    <a:pt x="267" y="190"/>
                    <a:pt x="267" y="189"/>
                    <a:pt x="267" y="187"/>
                  </a:cubicBezTo>
                  <a:cubicBezTo>
                    <a:pt x="270" y="182"/>
                    <a:pt x="272" y="177"/>
                    <a:pt x="273" y="172"/>
                  </a:cubicBezTo>
                  <a:cubicBezTo>
                    <a:pt x="275" y="172"/>
                    <a:pt x="276" y="171"/>
                    <a:pt x="278" y="171"/>
                  </a:cubicBezTo>
                  <a:cubicBezTo>
                    <a:pt x="275" y="178"/>
                    <a:pt x="272" y="184"/>
                    <a:pt x="270" y="191"/>
                  </a:cubicBezTo>
                  <a:cubicBezTo>
                    <a:pt x="269" y="191"/>
                    <a:pt x="268" y="191"/>
                    <a:pt x="267" y="192"/>
                  </a:cubicBezTo>
                  <a:close/>
                  <a:moveTo>
                    <a:pt x="267" y="175"/>
                  </a:moveTo>
                  <a:cubicBezTo>
                    <a:pt x="267" y="174"/>
                    <a:pt x="268" y="174"/>
                    <a:pt x="268" y="174"/>
                  </a:cubicBezTo>
                  <a:cubicBezTo>
                    <a:pt x="268" y="174"/>
                    <a:pt x="269" y="173"/>
                    <a:pt x="269" y="173"/>
                  </a:cubicBezTo>
                  <a:cubicBezTo>
                    <a:pt x="269" y="175"/>
                    <a:pt x="268" y="177"/>
                    <a:pt x="267" y="179"/>
                  </a:cubicBezTo>
                  <a:cubicBezTo>
                    <a:pt x="267" y="177"/>
                    <a:pt x="267" y="176"/>
                    <a:pt x="267" y="175"/>
                  </a:cubicBezTo>
                  <a:close/>
                  <a:moveTo>
                    <a:pt x="274" y="191"/>
                  </a:moveTo>
                  <a:cubicBezTo>
                    <a:pt x="276" y="184"/>
                    <a:pt x="279" y="177"/>
                    <a:pt x="282" y="171"/>
                  </a:cubicBezTo>
                  <a:cubicBezTo>
                    <a:pt x="282" y="171"/>
                    <a:pt x="283" y="171"/>
                    <a:pt x="283" y="171"/>
                  </a:cubicBezTo>
                  <a:cubicBezTo>
                    <a:pt x="283" y="178"/>
                    <a:pt x="282" y="184"/>
                    <a:pt x="281" y="191"/>
                  </a:cubicBezTo>
                  <a:cubicBezTo>
                    <a:pt x="279" y="191"/>
                    <a:pt x="277" y="191"/>
                    <a:pt x="276" y="191"/>
                  </a:cubicBezTo>
                  <a:cubicBezTo>
                    <a:pt x="275" y="191"/>
                    <a:pt x="274" y="191"/>
                    <a:pt x="274" y="191"/>
                  </a:cubicBezTo>
                  <a:close/>
                  <a:moveTo>
                    <a:pt x="249" y="80"/>
                  </a:moveTo>
                  <a:cubicBezTo>
                    <a:pt x="252" y="77"/>
                    <a:pt x="255" y="74"/>
                    <a:pt x="258" y="71"/>
                  </a:cubicBezTo>
                  <a:cubicBezTo>
                    <a:pt x="258" y="74"/>
                    <a:pt x="258" y="76"/>
                    <a:pt x="258" y="79"/>
                  </a:cubicBezTo>
                  <a:cubicBezTo>
                    <a:pt x="258" y="81"/>
                    <a:pt x="258" y="83"/>
                    <a:pt x="258" y="84"/>
                  </a:cubicBezTo>
                  <a:cubicBezTo>
                    <a:pt x="257" y="85"/>
                    <a:pt x="255" y="87"/>
                    <a:pt x="254" y="88"/>
                  </a:cubicBezTo>
                  <a:cubicBezTo>
                    <a:pt x="253" y="85"/>
                    <a:pt x="251" y="82"/>
                    <a:pt x="249" y="80"/>
                  </a:cubicBezTo>
                  <a:close/>
                  <a:moveTo>
                    <a:pt x="35" y="71"/>
                  </a:moveTo>
                  <a:cubicBezTo>
                    <a:pt x="36" y="71"/>
                    <a:pt x="37" y="72"/>
                    <a:pt x="37" y="73"/>
                  </a:cubicBezTo>
                  <a:cubicBezTo>
                    <a:pt x="36" y="73"/>
                    <a:pt x="36" y="74"/>
                    <a:pt x="35" y="75"/>
                  </a:cubicBezTo>
                  <a:cubicBezTo>
                    <a:pt x="35" y="74"/>
                    <a:pt x="35" y="72"/>
                    <a:pt x="35" y="71"/>
                  </a:cubicBezTo>
                  <a:close/>
                  <a:moveTo>
                    <a:pt x="33" y="86"/>
                  </a:moveTo>
                  <a:cubicBezTo>
                    <a:pt x="34" y="84"/>
                    <a:pt x="34" y="82"/>
                    <a:pt x="34" y="81"/>
                  </a:cubicBezTo>
                  <a:cubicBezTo>
                    <a:pt x="36" y="79"/>
                    <a:pt x="38" y="77"/>
                    <a:pt x="40" y="75"/>
                  </a:cubicBezTo>
                  <a:cubicBezTo>
                    <a:pt x="40" y="75"/>
                    <a:pt x="41" y="76"/>
                    <a:pt x="41" y="76"/>
                  </a:cubicBezTo>
                  <a:cubicBezTo>
                    <a:pt x="39" y="80"/>
                    <a:pt x="36" y="83"/>
                    <a:pt x="33" y="86"/>
                  </a:cubicBezTo>
                  <a:close/>
                  <a:moveTo>
                    <a:pt x="35" y="89"/>
                  </a:moveTo>
                  <a:cubicBezTo>
                    <a:pt x="38" y="86"/>
                    <a:pt x="41" y="82"/>
                    <a:pt x="44" y="79"/>
                  </a:cubicBezTo>
                  <a:cubicBezTo>
                    <a:pt x="44" y="79"/>
                    <a:pt x="44" y="80"/>
                    <a:pt x="45" y="80"/>
                  </a:cubicBezTo>
                  <a:cubicBezTo>
                    <a:pt x="42" y="84"/>
                    <a:pt x="40" y="88"/>
                    <a:pt x="38" y="92"/>
                  </a:cubicBezTo>
                  <a:cubicBezTo>
                    <a:pt x="37" y="91"/>
                    <a:pt x="36" y="90"/>
                    <a:pt x="35" y="89"/>
                  </a:cubicBezTo>
                  <a:close/>
                  <a:moveTo>
                    <a:pt x="35" y="122"/>
                  </a:moveTo>
                  <a:cubicBezTo>
                    <a:pt x="36" y="115"/>
                    <a:pt x="38" y="107"/>
                    <a:pt x="41" y="101"/>
                  </a:cubicBezTo>
                  <a:cubicBezTo>
                    <a:pt x="42" y="100"/>
                    <a:pt x="42" y="100"/>
                    <a:pt x="42" y="99"/>
                  </a:cubicBezTo>
                  <a:cubicBezTo>
                    <a:pt x="45" y="93"/>
                    <a:pt x="48" y="87"/>
                    <a:pt x="52" y="81"/>
                  </a:cubicBezTo>
                  <a:cubicBezTo>
                    <a:pt x="53" y="80"/>
                    <a:pt x="52" y="78"/>
                    <a:pt x="51" y="77"/>
                  </a:cubicBezTo>
                  <a:cubicBezTo>
                    <a:pt x="46" y="72"/>
                    <a:pt x="41" y="67"/>
                    <a:pt x="37" y="62"/>
                  </a:cubicBezTo>
                  <a:cubicBezTo>
                    <a:pt x="45" y="52"/>
                    <a:pt x="54" y="42"/>
                    <a:pt x="65" y="34"/>
                  </a:cubicBezTo>
                  <a:cubicBezTo>
                    <a:pt x="70" y="39"/>
                    <a:pt x="75" y="44"/>
                    <a:pt x="80" y="49"/>
                  </a:cubicBezTo>
                  <a:cubicBezTo>
                    <a:pt x="81" y="50"/>
                    <a:pt x="82" y="50"/>
                    <a:pt x="84" y="49"/>
                  </a:cubicBezTo>
                  <a:cubicBezTo>
                    <a:pt x="96" y="41"/>
                    <a:pt x="110" y="36"/>
                    <a:pt x="124" y="33"/>
                  </a:cubicBezTo>
                  <a:cubicBezTo>
                    <a:pt x="126" y="32"/>
                    <a:pt x="127" y="31"/>
                    <a:pt x="127" y="29"/>
                  </a:cubicBezTo>
                  <a:cubicBezTo>
                    <a:pt x="127" y="22"/>
                    <a:pt x="127" y="15"/>
                    <a:pt x="127" y="8"/>
                  </a:cubicBezTo>
                  <a:cubicBezTo>
                    <a:pt x="134" y="7"/>
                    <a:pt x="140" y="7"/>
                    <a:pt x="147" y="7"/>
                  </a:cubicBezTo>
                  <a:cubicBezTo>
                    <a:pt x="154" y="7"/>
                    <a:pt x="160" y="7"/>
                    <a:pt x="167" y="8"/>
                  </a:cubicBezTo>
                  <a:cubicBezTo>
                    <a:pt x="167" y="15"/>
                    <a:pt x="167" y="22"/>
                    <a:pt x="167" y="29"/>
                  </a:cubicBezTo>
                  <a:cubicBezTo>
                    <a:pt x="167" y="31"/>
                    <a:pt x="168" y="32"/>
                    <a:pt x="170" y="33"/>
                  </a:cubicBezTo>
                  <a:cubicBezTo>
                    <a:pt x="184" y="36"/>
                    <a:pt x="198" y="41"/>
                    <a:pt x="210" y="49"/>
                  </a:cubicBezTo>
                  <a:cubicBezTo>
                    <a:pt x="212" y="50"/>
                    <a:pt x="213" y="50"/>
                    <a:pt x="214" y="49"/>
                  </a:cubicBezTo>
                  <a:cubicBezTo>
                    <a:pt x="220" y="44"/>
                    <a:pt x="225" y="39"/>
                    <a:pt x="230" y="34"/>
                  </a:cubicBezTo>
                  <a:cubicBezTo>
                    <a:pt x="231" y="35"/>
                    <a:pt x="232" y="36"/>
                    <a:pt x="234" y="38"/>
                  </a:cubicBezTo>
                  <a:cubicBezTo>
                    <a:pt x="238" y="41"/>
                    <a:pt x="242" y="45"/>
                    <a:pt x="245" y="48"/>
                  </a:cubicBezTo>
                  <a:cubicBezTo>
                    <a:pt x="248" y="52"/>
                    <a:pt x="251" y="54"/>
                    <a:pt x="252" y="55"/>
                  </a:cubicBezTo>
                  <a:cubicBezTo>
                    <a:pt x="254" y="57"/>
                    <a:pt x="255" y="59"/>
                    <a:pt x="257" y="61"/>
                  </a:cubicBezTo>
                  <a:cubicBezTo>
                    <a:pt x="257" y="62"/>
                    <a:pt x="257" y="62"/>
                    <a:pt x="258" y="62"/>
                  </a:cubicBezTo>
                  <a:cubicBezTo>
                    <a:pt x="253" y="67"/>
                    <a:pt x="248" y="72"/>
                    <a:pt x="243" y="77"/>
                  </a:cubicBezTo>
                  <a:cubicBezTo>
                    <a:pt x="242" y="78"/>
                    <a:pt x="241" y="80"/>
                    <a:pt x="242" y="81"/>
                  </a:cubicBezTo>
                  <a:cubicBezTo>
                    <a:pt x="251" y="94"/>
                    <a:pt x="256" y="107"/>
                    <a:pt x="259" y="122"/>
                  </a:cubicBezTo>
                  <a:cubicBezTo>
                    <a:pt x="260" y="124"/>
                    <a:pt x="261" y="125"/>
                    <a:pt x="263" y="125"/>
                  </a:cubicBezTo>
                  <a:cubicBezTo>
                    <a:pt x="270" y="125"/>
                    <a:pt x="277" y="125"/>
                    <a:pt x="284" y="125"/>
                  </a:cubicBezTo>
                  <a:cubicBezTo>
                    <a:pt x="285" y="131"/>
                    <a:pt x="285" y="138"/>
                    <a:pt x="285" y="145"/>
                  </a:cubicBezTo>
                  <a:cubicBezTo>
                    <a:pt x="285" y="152"/>
                    <a:pt x="285" y="158"/>
                    <a:pt x="284" y="164"/>
                  </a:cubicBezTo>
                  <a:cubicBezTo>
                    <a:pt x="283" y="164"/>
                    <a:pt x="282" y="164"/>
                    <a:pt x="281" y="164"/>
                  </a:cubicBezTo>
                  <a:cubicBezTo>
                    <a:pt x="274" y="164"/>
                    <a:pt x="269" y="166"/>
                    <a:pt x="264" y="168"/>
                  </a:cubicBezTo>
                  <a:cubicBezTo>
                    <a:pt x="261" y="170"/>
                    <a:pt x="259" y="173"/>
                    <a:pt x="257" y="176"/>
                  </a:cubicBezTo>
                  <a:cubicBezTo>
                    <a:pt x="253" y="184"/>
                    <a:pt x="251" y="195"/>
                    <a:pt x="243" y="208"/>
                  </a:cubicBezTo>
                  <a:cubicBezTo>
                    <a:pt x="242" y="210"/>
                    <a:pt x="242" y="211"/>
                    <a:pt x="243" y="213"/>
                  </a:cubicBezTo>
                  <a:cubicBezTo>
                    <a:pt x="248" y="217"/>
                    <a:pt x="253" y="222"/>
                    <a:pt x="258" y="227"/>
                  </a:cubicBezTo>
                  <a:cubicBezTo>
                    <a:pt x="250" y="238"/>
                    <a:pt x="241" y="248"/>
                    <a:pt x="230" y="256"/>
                  </a:cubicBezTo>
                  <a:cubicBezTo>
                    <a:pt x="225" y="251"/>
                    <a:pt x="220" y="246"/>
                    <a:pt x="215" y="241"/>
                  </a:cubicBezTo>
                  <a:cubicBezTo>
                    <a:pt x="214" y="240"/>
                    <a:pt x="212" y="240"/>
                    <a:pt x="211" y="240"/>
                  </a:cubicBezTo>
                  <a:cubicBezTo>
                    <a:pt x="198" y="249"/>
                    <a:pt x="185" y="255"/>
                    <a:pt x="170" y="258"/>
                  </a:cubicBezTo>
                  <a:cubicBezTo>
                    <a:pt x="168" y="258"/>
                    <a:pt x="167" y="259"/>
                    <a:pt x="167" y="261"/>
                  </a:cubicBezTo>
                  <a:cubicBezTo>
                    <a:pt x="167" y="268"/>
                    <a:pt x="167" y="275"/>
                    <a:pt x="167" y="282"/>
                  </a:cubicBezTo>
                  <a:cubicBezTo>
                    <a:pt x="160" y="283"/>
                    <a:pt x="154" y="283"/>
                    <a:pt x="147" y="283"/>
                  </a:cubicBezTo>
                  <a:cubicBezTo>
                    <a:pt x="140" y="283"/>
                    <a:pt x="134" y="283"/>
                    <a:pt x="127" y="282"/>
                  </a:cubicBezTo>
                  <a:cubicBezTo>
                    <a:pt x="127" y="275"/>
                    <a:pt x="127" y="268"/>
                    <a:pt x="127" y="261"/>
                  </a:cubicBezTo>
                  <a:cubicBezTo>
                    <a:pt x="127" y="259"/>
                    <a:pt x="126" y="258"/>
                    <a:pt x="124" y="258"/>
                  </a:cubicBezTo>
                  <a:cubicBezTo>
                    <a:pt x="110" y="255"/>
                    <a:pt x="96" y="249"/>
                    <a:pt x="83" y="240"/>
                  </a:cubicBezTo>
                  <a:cubicBezTo>
                    <a:pt x="82" y="240"/>
                    <a:pt x="80" y="240"/>
                    <a:pt x="79" y="241"/>
                  </a:cubicBezTo>
                  <a:cubicBezTo>
                    <a:pt x="74" y="246"/>
                    <a:pt x="69" y="251"/>
                    <a:pt x="64" y="255"/>
                  </a:cubicBezTo>
                  <a:cubicBezTo>
                    <a:pt x="53" y="247"/>
                    <a:pt x="44" y="238"/>
                    <a:pt x="36" y="227"/>
                  </a:cubicBezTo>
                  <a:cubicBezTo>
                    <a:pt x="41" y="222"/>
                    <a:pt x="46" y="217"/>
                    <a:pt x="51" y="213"/>
                  </a:cubicBezTo>
                  <a:cubicBezTo>
                    <a:pt x="52" y="211"/>
                    <a:pt x="52" y="210"/>
                    <a:pt x="51" y="208"/>
                  </a:cubicBezTo>
                  <a:cubicBezTo>
                    <a:pt x="43" y="196"/>
                    <a:pt x="37" y="182"/>
                    <a:pt x="34" y="167"/>
                  </a:cubicBezTo>
                  <a:cubicBezTo>
                    <a:pt x="34" y="166"/>
                    <a:pt x="33" y="165"/>
                    <a:pt x="31" y="165"/>
                  </a:cubicBezTo>
                  <a:cubicBezTo>
                    <a:pt x="24" y="165"/>
                    <a:pt x="17" y="165"/>
                    <a:pt x="10" y="165"/>
                  </a:cubicBezTo>
                  <a:cubicBezTo>
                    <a:pt x="9" y="158"/>
                    <a:pt x="9" y="152"/>
                    <a:pt x="9" y="145"/>
                  </a:cubicBezTo>
                  <a:cubicBezTo>
                    <a:pt x="9" y="138"/>
                    <a:pt x="9" y="131"/>
                    <a:pt x="10" y="125"/>
                  </a:cubicBezTo>
                  <a:cubicBezTo>
                    <a:pt x="17" y="125"/>
                    <a:pt x="24" y="125"/>
                    <a:pt x="31" y="125"/>
                  </a:cubicBezTo>
                  <a:cubicBezTo>
                    <a:pt x="33" y="125"/>
                    <a:pt x="34" y="124"/>
                    <a:pt x="35" y="122"/>
                  </a:cubicBezTo>
                  <a:close/>
                  <a:moveTo>
                    <a:pt x="257" y="252"/>
                  </a:moveTo>
                  <a:cubicBezTo>
                    <a:pt x="254" y="255"/>
                    <a:pt x="252" y="258"/>
                    <a:pt x="249" y="261"/>
                  </a:cubicBezTo>
                  <a:cubicBezTo>
                    <a:pt x="251" y="255"/>
                    <a:pt x="253" y="248"/>
                    <a:pt x="255" y="241"/>
                  </a:cubicBezTo>
                  <a:cubicBezTo>
                    <a:pt x="256" y="240"/>
                    <a:pt x="257" y="239"/>
                    <a:pt x="258" y="238"/>
                  </a:cubicBezTo>
                  <a:cubicBezTo>
                    <a:pt x="258" y="243"/>
                    <a:pt x="257" y="247"/>
                    <a:pt x="257" y="252"/>
                  </a:cubicBezTo>
                  <a:close/>
                  <a:moveTo>
                    <a:pt x="236" y="274"/>
                  </a:moveTo>
                  <a:cubicBezTo>
                    <a:pt x="239" y="267"/>
                    <a:pt x="241" y="260"/>
                    <a:pt x="244" y="253"/>
                  </a:cubicBezTo>
                  <a:cubicBezTo>
                    <a:pt x="246" y="251"/>
                    <a:pt x="248" y="249"/>
                    <a:pt x="250" y="247"/>
                  </a:cubicBezTo>
                  <a:cubicBezTo>
                    <a:pt x="248" y="254"/>
                    <a:pt x="246" y="260"/>
                    <a:pt x="244" y="267"/>
                  </a:cubicBezTo>
                  <a:cubicBezTo>
                    <a:pt x="242" y="270"/>
                    <a:pt x="239" y="272"/>
                    <a:pt x="236" y="274"/>
                  </a:cubicBezTo>
                  <a:close/>
                  <a:moveTo>
                    <a:pt x="215" y="270"/>
                  </a:moveTo>
                  <a:cubicBezTo>
                    <a:pt x="218" y="266"/>
                    <a:pt x="220" y="262"/>
                    <a:pt x="222" y="257"/>
                  </a:cubicBezTo>
                  <a:cubicBezTo>
                    <a:pt x="222" y="258"/>
                    <a:pt x="223" y="258"/>
                    <a:pt x="224" y="259"/>
                  </a:cubicBezTo>
                  <a:cubicBezTo>
                    <a:pt x="224" y="259"/>
                    <a:pt x="224" y="259"/>
                    <a:pt x="224" y="259"/>
                  </a:cubicBezTo>
                  <a:cubicBezTo>
                    <a:pt x="222" y="264"/>
                    <a:pt x="219" y="268"/>
                    <a:pt x="217" y="272"/>
                  </a:cubicBezTo>
                  <a:cubicBezTo>
                    <a:pt x="217" y="272"/>
                    <a:pt x="216" y="271"/>
                    <a:pt x="215" y="270"/>
                  </a:cubicBezTo>
                  <a:close/>
                  <a:moveTo>
                    <a:pt x="174" y="281"/>
                  </a:moveTo>
                  <a:cubicBezTo>
                    <a:pt x="174" y="279"/>
                    <a:pt x="174" y="277"/>
                    <a:pt x="174" y="275"/>
                  </a:cubicBezTo>
                  <a:cubicBezTo>
                    <a:pt x="177" y="271"/>
                    <a:pt x="180" y="266"/>
                    <a:pt x="182" y="261"/>
                  </a:cubicBezTo>
                  <a:cubicBezTo>
                    <a:pt x="184" y="261"/>
                    <a:pt x="185" y="260"/>
                    <a:pt x="187" y="260"/>
                  </a:cubicBezTo>
                  <a:cubicBezTo>
                    <a:pt x="183" y="267"/>
                    <a:pt x="180" y="274"/>
                    <a:pt x="176" y="281"/>
                  </a:cubicBezTo>
                  <a:cubicBezTo>
                    <a:pt x="175" y="281"/>
                    <a:pt x="175" y="281"/>
                    <a:pt x="174" y="281"/>
                  </a:cubicBezTo>
                  <a:close/>
                  <a:moveTo>
                    <a:pt x="164" y="308"/>
                  </a:moveTo>
                  <a:cubicBezTo>
                    <a:pt x="163" y="308"/>
                    <a:pt x="162" y="308"/>
                    <a:pt x="160" y="309"/>
                  </a:cubicBezTo>
                  <a:cubicBezTo>
                    <a:pt x="162" y="304"/>
                    <a:pt x="164" y="299"/>
                    <a:pt x="166" y="294"/>
                  </a:cubicBezTo>
                  <a:cubicBezTo>
                    <a:pt x="166" y="299"/>
                    <a:pt x="165" y="304"/>
                    <a:pt x="164" y="308"/>
                  </a:cubicBezTo>
                  <a:close/>
                  <a:moveTo>
                    <a:pt x="165" y="289"/>
                  </a:moveTo>
                  <a:cubicBezTo>
                    <a:pt x="162" y="295"/>
                    <a:pt x="159" y="302"/>
                    <a:pt x="156" y="309"/>
                  </a:cubicBezTo>
                  <a:cubicBezTo>
                    <a:pt x="154" y="309"/>
                    <a:pt x="152" y="309"/>
                    <a:pt x="150" y="309"/>
                  </a:cubicBezTo>
                  <a:cubicBezTo>
                    <a:pt x="152" y="303"/>
                    <a:pt x="155" y="296"/>
                    <a:pt x="158" y="290"/>
                  </a:cubicBezTo>
                  <a:cubicBezTo>
                    <a:pt x="160" y="289"/>
                    <a:pt x="163" y="289"/>
                    <a:pt x="165" y="289"/>
                  </a:cubicBezTo>
                  <a:close/>
                  <a:moveTo>
                    <a:pt x="174" y="264"/>
                  </a:moveTo>
                  <a:cubicBezTo>
                    <a:pt x="175" y="263"/>
                    <a:pt x="176" y="263"/>
                    <a:pt x="178" y="263"/>
                  </a:cubicBezTo>
                  <a:cubicBezTo>
                    <a:pt x="176" y="265"/>
                    <a:pt x="175" y="267"/>
                    <a:pt x="174" y="269"/>
                  </a:cubicBezTo>
                  <a:cubicBezTo>
                    <a:pt x="174" y="267"/>
                    <a:pt x="174" y="265"/>
                    <a:pt x="174" y="264"/>
                  </a:cubicBezTo>
                  <a:close/>
                  <a:moveTo>
                    <a:pt x="192" y="258"/>
                  </a:moveTo>
                  <a:cubicBezTo>
                    <a:pt x="194" y="257"/>
                    <a:pt x="197" y="256"/>
                    <a:pt x="199" y="255"/>
                  </a:cubicBezTo>
                  <a:cubicBezTo>
                    <a:pt x="196" y="262"/>
                    <a:pt x="193" y="269"/>
                    <a:pt x="191" y="276"/>
                  </a:cubicBezTo>
                  <a:cubicBezTo>
                    <a:pt x="187" y="278"/>
                    <a:pt x="184" y="279"/>
                    <a:pt x="181" y="280"/>
                  </a:cubicBezTo>
                  <a:cubicBezTo>
                    <a:pt x="184" y="272"/>
                    <a:pt x="188" y="265"/>
                    <a:pt x="192" y="258"/>
                  </a:cubicBezTo>
                  <a:close/>
                  <a:moveTo>
                    <a:pt x="203" y="253"/>
                  </a:moveTo>
                  <a:cubicBezTo>
                    <a:pt x="205" y="252"/>
                    <a:pt x="207" y="251"/>
                    <a:pt x="209" y="250"/>
                  </a:cubicBezTo>
                  <a:cubicBezTo>
                    <a:pt x="206" y="257"/>
                    <a:pt x="203" y="264"/>
                    <a:pt x="200" y="272"/>
                  </a:cubicBezTo>
                  <a:cubicBezTo>
                    <a:pt x="198" y="273"/>
                    <a:pt x="197" y="274"/>
                    <a:pt x="195" y="274"/>
                  </a:cubicBezTo>
                  <a:cubicBezTo>
                    <a:pt x="198" y="267"/>
                    <a:pt x="201" y="260"/>
                    <a:pt x="203" y="253"/>
                  </a:cubicBezTo>
                  <a:close/>
                  <a:moveTo>
                    <a:pt x="215" y="251"/>
                  </a:moveTo>
                  <a:cubicBezTo>
                    <a:pt x="217" y="252"/>
                    <a:pt x="218" y="253"/>
                    <a:pt x="219" y="254"/>
                  </a:cubicBezTo>
                  <a:cubicBezTo>
                    <a:pt x="218" y="258"/>
                    <a:pt x="216" y="262"/>
                    <a:pt x="214" y="266"/>
                  </a:cubicBezTo>
                  <a:cubicBezTo>
                    <a:pt x="214" y="261"/>
                    <a:pt x="215" y="256"/>
                    <a:pt x="215" y="251"/>
                  </a:cubicBezTo>
                  <a:close/>
                  <a:moveTo>
                    <a:pt x="208" y="261"/>
                  </a:moveTo>
                  <a:cubicBezTo>
                    <a:pt x="207" y="263"/>
                    <a:pt x="207" y="265"/>
                    <a:pt x="207" y="267"/>
                  </a:cubicBezTo>
                  <a:cubicBezTo>
                    <a:pt x="206" y="268"/>
                    <a:pt x="205" y="269"/>
                    <a:pt x="205" y="269"/>
                  </a:cubicBezTo>
                  <a:cubicBezTo>
                    <a:pt x="206" y="266"/>
                    <a:pt x="207" y="264"/>
                    <a:pt x="208" y="261"/>
                  </a:cubicBezTo>
                  <a:close/>
                  <a:moveTo>
                    <a:pt x="224" y="266"/>
                  </a:moveTo>
                  <a:cubicBezTo>
                    <a:pt x="224" y="270"/>
                    <a:pt x="223" y="274"/>
                    <a:pt x="223" y="278"/>
                  </a:cubicBezTo>
                  <a:cubicBezTo>
                    <a:pt x="222" y="277"/>
                    <a:pt x="221" y="276"/>
                    <a:pt x="220" y="275"/>
                  </a:cubicBezTo>
                  <a:cubicBezTo>
                    <a:pt x="221" y="272"/>
                    <a:pt x="223" y="269"/>
                    <a:pt x="224" y="266"/>
                  </a:cubicBezTo>
                  <a:close/>
                  <a:moveTo>
                    <a:pt x="232" y="263"/>
                  </a:moveTo>
                  <a:cubicBezTo>
                    <a:pt x="234" y="261"/>
                    <a:pt x="236" y="259"/>
                    <a:pt x="239" y="257"/>
                  </a:cubicBezTo>
                  <a:cubicBezTo>
                    <a:pt x="236" y="264"/>
                    <a:pt x="234" y="271"/>
                    <a:pt x="231" y="279"/>
                  </a:cubicBezTo>
                  <a:cubicBezTo>
                    <a:pt x="231" y="279"/>
                    <a:pt x="230" y="279"/>
                    <a:pt x="230" y="280"/>
                  </a:cubicBezTo>
                  <a:cubicBezTo>
                    <a:pt x="230" y="274"/>
                    <a:pt x="231" y="268"/>
                    <a:pt x="232" y="263"/>
                  </a:cubicBezTo>
                  <a:close/>
                  <a:moveTo>
                    <a:pt x="106" y="280"/>
                  </a:moveTo>
                  <a:cubicBezTo>
                    <a:pt x="104" y="279"/>
                    <a:pt x="102" y="279"/>
                    <a:pt x="100" y="278"/>
                  </a:cubicBezTo>
                  <a:cubicBezTo>
                    <a:pt x="104" y="272"/>
                    <a:pt x="108" y="267"/>
                    <a:pt x="113" y="262"/>
                  </a:cubicBezTo>
                  <a:cubicBezTo>
                    <a:pt x="115" y="262"/>
                    <a:pt x="117" y="263"/>
                    <a:pt x="119" y="263"/>
                  </a:cubicBezTo>
                  <a:cubicBezTo>
                    <a:pt x="115" y="269"/>
                    <a:pt x="110" y="274"/>
                    <a:pt x="106" y="280"/>
                  </a:cubicBezTo>
                  <a:close/>
                  <a:moveTo>
                    <a:pt x="92" y="274"/>
                  </a:moveTo>
                  <a:cubicBezTo>
                    <a:pt x="96" y="269"/>
                    <a:pt x="101" y="264"/>
                    <a:pt x="105" y="259"/>
                  </a:cubicBezTo>
                  <a:cubicBezTo>
                    <a:pt x="107" y="260"/>
                    <a:pt x="108" y="260"/>
                    <a:pt x="110" y="261"/>
                  </a:cubicBezTo>
                  <a:cubicBezTo>
                    <a:pt x="105" y="266"/>
                    <a:pt x="101" y="271"/>
                    <a:pt x="97" y="276"/>
                  </a:cubicBezTo>
                  <a:cubicBezTo>
                    <a:pt x="95" y="276"/>
                    <a:pt x="94" y="275"/>
                    <a:pt x="92" y="274"/>
                  </a:cubicBezTo>
                  <a:close/>
                  <a:moveTo>
                    <a:pt x="86" y="270"/>
                  </a:moveTo>
                  <a:cubicBezTo>
                    <a:pt x="89" y="265"/>
                    <a:pt x="93" y="261"/>
                    <a:pt x="97" y="256"/>
                  </a:cubicBezTo>
                  <a:cubicBezTo>
                    <a:pt x="97" y="256"/>
                    <a:pt x="97" y="256"/>
                    <a:pt x="97" y="256"/>
                  </a:cubicBezTo>
                  <a:cubicBezTo>
                    <a:pt x="98" y="256"/>
                    <a:pt x="100" y="257"/>
                    <a:pt x="102" y="258"/>
                  </a:cubicBezTo>
                  <a:cubicBezTo>
                    <a:pt x="97" y="262"/>
                    <a:pt x="93" y="267"/>
                    <a:pt x="89" y="272"/>
                  </a:cubicBezTo>
                  <a:cubicBezTo>
                    <a:pt x="88" y="272"/>
                    <a:pt x="87" y="271"/>
                    <a:pt x="86" y="270"/>
                  </a:cubicBezTo>
                  <a:close/>
                  <a:moveTo>
                    <a:pt x="87" y="251"/>
                  </a:moveTo>
                  <a:cubicBezTo>
                    <a:pt x="86" y="252"/>
                    <a:pt x="85" y="253"/>
                    <a:pt x="84" y="255"/>
                  </a:cubicBezTo>
                  <a:cubicBezTo>
                    <a:pt x="84" y="253"/>
                    <a:pt x="84" y="251"/>
                    <a:pt x="84" y="249"/>
                  </a:cubicBezTo>
                  <a:cubicBezTo>
                    <a:pt x="85" y="249"/>
                    <a:pt x="86" y="250"/>
                    <a:pt x="87" y="251"/>
                  </a:cubicBezTo>
                  <a:close/>
                  <a:moveTo>
                    <a:pt x="83" y="268"/>
                  </a:moveTo>
                  <a:cubicBezTo>
                    <a:pt x="83" y="266"/>
                    <a:pt x="83" y="263"/>
                    <a:pt x="83" y="261"/>
                  </a:cubicBezTo>
                  <a:cubicBezTo>
                    <a:pt x="85" y="258"/>
                    <a:pt x="88" y="255"/>
                    <a:pt x="90" y="252"/>
                  </a:cubicBezTo>
                  <a:cubicBezTo>
                    <a:pt x="91" y="253"/>
                    <a:pt x="92" y="253"/>
                    <a:pt x="94" y="254"/>
                  </a:cubicBezTo>
                  <a:cubicBezTo>
                    <a:pt x="90" y="259"/>
                    <a:pt x="87" y="264"/>
                    <a:pt x="83" y="268"/>
                  </a:cubicBezTo>
                  <a:close/>
                  <a:moveTo>
                    <a:pt x="134" y="289"/>
                  </a:moveTo>
                  <a:cubicBezTo>
                    <a:pt x="132" y="295"/>
                    <a:pt x="129" y="300"/>
                    <a:pt x="127" y="306"/>
                  </a:cubicBezTo>
                  <a:cubicBezTo>
                    <a:pt x="127" y="300"/>
                    <a:pt x="127" y="295"/>
                    <a:pt x="128" y="289"/>
                  </a:cubicBezTo>
                  <a:cubicBezTo>
                    <a:pt x="130" y="289"/>
                    <a:pt x="132" y="289"/>
                    <a:pt x="134" y="289"/>
                  </a:cubicBezTo>
                  <a:close/>
                  <a:moveTo>
                    <a:pt x="138" y="290"/>
                  </a:moveTo>
                  <a:cubicBezTo>
                    <a:pt x="140" y="290"/>
                    <a:pt x="142" y="290"/>
                    <a:pt x="143" y="290"/>
                  </a:cubicBezTo>
                  <a:cubicBezTo>
                    <a:pt x="141" y="296"/>
                    <a:pt x="138" y="303"/>
                    <a:pt x="136" y="309"/>
                  </a:cubicBezTo>
                  <a:cubicBezTo>
                    <a:pt x="134" y="309"/>
                    <a:pt x="131" y="309"/>
                    <a:pt x="129" y="309"/>
                  </a:cubicBezTo>
                  <a:cubicBezTo>
                    <a:pt x="132" y="302"/>
                    <a:pt x="135" y="296"/>
                    <a:pt x="138" y="290"/>
                  </a:cubicBezTo>
                  <a:close/>
                  <a:moveTo>
                    <a:pt x="60" y="261"/>
                  </a:moveTo>
                  <a:cubicBezTo>
                    <a:pt x="60" y="267"/>
                    <a:pt x="58" y="272"/>
                    <a:pt x="57" y="279"/>
                  </a:cubicBezTo>
                  <a:cubicBezTo>
                    <a:pt x="56" y="277"/>
                    <a:pt x="54" y="276"/>
                    <a:pt x="53" y="275"/>
                  </a:cubicBezTo>
                  <a:cubicBezTo>
                    <a:pt x="55" y="270"/>
                    <a:pt x="58" y="266"/>
                    <a:pt x="60" y="261"/>
                  </a:cubicBezTo>
                  <a:close/>
                  <a:moveTo>
                    <a:pt x="37" y="258"/>
                  </a:moveTo>
                  <a:cubicBezTo>
                    <a:pt x="39" y="254"/>
                    <a:pt x="41" y="250"/>
                    <a:pt x="44" y="247"/>
                  </a:cubicBezTo>
                  <a:cubicBezTo>
                    <a:pt x="45" y="248"/>
                    <a:pt x="46" y="248"/>
                    <a:pt x="46" y="249"/>
                  </a:cubicBezTo>
                  <a:cubicBezTo>
                    <a:pt x="44" y="253"/>
                    <a:pt x="41" y="257"/>
                    <a:pt x="39" y="260"/>
                  </a:cubicBezTo>
                  <a:cubicBezTo>
                    <a:pt x="38" y="260"/>
                    <a:pt x="37" y="259"/>
                    <a:pt x="37" y="258"/>
                  </a:cubicBezTo>
                  <a:close/>
                  <a:moveTo>
                    <a:pt x="7" y="171"/>
                  </a:moveTo>
                  <a:cubicBezTo>
                    <a:pt x="7" y="171"/>
                    <a:pt x="7" y="171"/>
                    <a:pt x="7" y="171"/>
                  </a:cubicBezTo>
                  <a:cubicBezTo>
                    <a:pt x="9" y="171"/>
                    <a:pt x="10" y="171"/>
                    <a:pt x="12" y="171"/>
                  </a:cubicBezTo>
                  <a:cubicBezTo>
                    <a:pt x="10" y="175"/>
                    <a:pt x="9" y="179"/>
                    <a:pt x="7" y="183"/>
                  </a:cubicBezTo>
                  <a:cubicBezTo>
                    <a:pt x="7" y="179"/>
                    <a:pt x="7" y="175"/>
                    <a:pt x="7" y="171"/>
                  </a:cubicBezTo>
                  <a:close/>
                  <a:moveTo>
                    <a:pt x="7" y="190"/>
                  </a:moveTo>
                  <a:cubicBezTo>
                    <a:pt x="10" y="184"/>
                    <a:pt x="13" y="177"/>
                    <a:pt x="15" y="171"/>
                  </a:cubicBezTo>
                  <a:cubicBezTo>
                    <a:pt x="18" y="171"/>
                    <a:pt x="20" y="171"/>
                    <a:pt x="23" y="171"/>
                  </a:cubicBezTo>
                  <a:cubicBezTo>
                    <a:pt x="20" y="178"/>
                    <a:pt x="17" y="184"/>
                    <a:pt x="15" y="191"/>
                  </a:cubicBezTo>
                  <a:cubicBezTo>
                    <a:pt x="12" y="191"/>
                    <a:pt x="10" y="191"/>
                    <a:pt x="8" y="191"/>
                  </a:cubicBezTo>
                  <a:cubicBezTo>
                    <a:pt x="8" y="191"/>
                    <a:pt x="8" y="190"/>
                    <a:pt x="7" y="190"/>
                  </a:cubicBezTo>
                  <a:close/>
                  <a:moveTo>
                    <a:pt x="26" y="172"/>
                  </a:moveTo>
                  <a:cubicBezTo>
                    <a:pt x="26" y="175"/>
                    <a:pt x="26" y="179"/>
                    <a:pt x="26" y="182"/>
                  </a:cubicBezTo>
                  <a:cubicBezTo>
                    <a:pt x="25" y="185"/>
                    <a:pt x="24" y="188"/>
                    <a:pt x="23" y="191"/>
                  </a:cubicBezTo>
                  <a:cubicBezTo>
                    <a:pt x="21" y="191"/>
                    <a:pt x="20" y="191"/>
                    <a:pt x="18" y="191"/>
                  </a:cubicBezTo>
                  <a:cubicBezTo>
                    <a:pt x="21" y="184"/>
                    <a:pt x="23" y="178"/>
                    <a:pt x="26" y="172"/>
                  </a:cubicBezTo>
                  <a:close/>
                  <a:moveTo>
                    <a:pt x="32" y="195"/>
                  </a:moveTo>
                  <a:cubicBezTo>
                    <a:pt x="32" y="192"/>
                    <a:pt x="32" y="189"/>
                    <a:pt x="33" y="185"/>
                  </a:cubicBezTo>
                  <a:cubicBezTo>
                    <a:pt x="33" y="188"/>
                    <a:pt x="34" y="190"/>
                    <a:pt x="35" y="192"/>
                  </a:cubicBezTo>
                  <a:cubicBezTo>
                    <a:pt x="34" y="194"/>
                    <a:pt x="34" y="196"/>
                    <a:pt x="33" y="199"/>
                  </a:cubicBezTo>
                  <a:cubicBezTo>
                    <a:pt x="33" y="198"/>
                    <a:pt x="32" y="196"/>
                    <a:pt x="32" y="195"/>
                  </a:cubicBezTo>
                  <a:close/>
                  <a:moveTo>
                    <a:pt x="37" y="197"/>
                  </a:moveTo>
                  <a:cubicBezTo>
                    <a:pt x="38" y="199"/>
                    <a:pt x="39" y="201"/>
                    <a:pt x="40" y="203"/>
                  </a:cubicBezTo>
                  <a:cubicBezTo>
                    <a:pt x="39" y="206"/>
                    <a:pt x="38" y="209"/>
                    <a:pt x="37" y="212"/>
                  </a:cubicBezTo>
                  <a:cubicBezTo>
                    <a:pt x="36" y="210"/>
                    <a:pt x="35" y="207"/>
                    <a:pt x="35" y="205"/>
                  </a:cubicBezTo>
                  <a:cubicBezTo>
                    <a:pt x="36" y="202"/>
                    <a:pt x="36" y="199"/>
                    <a:pt x="37" y="197"/>
                  </a:cubicBezTo>
                  <a:close/>
                  <a:moveTo>
                    <a:pt x="44" y="210"/>
                  </a:moveTo>
                  <a:cubicBezTo>
                    <a:pt x="43" y="211"/>
                    <a:pt x="42" y="212"/>
                    <a:pt x="41" y="213"/>
                  </a:cubicBezTo>
                  <a:cubicBezTo>
                    <a:pt x="41" y="211"/>
                    <a:pt x="42" y="209"/>
                    <a:pt x="43" y="207"/>
                  </a:cubicBezTo>
                  <a:cubicBezTo>
                    <a:pt x="43" y="208"/>
                    <a:pt x="44" y="209"/>
                    <a:pt x="44" y="210"/>
                  </a:cubicBezTo>
                  <a:close/>
                  <a:moveTo>
                    <a:pt x="34" y="236"/>
                  </a:moveTo>
                  <a:cubicBezTo>
                    <a:pt x="35" y="237"/>
                    <a:pt x="36" y="238"/>
                    <a:pt x="37" y="239"/>
                  </a:cubicBezTo>
                  <a:cubicBezTo>
                    <a:pt x="36" y="241"/>
                    <a:pt x="35" y="243"/>
                    <a:pt x="34" y="245"/>
                  </a:cubicBezTo>
                  <a:cubicBezTo>
                    <a:pt x="34" y="242"/>
                    <a:pt x="34" y="239"/>
                    <a:pt x="34" y="236"/>
                  </a:cubicBezTo>
                  <a:close/>
                  <a:moveTo>
                    <a:pt x="33" y="253"/>
                  </a:moveTo>
                  <a:cubicBezTo>
                    <a:pt x="35" y="249"/>
                    <a:pt x="37" y="246"/>
                    <a:pt x="39" y="242"/>
                  </a:cubicBezTo>
                  <a:cubicBezTo>
                    <a:pt x="40" y="243"/>
                    <a:pt x="41" y="243"/>
                    <a:pt x="41" y="244"/>
                  </a:cubicBezTo>
                  <a:cubicBezTo>
                    <a:pt x="39" y="248"/>
                    <a:pt x="37" y="251"/>
                    <a:pt x="34" y="255"/>
                  </a:cubicBezTo>
                  <a:cubicBezTo>
                    <a:pt x="34" y="254"/>
                    <a:pt x="33" y="254"/>
                    <a:pt x="33" y="253"/>
                  </a:cubicBezTo>
                  <a:close/>
                  <a:moveTo>
                    <a:pt x="41" y="263"/>
                  </a:moveTo>
                  <a:cubicBezTo>
                    <a:pt x="44" y="259"/>
                    <a:pt x="46" y="255"/>
                    <a:pt x="49" y="252"/>
                  </a:cubicBezTo>
                  <a:cubicBezTo>
                    <a:pt x="50" y="252"/>
                    <a:pt x="51" y="253"/>
                    <a:pt x="51" y="254"/>
                  </a:cubicBezTo>
                  <a:cubicBezTo>
                    <a:pt x="49" y="258"/>
                    <a:pt x="46" y="262"/>
                    <a:pt x="44" y="266"/>
                  </a:cubicBezTo>
                  <a:cubicBezTo>
                    <a:pt x="43" y="265"/>
                    <a:pt x="42" y="264"/>
                    <a:pt x="41" y="263"/>
                  </a:cubicBezTo>
                  <a:close/>
                  <a:moveTo>
                    <a:pt x="46" y="269"/>
                  </a:moveTo>
                  <a:cubicBezTo>
                    <a:pt x="49" y="265"/>
                    <a:pt x="51" y="260"/>
                    <a:pt x="54" y="256"/>
                  </a:cubicBezTo>
                  <a:cubicBezTo>
                    <a:pt x="55" y="257"/>
                    <a:pt x="56" y="258"/>
                    <a:pt x="58" y="259"/>
                  </a:cubicBezTo>
                  <a:cubicBezTo>
                    <a:pt x="55" y="263"/>
                    <a:pt x="53" y="268"/>
                    <a:pt x="50" y="272"/>
                  </a:cubicBezTo>
                  <a:cubicBezTo>
                    <a:pt x="49" y="271"/>
                    <a:pt x="48" y="270"/>
                    <a:pt x="46" y="269"/>
                  </a:cubicBezTo>
                  <a:close/>
                  <a:moveTo>
                    <a:pt x="64" y="279"/>
                  </a:moveTo>
                  <a:cubicBezTo>
                    <a:pt x="65" y="274"/>
                    <a:pt x="66" y="269"/>
                    <a:pt x="67" y="262"/>
                  </a:cubicBezTo>
                  <a:cubicBezTo>
                    <a:pt x="70" y="259"/>
                    <a:pt x="74" y="256"/>
                    <a:pt x="77" y="252"/>
                  </a:cubicBezTo>
                  <a:cubicBezTo>
                    <a:pt x="77" y="257"/>
                    <a:pt x="76" y="262"/>
                    <a:pt x="76" y="268"/>
                  </a:cubicBezTo>
                  <a:cubicBezTo>
                    <a:pt x="72" y="272"/>
                    <a:pt x="68" y="275"/>
                    <a:pt x="64" y="279"/>
                  </a:cubicBezTo>
                  <a:close/>
                  <a:moveTo>
                    <a:pt x="118" y="283"/>
                  </a:moveTo>
                  <a:cubicBezTo>
                    <a:pt x="115" y="283"/>
                    <a:pt x="112" y="282"/>
                    <a:pt x="109" y="281"/>
                  </a:cubicBezTo>
                  <a:cubicBezTo>
                    <a:pt x="113" y="276"/>
                    <a:pt x="117" y="272"/>
                    <a:pt x="120" y="267"/>
                  </a:cubicBezTo>
                  <a:cubicBezTo>
                    <a:pt x="120" y="273"/>
                    <a:pt x="120" y="279"/>
                    <a:pt x="120" y="285"/>
                  </a:cubicBezTo>
                  <a:cubicBezTo>
                    <a:pt x="120" y="286"/>
                    <a:pt x="121" y="286"/>
                    <a:pt x="121" y="287"/>
                  </a:cubicBezTo>
                  <a:cubicBezTo>
                    <a:pt x="121" y="288"/>
                    <a:pt x="121" y="289"/>
                    <a:pt x="121" y="289"/>
                  </a:cubicBezTo>
                  <a:cubicBezTo>
                    <a:pt x="121" y="288"/>
                    <a:pt x="121" y="287"/>
                    <a:pt x="121" y="286"/>
                  </a:cubicBezTo>
                  <a:cubicBezTo>
                    <a:pt x="120" y="285"/>
                    <a:pt x="119" y="284"/>
                    <a:pt x="118" y="283"/>
                  </a:cubicBezTo>
                  <a:close/>
                  <a:moveTo>
                    <a:pt x="139" y="309"/>
                  </a:moveTo>
                  <a:cubicBezTo>
                    <a:pt x="142" y="303"/>
                    <a:pt x="144" y="296"/>
                    <a:pt x="147" y="290"/>
                  </a:cubicBezTo>
                  <a:cubicBezTo>
                    <a:pt x="149" y="290"/>
                    <a:pt x="152" y="290"/>
                    <a:pt x="154" y="290"/>
                  </a:cubicBezTo>
                  <a:cubicBezTo>
                    <a:pt x="151" y="296"/>
                    <a:pt x="149" y="303"/>
                    <a:pt x="147" y="309"/>
                  </a:cubicBezTo>
                  <a:cubicBezTo>
                    <a:pt x="147" y="309"/>
                    <a:pt x="146" y="309"/>
                    <a:pt x="146" y="310"/>
                  </a:cubicBezTo>
                  <a:cubicBezTo>
                    <a:pt x="146" y="310"/>
                    <a:pt x="145" y="310"/>
                    <a:pt x="144" y="310"/>
                  </a:cubicBezTo>
                  <a:cubicBezTo>
                    <a:pt x="143" y="310"/>
                    <a:pt x="141" y="310"/>
                    <a:pt x="139" y="309"/>
                  </a:cubicBezTo>
                  <a:close/>
                  <a:moveTo>
                    <a:pt x="250" y="210"/>
                  </a:moveTo>
                  <a:cubicBezTo>
                    <a:pt x="255" y="201"/>
                    <a:pt x="258" y="193"/>
                    <a:pt x="260" y="187"/>
                  </a:cubicBezTo>
                  <a:cubicBezTo>
                    <a:pt x="260" y="190"/>
                    <a:pt x="260" y="194"/>
                    <a:pt x="259" y="197"/>
                  </a:cubicBezTo>
                  <a:cubicBezTo>
                    <a:pt x="259" y="198"/>
                    <a:pt x="259" y="198"/>
                    <a:pt x="260" y="199"/>
                  </a:cubicBezTo>
                  <a:cubicBezTo>
                    <a:pt x="257" y="202"/>
                    <a:pt x="255" y="206"/>
                    <a:pt x="252" y="212"/>
                  </a:cubicBezTo>
                  <a:cubicBezTo>
                    <a:pt x="251" y="211"/>
                    <a:pt x="251" y="210"/>
                    <a:pt x="250" y="2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grpSp>
      <p:grpSp>
        <p:nvGrpSpPr>
          <p:cNvPr id="40" name="Group 4"/>
          <p:cNvGrpSpPr>
            <a:grpSpLocks noChangeAspect="1"/>
          </p:cNvGrpSpPr>
          <p:nvPr/>
        </p:nvGrpSpPr>
        <p:grpSpPr bwMode="auto">
          <a:xfrm>
            <a:off x="5775034" y="4530455"/>
            <a:ext cx="1029106" cy="1112930"/>
            <a:chOff x="3173" y="1433"/>
            <a:chExt cx="1596" cy="1726"/>
          </a:xfrm>
          <a:solidFill>
            <a:srgbClr val="76AADB"/>
          </a:solidFill>
        </p:grpSpPr>
        <p:sp>
          <p:nvSpPr>
            <p:cNvPr id="41" name="Freeform 5"/>
            <p:cNvSpPr>
              <a:spLocks noEditPoints="1"/>
            </p:cNvSpPr>
            <p:nvPr/>
          </p:nvSpPr>
          <p:spPr bwMode="auto">
            <a:xfrm>
              <a:off x="3479" y="1728"/>
              <a:ext cx="995" cy="994"/>
            </a:xfrm>
            <a:custGeom>
              <a:avLst/>
              <a:gdLst>
                <a:gd name="T0" fmla="*/ 149 w 182"/>
                <a:gd name="T1" fmla="*/ 161 h 182"/>
                <a:gd name="T2" fmla="*/ 150 w 182"/>
                <a:gd name="T3" fmla="*/ 160 h 182"/>
                <a:gd name="T4" fmla="*/ 159 w 182"/>
                <a:gd name="T5" fmla="*/ 152 h 182"/>
                <a:gd name="T6" fmla="*/ 160 w 182"/>
                <a:gd name="T7" fmla="*/ 150 h 182"/>
                <a:gd name="T8" fmla="*/ 182 w 182"/>
                <a:gd name="T9" fmla="*/ 94 h 182"/>
                <a:gd name="T10" fmla="*/ 88 w 182"/>
                <a:gd name="T11" fmla="*/ 0 h 182"/>
                <a:gd name="T12" fmla="*/ 0 w 182"/>
                <a:gd name="T13" fmla="*/ 88 h 182"/>
                <a:gd name="T14" fmla="*/ 94 w 182"/>
                <a:gd name="T15" fmla="*/ 182 h 182"/>
                <a:gd name="T16" fmla="*/ 7 w 182"/>
                <a:gd name="T17" fmla="*/ 91 h 182"/>
                <a:gd name="T18" fmla="*/ 29 w 182"/>
                <a:gd name="T19" fmla="*/ 58 h 182"/>
                <a:gd name="T20" fmla="*/ 143 w 182"/>
                <a:gd name="T21" fmla="*/ 58 h 182"/>
                <a:gd name="T22" fmla="*/ 172 w 182"/>
                <a:gd name="T23" fmla="*/ 114 h 182"/>
                <a:gd name="T24" fmla="*/ 150 w 182"/>
                <a:gd name="T25" fmla="*/ 151 h 182"/>
                <a:gd name="T26" fmla="*/ 34 w 182"/>
                <a:gd name="T27" fmla="*/ 148 h 182"/>
                <a:gd name="T28" fmla="*/ 11 w 182"/>
                <a:gd name="T29" fmla="*/ 66 h 182"/>
                <a:gd name="T30" fmla="*/ 35 w 182"/>
                <a:gd name="T31" fmla="*/ 28 h 182"/>
                <a:gd name="T32" fmla="*/ 19 w 182"/>
                <a:gd name="T33" fmla="*/ 59 h 182"/>
                <a:gd name="T34" fmla="*/ 10 w 182"/>
                <a:gd name="T35" fmla="*/ 67 h 182"/>
                <a:gd name="T36" fmla="*/ 38 w 182"/>
                <a:gd name="T37" fmla="*/ 41 h 182"/>
                <a:gd name="T38" fmla="*/ 27 w 182"/>
                <a:gd name="T39" fmla="*/ 51 h 182"/>
                <a:gd name="T40" fmla="*/ 59 w 182"/>
                <a:gd name="T41" fmla="*/ 13 h 182"/>
                <a:gd name="T42" fmla="*/ 51 w 182"/>
                <a:gd name="T43" fmla="*/ 33 h 182"/>
                <a:gd name="T44" fmla="*/ 45 w 182"/>
                <a:gd name="T45" fmla="*/ 37 h 182"/>
                <a:gd name="T46" fmla="*/ 70 w 182"/>
                <a:gd name="T47" fmla="*/ 9 h 182"/>
                <a:gd name="T48" fmla="*/ 64 w 182"/>
                <a:gd name="T49" fmla="*/ 30 h 182"/>
                <a:gd name="T50" fmla="*/ 75 w 182"/>
                <a:gd name="T51" fmla="*/ 8 h 182"/>
                <a:gd name="T52" fmla="*/ 88 w 182"/>
                <a:gd name="T53" fmla="*/ 7 h 182"/>
                <a:gd name="T54" fmla="*/ 79 w 182"/>
                <a:gd name="T55" fmla="*/ 27 h 182"/>
                <a:gd name="T56" fmla="*/ 85 w 182"/>
                <a:gd name="T57" fmla="*/ 7 h 182"/>
                <a:gd name="T58" fmla="*/ 104 w 182"/>
                <a:gd name="T59" fmla="*/ 9 h 182"/>
                <a:gd name="T60" fmla="*/ 90 w 182"/>
                <a:gd name="T61" fmla="*/ 27 h 182"/>
                <a:gd name="T62" fmla="*/ 85 w 182"/>
                <a:gd name="T63" fmla="*/ 27 h 182"/>
                <a:gd name="T64" fmla="*/ 98 w 182"/>
                <a:gd name="T65" fmla="*/ 8 h 182"/>
                <a:gd name="T66" fmla="*/ 116 w 182"/>
                <a:gd name="T67" fmla="*/ 13 h 182"/>
                <a:gd name="T68" fmla="*/ 94 w 182"/>
                <a:gd name="T69" fmla="*/ 27 h 182"/>
                <a:gd name="T70" fmla="*/ 108 w 182"/>
                <a:gd name="T71" fmla="*/ 10 h 182"/>
                <a:gd name="T72" fmla="*/ 124 w 182"/>
                <a:gd name="T73" fmla="*/ 16 h 182"/>
                <a:gd name="T74" fmla="*/ 106 w 182"/>
                <a:gd name="T75" fmla="*/ 30 h 182"/>
                <a:gd name="T76" fmla="*/ 124 w 182"/>
                <a:gd name="T77" fmla="*/ 16 h 182"/>
                <a:gd name="T78" fmla="*/ 132 w 182"/>
                <a:gd name="T79" fmla="*/ 41 h 182"/>
                <a:gd name="T80" fmla="*/ 137 w 182"/>
                <a:gd name="T81" fmla="*/ 24 h 182"/>
                <a:gd name="T82" fmla="*/ 148 w 182"/>
                <a:gd name="T83" fmla="*/ 34 h 182"/>
                <a:gd name="T84" fmla="*/ 141 w 182"/>
                <a:gd name="T85" fmla="*/ 47 h 182"/>
                <a:gd name="T86" fmla="*/ 147 w 182"/>
                <a:gd name="T87" fmla="*/ 32 h 182"/>
                <a:gd name="T88" fmla="*/ 158 w 182"/>
                <a:gd name="T89" fmla="*/ 45 h 182"/>
                <a:gd name="T90" fmla="*/ 143 w 182"/>
                <a:gd name="T91" fmla="*/ 49 h 182"/>
                <a:gd name="T92" fmla="*/ 158 w 182"/>
                <a:gd name="T93" fmla="*/ 45 h 182"/>
                <a:gd name="T94" fmla="*/ 152 w 182"/>
                <a:gd name="T95" fmla="*/ 57 h 182"/>
                <a:gd name="T96" fmla="*/ 160 w 182"/>
                <a:gd name="T97" fmla="*/ 47 h 182"/>
                <a:gd name="T98" fmla="*/ 166 w 182"/>
                <a:gd name="T99" fmla="*/ 59 h 182"/>
                <a:gd name="T100" fmla="*/ 155 w 182"/>
                <a:gd name="T101" fmla="*/ 60 h 182"/>
                <a:gd name="T102" fmla="*/ 166 w 182"/>
                <a:gd name="T103" fmla="*/ 59 h 182"/>
                <a:gd name="T104" fmla="*/ 167 w 182"/>
                <a:gd name="T105" fmla="*/ 78 h 182"/>
                <a:gd name="T106" fmla="*/ 171 w 182"/>
                <a:gd name="T107" fmla="*/ 69 h 182"/>
                <a:gd name="T108" fmla="*/ 169 w 182"/>
                <a:gd name="T109" fmla="*/ 66 h 182"/>
                <a:gd name="T110" fmla="*/ 161 w 182"/>
                <a:gd name="T111" fmla="*/ 68 h 182"/>
                <a:gd name="T112" fmla="*/ 169 w 182"/>
                <a:gd name="T113" fmla="*/ 66 h 182"/>
                <a:gd name="T114" fmla="*/ 113 w 182"/>
                <a:gd name="T115" fmla="*/ 32 h 182"/>
                <a:gd name="T116" fmla="*/ 128 w 182"/>
                <a:gd name="T117" fmla="*/ 18 h 182"/>
                <a:gd name="T118" fmla="*/ 120 w 182"/>
                <a:gd name="T119" fmla="*/ 35 h 182"/>
                <a:gd name="T120" fmla="*/ 169 w 182"/>
                <a:gd name="T121" fmla="*/ 81 h 182"/>
                <a:gd name="T122" fmla="*/ 175 w 182"/>
                <a:gd name="T123" fmla="*/ 9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 h="182">
                  <a:moveTo>
                    <a:pt x="94" y="182"/>
                  </a:moveTo>
                  <a:cubicBezTo>
                    <a:pt x="113" y="182"/>
                    <a:pt x="132" y="175"/>
                    <a:pt x="149" y="161"/>
                  </a:cubicBezTo>
                  <a:cubicBezTo>
                    <a:pt x="150" y="160"/>
                    <a:pt x="150" y="160"/>
                    <a:pt x="150" y="160"/>
                  </a:cubicBezTo>
                  <a:cubicBezTo>
                    <a:pt x="150" y="160"/>
                    <a:pt x="150" y="160"/>
                    <a:pt x="150" y="160"/>
                  </a:cubicBezTo>
                  <a:cubicBezTo>
                    <a:pt x="151" y="159"/>
                    <a:pt x="152" y="158"/>
                    <a:pt x="155" y="155"/>
                  </a:cubicBezTo>
                  <a:cubicBezTo>
                    <a:pt x="157" y="153"/>
                    <a:pt x="158" y="152"/>
                    <a:pt x="159" y="152"/>
                  </a:cubicBezTo>
                  <a:cubicBezTo>
                    <a:pt x="159" y="151"/>
                    <a:pt x="159" y="151"/>
                    <a:pt x="159" y="151"/>
                  </a:cubicBezTo>
                  <a:cubicBezTo>
                    <a:pt x="160" y="150"/>
                    <a:pt x="160" y="150"/>
                    <a:pt x="160" y="150"/>
                  </a:cubicBezTo>
                  <a:cubicBezTo>
                    <a:pt x="160" y="150"/>
                    <a:pt x="160" y="150"/>
                    <a:pt x="160" y="149"/>
                  </a:cubicBezTo>
                  <a:cubicBezTo>
                    <a:pt x="175" y="132"/>
                    <a:pt x="182" y="113"/>
                    <a:pt x="182" y="94"/>
                  </a:cubicBezTo>
                  <a:cubicBezTo>
                    <a:pt x="182" y="70"/>
                    <a:pt x="170" y="46"/>
                    <a:pt x="153" y="29"/>
                  </a:cubicBezTo>
                  <a:cubicBezTo>
                    <a:pt x="136" y="12"/>
                    <a:pt x="112" y="0"/>
                    <a:pt x="88" y="0"/>
                  </a:cubicBezTo>
                  <a:cubicBezTo>
                    <a:pt x="67" y="0"/>
                    <a:pt x="46" y="8"/>
                    <a:pt x="27" y="27"/>
                  </a:cubicBezTo>
                  <a:cubicBezTo>
                    <a:pt x="8" y="46"/>
                    <a:pt x="0" y="67"/>
                    <a:pt x="0" y="88"/>
                  </a:cubicBezTo>
                  <a:cubicBezTo>
                    <a:pt x="0" y="112"/>
                    <a:pt x="12" y="136"/>
                    <a:pt x="29" y="153"/>
                  </a:cubicBezTo>
                  <a:cubicBezTo>
                    <a:pt x="46" y="171"/>
                    <a:pt x="70" y="182"/>
                    <a:pt x="94" y="182"/>
                  </a:cubicBezTo>
                  <a:close/>
                  <a:moveTo>
                    <a:pt x="34" y="148"/>
                  </a:moveTo>
                  <a:cubicBezTo>
                    <a:pt x="18" y="133"/>
                    <a:pt x="8" y="112"/>
                    <a:pt x="7" y="91"/>
                  </a:cubicBezTo>
                  <a:cubicBezTo>
                    <a:pt x="8" y="91"/>
                    <a:pt x="8" y="90"/>
                    <a:pt x="9" y="89"/>
                  </a:cubicBezTo>
                  <a:cubicBezTo>
                    <a:pt x="13" y="79"/>
                    <a:pt x="19" y="68"/>
                    <a:pt x="29" y="58"/>
                  </a:cubicBezTo>
                  <a:cubicBezTo>
                    <a:pt x="47" y="41"/>
                    <a:pt x="66" y="33"/>
                    <a:pt x="85" y="33"/>
                  </a:cubicBezTo>
                  <a:cubicBezTo>
                    <a:pt x="106" y="33"/>
                    <a:pt x="127" y="43"/>
                    <a:pt x="143" y="58"/>
                  </a:cubicBezTo>
                  <a:cubicBezTo>
                    <a:pt x="159" y="72"/>
                    <a:pt x="170" y="93"/>
                    <a:pt x="172" y="114"/>
                  </a:cubicBezTo>
                  <a:cubicBezTo>
                    <a:pt x="172" y="114"/>
                    <a:pt x="172" y="114"/>
                    <a:pt x="172" y="114"/>
                  </a:cubicBezTo>
                  <a:cubicBezTo>
                    <a:pt x="169" y="127"/>
                    <a:pt x="162" y="139"/>
                    <a:pt x="151" y="150"/>
                  </a:cubicBezTo>
                  <a:cubicBezTo>
                    <a:pt x="150" y="150"/>
                    <a:pt x="150" y="150"/>
                    <a:pt x="150" y="151"/>
                  </a:cubicBezTo>
                  <a:cubicBezTo>
                    <a:pt x="132" y="168"/>
                    <a:pt x="113" y="175"/>
                    <a:pt x="94" y="175"/>
                  </a:cubicBezTo>
                  <a:cubicBezTo>
                    <a:pt x="72" y="175"/>
                    <a:pt x="50" y="165"/>
                    <a:pt x="34" y="148"/>
                  </a:cubicBezTo>
                  <a:close/>
                  <a:moveTo>
                    <a:pt x="10" y="67"/>
                  </a:moveTo>
                  <a:cubicBezTo>
                    <a:pt x="10" y="66"/>
                    <a:pt x="11" y="66"/>
                    <a:pt x="11" y="66"/>
                  </a:cubicBezTo>
                  <a:cubicBezTo>
                    <a:pt x="17" y="57"/>
                    <a:pt x="23" y="47"/>
                    <a:pt x="29" y="38"/>
                  </a:cubicBezTo>
                  <a:cubicBezTo>
                    <a:pt x="31" y="35"/>
                    <a:pt x="33" y="32"/>
                    <a:pt x="35" y="28"/>
                  </a:cubicBezTo>
                  <a:cubicBezTo>
                    <a:pt x="37" y="27"/>
                    <a:pt x="38" y="26"/>
                    <a:pt x="39" y="25"/>
                  </a:cubicBezTo>
                  <a:cubicBezTo>
                    <a:pt x="32" y="36"/>
                    <a:pt x="25" y="47"/>
                    <a:pt x="19" y="59"/>
                  </a:cubicBezTo>
                  <a:cubicBezTo>
                    <a:pt x="15" y="64"/>
                    <a:pt x="11" y="69"/>
                    <a:pt x="8" y="74"/>
                  </a:cubicBezTo>
                  <a:cubicBezTo>
                    <a:pt x="9" y="72"/>
                    <a:pt x="9" y="69"/>
                    <a:pt x="10" y="67"/>
                  </a:cubicBezTo>
                  <a:close/>
                  <a:moveTo>
                    <a:pt x="59" y="13"/>
                  </a:moveTo>
                  <a:cubicBezTo>
                    <a:pt x="52" y="22"/>
                    <a:pt x="45" y="32"/>
                    <a:pt x="38" y="41"/>
                  </a:cubicBezTo>
                  <a:cubicBezTo>
                    <a:pt x="38" y="42"/>
                    <a:pt x="38" y="42"/>
                    <a:pt x="38" y="42"/>
                  </a:cubicBezTo>
                  <a:cubicBezTo>
                    <a:pt x="34" y="44"/>
                    <a:pt x="31" y="47"/>
                    <a:pt x="27" y="51"/>
                  </a:cubicBezTo>
                  <a:cubicBezTo>
                    <a:pt x="33" y="40"/>
                    <a:pt x="40" y="29"/>
                    <a:pt x="48" y="19"/>
                  </a:cubicBezTo>
                  <a:cubicBezTo>
                    <a:pt x="51" y="17"/>
                    <a:pt x="55" y="15"/>
                    <a:pt x="59" y="13"/>
                  </a:cubicBezTo>
                  <a:close/>
                  <a:moveTo>
                    <a:pt x="70" y="9"/>
                  </a:moveTo>
                  <a:cubicBezTo>
                    <a:pt x="64" y="17"/>
                    <a:pt x="58" y="25"/>
                    <a:pt x="51" y="33"/>
                  </a:cubicBezTo>
                  <a:cubicBezTo>
                    <a:pt x="51" y="34"/>
                    <a:pt x="51" y="34"/>
                    <a:pt x="51" y="34"/>
                  </a:cubicBezTo>
                  <a:cubicBezTo>
                    <a:pt x="49" y="35"/>
                    <a:pt x="47" y="36"/>
                    <a:pt x="45" y="37"/>
                  </a:cubicBezTo>
                  <a:cubicBezTo>
                    <a:pt x="52" y="29"/>
                    <a:pt x="58" y="20"/>
                    <a:pt x="65" y="11"/>
                  </a:cubicBezTo>
                  <a:cubicBezTo>
                    <a:pt x="66" y="10"/>
                    <a:pt x="68" y="10"/>
                    <a:pt x="70" y="9"/>
                  </a:cubicBezTo>
                  <a:close/>
                  <a:moveTo>
                    <a:pt x="81" y="7"/>
                  </a:moveTo>
                  <a:cubicBezTo>
                    <a:pt x="75" y="15"/>
                    <a:pt x="69" y="22"/>
                    <a:pt x="64" y="30"/>
                  </a:cubicBezTo>
                  <a:cubicBezTo>
                    <a:pt x="62" y="30"/>
                    <a:pt x="59" y="31"/>
                    <a:pt x="57" y="32"/>
                  </a:cubicBezTo>
                  <a:cubicBezTo>
                    <a:pt x="63" y="24"/>
                    <a:pt x="69" y="16"/>
                    <a:pt x="75" y="8"/>
                  </a:cubicBezTo>
                  <a:cubicBezTo>
                    <a:pt x="77" y="8"/>
                    <a:pt x="79" y="8"/>
                    <a:pt x="81" y="7"/>
                  </a:cubicBezTo>
                  <a:close/>
                  <a:moveTo>
                    <a:pt x="88" y="7"/>
                  </a:moveTo>
                  <a:cubicBezTo>
                    <a:pt x="90" y="7"/>
                    <a:pt x="92" y="7"/>
                    <a:pt x="94" y="7"/>
                  </a:cubicBezTo>
                  <a:cubicBezTo>
                    <a:pt x="88" y="14"/>
                    <a:pt x="84" y="20"/>
                    <a:pt x="79" y="27"/>
                  </a:cubicBezTo>
                  <a:cubicBezTo>
                    <a:pt x="76" y="27"/>
                    <a:pt x="73" y="28"/>
                    <a:pt x="69" y="28"/>
                  </a:cubicBezTo>
                  <a:cubicBezTo>
                    <a:pt x="74" y="21"/>
                    <a:pt x="80" y="14"/>
                    <a:pt x="85" y="7"/>
                  </a:cubicBezTo>
                  <a:cubicBezTo>
                    <a:pt x="86" y="7"/>
                    <a:pt x="87" y="7"/>
                    <a:pt x="88" y="7"/>
                  </a:cubicBezTo>
                  <a:close/>
                  <a:moveTo>
                    <a:pt x="104" y="9"/>
                  </a:moveTo>
                  <a:cubicBezTo>
                    <a:pt x="103" y="10"/>
                    <a:pt x="102" y="12"/>
                    <a:pt x="100" y="13"/>
                  </a:cubicBezTo>
                  <a:cubicBezTo>
                    <a:pt x="97" y="17"/>
                    <a:pt x="93" y="21"/>
                    <a:pt x="90" y="27"/>
                  </a:cubicBezTo>
                  <a:cubicBezTo>
                    <a:pt x="90" y="27"/>
                    <a:pt x="90" y="27"/>
                    <a:pt x="90" y="27"/>
                  </a:cubicBezTo>
                  <a:cubicBezTo>
                    <a:pt x="89" y="27"/>
                    <a:pt x="87" y="27"/>
                    <a:pt x="85" y="27"/>
                  </a:cubicBezTo>
                  <a:cubicBezTo>
                    <a:pt x="84" y="27"/>
                    <a:pt x="84" y="27"/>
                    <a:pt x="83" y="27"/>
                  </a:cubicBezTo>
                  <a:cubicBezTo>
                    <a:pt x="88" y="20"/>
                    <a:pt x="93" y="14"/>
                    <a:pt x="98" y="8"/>
                  </a:cubicBezTo>
                  <a:cubicBezTo>
                    <a:pt x="100" y="8"/>
                    <a:pt x="102" y="8"/>
                    <a:pt x="104" y="9"/>
                  </a:cubicBezTo>
                  <a:close/>
                  <a:moveTo>
                    <a:pt x="116" y="13"/>
                  </a:moveTo>
                  <a:cubicBezTo>
                    <a:pt x="111" y="18"/>
                    <a:pt x="107" y="23"/>
                    <a:pt x="102" y="29"/>
                  </a:cubicBezTo>
                  <a:cubicBezTo>
                    <a:pt x="100" y="28"/>
                    <a:pt x="97" y="28"/>
                    <a:pt x="94" y="27"/>
                  </a:cubicBezTo>
                  <a:cubicBezTo>
                    <a:pt x="96" y="23"/>
                    <a:pt x="99" y="19"/>
                    <a:pt x="103" y="15"/>
                  </a:cubicBezTo>
                  <a:cubicBezTo>
                    <a:pt x="105" y="14"/>
                    <a:pt x="106" y="12"/>
                    <a:pt x="108" y="10"/>
                  </a:cubicBezTo>
                  <a:cubicBezTo>
                    <a:pt x="111" y="11"/>
                    <a:pt x="113" y="12"/>
                    <a:pt x="116" y="13"/>
                  </a:cubicBezTo>
                  <a:close/>
                  <a:moveTo>
                    <a:pt x="124" y="16"/>
                  </a:moveTo>
                  <a:cubicBezTo>
                    <a:pt x="119" y="21"/>
                    <a:pt x="115" y="26"/>
                    <a:pt x="110" y="31"/>
                  </a:cubicBezTo>
                  <a:cubicBezTo>
                    <a:pt x="109" y="30"/>
                    <a:pt x="107" y="30"/>
                    <a:pt x="106" y="30"/>
                  </a:cubicBezTo>
                  <a:cubicBezTo>
                    <a:pt x="110" y="24"/>
                    <a:pt x="115" y="19"/>
                    <a:pt x="120" y="14"/>
                  </a:cubicBezTo>
                  <a:cubicBezTo>
                    <a:pt x="121" y="15"/>
                    <a:pt x="123" y="16"/>
                    <a:pt x="124" y="16"/>
                  </a:cubicBezTo>
                  <a:close/>
                  <a:moveTo>
                    <a:pt x="144" y="30"/>
                  </a:moveTo>
                  <a:cubicBezTo>
                    <a:pt x="140" y="33"/>
                    <a:pt x="136" y="37"/>
                    <a:pt x="132" y="41"/>
                  </a:cubicBezTo>
                  <a:cubicBezTo>
                    <a:pt x="129" y="39"/>
                    <a:pt x="127" y="38"/>
                    <a:pt x="124" y="36"/>
                  </a:cubicBezTo>
                  <a:cubicBezTo>
                    <a:pt x="128" y="32"/>
                    <a:pt x="133" y="28"/>
                    <a:pt x="137" y="24"/>
                  </a:cubicBezTo>
                  <a:cubicBezTo>
                    <a:pt x="140" y="26"/>
                    <a:pt x="142" y="28"/>
                    <a:pt x="144" y="30"/>
                  </a:cubicBezTo>
                  <a:close/>
                  <a:moveTo>
                    <a:pt x="148" y="34"/>
                  </a:moveTo>
                  <a:cubicBezTo>
                    <a:pt x="150" y="35"/>
                    <a:pt x="151" y="36"/>
                    <a:pt x="152" y="38"/>
                  </a:cubicBezTo>
                  <a:cubicBezTo>
                    <a:pt x="148" y="41"/>
                    <a:pt x="144" y="44"/>
                    <a:pt x="141" y="47"/>
                  </a:cubicBezTo>
                  <a:cubicBezTo>
                    <a:pt x="139" y="45"/>
                    <a:pt x="137" y="44"/>
                    <a:pt x="135" y="43"/>
                  </a:cubicBezTo>
                  <a:cubicBezTo>
                    <a:pt x="139" y="39"/>
                    <a:pt x="143" y="35"/>
                    <a:pt x="147" y="32"/>
                  </a:cubicBezTo>
                  <a:cubicBezTo>
                    <a:pt x="147" y="33"/>
                    <a:pt x="148" y="33"/>
                    <a:pt x="148" y="34"/>
                  </a:cubicBezTo>
                  <a:close/>
                  <a:moveTo>
                    <a:pt x="158" y="45"/>
                  </a:moveTo>
                  <a:cubicBezTo>
                    <a:pt x="154" y="47"/>
                    <a:pt x="151" y="50"/>
                    <a:pt x="148" y="53"/>
                  </a:cubicBezTo>
                  <a:cubicBezTo>
                    <a:pt x="146" y="51"/>
                    <a:pt x="145" y="50"/>
                    <a:pt x="143" y="49"/>
                  </a:cubicBezTo>
                  <a:cubicBezTo>
                    <a:pt x="147" y="46"/>
                    <a:pt x="151" y="43"/>
                    <a:pt x="154" y="40"/>
                  </a:cubicBezTo>
                  <a:cubicBezTo>
                    <a:pt x="155" y="42"/>
                    <a:pt x="156" y="43"/>
                    <a:pt x="158" y="45"/>
                  </a:cubicBezTo>
                  <a:close/>
                  <a:moveTo>
                    <a:pt x="161" y="50"/>
                  </a:moveTo>
                  <a:cubicBezTo>
                    <a:pt x="158" y="52"/>
                    <a:pt x="155" y="55"/>
                    <a:pt x="152" y="57"/>
                  </a:cubicBezTo>
                  <a:cubicBezTo>
                    <a:pt x="152" y="57"/>
                    <a:pt x="151" y="56"/>
                    <a:pt x="150" y="55"/>
                  </a:cubicBezTo>
                  <a:cubicBezTo>
                    <a:pt x="153" y="52"/>
                    <a:pt x="156" y="50"/>
                    <a:pt x="160" y="47"/>
                  </a:cubicBezTo>
                  <a:cubicBezTo>
                    <a:pt x="160" y="48"/>
                    <a:pt x="161" y="49"/>
                    <a:pt x="161" y="50"/>
                  </a:cubicBezTo>
                  <a:close/>
                  <a:moveTo>
                    <a:pt x="166" y="59"/>
                  </a:moveTo>
                  <a:cubicBezTo>
                    <a:pt x="164" y="61"/>
                    <a:pt x="161" y="63"/>
                    <a:pt x="159" y="65"/>
                  </a:cubicBezTo>
                  <a:cubicBezTo>
                    <a:pt x="158" y="63"/>
                    <a:pt x="156" y="62"/>
                    <a:pt x="155" y="60"/>
                  </a:cubicBezTo>
                  <a:cubicBezTo>
                    <a:pt x="157" y="57"/>
                    <a:pt x="160" y="55"/>
                    <a:pt x="163" y="53"/>
                  </a:cubicBezTo>
                  <a:cubicBezTo>
                    <a:pt x="164" y="55"/>
                    <a:pt x="165" y="57"/>
                    <a:pt x="166" y="59"/>
                  </a:cubicBezTo>
                  <a:close/>
                  <a:moveTo>
                    <a:pt x="172" y="74"/>
                  </a:moveTo>
                  <a:cubicBezTo>
                    <a:pt x="170" y="75"/>
                    <a:pt x="169" y="77"/>
                    <a:pt x="167" y="78"/>
                  </a:cubicBezTo>
                  <a:cubicBezTo>
                    <a:pt x="167" y="76"/>
                    <a:pt x="166" y="75"/>
                    <a:pt x="165" y="74"/>
                  </a:cubicBezTo>
                  <a:cubicBezTo>
                    <a:pt x="167" y="72"/>
                    <a:pt x="169" y="71"/>
                    <a:pt x="171" y="69"/>
                  </a:cubicBezTo>
                  <a:cubicBezTo>
                    <a:pt x="171" y="71"/>
                    <a:pt x="172" y="72"/>
                    <a:pt x="172" y="74"/>
                  </a:cubicBezTo>
                  <a:close/>
                  <a:moveTo>
                    <a:pt x="169" y="66"/>
                  </a:moveTo>
                  <a:cubicBezTo>
                    <a:pt x="167" y="68"/>
                    <a:pt x="165" y="69"/>
                    <a:pt x="163" y="71"/>
                  </a:cubicBezTo>
                  <a:cubicBezTo>
                    <a:pt x="163" y="70"/>
                    <a:pt x="162" y="69"/>
                    <a:pt x="161" y="68"/>
                  </a:cubicBezTo>
                  <a:cubicBezTo>
                    <a:pt x="163" y="66"/>
                    <a:pt x="166" y="64"/>
                    <a:pt x="168" y="62"/>
                  </a:cubicBezTo>
                  <a:cubicBezTo>
                    <a:pt x="168" y="63"/>
                    <a:pt x="169" y="64"/>
                    <a:pt x="169" y="66"/>
                  </a:cubicBezTo>
                  <a:close/>
                  <a:moveTo>
                    <a:pt x="120" y="35"/>
                  </a:moveTo>
                  <a:cubicBezTo>
                    <a:pt x="118" y="34"/>
                    <a:pt x="116" y="33"/>
                    <a:pt x="113" y="32"/>
                  </a:cubicBezTo>
                  <a:cubicBezTo>
                    <a:pt x="118" y="28"/>
                    <a:pt x="122" y="23"/>
                    <a:pt x="127" y="19"/>
                  </a:cubicBezTo>
                  <a:cubicBezTo>
                    <a:pt x="127" y="19"/>
                    <a:pt x="127" y="18"/>
                    <a:pt x="128" y="18"/>
                  </a:cubicBezTo>
                  <a:cubicBezTo>
                    <a:pt x="130" y="19"/>
                    <a:pt x="132" y="21"/>
                    <a:pt x="135" y="22"/>
                  </a:cubicBezTo>
                  <a:cubicBezTo>
                    <a:pt x="130" y="26"/>
                    <a:pt x="125" y="31"/>
                    <a:pt x="120" y="35"/>
                  </a:cubicBezTo>
                  <a:close/>
                  <a:moveTo>
                    <a:pt x="175" y="95"/>
                  </a:moveTo>
                  <a:cubicBezTo>
                    <a:pt x="173" y="90"/>
                    <a:pt x="171" y="85"/>
                    <a:pt x="169" y="81"/>
                  </a:cubicBezTo>
                  <a:cubicBezTo>
                    <a:pt x="173" y="77"/>
                    <a:pt x="173" y="77"/>
                    <a:pt x="173" y="77"/>
                  </a:cubicBezTo>
                  <a:cubicBezTo>
                    <a:pt x="174" y="83"/>
                    <a:pt x="175" y="89"/>
                    <a:pt x="175" y="94"/>
                  </a:cubicBezTo>
                  <a:cubicBezTo>
                    <a:pt x="175" y="95"/>
                    <a:pt x="175" y="95"/>
                    <a:pt x="175" y="9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2" name="Freeform 6"/>
            <p:cNvSpPr>
              <a:spLocks noEditPoints="1"/>
            </p:cNvSpPr>
            <p:nvPr/>
          </p:nvSpPr>
          <p:spPr bwMode="auto">
            <a:xfrm>
              <a:off x="3173" y="1433"/>
              <a:ext cx="1596" cy="1726"/>
            </a:xfrm>
            <a:custGeom>
              <a:avLst/>
              <a:gdLst>
                <a:gd name="T0" fmla="*/ 292 w 292"/>
                <a:gd name="T1" fmla="*/ 145 h 316"/>
                <a:gd name="T2" fmla="*/ 265 w 292"/>
                <a:gd name="T3" fmla="*/ 87 h 316"/>
                <a:gd name="T4" fmla="*/ 264 w 292"/>
                <a:gd name="T5" fmla="*/ 60 h 316"/>
                <a:gd name="T6" fmla="*/ 232 w 292"/>
                <a:gd name="T7" fmla="*/ 27 h 316"/>
                <a:gd name="T8" fmla="*/ 174 w 292"/>
                <a:gd name="T9" fmla="*/ 5 h 316"/>
                <a:gd name="T10" fmla="*/ 82 w 292"/>
                <a:gd name="T11" fmla="*/ 42 h 316"/>
                <a:gd name="T12" fmla="*/ 27 w 292"/>
                <a:gd name="T13" fmla="*/ 84 h 316"/>
                <a:gd name="T14" fmla="*/ 35 w 292"/>
                <a:gd name="T15" fmla="*/ 99 h 316"/>
                <a:gd name="T16" fmla="*/ 0 w 292"/>
                <a:gd name="T17" fmla="*/ 167 h 316"/>
                <a:gd name="T18" fmla="*/ 28 w 292"/>
                <a:gd name="T19" fmla="*/ 227 h 316"/>
                <a:gd name="T20" fmla="*/ 58 w 292"/>
                <a:gd name="T21" fmla="*/ 288 h 316"/>
                <a:gd name="T22" fmla="*/ 120 w 292"/>
                <a:gd name="T23" fmla="*/ 314 h 316"/>
                <a:gd name="T24" fmla="*/ 224 w 292"/>
                <a:gd name="T25" fmla="*/ 289 h 316"/>
                <a:gd name="T26" fmla="*/ 266 w 292"/>
                <a:gd name="T27" fmla="*/ 226 h 316"/>
                <a:gd name="T28" fmla="*/ 267 w 292"/>
                <a:gd name="T29" fmla="*/ 192 h 316"/>
                <a:gd name="T30" fmla="*/ 267 w 292"/>
                <a:gd name="T31" fmla="*/ 192 h 316"/>
                <a:gd name="T32" fmla="*/ 274 w 292"/>
                <a:gd name="T33" fmla="*/ 191 h 316"/>
                <a:gd name="T34" fmla="*/ 249 w 292"/>
                <a:gd name="T35" fmla="*/ 80 h 316"/>
                <a:gd name="T36" fmla="*/ 35 w 292"/>
                <a:gd name="T37" fmla="*/ 71 h 316"/>
                <a:gd name="T38" fmla="*/ 40 w 292"/>
                <a:gd name="T39" fmla="*/ 75 h 316"/>
                <a:gd name="T40" fmla="*/ 38 w 292"/>
                <a:gd name="T41" fmla="*/ 92 h 316"/>
                <a:gd name="T42" fmla="*/ 51 w 292"/>
                <a:gd name="T43" fmla="*/ 77 h 316"/>
                <a:gd name="T44" fmla="*/ 127 w 292"/>
                <a:gd name="T45" fmla="*/ 29 h 316"/>
                <a:gd name="T46" fmla="*/ 210 w 292"/>
                <a:gd name="T47" fmla="*/ 49 h 316"/>
                <a:gd name="T48" fmla="*/ 257 w 292"/>
                <a:gd name="T49" fmla="*/ 61 h 316"/>
                <a:gd name="T50" fmla="*/ 284 w 292"/>
                <a:gd name="T51" fmla="*/ 125 h 316"/>
                <a:gd name="T52" fmla="*/ 243 w 292"/>
                <a:gd name="T53" fmla="*/ 208 h 316"/>
                <a:gd name="T54" fmla="*/ 170 w 292"/>
                <a:gd name="T55" fmla="*/ 258 h 316"/>
                <a:gd name="T56" fmla="*/ 124 w 292"/>
                <a:gd name="T57" fmla="*/ 258 h 316"/>
                <a:gd name="T58" fmla="*/ 51 w 292"/>
                <a:gd name="T59" fmla="*/ 208 h 316"/>
                <a:gd name="T60" fmla="*/ 31 w 292"/>
                <a:gd name="T61" fmla="*/ 125 h 316"/>
                <a:gd name="T62" fmla="*/ 257 w 292"/>
                <a:gd name="T63" fmla="*/ 252 h 316"/>
                <a:gd name="T64" fmla="*/ 215 w 292"/>
                <a:gd name="T65" fmla="*/ 270 h 316"/>
                <a:gd name="T66" fmla="*/ 174 w 292"/>
                <a:gd name="T67" fmla="*/ 281 h 316"/>
                <a:gd name="T68" fmla="*/ 164 w 292"/>
                <a:gd name="T69" fmla="*/ 308 h 316"/>
                <a:gd name="T70" fmla="*/ 150 w 292"/>
                <a:gd name="T71" fmla="*/ 309 h 316"/>
                <a:gd name="T72" fmla="*/ 174 w 292"/>
                <a:gd name="T73" fmla="*/ 264 h 316"/>
                <a:gd name="T74" fmla="*/ 203 w 292"/>
                <a:gd name="T75" fmla="*/ 253 h 316"/>
                <a:gd name="T76" fmla="*/ 219 w 292"/>
                <a:gd name="T77" fmla="*/ 254 h 316"/>
                <a:gd name="T78" fmla="*/ 208 w 292"/>
                <a:gd name="T79" fmla="*/ 261 h 316"/>
                <a:gd name="T80" fmla="*/ 239 w 292"/>
                <a:gd name="T81" fmla="*/ 257 h 316"/>
                <a:gd name="T82" fmla="*/ 113 w 292"/>
                <a:gd name="T83" fmla="*/ 262 h 316"/>
                <a:gd name="T84" fmla="*/ 97 w 292"/>
                <a:gd name="T85" fmla="*/ 276 h 316"/>
                <a:gd name="T86" fmla="*/ 89 w 292"/>
                <a:gd name="T87" fmla="*/ 272 h 316"/>
                <a:gd name="T88" fmla="*/ 83 w 292"/>
                <a:gd name="T89" fmla="*/ 268 h 316"/>
                <a:gd name="T90" fmla="*/ 127 w 292"/>
                <a:gd name="T91" fmla="*/ 306 h 316"/>
                <a:gd name="T92" fmla="*/ 129 w 292"/>
                <a:gd name="T93" fmla="*/ 309 h 316"/>
                <a:gd name="T94" fmla="*/ 37 w 292"/>
                <a:gd name="T95" fmla="*/ 258 h 316"/>
                <a:gd name="T96" fmla="*/ 7 w 292"/>
                <a:gd name="T97" fmla="*/ 171 h 316"/>
                <a:gd name="T98" fmla="*/ 23 w 292"/>
                <a:gd name="T99" fmla="*/ 171 h 316"/>
                <a:gd name="T100" fmla="*/ 23 w 292"/>
                <a:gd name="T101" fmla="*/ 191 h 316"/>
                <a:gd name="T102" fmla="*/ 33 w 292"/>
                <a:gd name="T103" fmla="*/ 199 h 316"/>
                <a:gd name="T104" fmla="*/ 37 w 292"/>
                <a:gd name="T105" fmla="*/ 197 h 316"/>
                <a:gd name="T106" fmla="*/ 37 w 292"/>
                <a:gd name="T107" fmla="*/ 239 h 316"/>
                <a:gd name="T108" fmla="*/ 34 w 292"/>
                <a:gd name="T109" fmla="*/ 255 h 316"/>
                <a:gd name="T110" fmla="*/ 41 w 292"/>
                <a:gd name="T111" fmla="*/ 263 h 316"/>
                <a:gd name="T112" fmla="*/ 64 w 292"/>
                <a:gd name="T113" fmla="*/ 279 h 316"/>
                <a:gd name="T114" fmla="*/ 109 w 292"/>
                <a:gd name="T115" fmla="*/ 281 h 316"/>
                <a:gd name="T116" fmla="*/ 118 w 292"/>
                <a:gd name="T117" fmla="*/ 283 h 316"/>
                <a:gd name="T118" fmla="*/ 144 w 292"/>
                <a:gd name="T119" fmla="*/ 310 h 316"/>
                <a:gd name="T120" fmla="*/ 252 w 292"/>
                <a:gd name="T121" fmla="*/ 212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316">
                  <a:moveTo>
                    <a:pt x="270" y="198"/>
                  </a:moveTo>
                  <a:cubicBezTo>
                    <a:pt x="271" y="198"/>
                    <a:pt x="273" y="197"/>
                    <a:pt x="276" y="197"/>
                  </a:cubicBezTo>
                  <a:cubicBezTo>
                    <a:pt x="278" y="197"/>
                    <a:pt x="280" y="197"/>
                    <a:pt x="284" y="198"/>
                  </a:cubicBezTo>
                  <a:cubicBezTo>
                    <a:pt x="286" y="198"/>
                    <a:pt x="287" y="197"/>
                    <a:pt x="287" y="195"/>
                  </a:cubicBezTo>
                  <a:cubicBezTo>
                    <a:pt x="289" y="185"/>
                    <a:pt x="289" y="178"/>
                    <a:pt x="290" y="168"/>
                  </a:cubicBezTo>
                  <a:cubicBezTo>
                    <a:pt x="291" y="160"/>
                    <a:pt x="292" y="153"/>
                    <a:pt x="292" y="145"/>
                  </a:cubicBezTo>
                  <a:cubicBezTo>
                    <a:pt x="292" y="137"/>
                    <a:pt x="291" y="129"/>
                    <a:pt x="290" y="121"/>
                  </a:cubicBezTo>
                  <a:cubicBezTo>
                    <a:pt x="290" y="119"/>
                    <a:pt x="288" y="118"/>
                    <a:pt x="287" y="118"/>
                  </a:cubicBezTo>
                  <a:cubicBezTo>
                    <a:pt x="279" y="118"/>
                    <a:pt x="272" y="118"/>
                    <a:pt x="265" y="118"/>
                  </a:cubicBezTo>
                  <a:cubicBezTo>
                    <a:pt x="263" y="110"/>
                    <a:pt x="261" y="102"/>
                    <a:pt x="257" y="94"/>
                  </a:cubicBezTo>
                  <a:cubicBezTo>
                    <a:pt x="259" y="93"/>
                    <a:pt x="260" y="91"/>
                    <a:pt x="262" y="90"/>
                  </a:cubicBezTo>
                  <a:cubicBezTo>
                    <a:pt x="264" y="90"/>
                    <a:pt x="265" y="88"/>
                    <a:pt x="265" y="87"/>
                  </a:cubicBezTo>
                  <a:cubicBezTo>
                    <a:pt x="265" y="84"/>
                    <a:pt x="265" y="81"/>
                    <a:pt x="265" y="79"/>
                  </a:cubicBezTo>
                  <a:cubicBezTo>
                    <a:pt x="265" y="75"/>
                    <a:pt x="265" y="71"/>
                    <a:pt x="265" y="67"/>
                  </a:cubicBezTo>
                  <a:cubicBezTo>
                    <a:pt x="265" y="66"/>
                    <a:pt x="265" y="66"/>
                    <a:pt x="265" y="65"/>
                  </a:cubicBezTo>
                  <a:cubicBezTo>
                    <a:pt x="265" y="64"/>
                    <a:pt x="265" y="64"/>
                    <a:pt x="265" y="64"/>
                  </a:cubicBezTo>
                  <a:cubicBezTo>
                    <a:pt x="266" y="63"/>
                    <a:pt x="265" y="61"/>
                    <a:pt x="264" y="60"/>
                  </a:cubicBezTo>
                  <a:cubicBezTo>
                    <a:pt x="264" y="60"/>
                    <a:pt x="264" y="60"/>
                    <a:pt x="264" y="60"/>
                  </a:cubicBezTo>
                  <a:cubicBezTo>
                    <a:pt x="263" y="59"/>
                    <a:pt x="263" y="58"/>
                    <a:pt x="262" y="57"/>
                  </a:cubicBezTo>
                  <a:cubicBezTo>
                    <a:pt x="261" y="55"/>
                    <a:pt x="259" y="53"/>
                    <a:pt x="257" y="51"/>
                  </a:cubicBezTo>
                  <a:cubicBezTo>
                    <a:pt x="256" y="50"/>
                    <a:pt x="255" y="48"/>
                    <a:pt x="252" y="46"/>
                  </a:cubicBezTo>
                  <a:cubicBezTo>
                    <a:pt x="249" y="42"/>
                    <a:pt x="244" y="38"/>
                    <a:pt x="240" y="34"/>
                  </a:cubicBezTo>
                  <a:cubicBezTo>
                    <a:pt x="238" y="32"/>
                    <a:pt x="236" y="30"/>
                    <a:pt x="235" y="29"/>
                  </a:cubicBezTo>
                  <a:cubicBezTo>
                    <a:pt x="234" y="28"/>
                    <a:pt x="233" y="28"/>
                    <a:pt x="232" y="27"/>
                  </a:cubicBezTo>
                  <a:cubicBezTo>
                    <a:pt x="231" y="27"/>
                    <a:pt x="231" y="27"/>
                    <a:pt x="231" y="27"/>
                  </a:cubicBezTo>
                  <a:cubicBezTo>
                    <a:pt x="231" y="26"/>
                    <a:pt x="230" y="26"/>
                    <a:pt x="229" y="26"/>
                  </a:cubicBezTo>
                  <a:cubicBezTo>
                    <a:pt x="229" y="26"/>
                    <a:pt x="227" y="26"/>
                    <a:pt x="227" y="27"/>
                  </a:cubicBezTo>
                  <a:cubicBezTo>
                    <a:pt x="222" y="32"/>
                    <a:pt x="217" y="37"/>
                    <a:pt x="212" y="42"/>
                  </a:cubicBezTo>
                  <a:cubicBezTo>
                    <a:pt x="200" y="35"/>
                    <a:pt x="187" y="30"/>
                    <a:pt x="174" y="27"/>
                  </a:cubicBezTo>
                  <a:cubicBezTo>
                    <a:pt x="174" y="20"/>
                    <a:pt x="174" y="13"/>
                    <a:pt x="174" y="5"/>
                  </a:cubicBezTo>
                  <a:cubicBezTo>
                    <a:pt x="174" y="4"/>
                    <a:pt x="173" y="2"/>
                    <a:pt x="171" y="2"/>
                  </a:cubicBezTo>
                  <a:cubicBezTo>
                    <a:pt x="163" y="1"/>
                    <a:pt x="155" y="0"/>
                    <a:pt x="147" y="0"/>
                  </a:cubicBezTo>
                  <a:cubicBezTo>
                    <a:pt x="139" y="0"/>
                    <a:pt x="131" y="1"/>
                    <a:pt x="123" y="2"/>
                  </a:cubicBezTo>
                  <a:cubicBezTo>
                    <a:pt x="122" y="2"/>
                    <a:pt x="120" y="4"/>
                    <a:pt x="120" y="5"/>
                  </a:cubicBezTo>
                  <a:cubicBezTo>
                    <a:pt x="120" y="13"/>
                    <a:pt x="120" y="20"/>
                    <a:pt x="120" y="27"/>
                  </a:cubicBezTo>
                  <a:cubicBezTo>
                    <a:pt x="107" y="30"/>
                    <a:pt x="94" y="35"/>
                    <a:pt x="82" y="42"/>
                  </a:cubicBezTo>
                  <a:cubicBezTo>
                    <a:pt x="77" y="37"/>
                    <a:pt x="72" y="32"/>
                    <a:pt x="67" y="27"/>
                  </a:cubicBezTo>
                  <a:cubicBezTo>
                    <a:pt x="66" y="26"/>
                    <a:pt x="64" y="26"/>
                    <a:pt x="63" y="27"/>
                  </a:cubicBezTo>
                  <a:cubicBezTo>
                    <a:pt x="50" y="36"/>
                    <a:pt x="39" y="48"/>
                    <a:pt x="29" y="61"/>
                  </a:cubicBezTo>
                  <a:cubicBezTo>
                    <a:pt x="29" y="62"/>
                    <a:pt x="28" y="63"/>
                    <a:pt x="29" y="64"/>
                  </a:cubicBezTo>
                  <a:cubicBezTo>
                    <a:pt x="28" y="71"/>
                    <a:pt x="28" y="77"/>
                    <a:pt x="27" y="83"/>
                  </a:cubicBezTo>
                  <a:cubicBezTo>
                    <a:pt x="27" y="84"/>
                    <a:pt x="27" y="84"/>
                    <a:pt x="27" y="84"/>
                  </a:cubicBezTo>
                  <a:cubicBezTo>
                    <a:pt x="26" y="84"/>
                    <a:pt x="26" y="84"/>
                    <a:pt x="26" y="84"/>
                  </a:cubicBezTo>
                  <a:cubicBezTo>
                    <a:pt x="26" y="85"/>
                    <a:pt x="26" y="85"/>
                    <a:pt x="26" y="85"/>
                  </a:cubicBezTo>
                  <a:cubicBezTo>
                    <a:pt x="26" y="86"/>
                    <a:pt x="26" y="86"/>
                    <a:pt x="26" y="87"/>
                  </a:cubicBezTo>
                  <a:cubicBezTo>
                    <a:pt x="26" y="87"/>
                    <a:pt x="26" y="88"/>
                    <a:pt x="26" y="88"/>
                  </a:cubicBezTo>
                  <a:cubicBezTo>
                    <a:pt x="26" y="89"/>
                    <a:pt x="26" y="91"/>
                    <a:pt x="27" y="91"/>
                  </a:cubicBezTo>
                  <a:cubicBezTo>
                    <a:pt x="30" y="94"/>
                    <a:pt x="32" y="96"/>
                    <a:pt x="35" y="99"/>
                  </a:cubicBezTo>
                  <a:cubicBezTo>
                    <a:pt x="32" y="105"/>
                    <a:pt x="30" y="111"/>
                    <a:pt x="29" y="118"/>
                  </a:cubicBezTo>
                  <a:cubicBezTo>
                    <a:pt x="22" y="118"/>
                    <a:pt x="15" y="118"/>
                    <a:pt x="7" y="118"/>
                  </a:cubicBezTo>
                  <a:cubicBezTo>
                    <a:pt x="6" y="118"/>
                    <a:pt x="4" y="119"/>
                    <a:pt x="4" y="121"/>
                  </a:cubicBezTo>
                  <a:cubicBezTo>
                    <a:pt x="4" y="122"/>
                    <a:pt x="4" y="123"/>
                    <a:pt x="4" y="125"/>
                  </a:cubicBezTo>
                  <a:cubicBezTo>
                    <a:pt x="3" y="125"/>
                    <a:pt x="2" y="126"/>
                    <a:pt x="2" y="127"/>
                  </a:cubicBezTo>
                  <a:cubicBezTo>
                    <a:pt x="1" y="136"/>
                    <a:pt x="0" y="153"/>
                    <a:pt x="0" y="167"/>
                  </a:cubicBezTo>
                  <a:cubicBezTo>
                    <a:pt x="0" y="178"/>
                    <a:pt x="0" y="188"/>
                    <a:pt x="1" y="195"/>
                  </a:cubicBezTo>
                  <a:cubicBezTo>
                    <a:pt x="2" y="196"/>
                    <a:pt x="3" y="198"/>
                    <a:pt x="5" y="198"/>
                  </a:cubicBezTo>
                  <a:cubicBezTo>
                    <a:pt x="12" y="198"/>
                    <a:pt x="19" y="198"/>
                    <a:pt x="26" y="198"/>
                  </a:cubicBezTo>
                  <a:cubicBezTo>
                    <a:pt x="28" y="206"/>
                    <a:pt x="30" y="213"/>
                    <a:pt x="33" y="221"/>
                  </a:cubicBezTo>
                  <a:cubicBezTo>
                    <a:pt x="32" y="222"/>
                    <a:pt x="31" y="223"/>
                    <a:pt x="30" y="224"/>
                  </a:cubicBezTo>
                  <a:cubicBezTo>
                    <a:pt x="29" y="225"/>
                    <a:pt x="28" y="226"/>
                    <a:pt x="28" y="227"/>
                  </a:cubicBezTo>
                  <a:cubicBezTo>
                    <a:pt x="28" y="228"/>
                    <a:pt x="28" y="228"/>
                    <a:pt x="28" y="228"/>
                  </a:cubicBezTo>
                  <a:cubicBezTo>
                    <a:pt x="28" y="236"/>
                    <a:pt x="27" y="245"/>
                    <a:pt x="26" y="253"/>
                  </a:cubicBezTo>
                  <a:cubicBezTo>
                    <a:pt x="26" y="253"/>
                    <a:pt x="26" y="254"/>
                    <a:pt x="25" y="254"/>
                  </a:cubicBezTo>
                  <a:cubicBezTo>
                    <a:pt x="25" y="256"/>
                    <a:pt x="26" y="258"/>
                    <a:pt x="28" y="258"/>
                  </a:cubicBezTo>
                  <a:cubicBezTo>
                    <a:pt x="28" y="258"/>
                    <a:pt x="28" y="258"/>
                    <a:pt x="28" y="258"/>
                  </a:cubicBezTo>
                  <a:cubicBezTo>
                    <a:pt x="37" y="270"/>
                    <a:pt x="47" y="279"/>
                    <a:pt x="58" y="288"/>
                  </a:cubicBezTo>
                  <a:cubicBezTo>
                    <a:pt x="58" y="289"/>
                    <a:pt x="59" y="289"/>
                    <a:pt x="60" y="289"/>
                  </a:cubicBezTo>
                  <a:cubicBezTo>
                    <a:pt x="62" y="290"/>
                    <a:pt x="63" y="290"/>
                    <a:pt x="64" y="289"/>
                  </a:cubicBezTo>
                  <a:cubicBezTo>
                    <a:pt x="69" y="284"/>
                    <a:pt x="74" y="279"/>
                    <a:pt x="79" y="274"/>
                  </a:cubicBezTo>
                  <a:cubicBezTo>
                    <a:pt x="91" y="281"/>
                    <a:pt x="101" y="286"/>
                    <a:pt x="114" y="289"/>
                  </a:cubicBezTo>
                  <a:cubicBezTo>
                    <a:pt x="115" y="297"/>
                    <a:pt x="116" y="302"/>
                    <a:pt x="118" y="312"/>
                  </a:cubicBezTo>
                  <a:cubicBezTo>
                    <a:pt x="118" y="313"/>
                    <a:pt x="119" y="314"/>
                    <a:pt x="120" y="314"/>
                  </a:cubicBezTo>
                  <a:cubicBezTo>
                    <a:pt x="128" y="316"/>
                    <a:pt x="136" y="316"/>
                    <a:pt x="144" y="316"/>
                  </a:cubicBezTo>
                  <a:cubicBezTo>
                    <a:pt x="152" y="316"/>
                    <a:pt x="160" y="316"/>
                    <a:pt x="168" y="314"/>
                  </a:cubicBezTo>
                  <a:cubicBezTo>
                    <a:pt x="170" y="314"/>
                    <a:pt x="171" y="313"/>
                    <a:pt x="171" y="311"/>
                  </a:cubicBezTo>
                  <a:cubicBezTo>
                    <a:pt x="171" y="305"/>
                    <a:pt x="173" y="297"/>
                    <a:pt x="174" y="288"/>
                  </a:cubicBezTo>
                  <a:cubicBezTo>
                    <a:pt x="187" y="285"/>
                    <a:pt x="198" y="281"/>
                    <a:pt x="210" y="274"/>
                  </a:cubicBezTo>
                  <a:cubicBezTo>
                    <a:pt x="215" y="279"/>
                    <a:pt x="219" y="284"/>
                    <a:pt x="224" y="289"/>
                  </a:cubicBezTo>
                  <a:cubicBezTo>
                    <a:pt x="226" y="290"/>
                    <a:pt x="227" y="290"/>
                    <a:pt x="229" y="289"/>
                  </a:cubicBezTo>
                  <a:cubicBezTo>
                    <a:pt x="242" y="280"/>
                    <a:pt x="253" y="269"/>
                    <a:pt x="262" y="255"/>
                  </a:cubicBezTo>
                  <a:cubicBezTo>
                    <a:pt x="263" y="254"/>
                    <a:pt x="263" y="254"/>
                    <a:pt x="263" y="254"/>
                  </a:cubicBezTo>
                  <a:cubicBezTo>
                    <a:pt x="265" y="245"/>
                    <a:pt x="265" y="239"/>
                    <a:pt x="266" y="227"/>
                  </a:cubicBezTo>
                  <a:cubicBezTo>
                    <a:pt x="266" y="227"/>
                    <a:pt x="266" y="227"/>
                    <a:pt x="266" y="226"/>
                  </a:cubicBezTo>
                  <a:cubicBezTo>
                    <a:pt x="266" y="226"/>
                    <a:pt x="266" y="226"/>
                    <a:pt x="266" y="226"/>
                  </a:cubicBezTo>
                  <a:cubicBezTo>
                    <a:pt x="265" y="226"/>
                    <a:pt x="265" y="225"/>
                    <a:pt x="265" y="225"/>
                  </a:cubicBezTo>
                  <a:cubicBezTo>
                    <a:pt x="265" y="225"/>
                    <a:pt x="265" y="225"/>
                    <a:pt x="265" y="225"/>
                  </a:cubicBezTo>
                  <a:cubicBezTo>
                    <a:pt x="262" y="222"/>
                    <a:pt x="259" y="219"/>
                    <a:pt x="257" y="217"/>
                  </a:cubicBezTo>
                  <a:cubicBezTo>
                    <a:pt x="262" y="208"/>
                    <a:pt x="264" y="203"/>
                    <a:pt x="266" y="200"/>
                  </a:cubicBezTo>
                  <a:cubicBezTo>
                    <a:pt x="268" y="199"/>
                    <a:pt x="268" y="199"/>
                    <a:pt x="270" y="198"/>
                  </a:cubicBezTo>
                  <a:close/>
                  <a:moveTo>
                    <a:pt x="267" y="192"/>
                  </a:moveTo>
                  <a:cubicBezTo>
                    <a:pt x="267" y="192"/>
                    <a:pt x="267" y="192"/>
                    <a:pt x="266" y="192"/>
                  </a:cubicBezTo>
                  <a:cubicBezTo>
                    <a:pt x="267" y="190"/>
                    <a:pt x="267" y="189"/>
                    <a:pt x="267" y="187"/>
                  </a:cubicBezTo>
                  <a:cubicBezTo>
                    <a:pt x="270" y="182"/>
                    <a:pt x="272" y="177"/>
                    <a:pt x="273" y="172"/>
                  </a:cubicBezTo>
                  <a:cubicBezTo>
                    <a:pt x="275" y="172"/>
                    <a:pt x="276" y="171"/>
                    <a:pt x="278" y="171"/>
                  </a:cubicBezTo>
                  <a:cubicBezTo>
                    <a:pt x="275" y="178"/>
                    <a:pt x="272" y="184"/>
                    <a:pt x="270" y="191"/>
                  </a:cubicBezTo>
                  <a:cubicBezTo>
                    <a:pt x="269" y="191"/>
                    <a:pt x="268" y="191"/>
                    <a:pt x="267" y="192"/>
                  </a:cubicBezTo>
                  <a:close/>
                  <a:moveTo>
                    <a:pt x="267" y="175"/>
                  </a:moveTo>
                  <a:cubicBezTo>
                    <a:pt x="267" y="174"/>
                    <a:pt x="268" y="174"/>
                    <a:pt x="268" y="174"/>
                  </a:cubicBezTo>
                  <a:cubicBezTo>
                    <a:pt x="268" y="174"/>
                    <a:pt x="269" y="173"/>
                    <a:pt x="269" y="173"/>
                  </a:cubicBezTo>
                  <a:cubicBezTo>
                    <a:pt x="269" y="175"/>
                    <a:pt x="268" y="177"/>
                    <a:pt x="267" y="179"/>
                  </a:cubicBezTo>
                  <a:cubicBezTo>
                    <a:pt x="267" y="177"/>
                    <a:pt x="267" y="176"/>
                    <a:pt x="267" y="175"/>
                  </a:cubicBezTo>
                  <a:close/>
                  <a:moveTo>
                    <a:pt x="274" y="191"/>
                  </a:moveTo>
                  <a:cubicBezTo>
                    <a:pt x="276" y="184"/>
                    <a:pt x="279" y="177"/>
                    <a:pt x="282" y="171"/>
                  </a:cubicBezTo>
                  <a:cubicBezTo>
                    <a:pt x="282" y="171"/>
                    <a:pt x="283" y="171"/>
                    <a:pt x="283" y="171"/>
                  </a:cubicBezTo>
                  <a:cubicBezTo>
                    <a:pt x="283" y="178"/>
                    <a:pt x="282" y="184"/>
                    <a:pt x="281" y="191"/>
                  </a:cubicBezTo>
                  <a:cubicBezTo>
                    <a:pt x="279" y="191"/>
                    <a:pt x="277" y="191"/>
                    <a:pt x="276" y="191"/>
                  </a:cubicBezTo>
                  <a:cubicBezTo>
                    <a:pt x="275" y="191"/>
                    <a:pt x="274" y="191"/>
                    <a:pt x="274" y="191"/>
                  </a:cubicBezTo>
                  <a:close/>
                  <a:moveTo>
                    <a:pt x="249" y="80"/>
                  </a:moveTo>
                  <a:cubicBezTo>
                    <a:pt x="252" y="77"/>
                    <a:pt x="255" y="74"/>
                    <a:pt x="258" y="71"/>
                  </a:cubicBezTo>
                  <a:cubicBezTo>
                    <a:pt x="258" y="74"/>
                    <a:pt x="258" y="76"/>
                    <a:pt x="258" y="79"/>
                  </a:cubicBezTo>
                  <a:cubicBezTo>
                    <a:pt x="258" y="81"/>
                    <a:pt x="258" y="83"/>
                    <a:pt x="258" y="84"/>
                  </a:cubicBezTo>
                  <a:cubicBezTo>
                    <a:pt x="257" y="85"/>
                    <a:pt x="255" y="87"/>
                    <a:pt x="254" y="88"/>
                  </a:cubicBezTo>
                  <a:cubicBezTo>
                    <a:pt x="253" y="85"/>
                    <a:pt x="251" y="82"/>
                    <a:pt x="249" y="80"/>
                  </a:cubicBezTo>
                  <a:close/>
                  <a:moveTo>
                    <a:pt x="35" y="71"/>
                  </a:moveTo>
                  <a:cubicBezTo>
                    <a:pt x="36" y="71"/>
                    <a:pt x="37" y="72"/>
                    <a:pt x="37" y="73"/>
                  </a:cubicBezTo>
                  <a:cubicBezTo>
                    <a:pt x="36" y="73"/>
                    <a:pt x="36" y="74"/>
                    <a:pt x="35" y="75"/>
                  </a:cubicBezTo>
                  <a:cubicBezTo>
                    <a:pt x="35" y="74"/>
                    <a:pt x="35" y="72"/>
                    <a:pt x="35" y="71"/>
                  </a:cubicBezTo>
                  <a:close/>
                  <a:moveTo>
                    <a:pt x="33" y="86"/>
                  </a:moveTo>
                  <a:cubicBezTo>
                    <a:pt x="34" y="84"/>
                    <a:pt x="34" y="82"/>
                    <a:pt x="34" y="81"/>
                  </a:cubicBezTo>
                  <a:cubicBezTo>
                    <a:pt x="36" y="79"/>
                    <a:pt x="38" y="77"/>
                    <a:pt x="40" y="75"/>
                  </a:cubicBezTo>
                  <a:cubicBezTo>
                    <a:pt x="40" y="75"/>
                    <a:pt x="41" y="76"/>
                    <a:pt x="41" y="76"/>
                  </a:cubicBezTo>
                  <a:cubicBezTo>
                    <a:pt x="39" y="80"/>
                    <a:pt x="36" y="83"/>
                    <a:pt x="33" y="86"/>
                  </a:cubicBezTo>
                  <a:close/>
                  <a:moveTo>
                    <a:pt x="35" y="89"/>
                  </a:moveTo>
                  <a:cubicBezTo>
                    <a:pt x="38" y="86"/>
                    <a:pt x="41" y="82"/>
                    <a:pt x="44" y="79"/>
                  </a:cubicBezTo>
                  <a:cubicBezTo>
                    <a:pt x="44" y="79"/>
                    <a:pt x="44" y="80"/>
                    <a:pt x="45" y="80"/>
                  </a:cubicBezTo>
                  <a:cubicBezTo>
                    <a:pt x="42" y="84"/>
                    <a:pt x="40" y="88"/>
                    <a:pt x="38" y="92"/>
                  </a:cubicBezTo>
                  <a:cubicBezTo>
                    <a:pt x="37" y="91"/>
                    <a:pt x="36" y="90"/>
                    <a:pt x="35" y="89"/>
                  </a:cubicBezTo>
                  <a:close/>
                  <a:moveTo>
                    <a:pt x="35" y="122"/>
                  </a:moveTo>
                  <a:cubicBezTo>
                    <a:pt x="36" y="115"/>
                    <a:pt x="38" y="107"/>
                    <a:pt x="41" y="101"/>
                  </a:cubicBezTo>
                  <a:cubicBezTo>
                    <a:pt x="42" y="100"/>
                    <a:pt x="42" y="100"/>
                    <a:pt x="42" y="99"/>
                  </a:cubicBezTo>
                  <a:cubicBezTo>
                    <a:pt x="45" y="93"/>
                    <a:pt x="48" y="87"/>
                    <a:pt x="52" y="81"/>
                  </a:cubicBezTo>
                  <a:cubicBezTo>
                    <a:pt x="53" y="80"/>
                    <a:pt x="52" y="78"/>
                    <a:pt x="51" y="77"/>
                  </a:cubicBezTo>
                  <a:cubicBezTo>
                    <a:pt x="46" y="72"/>
                    <a:pt x="41" y="67"/>
                    <a:pt x="37" y="62"/>
                  </a:cubicBezTo>
                  <a:cubicBezTo>
                    <a:pt x="45" y="52"/>
                    <a:pt x="54" y="42"/>
                    <a:pt x="65" y="34"/>
                  </a:cubicBezTo>
                  <a:cubicBezTo>
                    <a:pt x="70" y="39"/>
                    <a:pt x="75" y="44"/>
                    <a:pt x="80" y="49"/>
                  </a:cubicBezTo>
                  <a:cubicBezTo>
                    <a:pt x="81" y="50"/>
                    <a:pt x="82" y="50"/>
                    <a:pt x="84" y="49"/>
                  </a:cubicBezTo>
                  <a:cubicBezTo>
                    <a:pt x="96" y="41"/>
                    <a:pt x="110" y="36"/>
                    <a:pt x="124" y="33"/>
                  </a:cubicBezTo>
                  <a:cubicBezTo>
                    <a:pt x="126" y="32"/>
                    <a:pt x="127" y="31"/>
                    <a:pt x="127" y="29"/>
                  </a:cubicBezTo>
                  <a:cubicBezTo>
                    <a:pt x="127" y="22"/>
                    <a:pt x="127" y="15"/>
                    <a:pt x="127" y="8"/>
                  </a:cubicBezTo>
                  <a:cubicBezTo>
                    <a:pt x="134" y="7"/>
                    <a:pt x="140" y="7"/>
                    <a:pt x="147" y="7"/>
                  </a:cubicBezTo>
                  <a:cubicBezTo>
                    <a:pt x="154" y="7"/>
                    <a:pt x="160" y="7"/>
                    <a:pt x="167" y="8"/>
                  </a:cubicBezTo>
                  <a:cubicBezTo>
                    <a:pt x="167" y="15"/>
                    <a:pt x="167" y="22"/>
                    <a:pt x="167" y="29"/>
                  </a:cubicBezTo>
                  <a:cubicBezTo>
                    <a:pt x="167" y="31"/>
                    <a:pt x="168" y="32"/>
                    <a:pt x="170" y="33"/>
                  </a:cubicBezTo>
                  <a:cubicBezTo>
                    <a:pt x="184" y="36"/>
                    <a:pt x="198" y="41"/>
                    <a:pt x="210" y="49"/>
                  </a:cubicBezTo>
                  <a:cubicBezTo>
                    <a:pt x="212" y="50"/>
                    <a:pt x="213" y="50"/>
                    <a:pt x="214" y="49"/>
                  </a:cubicBezTo>
                  <a:cubicBezTo>
                    <a:pt x="220" y="44"/>
                    <a:pt x="225" y="39"/>
                    <a:pt x="230" y="34"/>
                  </a:cubicBezTo>
                  <a:cubicBezTo>
                    <a:pt x="231" y="35"/>
                    <a:pt x="232" y="36"/>
                    <a:pt x="234" y="38"/>
                  </a:cubicBezTo>
                  <a:cubicBezTo>
                    <a:pt x="238" y="41"/>
                    <a:pt x="242" y="45"/>
                    <a:pt x="245" y="48"/>
                  </a:cubicBezTo>
                  <a:cubicBezTo>
                    <a:pt x="248" y="52"/>
                    <a:pt x="251" y="54"/>
                    <a:pt x="252" y="55"/>
                  </a:cubicBezTo>
                  <a:cubicBezTo>
                    <a:pt x="254" y="57"/>
                    <a:pt x="255" y="59"/>
                    <a:pt x="257" y="61"/>
                  </a:cubicBezTo>
                  <a:cubicBezTo>
                    <a:pt x="257" y="62"/>
                    <a:pt x="257" y="62"/>
                    <a:pt x="258" y="62"/>
                  </a:cubicBezTo>
                  <a:cubicBezTo>
                    <a:pt x="253" y="67"/>
                    <a:pt x="248" y="72"/>
                    <a:pt x="243" y="77"/>
                  </a:cubicBezTo>
                  <a:cubicBezTo>
                    <a:pt x="242" y="78"/>
                    <a:pt x="241" y="80"/>
                    <a:pt x="242" y="81"/>
                  </a:cubicBezTo>
                  <a:cubicBezTo>
                    <a:pt x="251" y="94"/>
                    <a:pt x="256" y="107"/>
                    <a:pt x="259" y="122"/>
                  </a:cubicBezTo>
                  <a:cubicBezTo>
                    <a:pt x="260" y="124"/>
                    <a:pt x="261" y="125"/>
                    <a:pt x="263" y="125"/>
                  </a:cubicBezTo>
                  <a:cubicBezTo>
                    <a:pt x="270" y="125"/>
                    <a:pt x="277" y="125"/>
                    <a:pt x="284" y="125"/>
                  </a:cubicBezTo>
                  <a:cubicBezTo>
                    <a:pt x="285" y="131"/>
                    <a:pt x="285" y="138"/>
                    <a:pt x="285" y="145"/>
                  </a:cubicBezTo>
                  <a:cubicBezTo>
                    <a:pt x="285" y="152"/>
                    <a:pt x="285" y="158"/>
                    <a:pt x="284" y="164"/>
                  </a:cubicBezTo>
                  <a:cubicBezTo>
                    <a:pt x="283" y="164"/>
                    <a:pt x="282" y="164"/>
                    <a:pt x="281" y="164"/>
                  </a:cubicBezTo>
                  <a:cubicBezTo>
                    <a:pt x="274" y="164"/>
                    <a:pt x="269" y="166"/>
                    <a:pt x="264" y="168"/>
                  </a:cubicBezTo>
                  <a:cubicBezTo>
                    <a:pt x="261" y="170"/>
                    <a:pt x="259" y="173"/>
                    <a:pt x="257" y="176"/>
                  </a:cubicBezTo>
                  <a:cubicBezTo>
                    <a:pt x="253" y="184"/>
                    <a:pt x="251" y="195"/>
                    <a:pt x="243" y="208"/>
                  </a:cubicBezTo>
                  <a:cubicBezTo>
                    <a:pt x="242" y="210"/>
                    <a:pt x="242" y="211"/>
                    <a:pt x="243" y="213"/>
                  </a:cubicBezTo>
                  <a:cubicBezTo>
                    <a:pt x="248" y="217"/>
                    <a:pt x="253" y="222"/>
                    <a:pt x="258" y="227"/>
                  </a:cubicBezTo>
                  <a:cubicBezTo>
                    <a:pt x="250" y="238"/>
                    <a:pt x="241" y="248"/>
                    <a:pt x="230" y="256"/>
                  </a:cubicBezTo>
                  <a:cubicBezTo>
                    <a:pt x="225" y="251"/>
                    <a:pt x="220" y="246"/>
                    <a:pt x="215" y="241"/>
                  </a:cubicBezTo>
                  <a:cubicBezTo>
                    <a:pt x="214" y="240"/>
                    <a:pt x="212" y="240"/>
                    <a:pt x="211" y="240"/>
                  </a:cubicBezTo>
                  <a:cubicBezTo>
                    <a:pt x="198" y="249"/>
                    <a:pt x="185" y="255"/>
                    <a:pt x="170" y="258"/>
                  </a:cubicBezTo>
                  <a:cubicBezTo>
                    <a:pt x="168" y="258"/>
                    <a:pt x="167" y="259"/>
                    <a:pt x="167" y="261"/>
                  </a:cubicBezTo>
                  <a:cubicBezTo>
                    <a:pt x="167" y="268"/>
                    <a:pt x="167" y="275"/>
                    <a:pt x="167" y="282"/>
                  </a:cubicBezTo>
                  <a:cubicBezTo>
                    <a:pt x="160" y="283"/>
                    <a:pt x="154" y="283"/>
                    <a:pt x="147" y="283"/>
                  </a:cubicBezTo>
                  <a:cubicBezTo>
                    <a:pt x="140" y="283"/>
                    <a:pt x="134" y="283"/>
                    <a:pt x="127" y="282"/>
                  </a:cubicBezTo>
                  <a:cubicBezTo>
                    <a:pt x="127" y="275"/>
                    <a:pt x="127" y="268"/>
                    <a:pt x="127" y="261"/>
                  </a:cubicBezTo>
                  <a:cubicBezTo>
                    <a:pt x="127" y="259"/>
                    <a:pt x="126" y="258"/>
                    <a:pt x="124" y="258"/>
                  </a:cubicBezTo>
                  <a:cubicBezTo>
                    <a:pt x="110" y="255"/>
                    <a:pt x="96" y="249"/>
                    <a:pt x="83" y="240"/>
                  </a:cubicBezTo>
                  <a:cubicBezTo>
                    <a:pt x="82" y="240"/>
                    <a:pt x="80" y="240"/>
                    <a:pt x="79" y="241"/>
                  </a:cubicBezTo>
                  <a:cubicBezTo>
                    <a:pt x="74" y="246"/>
                    <a:pt x="69" y="251"/>
                    <a:pt x="64" y="255"/>
                  </a:cubicBezTo>
                  <a:cubicBezTo>
                    <a:pt x="53" y="247"/>
                    <a:pt x="44" y="238"/>
                    <a:pt x="36" y="227"/>
                  </a:cubicBezTo>
                  <a:cubicBezTo>
                    <a:pt x="41" y="222"/>
                    <a:pt x="46" y="217"/>
                    <a:pt x="51" y="213"/>
                  </a:cubicBezTo>
                  <a:cubicBezTo>
                    <a:pt x="52" y="211"/>
                    <a:pt x="52" y="210"/>
                    <a:pt x="51" y="208"/>
                  </a:cubicBezTo>
                  <a:cubicBezTo>
                    <a:pt x="43" y="196"/>
                    <a:pt x="37" y="182"/>
                    <a:pt x="34" y="167"/>
                  </a:cubicBezTo>
                  <a:cubicBezTo>
                    <a:pt x="34" y="166"/>
                    <a:pt x="33" y="165"/>
                    <a:pt x="31" y="165"/>
                  </a:cubicBezTo>
                  <a:cubicBezTo>
                    <a:pt x="24" y="165"/>
                    <a:pt x="17" y="165"/>
                    <a:pt x="10" y="165"/>
                  </a:cubicBezTo>
                  <a:cubicBezTo>
                    <a:pt x="9" y="158"/>
                    <a:pt x="9" y="152"/>
                    <a:pt x="9" y="145"/>
                  </a:cubicBezTo>
                  <a:cubicBezTo>
                    <a:pt x="9" y="138"/>
                    <a:pt x="9" y="131"/>
                    <a:pt x="10" y="125"/>
                  </a:cubicBezTo>
                  <a:cubicBezTo>
                    <a:pt x="17" y="125"/>
                    <a:pt x="24" y="125"/>
                    <a:pt x="31" y="125"/>
                  </a:cubicBezTo>
                  <a:cubicBezTo>
                    <a:pt x="33" y="125"/>
                    <a:pt x="34" y="124"/>
                    <a:pt x="35" y="122"/>
                  </a:cubicBezTo>
                  <a:close/>
                  <a:moveTo>
                    <a:pt x="257" y="252"/>
                  </a:moveTo>
                  <a:cubicBezTo>
                    <a:pt x="254" y="255"/>
                    <a:pt x="252" y="258"/>
                    <a:pt x="249" y="261"/>
                  </a:cubicBezTo>
                  <a:cubicBezTo>
                    <a:pt x="251" y="255"/>
                    <a:pt x="253" y="248"/>
                    <a:pt x="255" y="241"/>
                  </a:cubicBezTo>
                  <a:cubicBezTo>
                    <a:pt x="256" y="240"/>
                    <a:pt x="257" y="239"/>
                    <a:pt x="258" y="238"/>
                  </a:cubicBezTo>
                  <a:cubicBezTo>
                    <a:pt x="258" y="243"/>
                    <a:pt x="257" y="247"/>
                    <a:pt x="257" y="252"/>
                  </a:cubicBezTo>
                  <a:close/>
                  <a:moveTo>
                    <a:pt x="236" y="274"/>
                  </a:moveTo>
                  <a:cubicBezTo>
                    <a:pt x="239" y="267"/>
                    <a:pt x="241" y="260"/>
                    <a:pt x="244" y="253"/>
                  </a:cubicBezTo>
                  <a:cubicBezTo>
                    <a:pt x="246" y="251"/>
                    <a:pt x="248" y="249"/>
                    <a:pt x="250" y="247"/>
                  </a:cubicBezTo>
                  <a:cubicBezTo>
                    <a:pt x="248" y="254"/>
                    <a:pt x="246" y="260"/>
                    <a:pt x="244" y="267"/>
                  </a:cubicBezTo>
                  <a:cubicBezTo>
                    <a:pt x="242" y="270"/>
                    <a:pt x="239" y="272"/>
                    <a:pt x="236" y="274"/>
                  </a:cubicBezTo>
                  <a:close/>
                  <a:moveTo>
                    <a:pt x="215" y="270"/>
                  </a:moveTo>
                  <a:cubicBezTo>
                    <a:pt x="218" y="266"/>
                    <a:pt x="220" y="262"/>
                    <a:pt x="222" y="257"/>
                  </a:cubicBezTo>
                  <a:cubicBezTo>
                    <a:pt x="222" y="258"/>
                    <a:pt x="223" y="258"/>
                    <a:pt x="224" y="259"/>
                  </a:cubicBezTo>
                  <a:cubicBezTo>
                    <a:pt x="224" y="259"/>
                    <a:pt x="224" y="259"/>
                    <a:pt x="224" y="259"/>
                  </a:cubicBezTo>
                  <a:cubicBezTo>
                    <a:pt x="222" y="264"/>
                    <a:pt x="219" y="268"/>
                    <a:pt x="217" y="272"/>
                  </a:cubicBezTo>
                  <a:cubicBezTo>
                    <a:pt x="217" y="272"/>
                    <a:pt x="216" y="271"/>
                    <a:pt x="215" y="270"/>
                  </a:cubicBezTo>
                  <a:close/>
                  <a:moveTo>
                    <a:pt x="174" y="281"/>
                  </a:moveTo>
                  <a:cubicBezTo>
                    <a:pt x="174" y="279"/>
                    <a:pt x="174" y="277"/>
                    <a:pt x="174" y="275"/>
                  </a:cubicBezTo>
                  <a:cubicBezTo>
                    <a:pt x="177" y="271"/>
                    <a:pt x="180" y="266"/>
                    <a:pt x="182" y="261"/>
                  </a:cubicBezTo>
                  <a:cubicBezTo>
                    <a:pt x="184" y="261"/>
                    <a:pt x="185" y="260"/>
                    <a:pt x="187" y="260"/>
                  </a:cubicBezTo>
                  <a:cubicBezTo>
                    <a:pt x="183" y="267"/>
                    <a:pt x="180" y="274"/>
                    <a:pt x="176" y="281"/>
                  </a:cubicBezTo>
                  <a:cubicBezTo>
                    <a:pt x="175" y="281"/>
                    <a:pt x="175" y="281"/>
                    <a:pt x="174" y="281"/>
                  </a:cubicBezTo>
                  <a:close/>
                  <a:moveTo>
                    <a:pt x="164" y="308"/>
                  </a:moveTo>
                  <a:cubicBezTo>
                    <a:pt x="163" y="308"/>
                    <a:pt x="162" y="308"/>
                    <a:pt x="160" y="309"/>
                  </a:cubicBezTo>
                  <a:cubicBezTo>
                    <a:pt x="162" y="304"/>
                    <a:pt x="164" y="299"/>
                    <a:pt x="166" y="294"/>
                  </a:cubicBezTo>
                  <a:cubicBezTo>
                    <a:pt x="166" y="299"/>
                    <a:pt x="165" y="304"/>
                    <a:pt x="164" y="308"/>
                  </a:cubicBezTo>
                  <a:close/>
                  <a:moveTo>
                    <a:pt x="165" y="289"/>
                  </a:moveTo>
                  <a:cubicBezTo>
                    <a:pt x="162" y="295"/>
                    <a:pt x="159" y="302"/>
                    <a:pt x="156" y="309"/>
                  </a:cubicBezTo>
                  <a:cubicBezTo>
                    <a:pt x="154" y="309"/>
                    <a:pt x="152" y="309"/>
                    <a:pt x="150" y="309"/>
                  </a:cubicBezTo>
                  <a:cubicBezTo>
                    <a:pt x="152" y="303"/>
                    <a:pt x="155" y="296"/>
                    <a:pt x="158" y="290"/>
                  </a:cubicBezTo>
                  <a:cubicBezTo>
                    <a:pt x="160" y="289"/>
                    <a:pt x="163" y="289"/>
                    <a:pt x="165" y="289"/>
                  </a:cubicBezTo>
                  <a:close/>
                  <a:moveTo>
                    <a:pt x="174" y="264"/>
                  </a:moveTo>
                  <a:cubicBezTo>
                    <a:pt x="175" y="263"/>
                    <a:pt x="176" y="263"/>
                    <a:pt x="178" y="263"/>
                  </a:cubicBezTo>
                  <a:cubicBezTo>
                    <a:pt x="176" y="265"/>
                    <a:pt x="175" y="267"/>
                    <a:pt x="174" y="269"/>
                  </a:cubicBezTo>
                  <a:cubicBezTo>
                    <a:pt x="174" y="267"/>
                    <a:pt x="174" y="265"/>
                    <a:pt x="174" y="264"/>
                  </a:cubicBezTo>
                  <a:close/>
                  <a:moveTo>
                    <a:pt x="192" y="258"/>
                  </a:moveTo>
                  <a:cubicBezTo>
                    <a:pt x="194" y="257"/>
                    <a:pt x="197" y="256"/>
                    <a:pt x="199" y="255"/>
                  </a:cubicBezTo>
                  <a:cubicBezTo>
                    <a:pt x="196" y="262"/>
                    <a:pt x="193" y="269"/>
                    <a:pt x="191" y="276"/>
                  </a:cubicBezTo>
                  <a:cubicBezTo>
                    <a:pt x="187" y="278"/>
                    <a:pt x="184" y="279"/>
                    <a:pt x="181" y="280"/>
                  </a:cubicBezTo>
                  <a:cubicBezTo>
                    <a:pt x="184" y="272"/>
                    <a:pt x="188" y="265"/>
                    <a:pt x="192" y="258"/>
                  </a:cubicBezTo>
                  <a:close/>
                  <a:moveTo>
                    <a:pt x="203" y="253"/>
                  </a:moveTo>
                  <a:cubicBezTo>
                    <a:pt x="205" y="252"/>
                    <a:pt x="207" y="251"/>
                    <a:pt x="209" y="250"/>
                  </a:cubicBezTo>
                  <a:cubicBezTo>
                    <a:pt x="206" y="257"/>
                    <a:pt x="203" y="264"/>
                    <a:pt x="200" y="272"/>
                  </a:cubicBezTo>
                  <a:cubicBezTo>
                    <a:pt x="198" y="273"/>
                    <a:pt x="197" y="274"/>
                    <a:pt x="195" y="274"/>
                  </a:cubicBezTo>
                  <a:cubicBezTo>
                    <a:pt x="198" y="267"/>
                    <a:pt x="201" y="260"/>
                    <a:pt x="203" y="253"/>
                  </a:cubicBezTo>
                  <a:close/>
                  <a:moveTo>
                    <a:pt x="215" y="251"/>
                  </a:moveTo>
                  <a:cubicBezTo>
                    <a:pt x="217" y="252"/>
                    <a:pt x="218" y="253"/>
                    <a:pt x="219" y="254"/>
                  </a:cubicBezTo>
                  <a:cubicBezTo>
                    <a:pt x="218" y="258"/>
                    <a:pt x="216" y="262"/>
                    <a:pt x="214" y="266"/>
                  </a:cubicBezTo>
                  <a:cubicBezTo>
                    <a:pt x="214" y="261"/>
                    <a:pt x="215" y="256"/>
                    <a:pt x="215" y="251"/>
                  </a:cubicBezTo>
                  <a:close/>
                  <a:moveTo>
                    <a:pt x="208" y="261"/>
                  </a:moveTo>
                  <a:cubicBezTo>
                    <a:pt x="207" y="263"/>
                    <a:pt x="207" y="265"/>
                    <a:pt x="207" y="267"/>
                  </a:cubicBezTo>
                  <a:cubicBezTo>
                    <a:pt x="206" y="268"/>
                    <a:pt x="205" y="269"/>
                    <a:pt x="205" y="269"/>
                  </a:cubicBezTo>
                  <a:cubicBezTo>
                    <a:pt x="206" y="266"/>
                    <a:pt x="207" y="264"/>
                    <a:pt x="208" y="261"/>
                  </a:cubicBezTo>
                  <a:close/>
                  <a:moveTo>
                    <a:pt x="224" y="266"/>
                  </a:moveTo>
                  <a:cubicBezTo>
                    <a:pt x="224" y="270"/>
                    <a:pt x="223" y="274"/>
                    <a:pt x="223" y="278"/>
                  </a:cubicBezTo>
                  <a:cubicBezTo>
                    <a:pt x="222" y="277"/>
                    <a:pt x="221" y="276"/>
                    <a:pt x="220" y="275"/>
                  </a:cubicBezTo>
                  <a:cubicBezTo>
                    <a:pt x="221" y="272"/>
                    <a:pt x="223" y="269"/>
                    <a:pt x="224" y="266"/>
                  </a:cubicBezTo>
                  <a:close/>
                  <a:moveTo>
                    <a:pt x="232" y="263"/>
                  </a:moveTo>
                  <a:cubicBezTo>
                    <a:pt x="234" y="261"/>
                    <a:pt x="236" y="259"/>
                    <a:pt x="239" y="257"/>
                  </a:cubicBezTo>
                  <a:cubicBezTo>
                    <a:pt x="236" y="264"/>
                    <a:pt x="234" y="271"/>
                    <a:pt x="231" y="279"/>
                  </a:cubicBezTo>
                  <a:cubicBezTo>
                    <a:pt x="231" y="279"/>
                    <a:pt x="230" y="279"/>
                    <a:pt x="230" y="280"/>
                  </a:cubicBezTo>
                  <a:cubicBezTo>
                    <a:pt x="230" y="274"/>
                    <a:pt x="231" y="268"/>
                    <a:pt x="232" y="263"/>
                  </a:cubicBezTo>
                  <a:close/>
                  <a:moveTo>
                    <a:pt x="106" y="280"/>
                  </a:moveTo>
                  <a:cubicBezTo>
                    <a:pt x="104" y="279"/>
                    <a:pt x="102" y="279"/>
                    <a:pt x="100" y="278"/>
                  </a:cubicBezTo>
                  <a:cubicBezTo>
                    <a:pt x="104" y="272"/>
                    <a:pt x="108" y="267"/>
                    <a:pt x="113" y="262"/>
                  </a:cubicBezTo>
                  <a:cubicBezTo>
                    <a:pt x="115" y="262"/>
                    <a:pt x="117" y="263"/>
                    <a:pt x="119" y="263"/>
                  </a:cubicBezTo>
                  <a:cubicBezTo>
                    <a:pt x="115" y="269"/>
                    <a:pt x="110" y="274"/>
                    <a:pt x="106" y="280"/>
                  </a:cubicBezTo>
                  <a:close/>
                  <a:moveTo>
                    <a:pt x="92" y="274"/>
                  </a:moveTo>
                  <a:cubicBezTo>
                    <a:pt x="96" y="269"/>
                    <a:pt x="101" y="264"/>
                    <a:pt x="105" y="259"/>
                  </a:cubicBezTo>
                  <a:cubicBezTo>
                    <a:pt x="107" y="260"/>
                    <a:pt x="108" y="260"/>
                    <a:pt x="110" y="261"/>
                  </a:cubicBezTo>
                  <a:cubicBezTo>
                    <a:pt x="105" y="266"/>
                    <a:pt x="101" y="271"/>
                    <a:pt x="97" y="276"/>
                  </a:cubicBezTo>
                  <a:cubicBezTo>
                    <a:pt x="95" y="276"/>
                    <a:pt x="94" y="275"/>
                    <a:pt x="92" y="274"/>
                  </a:cubicBezTo>
                  <a:close/>
                  <a:moveTo>
                    <a:pt x="86" y="270"/>
                  </a:moveTo>
                  <a:cubicBezTo>
                    <a:pt x="89" y="265"/>
                    <a:pt x="93" y="261"/>
                    <a:pt x="97" y="256"/>
                  </a:cubicBezTo>
                  <a:cubicBezTo>
                    <a:pt x="97" y="256"/>
                    <a:pt x="97" y="256"/>
                    <a:pt x="97" y="256"/>
                  </a:cubicBezTo>
                  <a:cubicBezTo>
                    <a:pt x="98" y="256"/>
                    <a:pt x="100" y="257"/>
                    <a:pt x="102" y="258"/>
                  </a:cubicBezTo>
                  <a:cubicBezTo>
                    <a:pt x="97" y="262"/>
                    <a:pt x="93" y="267"/>
                    <a:pt x="89" y="272"/>
                  </a:cubicBezTo>
                  <a:cubicBezTo>
                    <a:pt x="88" y="272"/>
                    <a:pt x="87" y="271"/>
                    <a:pt x="86" y="270"/>
                  </a:cubicBezTo>
                  <a:close/>
                  <a:moveTo>
                    <a:pt x="87" y="251"/>
                  </a:moveTo>
                  <a:cubicBezTo>
                    <a:pt x="86" y="252"/>
                    <a:pt x="85" y="253"/>
                    <a:pt x="84" y="255"/>
                  </a:cubicBezTo>
                  <a:cubicBezTo>
                    <a:pt x="84" y="253"/>
                    <a:pt x="84" y="251"/>
                    <a:pt x="84" y="249"/>
                  </a:cubicBezTo>
                  <a:cubicBezTo>
                    <a:pt x="85" y="249"/>
                    <a:pt x="86" y="250"/>
                    <a:pt x="87" y="251"/>
                  </a:cubicBezTo>
                  <a:close/>
                  <a:moveTo>
                    <a:pt x="83" y="268"/>
                  </a:moveTo>
                  <a:cubicBezTo>
                    <a:pt x="83" y="266"/>
                    <a:pt x="83" y="263"/>
                    <a:pt x="83" y="261"/>
                  </a:cubicBezTo>
                  <a:cubicBezTo>
                    <a:pt x="85" y="258"/>
                    <a:pt x="88" y="255"/>
                    <a:pt x="90" y="252"/>
                  </a:cubicBezTo>
                  <a:cubicBezTo>
                    <a:pt x="91" y="253"/>
                    <a:pt x="92" y="253"/>
                    <a:pt x="94" y="254"/>
                  </a:cubicBezTo>
                  <a:cubicBezTo>
                    <a:pt x="90" y="259"/>
                    <a:pt x="87" y="264"/>
                    <a:pt x="83" y="268"/>
                  </a:cubicBezTo>
                  <a:close/>
                  <a:moveTo>
                    <a:pt x="134" y="289"/>
                  </a:moveTo>
                  <a:cubicBezTo>
                    <a:pt x="132" y="295"/>
                    <a:pt x="129" y="300"/>
                    <a:pt x="127" y="306"/>
                  </a:cubicBezTo>
                  <a:cubicBezTo>
                    <a:pt x="127" y="300"/>
                    <a:pt x="127" y="295"/>
                    <a:pt x="128" y="289"/>
                  </a:cubicBezTo>
                  <a:cubicBezTo>
                    <a:pt x="130" y="289"/>
                    <a:pt x="132" y="289"/>
                    <a:pt x="134" y="289"/>
                  </a:cubicBezTo>
                  <a:close/>
                  <a:moveTo>
                    <a:pt x="138" y="290"/>
                  </a:moveTo>
                  <a:cubicBezTo>
                    <a:pt x="140" y="290"/>
                    <a:pt x="142" y="290"/>
                    <a:pt x="143" y="290"/>
                  </a:cubicBezTo>
                  <a:cubicBezTo>
                    <a:pt x="141" y="296"/>
                    <a:pt x="138" y="303"/>
                    <a:pt x="136" y="309"/>
                  </a:cubicBezTo>
                  <a:cubicBezTo>
                    <a:pt x="134" y="309"/>
                    <a:pt x="131" y="309"/>
                    <a:pt x="129" y="309"/>
                  </a:cubicBezTo>
                  <a:cubicBezTo>
                    <a:pt x="132" y="302"/>
                    <a:pt x="135" y="296"/>
                    <a:pt x="138" y="290"/>
                  </a:cubicBezTo>
                  <a:close/>
                  <a:moveTo>
                    <a:pt x="60" y="261"/>
                  </a:moveTo>
                  <a:cubicBezTo>
                    <a:pt x="60" y="267"/>
                    <a:pt x="58" y="272"/>
                    <a:pt x="57" y="279"/>
                  </a:cubicBezTo>
                  <a:cubicBezTo>
                    <a:pt x="56" y="277"/>
                    <a:pt x="54" y="276"/>
                    <a:pt x="53" y="275"/>
                  </a:cubicBezTo>
                  <a:cubicBezTo>
                    <a:pt x="55" y="270"/>
                    <a:pt x="58" y="266"/>
                    <a:pt x="60" y="261"/>
                  </a:cubicBezTo>
                  <a:close/>
                  <a:moveTo>
                    <a:pt x="37" y="258"/>
                  </a:moveTo>
                  <a:cubicBezTo>
                    <a:pt x="39" y="254"/>
                    <a:pt x="41" y="250"/>
                    <a:pt x="44" y="247"/>
                  </a:cubicBezTo>
                  <a:cubicBezTo>
                    <a:pt x="45" y="248"/>
                    <a:pt x="46" y="248"/>
                    <a:pt x="46" y="249"/>
                  </a:cubicBezTo>
                  <a:cubicBezTo>
                    <a:pt x="44" y="253"/>
                    <a:pt x="41" y="257"/>
                    <a:pt x="39" y="260"/>
                  </a:cubicBezTo>
                  <a:cubicBezTo>
                    <a:pt x="38" y="260"/>
                    <a:pt x="37" y="259"/>
                    <a:pt x="37" y="258"/>
                  </a:cubicBezTo>
                  <a:close/>
                  <a:moveTo>
                    <a:pt x="7" y="171"/>
                  </a:moveTo>
                  <a:cubicBezTo>
                    <a:pt x="7" y="171"/>
                    <a:pt x="7" y="171"/>
                    <a:pt x="7" y="171"/>
                  </a:cubicBezTo>
                  <a:cubicBezTo>
                    <a:pt x="9" y="171"/>
                    <a:pt x="10" y="171"/>
                    <a:pt x="12" y="171"/>
                  </a:cubicBezTo>
                  <a:cubicBezTo>
                    <a:pt x="10" y="175"/>
                    <a:pt x="9" y="179"/>
                    <a:pt x="7" y="183"/>
                  </a:cubicBezTo>
                  <a:cubicBezTo>
                    <a:pt x="7" y="179"/>
                    <a:pt x="7" y="175"/>
                    <a:pt x="7" y="171"/>
                  </a:cubicBezTo>
                  <a:close/>
                  <a:moveTo>
                    <a:pt x="7" y="190"/>
                  </a:moveTo>
                  <a:cubicBezTo>
                    <a:pt x="10" y="184"/>
                    <a:pt x="13" y="177"/>
                    <a:pt x="15" y="171"/>
                  </a:cubicBezTo>
                  <a:cubicBezTo>
                    <a:pt x="18" y="171"/>
                    <a:pt x="20" y="171"/>
                    <a:pt x="23" y="171"/>
                  </a:cubicBezTo>
                  <a:cubicBezTo>
                    <a:pt x="20" y="178"/>
                    <a:pt x="17" y="184"/>
                    <a:pt x="15" y="191"/>
                  </a:cubicBezTo>
                  <a:cubicBezTo>
                    <a:pt x="12" y="191"/>
                    <a:pt x="10" y="191"/>
                    <a:pt x="8" y="191"/>
                  </a:cubicBezTo>
                  <a:cubicBezTo>
                    <a:pt x="8" y="191"/>
                    <a:pt x="8" y="190"/>
                    <a:pt x="7" y="190"/>
                  </a:cubicBezTo>
                  <a:close/>
                  <a:moveTo>
                    <a:pt x="26" y="172"/>
                  </a:moveTo>
                  <a:cubicBezTo>
                    <a:pt x="26" y="175"/>
                    <a:pt x="26" y="179"/>
                    <a:pt x="26" y="182"/>
                  </a:cubicBezTo>
                  <a:cubicBezTo>
                    <a:pt x="25" y="185"/>
                    <a:pt x="24" y="188"/>
                    <a:pt x="23" y="191"/>
                  </a:cubicBezTo>
                  <a:cubicBezTo>
                    <a:pt x="21" y="191"/>
                    <a:pt x="20" y="191"/>
                    <a:pt x="18" y="191"/>
                  </a:cubicBezTo>
                  <a:cubicBezTo>
                    <a:pt x="21" y="184"/>
                    <a:pt x="23" y="178"/>
                    <a:pt x="26" y="172"/>
                  </a:cubicBezTo>
                  <a:close/>
                  <a:moveTo>
                    <a:pt x="32" y="195"/>
                  </a:moveTo>
                  <a:cubicBezTo>
                    <a:pt x="32" y="192"/>
                    <a:pt x="32" y="189"/>
                    <a:pt x="33" y="185"/>
                  </a:cubicBezTo>
                  <a:cubicBezTo>
                    <a:pt x="33" y="188"/>
                    <a:pt x="34" y="190"/>
                    <a:pt x="35" y="192"/>
                  </a:cubicBezTo>
                  <a:cubicBezTo>
                    <a:pt x="34" y="194"/>
                    <a:pt x="34" y="196"/>
                    <a:pt x="33" y="199"/>
                  </a:cubicBezTo>
                  <a:cubicBezTo>
                    <a:pt x="33" y="198"/>
                    <a:pt x="32" y="196"/>
                    <a:pt x="32" y="195"/>
                  </a:cubicBezTo>
                  <a:close/>
                  <a:moveTo>
                    <a:pt x="37" y="197"/>
                  </a:moveTo>
                  <a:cubicBezTo>
                    <a:pt x="38" y="199"/>
                    <a:pt x="39" y="201"/>
                    <a:pt x="40" y="203"/>
                  </a:cubicBezTo>
                  <a:cubicBezTo>
                    <a:pt x="39" y="206"/>
                    <a:pt x="38" y="209"/>
                    <a:pt x="37" y="212"/>
                  </a:cubicBezTo>
                  <a:cubicBezTo>
                    <a:pt x="36" y="210"/>
                    <a:pt x="35" y="207"/>
                    <a:pt x="35" y="205"/>
                  </a:cubicBezTo>
                  <a:cubicBezTo>
                    <a:pt x="36" y="202"/>
                    <a:pt x="36" y="199"/>
                    <a:pt x="37" y="197"/>
                  </a:cubicBezTo>
                  <a:close/>
                  <a:moveTo>
                    <a:pt x="44" y="210"/>
                  </a:moveTo>
                  <a:cubicBezTo>
                    <a:pt x="43" y="211"/>
                    <a:pt x="42" y="212"/>
                    <a:pt x="41" y="213"/>
                  </a:cubicBezTo>
                  <a:cubicBezTo>
                    <a:pt x="41" y="211"/>
                    <a:pt x="42" y="209"/>
                    <a:pt x="43" y="207"/>
                  </a:cubicBezTo>
                  <a:cubicBezTo>
                    <a:pt x="43" y="208"/>
                    <a:pt x="44" y="209"/>
                    <a:pt x="44" y="210"/>
                  </a:cubicBezTo>
                  <a:close/>
                  <a:moveTo>
                    <a:pt x="34" y="236"/>
                  </a:moveTo>
                  <a:cubicBezTo>
                    <a:pt x="35" y="237"/>
                    <a:pt x="36" y="238"/>
                    <a:pt x="37" y="239"/>
                  </a:cubicBezTo>
                  <a:cubicBezTo>
                    <a:pt x="36" y="241"/>
                    <a:pt x="35" y="243"/>
                    <a:pt x="34" y="245"/>
                  </a:cubicBezTo>
                  <a:cubicBezTo>
                    <a:pt x="34" y="242"/>
                    <a:pt x="34" y="239"/>
                    <a:pt x="34" y="236"/>
                  </a:cubicBezTo>
                  <a:close/>
                  <a:moveTo>
                    <a:pt x="33" y="253"/>
                  </a:moveTo>
                  <a:cubicBezTo>
                    <a:pt x="35" y="249"/>
                    <a:pt x="37" y="246"/>
                    <a:pt x="39" y="242"/>
                  </a:cubicBezTo>
                  <a:cubicBezTo>
                    <a:pt x="40" y="243"/>
                    <a:pt x="41" y="243"/>
                    <a:pt x="41" y="244"/>
                  </a:cubicBezTo>
                  <a:cubicBezTo>
                    <a:pt x="39" y="248"/>
                    <a:pt x="37" y="251"/>
                    <a:pt x="34" y="255"/>
                  </a:cubicBezTo>
                  <a:cubicBezTo>
                    <a:pt x="34" y="254"/>
                    <a:pt x="33" y="254"/>
                    <a:pt x="33" y="253"/>
                  </a:cubicBezTo>
                  <a:close/>
                  <a:moveTo>
                    <a:pt x="41" y="263"/>
                  </a:moveTo>
                  <a:cubicBezTo>
                    <a:pt x="44" y="259"/>
                    <a:pt x="46" y="255"/>
                    <a:pt x="49" y="252"/>
                  </a:cubicBezTo>
                  <a:cubicBezTo>
                    <a:pt x="50" y="252"/>
                    <a:pt x="51" y="253"/>
                    <a:pt x="51" y="254"/>
                  </a:cubicBezTo>
                  <a:cubicBezTo>
                    <a:pt x="49" y="258"/>
                    <a:pt x="46" y="262"/>
                    <a:pt x="44" y="266"/>
                  </a:cubicBezTo>
                  <a:cubicBezTo>
                    <a:pt x="43" y="265"/>
                    <a:pt x="42" y="264"/>
                    <a:pt x="41" y="263"/>
                  </a:cubicBezTo>
                  <a:close/>
                  <a:moveTo>
                    <a:pt x="46" y="269"/>
                  </a:moveTo>
                  <a:cubicBezTo>
                    <a:pt x="49" y="265"/>
                    <a:pt x="51" y="260"/>
                    <a:pt x="54" y="256"/>
                  </a:cubicBezTo>
                  <a:cubicBezTo>
                    <a:pt x="55" y="257"/>
                    <a:pt x="56" y="258"/>
                    <a:pt x="58" y="259"/>
                  </a:cubicBezTo>
                  <a:cubicBezTo>
                    <a:pt x="55" y="263"/>
                    <a:pt x="53" y="268"/>
                    <a:pt x="50" y="272"/>
                  </a:cubicBezTo>
                  <a:cubicBezTo>
                    <a:pt x="49" y="271"/>
                    <a:pt x="48" y="270"/>
                    <a:pt x="46" y="269"/>
                  </a:cubicBezTo>
                  <a:close/>
                  <a:moveTo>
                    <a:pt x="64" y="279"/>
                  </a:moveTo>
                  <a:cubicBezTo>
                    <a:pt x="65" y="274"/>
                    <a:pt x="66" y="269"/>
                    <a:pt x="67" y="262"/>
                  </a:cubicBezTo>
                  <a:cubicBezTo>
                    <a:pt x="70" y="259"/>
                    <a:pt x="74" y="256"/>
                    <a:pt x="77" y="252"/>
                  </a:cubicBezTo>
                  <a:cubicBezTo>
                    <a:pt x="77" y="257"/>
                    <a:pt x="76" y="262"/>
                    <a:pt x="76" y="268"/>
                  </a:cubicBezTo>
                  <a:cubicBezTo>
                    <a:pt x="72" y="272"/>
                    <a:pt x="68" y="275"/>
                    <a:pt x="64" y="279"/>
                  </a:cubicBezTo>
                  <a:close/>
                  <a:moveTo>
                    <a:pt x="118" y="283"/>
                  </a:moveTo>
                  <a:cubicBezTo>
                    <a:pt x="115" y="283"/>
                    <a:pt x="112" y="282"/>
                    <a:pt x="109" y="281"/>
                  </a:cubicBezTo>
                  <a:cubicBezTo>
                    <a:pt x="113" y="276"/>
                    <a:pt x="117" y="272"/>
                    <a:pt x="120" y="267"/>
                  </a:cubicBezTo>
                  <a:cubicBezTo>
                    <a:pt x="120" y="273"/>
                    <a:pt x="120" y="279"/>
                    <a:pt x="120" y="285"/>
                  </a:cubicBezTo>
                  <a:cubicBezTo>
                    <a:pt x="120" y="286"/>
                    <a:pt x="121" y="286"/>
                    <a:pt x="121" y="287"/>
                  </a:cubicBezTo>
                  <a:cubicBezTo>
                    <a:pt x="121" y="288"/>
                    <a:pt x="121" y="289"/>
                    <a:pt x="121" y="289"/>
                  </a:cubicBezTo>
                  <a:cubicBezTo>
                    <a:pt x="121" y="288"/>
                    <a:pt x="121" y="287"/>
                    <a:pt x="121" y="286"/>
                  </a:cubicBezTo>
                  <a:cubicBezTo>
                    <a:pt x="120" y="285"/>
                    <a:pt x="119" y="284"/>
                    <a:pt x="118" y="283"/>
                  </a:cubicBezTo>
                  <a:close/>
                  <a:moveTo>
                    <a:pt x="139" y="309"/>
                  </a:moveTo>
                  <a:cubicBezTo>
                    <a:pt x="142" y="303"/>
                    <a:pt x="144" y="296"/>
                    <a:pt x="147" y="290"/>
                  </a:cubicBezTo>
                  <a:cubicBezTo>
                    <a:pt x="149" y="290"/>
                    <a:pt x="152" y="290"/>
                    <a:pt x="154" y="290"/>
                  </a:cubicBezTo>
                  <a:cubicBezTo>
                    <a:pt x="151" y="296"/>
                    <a:pt x="149" y="303"/>
                    <a:pt x="147" y="309"/>
                  </a:cubicBezTo>
                  <a:cubicBezTo>
                    <a:pt x="147" y="309"/>
                    <a:pt x="146" y="309"/>
                    <a:pt x="146" y="310"/>
                  </a:cubicBezTo>
                  <a:cubicBezTo>
                    <a:pt x="146" y="310"/>
                    <a:pt x="145" y="310"/>
                    <a:pt x="144" y="310"/>
                  </a:cubicBezTo>
                  <a:cubicBezTo>
                    <a:pt x="143" y="310"/>
                    <a:pt x="141" y="310"/>
                    <a:pt x="139" y="309"/>
                  </a:cubicBezTo>
                  <a:close/>
                  <a:moveTo>
                    <a:pt x="250" y="210"/>
                  </a:moveTo>
                  <a:cubicBezTo>
                    <a:pt x="255" y="201"/>
                    <a:pt x="258" y="193"/>
                    <a:pt x="260" y="187"/>
                  </a:cubicBezTo>
                  <a:cubicBezTo>
                    <a:pt x="260" y="190"/>
                    <a:pt x="260" y="194"/>
                    <a:pt x="259" y="197"/>
                  </a:cubicBezTo>
                  <a:cubicBezTo>
                    <a:pt x="259" y="198"/>
                    <a:pt x="259" y="198"/>
                    <a:pt x="260" y="199"/>
                  </a:cubicBezTo>
                  <a:cubicBezTo>
                    <a:pt x="257" y="202"/>
                    <a:pt x="255" y="206"/>
                    <a:pt x="252" y="212"/>
                  </a:cubicBezTo>
                  <a:cubicBezTo>
                    <a:pt x="251" y="211"/>
                    <a:pt x="251" y="210"/>
                    <a:pt x="250" y="2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grpSp>
      <p:sp>
        <p:nvSpPr>
          <p:cNvPr id="43" name="矩形 42"/>
          <p:cNvSpPr>
            <a:spLocks noChangeArrowheads="1"/>
          </p:cNvSpPr>
          <p:nvPr/>
        </p:nvSpPr>
        <p:spPr bwMode="auto">
          <a:xfrm>
            <a:off x="587523" y="2580164"/>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F7B6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7B63E"/>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44" name="矩形 43"/>
          <p:cNvSpPr>
            <a:spLocks noChangeArrowheads="1"/>
          </p:cNvSpPr>
          <p:nvPr/>
        </p:nvSpPr>
        <p:spPr bwMode="auto">
          <a:xfrm>
            <a:off x="602602" y="4504296"/>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FF3E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F3E3E"/>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45" name="矩形 44"/>
          <p:cNvSpPr>
            <a:spLocks noChangeArrowheads="1"/>
          </p:cNvSpPr>
          <p:nvPr/>
        </p:nvSpPr>
        <p:spPr bwMode="auto">
          <a:xfrm>
            <a:off x="8249605" y="2580164"/>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76AADB"/>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6AADB"/>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46" name="矩形 45"/>
          <p:cNvSpPr>
            <a:spLocks noChangeArrowheads="1"/>
          </p:cNvSpPr>
          <p:nvPr/>
        </p:nvSpPr>
        <p:spPr bwMode="auto">
          <a:xfrm>
            <a:off x="8264684" y="4504296"/>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70AD47"/>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0AD47"/>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67945339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Group 44"/>
          <p:cNvGrpSpPr/>
          <p:nvPr/>
        </p:nvGrpSpPr>
        <p:grpSpPr>
          <a:xfrm>
            <a:off x="1288462" y="2113252"/>
            <a:ext cx="657509" cy="738492"/>
            <a:chOff x="0" y="0"/>
            <a:chExt cx="807366" cy="906807"/>
          </a:xfrm>
          <a:noFill/>
        </p:grpSpPr>
        <p:sp>
          <p:nvSpPr>
            <p:cNvPr id="32" name="Shape 42"/>
            <p:cNvSpPr/>
            <p:nvPr/>
          </p:nvSpPr>
          <p:spPr>
            <a:xfrm>
              <a:off x="-1" y="101600"/>
              <a:ext cx="792823" cy="805208"/>
            </a:xfrm>
            <a:custGeom>
              <a:avLst/>
              <a:gdLst/>
              <a:ahLst/>
              <a:cxnLst>
                <a:cxn ang="0">
                  <a:pos x="wd2" y="hd2"/>
                </a:cxn>
                <a:cxn ang="5400000">
                  <a:pos x="wd2" y="hd2"/>
                </a:cxn>
                <a:cxn ang="10800000">
                  <a:pos x="wd2" y="hd2"/>
                </a:cxn>
                <a:cxn ang="16200000">
                  <a:pos x="wd2" y="hd2"/>
                </a:cxn>
              </a:cxnLst>
              <a:rect l="0" t="0" r="r" b="b"/>
              <a:pathLst>
                <a:path w="19846" h="19829" extrusionOk="0">
                  <a:moveTo>
                    <a:pt x="13770" y="824"/>
                  </a:moveTo>
                  <a:cubicBezTo>
                    <a:pt x="8089" y="-376"/>
                    <a:pt x="1804" y="-1265"/>
                    <a:pt x="353" y="5681"/>
                  </a:cubicBezTo>
                  <a:cubicBezTo>
                    <a:pt x="-441" y="9482"/>
                    <a:pt x="-115" y="16268"/>
                    <a:pt x="3660" y="18583"/>
                  </a:cubicBezTo>
                  <a:cubicBezTo>
                    <a:pt x="6516" y="20335"/>
                    <a:pt x="12966" y="20052"/>
                    <a:pt x="15977" y="18892"/>
                  </a:cubicBezTo>
                  <a:cubicBezTo>
                    <a:pt x="21159" y="16897"/>
                    <a:pt x="19879" y="11191"/>
                    <a:pt x="19174" y="6766"/>
                  </a:cubicBezTo>
                </a:path>
              </a:pathLst>
            </a:custGeom>
            <a:grpFill/>
            <a:ln w="38100" cap="flat">
              <a:solidFill>
                <a:srgbClr val="F7B6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33" name="Shape 43"/>
            <p:cNvSpPr/>
            <p:nvPr/>
          </p:nvSpPr>
          <p:spPr>
            <a:xfrm>
              <a:off x="165100" y="-1"/>
              <a:ext cx="642267" cy="718972"/>
            </a:xfrm>
            <a:custGeom>
              <a:avLst/>
              <a:gdLst/>
              <a:ahLst/>
              <a:cxnLst>
                <a:cxn ang="0">
                  <a:pos x="wd2" y="hd2"/>
                </a:cxn>
                <a:cxn ang="5400000">
                  <a:pos x="wd2" y="hd2"/>
                </a:cxn>
                <a:cxn ang="10800000">
                  <a:pos x="wd2" y="hd2"/>
                </a:cxn>
                <a:cxn ang="16200000">
                  <a:pos x="wd2" y="hd2"/>
                </a:cxn>
              </a:cxnLst>
              <a:rect l="0" t="0" r="r" b="b"/>
              <a:pathLst>
                <a:path w="21521" h="21116" extrusionOk="0">
                  <a:moveTo>
                    <a:pt x="21521" y="13"/>
                  </a:moveTo>
                  <a:cubicBezTo>
                    <a:pt x="21600" y="-484"/>
                    <a:pt x="8558" y="13479"/>
                    <a:pt x="8933" y="13772"/>
                  </a:cubicBezTo>
                  <a:cubicBezTo>
                    <a:pt x="6785" y="12126"/>
                    <a:pt x="2898" y="10471"/>
                    <a:pt x="0" y="10120"/>
                  </a:cubicBezTo>
                  <a:cubicBezTo>
                    <a:pt x="1254" y="12620"/>
                    <a:pt x="2166" y="14279"/>
                    <a:pt x="4430" y="16128"/>
                  </a:cubicBezTo>
                  <a:cubicBezTo>
                    <a:pt x="4883" y="16498"/>
                    <a:pt x="10336" y="20581"/>
                    <a:pt x="9763" y="21116"/>
                  </a:cubicBezTo>
                  <a:cubicBezTo>
                    <a:pt x="14957" y="16270"/>
                    <a:pt x="20402" y="7017"/>
                    <a:pt x="21521" y="13"/>
                  </a:cubicBezTo>
                  <a:close/>
                </a:path>
              </a:pathLst>
            </a:custGeom>
            <a:grpFill/>
            <a:ln w="38100" cap="flat">
              <a:solidFill>
                <a:srgbClr val="F7B6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grpSp>
        <p:nvGrpSpPr>
          <p:cNvPr id="34" name="Group 44"/>
          <p:cNvGrpSpPr/>
          <p:nvPr/>
        </p:nvGrpSpPr>
        <p:grpSpPr>
          <a:xfrm>
            <a:off x="1273918" y="3465060"/>
            <a:ext cx="657509" cy="738492"/>
            <a:chOff x="0" y="0"/>
            <a:chExt cx="807366" cy="906807"/>
          </a:xfrm>
        </p:grpSpPr>
        <p:sp>
          <p:nvSpPr>
            <p:cNvPr id="35" name="Shape 42"/>
            <p:cNvSpPr/>
            <p:nvPr/>
          </p:nvSpPr>
          <p:spPr>
            <a:xfrm>
              <a:off x="-1" y="101600"/>
              <a:ext cx="792823" cy="805208"/>
            </a:xfrm>
            <a:custGeom>
              <a:avLst/>
              <a:gdLst/>
              <a:ahLst/>
              <a:cxnLst>
                <a:cxn ang="0">
                  <a:pos x="wd2" y="hd2"/>
                </a:cxn>
                <a:cxn ang="5400000">
                  <a:pos x="wd2" y="hd2"/>
                </a:cxn>
                <a:cxn ang="10800000">
                  <a:pos x="wd2" y="hd2"/>
                </a:cxn>
                <a:cxn ang="16200000">
                  <a:pos x="wd2" y="hd2"/>
                </a:cxn>
              </a:cxnLst>
              <a:rect l="0" t="0" r="r" b="b"/>
              <a:pathLst>
                <a:path w="19846" h="19829" extrusionOk="0">
                  <a:moveTo>
                    <a:pt x="13770" y="824"/>
                  </a:moveTo>
                  <a:cubicBezTo>
                    <a:pt x="8089" y="-376"/>
                    <a:pt x="1804" y="-1265"/>
                    <a:pt x="353" y="5681"/>
                  </a:cubicBezTo>
                  <a:cubicBezTo>
                    <a:pt x="-441" y="9482"/>
                    <a:pt x="-115" y="16268"/>
                    <a:pt x="3660" y="18583"/>
                  </a:cubicBezTo>
                  <a:cubicBezTo>
                    <a:pt x="6516" y="20335"/>
                    <a:pt x="12966" y="20052"/>
                    <a:pt x="15977" y="18892"/>
                  </a:cubicBezTo>
                  <a:cubicBezTo>
                    <a:pt x="21159" y="16897"/>
                    <a:pt x="19879" y="11191"/>
                    <a:pt x="19174" y="6766"/>
                  </a:cubicBezTo>
                </a:path>
              </a:pathLst>
            </a:custGeom>
            <a:noFill/>
            <a:ln w="38100" cap="flat">
              <a:solidFill>
                <a:srgbClr val="FF3E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36" name="Shape 43"/>
            <p:cNvSpPr/>
            <p:nvPr/>
          </p:nvSpPr>
          <p:spPr>
            <a:xfrm>
              <a:off x="165100" y="-1"/>
              <a:ext cx="642267" cy="718972"/>
            </a:xfrm>
            <a:custGeom>
              <a:avLst/>
              <a:gdLst/>
              <a:ahLst/>
              <a:cxnLst>
                <a:cxn ang="0">
                  <a:pos x="wd2" y="hd2"/>
                </a:cxn>
                <a:cxn ang="5400000">
                  <a:pos x="wd2" y="hd2"/>
                </a:cxn>
                <a:cxn ang="10800000">
                  <a:pos x="wd2" y="hd2"/>
                </a:cxn>
                <a:cxn ang="16200000">
                  <a:pos x="wd2" y="hd2"/>
                </a:cxn>
              </a:cxnLst>
              <a:rect l="0" t="0" r="r" b="b"/>
              <a:pathLst>
                <a:path w="21521" h="21116" extrusionOk="0">
                  <a:moveTo>
                    <a:pt x="21521" y="13"/>
                  </a:moveTo>
                  <a:cubicBezTo>
                    <a:pt x="21600" y="-484"/>
                    <a:pt x="8558" y="13479"/>
                    <a:pt x="8933" y="13772"/>
                  </a:cubicBezTo>
                  <a:cubicBezTo>
                    <a:pt x="6785" y="12126"/>
                    <a:pt x="2898" y="10471"/>
                    <a:pt x="0" y="10120"/>
                  </a:cubicBezTo>
                  <a:cubicBezTo>
                    <a:pt x="1254" y="12620"/>
                    <a:pt x="2166" y="14279"/>
                    <a:pt x="4430" y="16128"/>
                  </a:cubicBezTo>
                  <a:cubicBezTo>
                    <a:pt x="4883" y="16498"/>
                    <a:pt x="10336" y="20581"/>
                    <a:pt x="9763" y="21116"/>
                  </a:cubicBezTo>
                  <a:cubicBezTo>
                    <a:pt x="14957" y="16270"/>
                    <a:pt x="20402" y="7017"/>
                    <a:pt x="21521" y="13"/>
                  </a:cubicBezTo>
                  <a:close/>
                </a:path>
              </a:pathLst>
            </a:custGeom>
            <a:noFill/>
            <a:ln w="38100" cap="flat">
              <a:solidFill>
                <a:srgbClr val="FF3E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grpSp>
        <p:nvGrpSpPr>
          <p:cNvPr id="37" name="Group 44"/>
          <p:cNvGrpSpPr/>
          <p:nvPr/>
        </p:nvGrpSpPr>
        <p:grpSpPr>
          <a:xfrm>
            <a:off x="1259374" y="4816868"/>
            <a:ext cx="657509" cy="738492"/>
            <a:chOff x="0" y="0"/>
            <a:chExt cx="807366" cy="906807"/>
          </a:xfrm>
        </p:grpSpPr>
        <p:sp>
          <p:nvSpPr>
            <p:cNvPr id="38" name="Shape 42"/>
            <p:cNvSpPr/>
            <p:nvPr/>
          </p:nvSpPr>
          <p:spPr>
            <a:xfrm>
              <a:off x="-1" y="101600"/>
              <a:ext cx="792823" cy="805208"/>
            </a:xfrm>
            <a:custGeom>
              <a:avLst/>
              <a:gdLst/>
              <a:ahLst/>
              <a:cxnLst>
                <a:cxn ang="0">
                  <a:pos x="wd2" y="hd2"/>
                </a:cxn>
                <a:cxn ang="5400000">
                  <a:pos x="wd2" y="hd2"/>
                </a:cxn>
                <a:cxn ang="10800000">
                  <a:pos x="wd2" y="hd2"/>
                </a:cxn>
                <a:cxn ang="16200000">
                  <a:pos x="wd2" y="hd2"/>
                </a:cxn>
              </a:cxnLst>
              <a:rect l="0" t="0" r="r" b="b"/>
              <a:pathLst>
                <a:path w="19846" h="19829" extrusionOk="0">
                  <a:moveTo>
                    <a:pt x="13770" y="824"/>
                  </a:moveTo>
                  <a:cubicBezTo>
                    <a:pt x="8089" y="-376"/>
                    <a:pt x="1804" y="-1265"/>
                    <a:pt x="353" y="5681"/>
                  </a:cubicBezTo>
                  <a:cubicBezTo>
                    <a:pt x="-441" y="9482"/>
                    <a:pt x="-115" y="16268"/>
                    <a:pt x="3660" y="18583"/>
                  </a:cubicBezTo>
                  <a:cubicBezTo>
                    <a:pt x="6516" y="20335"/>
                    <a:pt x="12966" y="20052"/>
                    <a:pt x="15977" y="18892"/>
                  </a:cubicBezTo>
                  <a:cubicBezTo>
                    <a:pt x="21159" y="16897"/>
                    <a:pt x="19879" y="11191"/>
                    <a:pt x="19174" y="6766"/>
                  </a:cubicBezTo>
                </a:path>
              </a:pathLst>
            </a:custGeom>
            <a:noFill/>
            <a:ln w="38100" cap="flat">
              <a:solidFill>
                <a:srgbClr val="76AADB"/>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39" name="Shape 43"/>
            <p:cNvSpPr/>
            <p:nvPr/>
          </p:nvSpPr>
          <p:spPr>
            <a:xfrm>
              <a:off x="165100" y="-1"/>
              <a:ext cx="642267" cy="718972"/>
            </a:xfrm>
            <a:custGeom>
              <a:avLst/>
              <a:gdLst/>
              <a:ahLst/>
              <a:cxnLst>
                <a:cxn ang="0">
                  <a:pos x="wd2" y="hd2"/>
                </a:cxn>
                <a:cxn ang="5400000">
                  <a:pos x="wd2" y="hd2"/>
                </a:cxn>
                <a:cxn ang="10800000">
                  <a:pos x="wd2" y="hd2"/>
                </a:cxn>
                <a:cxn ang="16200000">
                  <a:pos x="wd2" y="hd2"/>
                </a:cxn>
              </a:cxnLst>
              <a:rect l="0" t="0" r="r" b="b"/>
              <a:pathLst>
                <a:path w="21521" h="21116" extrusionOk="0">
                  <a:moveTo>
                    <a:pt x="21521" y="13"/>
                  </a:moveTo>
                  <a:cubicBezTo>
                    <a:pt x="21600" y="-484"/>
                    <a:pt x="8558" y="13479"/>
                    <a:pt x="8933" y="13772"/>
                  </a:cubicBezTo>
                  <a:cubicBezTo>
                    <a:pt x="6785" y="12126"/>
                    <a:pt x="2898" y="10471"/>
                    <a:pt x="0" y="10120"/>
                  </a:cubicBezTo>
                  <a:cubicBezTo>
                    <a:pt x="1254" y="12620"/>
                    <a:pt x="2166" y="14279"/>
                    <a:pt x="4430" y="16128"/>
                  </a:cubicBezTo>
                  <a:cubicBezTo>
                    <a:pt x="4883" y="16498"/>
                    <a:pt x="10336" y="20581"/>
                    <a:pt x="9763" y="21116"/>
                  </a:cubicBezTo>
                  <a:cubicBezTo>
                    <a:pt x="14957" y="16270"/>
                    <a:pt x="20402" y="7017"/>
                    <a:pt x="21521" y="13"/>
                  </a:cubicBezTo>
                  <a:close/>
                </a:path>
              </a:pathLst>
            </a:custGeom>
            <a:noFill/>
            <a:ln w="38100" cap="flat">
              <a:solidFill>
                <a:srgbClr val="76AADB"/>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grpSp>
        <p:nvGrpSpPr>
          <p:cNvPr id="40" name="Group 55"/>
          <p:cNvGrpSpPr/>
          <p:nvPr/>
        </p:nvGrpSpPr>
        <p:grpSpPr>
          <a:xfrm rot="473564">
            <a:off x="8034910" y="2377420"/>
            <a:ext cx="2590569" cy="2552112"/>
            <a:chOff x="0" y="0"/>
            <a:chExt cx="1149595" cy="1132530"/>
          </a:xfrm>
        </p:grpSpPr>
        <p:sp>
          <p:nvSpPr>
            <p:cNvPr id="41" name="Shape 50"/>
            <p:cNvSpPr/>
            <p:nvPr/>
          </p:nvSpPr>
          <p:spPr>
            <a:xfrm>
              <a:off x="495300" y="419100"/>
              <a:ext cx="288999" cy="341770"/>
            </a:xfrm>
            <a:custGeom>
              <a:avLst/>
              <a:gdLst/>
              <a:ahLst/>
              <a:cxnLst>
                <a:cxn ang="0">
                  <a:pos x="wd2" y="hd2"/>
                </a:cxn>
                <a:cxn ang="5400000">
                  <a:pos x="wd2" y="hd2"/>
                </a:cxn>
                <a:cxn ang="10800000">
                  <a:pos x="wd2" y="hd2"/>
                </a:cxn>
                <a:cxn ang="16200000">
                  <a:pos x="wd2" y="hd2"/>
                </a:cxn>
              </a:cxnLst>
              <a:rect l="0" t="0" r="r" b="b"/>
              <a:pathLst>
                <a:path w="20587" h="20953" extrusionOk="0">
                  <a:moveTo>
                    <a:pt x="310" y="19339"/>
                  </a:moveTo>
                  <a:cubicBezTo>
                    <a:pt x="1970" y="21600"/>
                    <a:pt x="8627" y="20962"/>
                    <a:pt x="10626" y="20516"/>
                  </a:cubicBezTo>
                  <a:cubicBezTo>
                    <a:pt x="14392" y="19676"/>
                    <a:pt x="17603" y="17645"/>
                    <a:pt x="19255" y="14542"/>
                  </a:cubicBezTo>
                  <a:cubicBezTo>
                    <a:pt x="21291" y="10718"/>
                    <a:pt x="21600" y="1795"/>
                    <a:pt x="15756" y="0"/>
                  </a:cubicBezTo>
                  <a:cubicBezTo>
                    <a:pt x="14569" y="3871"/>
                    <a:pt x="15031" y="8421"/>
                    <a:pt x="12815" y="11999"/>
                  </a:cubicBezTo>
                  <a:cubicBezTo>
                    <a:pt x="10327" y="16013"/>
                    <a:pt x="4821" y="17658"/>
                    <a:pt x="0" y="18694"/>
                  </a:cubicBezTo>
                  <a:cubicBezTo>
                    <a:pt x="63" y="18932"/>
                    <a:pt x="168" y="19146"/>
                    <a:pt x="310" y="19339"/>
                  </a:cubicBezTo>
                  <a:close/>
                </a:path>
              </a:pathLst>
            </a:custGeom>
            <a:solidFill>
              <a:srgbClr val="F7B63E">
                <a:alpha val="66000"/>
              </a:srgbClr>
            </a:solidFill>
            <a:ln w="12700" cap="flat">
              <a:noFill/>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nvGrpSpPr>
            <p:cNvPr id="42" name="Group 54"/>
            <p:cNvGrpSpPr/>
            <p:nvPr/>
          </p:nvGrpSpPr>
          <p:grpSpPr>
            <a:xfrm>
              <a:off x="-1" y="0"/>
              <a:ext cx="1149597" cy="1132531"/>
              <a:chOff x="0" y="0"/>
              <a:chExt cx="1149595" cy="1132530"/>
            </a:xfrm>
          </p:grpSpPr>
          <p:sp>
            <p:nvSpPr>
              <p:cNvPr id="43" name="Shape 51"/>
              <p:cNvSpPr/>
              <p:nvPr/>
            </p:nvSpPr>
            <p:spPr>
              <a:xfrm>
                <a:off x="0" y="0"/>
                <a:ext cx="1149596" cy="1132531"/>
              </a:xfrm>
              <a:custGeom>
                <a:avLst/>
                <a:gdLst/>
                <a:ahLst/>
                <a:cxnLst>
                  <a:cxn ang="0">
                    <a:pos x="wd2" y="hd2"/>
                  </a:cxn>
                  <a:cxn ang="5400000">
                    <a:pos x="wd2" y="hd2"/>
                  </a:cxn>
                  <a:cxn ang="10800000">
                    <a:pos x="wd2" y="hd2"/>
                  </a:cxn>
                  <a:cxn ang="16200000">
                    <a:pos x="wd2" y="hd2"/>
                  </a:cxn>
                </a:cxnLst>
                <a:rect l="0" t="0" r="r" b="b"/>
                <a:pathLst>
                  <a:path w="18835" h="18188" extrusionOk="0">
                    <a:moveTo>
                      <a:pt x="5118" y="17138"/>
                    </a:moveTo>
                    <a:cubicBezTo>
                      <a:pt x="9702" y="19314"/>
                      <a:pt x="15760" y="18135"/>
                      <a:pt x="17999" y="13346"/>
                    </a:cubicBezTo>
                    <a:cubicBezTo>
                      <a:pt x="21410" y="6050"/>
                      <a:pt x="13777" y="-2286"/>
                      <a:pt x="5944" y="578"/>
                    </a:cubicBezTo>
                    <a:cubicBezTo>
                      <a:pt x="2990" y="1657"/>
                      <a:pt x="197" y="6129"/>
                      <a:pt x="12" y="9065"/>
                    </a:cubicBezTo>
                    <a:cubicBezTo>
                      <a:pt x="-190" y="12266"/>
                      <a:pt x="2170" y="15739"/>
                      <a:pt x="5118" y="17138"/>
                    </a:cubicBezTo>
                    <a:close/>
                  </a:path>
                </a:pathLst>
              </a:custGeom>
              <a:noFill/>
              <a:ln w="38100" cap="flat">
                <a:solidFill>
                  <a:srgbClr val="76AADB"/>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44" name="Shape 52"/>
              <p:cNvSpPr/>
              <p:nvPr/>
            </p:nvSpPr>
            <p:spPr>
              <a:xfrm>
                <a:off x="190500" y="177800"/>
                <a:ext cx="789686" cy="777962"/>
              </a:xfrm>
              <a:custGeom>
                <a:avLst/>
                <a:gdLst/>
                <a:ahLst/>
                <a:cxnLst>
                  <a:cxn ang="0">
                    <a:pos x="wd2" y="hd2"/>
                  </a:cxn>
                  <a:cxn ang="5400000">
                    <a:pos x="wd2" y="hd2"/>
                  </a:cxn>
                  <a:cxn ang="10800000">
                    <a:pos x="wd2" y="hd2"/>
                  </a:cxn>
                  <a:cxn ang="16200000">
                    <a:pos x="wd2" y="hd2"/>
                  </a:cxn>
                </a:cxnLst>
                <a:rect l="0" t="0" r="r" b="b"/>
                <a:pathLst>
                  <a:path w="18835" h="18188" extrusionOk="0">
                    <a:moveTo>
                      <a:pt x="5118" y="17138"/>
                    </a:moveTo>
                    <a:cubicBezTo>
                      <a:pt x="9703" y="19314"/>
                      <a:pt x="15760" y="18135"/>
                      <a:pt x="18000" y="13346"/>
                    </a:cubicBezTo>
                    <a:cubicBezTo>
                      <a:pt x="21411" y="6050"/>
                      <a:pt x="13778" y="-2286"/>
                      <a:pt x="5945" y="577"/>
                    </a:cubicBezTo>
                    <a:cubicBezTo>
                      <a:pt x="2991" y="1657"/>
                      <a:pt x="198" y="6129"/>
                      <a:pt x="12" y="9065"/>
                    </a:cubicBezTo>
                    <a:cubicBezTo>
                      <a:pt x="-189" y="12266"/>
                      <a:pt x="2171" y="15739"/>
                      <a:pt x="5118" y="17138"/>
                    </a:cubicBezTo>
                    <a:close/>
                  </a:path>
                </a:pathLst>
              </a:custGeom>
              <a:noFill/>
              <a:ln w="38100" cap="flat">
                <a:solidFill>
                  <a:srgbClr val="FF3E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45" name="Shape 53"/>
              <p:cNvSpPr/>
              <p:nvPr/>
            </p:nvSpPr>
            <p:spPr>
              <a:xfrm>
                <a:off x="381000" y="368300"/>
                <a:ext cx="396756" cy="390866"/>
              </a:xfrm>
              <a:custGeom>
                <a:avLst/>
                <a:gdLst/>
                <a:ahLst/>
                <a:cxnLst>
                  <a:cxn ang="0">
                    <a:pos x="wd2" y="hd2"/>
                  </a:cxn>
                  <a:cxn ang="5400000">
                    <a:pos x="wd2" y="hd2"/>
                  </a:cxn>
                  <a:cxn ang="10800000">
                    <a:pos x="wd2" y="hd2"/>
                  </a:cxn>
                  <a:cxn ang="16200000">
                    <a:pos x="wd2" y="hd2"/>
                  </a:cxn>
                </a:cxnLst>
                <a:rect l="0" t="0" r="r" b="b"/>
                <a:pathLst>
                  <a:path w="18835" h="18188" extrusionOk="0">
                    <a:moveTo>
                      <a:pt x="5118" y="17138"/>
                    </a:moveTo>
                    <a:cubicBezTo>
                      <a:pt x="9702" y="19314"/>
                      <a:pt x="15760" y="18135"/>
                      <a:pt x="17999" y="13346"/>
                    </a:cubicBezTo>
                    <a:cubicBezTo>
                      <a:pt x="21410" y="6050"/>
                      <a:pt x="13777" y="-2286"/>
                      <a:pt x="5944" y="578"/>
                    </a:cubicBezTo>
                    <a:cubicBezTo>
                      <a:pt x="2991" y="1657"/>
                      <a:pt x="197" y="6129"/>
                      <a:pt x="12" y="9065"/>
                    </a:cubicBezTo>
                    <a:cubicBezTo>
                      <a:pt x="-190" y="12266"/>
                      <a:pt x="2170" y="15739"/>
                      <a:pt x="5118" y="17138"/>
                    </a:cubicBezTo>
                    <a:close/>
                  </a:path>
                </a:pathLst>
              </a:custGeom>
              <a:noFill/>
              <a:ln w="38100" cap="flat">
                <a:solidFill>
                  <a:srgbClr val="F7B63E"/>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grpSp>
      <p:grpSp>
        <p:nvGrpSpPr>
          <p:cNvPr id="46" name="Group 58"/>
          <p:cNvGrpSpPr/>
          <p:nvPr/>
        </p:nvGrpSpPr>
        <p:grpSpPr>
          <a:xfrm rot="473564">
            <a:off x="7402106" y="3503601"/>
            <a:ext cx="1809843" cy="1872344"/>
            <a:chOff x="0" y="0"/>
            <a:chExt cx="803139" cy="830875"/>
          </a:xfrm>
        </p:grpSpPr>
        <p:sp>
          <p:nvSpPr>
            <p:cNvPr id="47" name="Shape 56"/>
            <p:cNvSpPr/>
            <p:nvPr/>
          </p:nvSpPr>
          <p:spPr>
            <a:xfrm>
              <a:off x="0" y="431800"/>
              <a:ext cx="377118" cy="399076"/>
            </a:xfrm>
            <a:custGeom>
              <a:avLst/>
              <a:gdLst/>
              <a:ahLst/>
              <a:cxnLst>
                <a:cxn ang="0">
                  <a:pos x="wd2" y="hd2"/>
                </a:cxn>
                <a:cxn ang="5400000">
                  <a:pos x="wd2" y="hd2"/>
                </a:cxn>
                <a:cxn ang="10800000">
                  <a:pos x="wd2" y="hd2"/>
                </a:cxn>
                <a:cxn ang="16200000">
                  <a:pos x="wd2" y="hd2"/>
                </a:cxn>
              </a:cxnLst>
              <a:rect l="0" t="0" r="r" b="b"/>
              <a:pathLst>
                <a:path w="21600" h="21600" extrusionOk="0">
                  <a:moveTo>
                    <a:pt x="9127" y="12126"/>
                  </a:moveTo>
                  <a:lnTo>
                    <a:pt x="0" y="9668"/>
                  </a:lnTo>
                  <a:lnTo>
                    <a:pt x="12334" y="0"/>
                  </a:lnTo>
                  <a:lnTo>
                    <a:pt x="19930" y="2881"/>
                  </a:lnTo>
                  <a:lnTo>
                    <a:pt x="21600" y="12126"/>
                  </a:lnTo>
                  <a:lnTo>
                    <a:pt x="10800" y="21600"/>
                  </a:lnTo>
                  <a:cubicBezTo>
                    <a:pt x="10800" y="21600"/>
                    <a:pt x="9127" y="12126"/>
                    <a:pt x="9127" y="12126"/>
                  </a:cubicBezTo>
                  <a:close/>
                </a:path>
              </a:pathLst>
            </a:custGeom>
            <a:noFill/>
            <a:ln w="38100" cap="flat">
              <a:solidFill>
                <a:srgbClr val="70AD47"/>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sp>
          <p:nvSpPr>
            <p:cNvPr id="48" name="Shape 57"/>
            <p:cNvSpPr/>
            <p:nvPr/>
          </p:nvSpPr>
          <p:spPr>
            <a:xfrm>
              <a:off x="165100" y="0"/>
              <a:ext cx="638040" cy="66196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0"/>
                    <a:pt x="4432" y="18069"/>
                    <a:pt x="0" y="21600"/>
                  </a:cubicBezTo>
                </a:path>
              </a:pathLst>
            </a:custGeom>
            <a:noFill/>
            <a:ln w="38100" cap="flat">
              <a:solidFill>
                <a:srgbClr val="70AD47"/>
              </a:solidFill>
              <a:prstDash val="solid"/>
              <a:miter lim="400000"/>
            </a:ln>
            <a:effectLst/>
          </p:spPr>
          <p:txBody>
            <a:bodyPr wrap="square" lIns="38100" tIns="38100" rIns="38100" bIns="38100" numCol="1" anchor="ctr">
              <a:noAutofit/>
            </a:bodyPr>
            <a:lstStyle/>
            <a:p>
              <a:pPr defTabSz="457200">
                <a:defRPr sz="3000">
                  <a:solidFill>
                    <a:srgbClr val="FFFFFF"/>
                  </a:solidFill>
                  <a:effectLst>
                    <a:outerShdw blurRad="38100" dist="12700" dir="5400000" rotWithShape="0">
                      <a:srgbClr val="000000">
                        <a:alpha val="50000"/>
                      </a:srgbClr>
                    </a:outerShdw>
                  </a:effectLst>
                </a:defRPr>
              </a:pPr>
              <a:endParaRPr>
                <a:latin typeface="微軟正黑體" panose="020B0604030504040204" pitchFamily="34" charset="-120"/>
                <a:ea typeface="微軟正黑體" panose="020B0604030504040204" pitchFamily="34" charset="-120"/>
              </a:endParaRPr>
            </a:p>
          </p:txBody>
        </p:sp>
      </p:grpSp>
      <p:sp>
        <p:nvSpPr>
          <p:cNvPr id="49" name="文本框 48"/>
          <p:cNvSpPr txBox="1"/>
          <p:nvPr/>
        </p:nvSpPr>
        <p:spPr>
          <a:xfrm>
            <a:off x="2216271" y="2169926"/>
            <a:ext cx="4115476" cy="679289"/>
          </a:xfrm>
          <a:prstGeom prst="rect">
            <a:avLst/>
          </a:prstGeom>
          <a:noFill/>
        </p:spPr>
        <p:txBody>
          <a:bodyPr wrap="square" rtlCol="0">
            <a:spAutoFit/>
          </a:bodyPr>
          <a:lstStyle>
            <a:defPPr>
              <a:defRPr lang="zh-CN"/>
            </a:defPPr>
            <a:lvl1pPr algn="just">
              <a:lnSpc>
                <a:spcPct val="125000"/>
              </a:lnSpc>
              <a:defRPr sz="1600">
                <a:solidFill>
                  <a:schemeClr val="accent1">
                    <a:lumMod val="50000"/>
                  </a:schemeClr>
                </a:solidFill>
                <a:latin typeface="华文细黑" panose="02010600040101010101" pitchFamily="2" charset="-122"/>
                <a:ea typeface="华文细黑" panose="02010600040101010101" pitchFamily="2" charset="-122"/>
              </a:defRPr>
            </a:lvl1pPr>
          </a:lstStyle>
          <a:p>
            <a:pPr algn="l"/>
            <a:r>
              <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请在这里输入文字请在这里输入文字请在这里输入文字请在这里输入</a:t>
            </a:r>
            <a:r>
              <a:rPr lang="zh-CN" altLang="en-US" dirty="0" smtClean="0">
                <a:solidFill>
                  <a:schemeClr val="tx1">
                    <a:lumMod val="85000"/>
                    <a:lumOff val="15000"/>
                  </a:schemeClr>
                </a:solidFill>
                <a:latin typeface="微軟正黑體" panose="020B0604030504040204" pitchFamily="34" charset="-120"/>
                <a:ea typeface="微軟正黑體" panose="020B0604030504040204" pitchFamily="34" charset="-120"/>
              </a:rPr>
              <a:t>文字</a:t>
            </a:r>
            <a:endPar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50" name="文本框 49"/>
          <p:cNvSpPr txBox="1"/>
          <p:nvPr/>
        </p:nvSpPr>
        <p:spPr>
          <a:xfrm>
            <a:off x="2222161" y="3495667"/>
            <a:ext cx="4115476" cy="679289"/>
          </a:xfrm>
          <a:prstGeom prst="rect">
            <a:avLst/>
          </a:prstGeom>
          <a:noFill/>
        </p:spPr>
        <p:txBody>
          <a:bodyPr wrap="square" rtlCol="0">
            <a:spAutoFit/>
          </a:bodyPr>
          <a:lstStyle>
            <a:defPPr>
              <a:defRPr lang="zh-CN"/>
            </a:defPPr>
            <a:lvl1pPr algn="just">
              <a:lnSpc>
                <a:spcPct val="125000"/>
              </a:lnSpc>
              <a:defRPr sz="1600">
                <a:solidFill>
                  <a:schemeClr val="accent1">
                    <a:lumMod val="50000"/>
                  </a:schemeClr>
                </a:solidFill>
                <a:latin typeface="华文细黑" panose="02010600040101010101" pitchFamily="2" charset="-122"/>
                <a:ea typeface="华文细黑" panose="02010600040101010101" pitchFamily="2" charset="-122"/>
              </a:defRPr>
            </a:lvl1pPr>
          </a:lstStyle>
          <a:p>
            <a:pPr algn="l"/>
            <a:r>
              <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请在这里输入文字请在这里输入文字请在这里输入文字请在这里输入</a:t>
            </a:r>
            <a:r>
              <a:rPr lang="zh-CN" altLang="en-US" dirty="0" smtClean="0">
                <a:solidFill>
                  <a:schemeClr val="tx1">
                    <a:lumMod val="85000"/>
                    <a:lumOff val="15000"/>
                  </a:schemeClr>
                </a:solidFill>
                <a:latin typeface="微軟正黑體" panose="020B0604030504040204" pitchFamily="34" charset="-120"/>
                <a:ea typeface="微軟正黑體" panose="020B0604030504040204" pitchFamily="34" charset="-120"/>
              </a:rPr>
              <a:t>文字</a:t>
            </a:r>
            <a:endPar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51" name="文本框 50"/>
          <p:cNvSpPr txBox="1"/>
          <p:nvPr/>
        </p:nvSpPr>
        <p:spPr>
          <a:xfrm>
            <a:off x="2216271" y="4816171"/>
            <a:ext cx="4115476" cy="679289"/>
          </a:xfrm>
          <a:prstGeom prst="rect">
            <a:avLst/>
          </a:prstGeom>
          <a:noFill/>
        </p:spPr>
        <p:txBody>
          <a:bodyPr wrap="square" rtlCol="0">
            <a:spAutoFit/>
          </a:bodyPr>
          <a:lstStyle>
            <a:defPPr>
              <a:defRPr lang="zh-CN"/>
            </a:defPPr>
            <a:lvl1pPr algn="just">
              <a:lnSpc>
                <a:spcPct val="125000"/>
              </a:lnSpc>
              <a:defRPr sz="1600">
                <a:solidFill>
                  <a:schemeClr val="accent1">
                    <a:lumMod val="50000"/>
                  </a:schemeClr>
                </a:solidFill>
                <a:latin typeface="华文细黑" panose="02010600040101010101" pitchFamily="2" charset="-122"/>
                <a:ea typeface="华文细黑" panose="02010600040101010101" pitchFamily="2" charset="-122"/>
              </a:defRPr>
            </a:lvl1pPr>
          </a:lstStyle>
          <a:p>
            <a:pPr algn="l"/>
            <a:r>
              <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请在这里输入文字请在这里输入文字请在这里输入文字请在这里输入</a:t>
            </a:r>
            <a:r>
              <a:rPr lang="zh-CN" altLang="en-US" dirty="0" smtClean="0">
                <a:solidFill>
                  <a:schemeClr val="tx1">
                    <a:lumMod val="85000"/>
                    <a:lumOff val="15000"/>
                  </a:schemeClr>
                </a:solidFill>
                <a:latin typeface="微軟正黑體" panose="020B0604030504040204" pitchFamily="34" charset="-120"/>
                <a:ea typeface="微軟正黑體" panose="020B0604030504040204" pitchFamily="34" charset="-120"/>
              </a:rPr>
              <a:t>文字</a:t>
            </a:r>
            <a:endParaRPr lang="zh-CN" altLang="en-US"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735047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组合 30"/>
          <p:cNvGrpSpPr/>
          <p:nvPr/>
        </p:nvGrpSpPr>
        <p:grpSpPr>
          <a:xfrm flipH="1">
            <a:off x="9642699" y="2756898"/>
            <a:ext cx="1140764" cy="2174633"/>
            <a:chOff x="7313614" y="5424488"/>
            <a:chExt cx="363538" cy="641350"/>
          </a:xfrm>
          <a:solidFill>
            <a:schemeClr val="tx1">
              <a:lumMod val="75000"/>
              <a:lumOff val="25000"/>
            </a:schemeClr>
          </a:solidFill>
        </p:grpSpPr>
        <p:sp>
          <p:nvSpPr>
            <p:cNvPr id="32" name="Freeform 1842"/>
            <p:cNvSpPr>
              <a:spLocks noEditPoints="1"/>
            </p:cNvSpPr>
            <p:nvPr/>
          </p:nvSpPr>
          <p:spPr bwMode="auto">
            <a:xfrm>
              <a:off x="7394577" y="5473701"/>
              <a:ext cx="217488" cy="217488"/>
            </a:xfrm>
            <a:custGeom>
              <a:avLst/>
              <a:gdLst>
                <a:gd name="T0" fmla="*/ 0 w 125"/>
                <a:gd name="T1" fmla="*/ 62 h 125"/>
                <a:gd name="T2" fmla="*/ 63 w 125"/>
                <a:gd name="T3" fmla="*/ 0 h 125"/>
                <a:gd name="T4" fmla="*/ 63 w 125"/>
                <a:gd name="T5" fmla="*/ 0 h 125"/>
                <a:gd name="T6" fmla="*/ 125 w 125"/>
                <a:gd name="T7" fmla="*/ 62 h 125"/>
                <a:gd name="T8" fmla="*/ 125 w 125"/>
                <a:gd name="T9" fmla="*/ 62 h 125"/>
                <a:gd name="T10" fmla="*/ 63 w 125"/>
                <a:gd name="T11" fmla="*/ 125 h 125"/>
                <a:gd name="T12" fmla="*/ 63 w 125"/>
                <a:gd name="T13" fmla="*/ 125 h 125"/>
                <a:gd name="T14" fmla="*/ 0 w 125"/>
                <a:gd name="T15" fmla="*/ 62 h 125"/>
                <a:gd name="T16" fmla="*/ 4 w 125"/>
                <a:gd name="T17" fmla="*/ 62 h 125"/>
                <a:gd name="T18" fmla="*/ 63 w 125"/>
                <a:gd name="T19" fmla="*/ 121 h 125"/>
                <a:gd name="T20" fmla="*/ 63 w 125"/>
                <a:gd name="T21" fmla="*/ 121 h 125"/>
                <a:gd name="T22" fmla="*/ 121 w 125"/>
                <a:gd name="T23" fmla="*/ 62 h 125"/>
                <a:gd name="T24" fmla="*/ 121 w 125"/>
                <a:gd name="T25" fmla="*/ 62 h 125"/>
                <a:gd name="T26" fmla="*/ 63 w 125"/>
                <a:gd name="T27" fmla="*/ 4 h 125"/>
                <a:gd name="T28" fmla="*/ 63 w 125"/>
                <a:gd name="T29" fmla="*/ 4 h 125"/>
                <a:gd name="T30" fmla="*/ 4 w 125"/>
                <a:gd name="T31"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125">
                  <a:moveTo>
                    <a:pt x="0" y="62"/>
                  </a:moveTo>
                  <a:cubicBezTo>
                    <a:pt x="0" y="28"/>
                    <a:pt x="28" y="0"/>
                    <a:pt x="63" y="0"/>
                  </a:cubicBezTo>
                  <a:cubicBezTo>
                    <a:pt x="63" y="0"/>
                    <a:pt x="63" y="0"/>
                    <a:pt x="63" y="0"/>
                  </a:cubicBezTo>
                  <a:cubicBezTo>
                    <a:pt x="97" y="0"/>
                    <a:pt x="125" y="28"/>
                    <a:pt x="125" y="62"/>
                  </a:cubicBezTo>
                  <a:cubicBezTo>
                    <a:pt x="125" y="62"/>
                    <a:pt x="125" y="62"/>
                    <a:pt x="125" y="62"/>
                  </a:cubicBezTo>
                  <a:cubicBezTo>
                    <a:pt x="125" y="97"/>
                    <a:pt x="97" y="125"/>
                    <a:pt x="63" y="125"/>
                  </a:cubicBezTo>
                  <a:cubicBezTo>
                    <a:pt x="63" y="125"/>
                    <a:pt x="63" y="125"/>
                    <a:pt x="63" y="125"/>
                  </a:cubicBezTo>
                  <a:cubicBezTo>
                    <a:pt x="28" y="125"/>
                    <a:pt x="0" y="97"/>
                    <a:pt x="0" y="62"/>
                  </a:cubicBezTo>
                  <a:close/>
                  <a:moveTo>
                    <a:pt x="4" y="62"/>
                  </a:moveTo>
                  <a:cubicBezTo>
                    <a:pt x="4" y="95"/>
                    <a:pt x="30" y="121"/>
                    <a:pt x="63" y="121"/>
                  </a:cubicBezTo>
                  <a:cubicBezTo>
                    <a:pt x="63" y="121"/>
                    <a:pt x="63" y="121"/>
                    <a:pt x="63" y="121"/>
                  </a:cubicBezTo>
                  <a:cubicBezTo>
                    <a:pt x="95" y="121"/>
                    <a:pt x="121" y="95"/>
                    <a:pt x="121" y="62"/>
                  </a:cubicBezTo>
                  <a:cubicBezTo>
                    <a:pt x="121" y="62"/>
                    <a:pt x="121" y="62"/>
                    <a:pt x="121" y="62"/>
                  </a:cubicBezTo>
                  <a:cubicBezTo>
                    <a:pt x="121" y="30"/>
                    <a:pt x="95" y="4"/>
                    <a:pt x="63" y="4"/>
                  </a:cubicBezTo>
                  <a:cubicBezTo>
                    <a:pt x="63" y="4"/>
                    <a:pt x="63" y="4"/>
                    <a:pt x="63" y="4"/>
                  </a:cubicBezTo>
                  <a:cubicBezTo>
                    <a:pt x="30" y="4"/>
                    <a:pt x="4" y="30"/>
                    <a:pt x="4" y="6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3" name="Freeform 1843"/>
            <p:cNvSpPr>
              <a:spLocks noEditPoints="1"/>
            </p:cNvSpPr>
            <p:nvPr/>
          </p:nvSpPr>
          <p:spPr bwMode="auto">
            <a:xfrm>
              <a:off x="7391402" y="5470526"/>
              <a:ext cx="225425" cy="223838"/>
            </a:xfrm>
            <a:custGeom>
              <a:avLst/>
              <a:gdLst>
                <a:gd name="T0" fmla="*/ 0 w 129"/>
                <a:gd name="T1" fmla="*/ 64 h 129"/>
                <a:gd name="T2" fmla="*/ 65 w 129"/>
                <a:gd name="T3" fmla="*/ 0 h 129"/>
                <a:gd name="T4" fmla="*/ 65 w 129"/>
                <a:gd name="T5" fmla="*/ 0 h 129"/>
                <a:gd name="T6" fmla="*/ 129 w 129"/>
                <a:gd name="T7" fmla="*/ 64 h 129"/>
                <a:gd name="T8" fmla="*/ 129 w 129"/>
                <a:gd name="T9" fmla="*/ 64 h 129"/>
                <a:gd name="T10" fmla="*/ 65 w 129"/>
                <a:gd name="T11" fmla="*/ 129 h 129"/>
                <a:gd name="T12" fmla="*/ 65 w 129"/>
                <a:gd name="T13" fmla="*/ 129 h 129"/>
                <a:gd name="T14" fmla="*/ 0 w 129"/>
                <a:gd name="T15" fmla="*/ 64 h 129"/>
                <a:gd name="T16" fmla="*/ 125 w 129"/>
                <a:gd name="T17" fmla="*/ 64 h 129"/>
                <a:gd name="T18" fmla="*/ 69 w 129"/>
                <a:gd name="T19" fmla="*/ 125 h 129"/>
                <a:gd name="T20" fmla="*/ 69 w 129"/>
                <a:gd name="T21" fmla="*/ 125 h 129"/>
                <a:gd name="T22" fmla="*/ 125 w 129"/>
                <a:gd name="T23" fmla="*/ 64 h 129"/>
                <a:gd name="T24" fmla="*/ 125 w 129"/>
                <a:gd name="T25" fmla="*/ 64 h 129"/>
                <a:gd name="T26" fmla="*/ 65 w 129"/>
                <a:gd name="T27" fmla="*/ 4 h 129"/>
                <a:gd name="T28" fmla="*/ 65 w 129"/>
                <a:gd name="T29" fmla="*/ 4 h 129"/>
                <a:gd name="T30" fmla="*/ 125 w 129"/>
                <a:gd name="T31" fmla="*/ 64 h 129"/>
                <a:gd name="T32" fmla="*/ 65 w 129"/>
                <a:gd name="T33" fmla="*/ 121 h 129"/>
                <a:gd name="T34" fmla="*/ 121 w 129"/>
                <a:gd name="T35" fmla="*/ 64 h 129"/>
                <a:gd name="T36" fmla="*/ 121 w 129"/>
                <a:gd name="T37" fmla="*/ 64 h 129"/>
                <a:gd name="T38" fmla="*/ 65 w 129"/>
                <a:gd name="T39" fmla="*/ 8 h 129"/>
                <a:gd name="T40" fmla="*/ 65 w 129"/>
                <a:gd name="T41" fmla="*/ 8 h 129"/>
                <a:gd name="T42" fmla="*/ 8 w 129"/>
                <a:gd name="T43" fmla="*/ 64 h 129"/>
                <a:gd name="T44" fmla="*/ 8 w 129"/>
                <a:gd name="T45" fmla="*/ 64 h 129"/>
                <a:gd name="T46" fmla="*/ 65 w 129"/>
                <a:gd name="T47" fmla="*/ 121 h 129"/>
                <a:gd name="T48" fmla="*/ 22 w 129"/>
                <a:gd name="T49" fmla="*/ 22 h 129"/>
                <a:gd name="T50" fmla="*/ 63 w 129"/>
                <a:gd name="T51" fmla="*/ 4 h 129"/>
                <a:gd name="T52" fmla="*/ 63 w 129"/>
                <a:gd name="T53" fmla="*/ 4 h 129"/>
                <a:gd name="T54" fmla="*/ 22 w 129"/>
                <a:gd name="T55" fmla="*/ 22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9" h="129">
                  <a:moveTo>
                    <a:pt x="0" y="64"/>
                  </a:moveTo>
                  <a:cubicBezTo>
                    <a:pt x="0" y="29"/>
                    <a:pt x="29" y="0"/>
                    <a:pt x="65" y="0"/>
                  </a:cubicBezTo>
                  <a:cubicBezTo>
                    <a:pt x="65" y="0"/>
                    <a:pt x="65" y="0"/>
                    <a:pt x="65" y="0"/>
                  </a:cubicBezTo>
                  <a:cubicBezTo>
                    <a:pt x="100" y="0"/>
                    <a:pt x="129" y="29"/>
                    <a:pt x="129" y="64"/>
                  </a:cubicBezTo>
                  <a:cubicBezTo>
                    <a:pt x="129" y="64"/>
                    <a:pt x="129" y="64"/>
                    <a:pt x="129" y="64"/>
                  </a:cubicBezTo>
                  <a:cubicBezTo>
                    <a:pt x="129" y="100"/>
                    <a:pt x="100" y="129"/>
                    <a:pt x="65" y="129"/>
                  </a:cubicBezTo>
                  <a:cubicBezTo>
                    <a:pt x="65" y="129"/>
                    <a:pt x="65" y="129"/>
                    <a:pt x="65" y="129"/>
                  </a:cubicBezTo>
                  <a:cubicBezTo>
                    <a:pt x="29" y="129"/>
                    <a:pt x="0" y="100"/>
                    <a:pt x="0" y="64"/>
                  </a:cubicBezTo>
                  <a:close/>
                  <a:moveTo>
                    <a:pt x="125" y="64"/>
                  </a:moveTo>
                  <a:cubicBezTo>
                    <a:pt x="125" y="96"/>
                    <a:pt x="100" y="122"/>
                    <a:pt x="69" y="125"/>
                  </a:cubicBezTo>
                  <a:cubicBezTo>
                    <a:pt x="69" y="125"/>
                    <a:pt x="69" y="125"/>
                    <a:pt x="69" y="125"/>
                  </a:cubicBezTo>
                  <a:cubicBezTo>
                    <a:pt x="100" y="122"/>
                    <a:pt x="125" y="96"/>
                    <a:pt x="125" y="64"/>
                  </a:cubicBezTo>
                  <a:cubicBezTo>
                    <a:pt x="125" y="64"/>
                    <a:pt x="125" y="64"/>
                    <a:pt x="125" y="64"/>
                  </a:cubicBezTo>
                  <a:cubicBezTo>
                    <a:pt x="125" y="31"/>
                    <a:pt x="98" y="4"/>
                    <a:pt x="65" y="4"/>
                  </a:cubicBezTo>
                  <a:cubicBezTo>
                    <a:pt x="65" y="4"/>
                    <a:pt x="65" y="4"/>
                    <a:pt x="65" y="4"/>
                  </a:cubicBezTo>
                  <a:cubicBezTo>
                    <a:pt x="98" y="4"/>
                    <a:pt x="125" y="31"/>
                    <a:pt x="125" y="64"/>
                  </a:cubicBezTo>
                  <a:close/>
                  <a:moveTo>
                    <a:pt x="65" y="121"/>
                  </a:moveTo>
                  <a:cubicBezTo>
                    <a:pt x="96" y="121"/>
                    <a:pt x="121" y="95"/>
                    <a:pt x="121" y="64"/>
                  </a:cubicBezTo>
                  <a:cubicBezTo>
                    <a:pt x="121" y="64"/>
                    <a:pt x="121" y="64"/>
                    <a:pt x="121" y="64"/>
                  </a:cubicBezTo>
                  <a:cubicBezTo>
                    <a:pt x="121" y="33"/>
                    <a:pt x="96" y="8"/>
                    <a:pt x="65" y="8"/>
                  </a:cubicBezTo>
                  <a:cubicBezTo>
                    <a:pt x="65" y="8"/>
                    <a:pt x="65" y="8"/>
                    <a:pt x="65" y="8"/>
                  </a:cubicBezTo>
                  <a:cubicBezTo>
                    <a:pt x="33" y="8"/>
                    <a:pt x="8" y="33"/>
                    <a:pt x="8" y="64"/>
                  </a:cubicBezTo>
                  <a:cubicBezTo>
                    <a:pt x="8" y="64"/>
                    <a:pt x="8" y="64"/>
                    <a:pt x="8" y="64"/>
                  </a:cubicBezTo>
                  <a:cubicBezTo>
                    <a:pt x="8" y="95"/>
                    <a:pt x="33" y="121"/>
                    <a:pt x="65" y="121"/>
                  </a:cubicBezTo>
                  <a:close/>
                  <a:moveTo>
                    <a:pt x="22" y="22"/>
                  </a:moveTo>
                  <a:cubicBezTo>
                    <a:pt x="33" y="11"/>
                    <a:pt x="47" y="4"/>
                    <a:pt x="63" y="4"/>
                  </a:cubicBezTo>
                  <a:cubicBezTo>
                    <a:pt x="63" y="4"/>
                    <a:pt x="63" y="4"/>
                    <a:pt x="63" y="4"/>
                  </a:cubicBezTo>
                  <a:cubicBezTo>
                    <a:pt x="47" y="4"/>
                    <a:pt x="33" y="11"/>
                    <a:pt x="22"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4" name="Freeform 1844"/>
            <p:cNvSpPr/>
            <p:nvPr/>
          </p:nvSpPr>
          <p:spPr bwMode="auto">
            <a:xfrm>
              <a:off x="7377114" y="5583238"/>
              <a:ext cx="22225" cy="19050"/>
            </a:xfrm>
            <a:custGeom>
              <a:avLst/>
              <a:gdLst>
                <a:gd name="T0" fmla="*/ 0 w 14"/>
                <a:gd name="T1" fmla="*/ 8 h 12"/>
                <a:gd name="T2" fmla="*/ 12 w 14"/>
                <a:gd name="T3" fmla="*/ 0 h 12"/>
                <a:gd name="T4" fmla="*/ 14 w 14"/>
                <a:gd name="T5" fmla="*/ 4 h 12"/>
                <a:gd name="T6" fmla="*/ 2 w 14"/>
                <a:gd name="T7" fmla="*/ 12 h 12"/>
                <a:gd name="T8" fmla="*/ 0 w 14"/>
                <a:gd name="T9" fmla="*/ 8 h 12"/>
                <a:gd name="T10" fmla="*/ 0 w 14"/>
                <a:gd name="T11" fmla="*/ 8 h 12"/>
              </a:gdLst>
              <a:ahLst/>
              <a:cxnLst>
                <a:cxn ang="0">
                  <a:pos x="T0" y="T1"/>
                </a:cxn>
                <a:cxn ang="0">
                  <a:pos x="T2" y="T3"/>
                </a:cxn>
                <a:cxn ang="0">
                  <a:pos x="T4" y="T5"/>
                </a:cxn>
                <a:cxn ang="0">
                  <a:pos x="T6" y="T7"/>
                </a:cxn>
                <a:cxn ang="0">
                  <a:pos x="T8" y="T9"/>
                </a:cxn>
                <a:cxn ang="0">
                  <a:pos x="T10" y="T11"/>
                </a:cxn>
              </a:cxnLst>
              <a:rect l="0" t="0" r="r" b="b"/>
              <a:pathLst>
                <a:path w="14" h="12">
                  <a:moveTo>
                    <a:pt x="0" y="8"/>
                  </a:moveTo>
                  <a:lnTo>
                    <a:pt x="12" y="0"/>
                  </a:lnTo>
                  <a:lnTo>
                    <a:pt x="14" y="4"/>
                  </a:lnTo>
                  <a:lnTo>
                    <a:pt x="2" y="12"/>
                  </a:lnTo>
                  <a:lnTo>
                    <a:pt x="0" y="8"/>
                  </a:lnTo>
                  <a:lnTo>
                    <a:pt x="0"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5" name="Freeform 1845"/>
            <p:cNvSpPr/>
            <p:nvPr/>
          </p:nvSpPr>
          <p:spPr bwMode="auto">
            <a:xfrm>
              <a:off x="7372352" y="5580063"/>
              <a:ext cx="33338" cy="25400"/>
            </a:xfrm>
            <a:custGeom>
              <a:avLst/>
              <a:gdLst>
                <a:gd name="T0" fmla="*/ 1 w 21"/>
                <a:gd name="T1" fmla="*/ 11 h 16"/>
                <a:gd name="T2" fmla="*/ 3 w 21"/>
                <a:gd name="T3" fmla="*/ 10 h 16"/>
                <a:gd name="T4" fmla="*/ 4 w 21"/>
                <a:gd name="T5" fmla="*/ 12 h 16"/>
                <a:gd name="T6" fmla="*/ 3 w 21"/>
                <a:gd name="T7" fmla="*/ 10 h 16"/>
                <a:gd name="T8" fmla="*/ 1 w 21"/>
                <a:gd name="T9" fmla="*/ 11 h 16"/>
                <a:gd name="T10" fmla="*/ 0 w 21"/>
                <a:gd name="T11" fmla="*/ 9 h 16"/>
                <a:gd name="T12" fmla="*/ 16 w 21"/>
                <a:gd name="T13" fmla="*/ 0 h 16"/>
                <a:gd name="T14" fmla="*/ 21 w 21"/>
                <a:gd name="T15" fmla="*/ 8 h 16"/>
                <a:gd name="T16" fmla="*/ 4 w 21"/>
                <a:gd name="T17" fmla="*/ 16 h 16"/>
                <a:gd name="T18" fmla="*/ 1 w 21"/>
                <a:gd name="T19" fmla="*/ 11 h 16"/>
                <a:gd name="T20" fmla="*/ 1 w 21"/>
                <a:gd name="T21"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16">
                  <a:moveTo>
                    <a:pt x="1" y="11"/>
                  </a:moveTo>
                  <a:lnTo>
                    <a:pt x="3" y="10"/>
                  </a:lnTo>
                  <a:lnTo>
                    <a:pt x="4" y="12"/>
                  </a:lnTo>
                  <a:lnTo>
                    <a:pt x="3" y="10"/>
                  </a:lnTo>
                  <a:lnTo>
                    <a:pt x="1" y="11"/>
                  </a:lnTo>
                  <a:lnTo>
                    <a:pt x="0" y="9"/>
                  </a:lnTo>
                  <a:lnTo>
                    <a:pt x="16" y="0"/>
                  </a:lnTo>
                  <a:lnTo>
                    <a:pt x="21" y="8"/>
                  </a:lnTo>
                  <a:lnTo>
                    <a:pt x="4" y="16"/>
                  </a:lnTo>
                  <a:lnTo>
                    <a:pt x="1" y="11"/>
                  </a:lnTo>
                  <a:lnTo>
                    <a:pt x="1"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6" name="Freeform 1846"/>
            <p:cNvSpPr/>
            <p:nvPr/>
          </p:nvSpPr>
          <p:spPr bwMode="auto">
            <a:xfrm>
              <a:off x="7413627" y="5589588"/>
              <a:ext cx="84138" cy="58738"/>
            </a:xfrm>
            <a:custGeom>
              <a:avLst/>
              <a:gdLst>
                <a:gd name="T0" fmla="*/ 0 w 48"/>
                <a:gd name="T1" fmla="*/ 30 h 33"/>
                <a:gd name="T2" fmla="*/ 0 w 48"/>
                <a:gd name="T3" fmla="*/ 30 h 33"/>
                <a:gd name="T4" fmla="*/ 2 w 48"/>
                <a:gd name="T5" fmla="*/ 26 h 33"/>
                <a:gd name="T6" fmla="*/ 5 w 48"/>
                <a:gd name="T7" fmla="*/ 28 h 33"/>
                <a:gd name="T8" fmla="*/ 5 w 48"/>
                <a:gd name="T9" fmla="*/ 28 h 33"/>
                <a:gd name="T10" fmla="*/ 13 w 48"/>
                <a:gd name="T11" fmla="*/ 29 h 33"/>
                <a:gd name="T12" fmla="*/ 13 w 48"/>
                <a:gd name="T13" fmla="*/ 29 h 33"/>
                <a:gd name="T14" fmla="*/ 23 w 48"/>
                <a:gd name="T15" fmla="*/ 26 h 33"/>
                <a:gd name="T16" fmla="*/ 23 w 48"/>
                <a:gd name="T17" fmla="*/ 26 h 33"/>
                <a:gd name="T18" fmla="*/ 37 w 48"/>
                <a:gd name="T19" fmla="*/ 11 h 33"/>
                <a:gd name="T20" fmla="*/ 37 w 48"/>
                <a:gd name="T21" fmla="*/ 11 h 33"/>
                <a:gd name="T22" fmla="*/ 44 w 48"/>
                <a:gd name="T23" fmla="*/ 0 h 33"/>
                <a:gd name="T24" fmla="*/ 44 w 48"/>
                <a:gd name="T25" fmla="*/ 0 h 33"/>
                <a:gd name="T26" fmla="*/ 48 w 48"/>
                <a:gd name="T27" fmla="*/ 3 h 33"/>
                <a:gd name="T28" fmla="*/ 25 w 48"/>
                <a:gd name="T29" fmla="*/ 30 h 33"/>
                <a:gd name="T30" fmla="*/ 25 w 48"/>
                <a:gd name="T31" fmla="*/ 30 h 33"/>
                <a:gd name="T32" fmla="*/ 13 w 48"/>
                <a:gd name="T33" fmla="*/ 33 h 33"/>
                <a:gd name="T34" fmla="*/ 13 w 48"/>
                <a:gd name="T35" fmla="*/ 33 h 33"/>
                <a:gd name="T36" fmla="*/ 0 w 48"/>
                <a:gd name="T37"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 h="33">
                  <a:moveTo>
                    <a:pt x="0" y="30"/>
                  </a:moveTo>
                  <a:cubicBezTo>
                    <a:pt x="0" y="30"/>
                    <a:pt x="0" y="30"/>
                    <a:pt x="0" y="30"/>
                  </a:cubicBezTo>
                  <a:cubicBezTo>
                    <a:pt x="2" y="26"/>
                    <a:pt x="2" y="26"/>
                    <a:pt x="2" y="26"/>
                  </a:cubicBezTo>
                  <a:cubicBezTo>
                    <a:pt x="2" y="26"/>
                    <a:pt x="3" y="27"/>
                    <a:pt x="5" y="28"/>
                  </a:cubicBezTo>
                  <a:cubicBezTo>
                    <a:pt x="5" y="28"/>
                    <a:pt x="5" y="28"/>
                    <a:pt x="5" y="28"/>
                  </a:cubicBezTo>
                  <a:cubicBezTo>
                    <a:pt x="7" y="28"/>
                    <a:pt x="10" y="29"/>
                    <a:pt x="13" y="29"/>
                  </a:cubicBezTo>
                  <a:cubicBezTo>
                    <a:pt x="13" y="29"/>
                    <a:pt x="13" y="29"/>
                    <a:pt x="13" y="29"/>
                  </a:cubicBezTo>
                  <a:cubicBezTo>
                    <a:pt x="17" y="29"/>
                    <a:pt x="20" y="28"/>
                    <a:pt x="23" y="26"/>
                  </a:cubicBezTo>
                  <a:cubicBezTo>
                    <a:pt x="23" y="26"/>
                    <a:pt x="23" y="26"/>
                    <a:pt x="23" y="26"/>
                  </a:cubicBezTo>
                  <a:cubicBezTo>
                    <a:pt x="27" y="23"/>
                    <a:pt x="33" y="17"/>
                    <a:pt x="37" y="11"/>
                  </a:cubicBezTo>
                  <a:cubicBezTo>
                    <a:pt x="37" y="11"/>
                    <a:pt x="37" y="11"/>
                    <a:pt x="37" y="11"/>
                  </a:cubicBezTo>
                  <a:cubicBezTo>
                    <a:pt x="41" y="5"/>
                    <a:pt x="44" y="0"/>
                    <a:pt x="44" y="0"/>
                  </a:cubicBezTo>
                  <a:cubicBezTo>
                    <a:pt x="44" y="0"/>
                    <a:pt x="44" y="0"/>
                    <a:pt x="44" y="0"/>
                  </a:cubicBezTo>
                  <a:cubicBezTo>
                    <a:pt x="48" y="3"/>
                    <a:pt x="48" y="3"/>
                    <a:pt x="48" y="3"/>
                  </a:cubicBezTo>
                  <a:cubicBezTo>
                    <a:pt x="48" y="3"/>
                    <a:pt x="35" y="22"/>
                    <a:pt x="25" y="30"/>
                  </a:cubicBezTo>
                  <a:cubicBezTo>
                    <a:pt x="25" y="30"/>
                    <a:pt x="25" y="30"/>
                    <a:pt x="25" y="30"/>
                  </a:cubicBezTo>
                  <a:cubicBezTo>
                    <a:pt x="21" y="32"/>
                    <a:pt x="17" y="33"/>
                    <a:pt x="13" y="33"/>
                  </a:cubicBezTo>
                  <a:cubicBezTo>
                    <a:pt x="13" y="33"/>
                    <a:pt x="13" y="33"/>
                    <a:pt x="13" y="33"/>
                  </a:cubicBezTo>
                  <a:cubicBezTo>
                    <a:pt x="6" y="33"/>
                    <a:pt x="0" y="30"/>
                    <a:pt x="0"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7" name="Freeform 1847"/>
            <p:cNvSpPr>
              <a:spLocks noEditPoints="1"/>
            </p:cNvSpPr>
            <p:nvPr/>
          </p:nvSpPr>
          <p:spPr bwMode="auto">
            <a:xfrm>
              <a:off x="7410452" y="5586413"/>
              <a:ext cx="92075" cy="65088"/>
            </a:xfrm>
            <a:custGeom>
              <a:avLst/>
              <a:gdLst>
                <a:gd name="T0" fmla="*/ 1 w 53"/>
                <a:gd name="T1" fmla="*/ 33 h 37"/>
                <a:gd name="T2" fmla="*/ 0 w 53"/>
                <a:gd name="T3" fmla="*/ 31 h 37"/>
                <a:gd name="T4" fmla="*/ 2 w 53"/>
                <a:gd name="T5" fmla="*/ 27 h 37"/>
                <a:gd name="T6" fmla="*/ 4 w 53"/>
                <a:gd name="T7" fmla="*/ 26 h 37"/>
                <a:gd name="T8" fmla="*/ 4 w 53"/>
                <a:gd name="T9" fmla="*/ 26 h 37"/>
                <a:gd name="T10" fmla="*/ 4 w 53"/>
                <a:gd name="T11" fmla="*/ 26 h 37"/>
                <a:gd name="T12" fmla="*/ 4 w 53"/>
                <a:gd name="T13" fmla="*/ 26 h 37"/>
                <a:gd name="T14" fmla="*/ 5 w 53"/>
                <a:gd name="T15" fmla="*/ 26 h 37"/>
                <a:gd name="T16" fmla="*/ 5 w 53"/>
                <a:gd name="T17" fmla="*/ 26 h 37"/>
                <a:gd name="T18" fmla="*/ 5 w 53"/>
                <a:gd name="T19" fmla="*/ 27 h 37"/>
                <a:gd name="T20" fmla="*/ 8 w 53"/>
                <a:gd name="T21" fmla="*/ 28 h 37"/>
                <a:gd name="T22" fmla="*/ 15 w 53"/>
                <a:gd name="T23" fmla="*/ 29 h 37"/>
                <a:gd name="T24" fmla="*/ 15 w 53"/>
                <a:gd name="T25" fmla="*/ 29 h 37"/>
                <a:gd name="T26" fmla="*/ 16 w 53"/>
                <a:gd name="T27" fmla="*/ 29 h 37"/>
                <a:gd name="T28" fmla="*/ 24 w 53"/>
                <a:gd name="T29" fmla="*/ 27 h 37"/>
                <a:gd name="T30" fmla="*/ 37 w 53"/>
                <a:gd name="T31" fmla="*/ 12 h 37"/>
                <a:gd name="T32" fmla="*/ 45 w 53"/>
                <a:gd name="T33" fmla="*/ 1 h 37"/>
                <a:gd name="T34" fmla="*/ 45 w 53"/>
                <a:gd name="T35" fmla="*/ 1 h 37"/>
                <a:gd name="T36" fmla="*/ 53 w 53"/>
                <a:gd name="T37" fmla="*/ 4 h 37"/>
                <a:gd name="T38" fmla="*/ 51 w 53"/>
                <a:gd name="T39" fmla="*/ 6 h 37"/>
                <a:gd name="T40" fmla="*/ 51 w 53"/>
                <a:gd name="T41" fmla="*/ 7 h 37"/>
                <a:gd name="T42" fmla="*/ 49 w 53"/>
                <a:gd name="T43" fmla="*/ 9 h 37"/>
                <a:gd name="T44" fmla="*/ 44 w 53"/>
                <a:gd name="T45" fmla="*/ 17 h 37"/>
                <a:gd name="T46" fmla="*/ 28 w 53"/>
                <a:gd name="T47" fmla="*/ 33 h 37"/>
                <a:gd name="T48" fmla="*/ 15 w 53"/>
                <a:gd name="T49" fmla="*/ 37 h 37"/>
                <a:gd name="T50" fmla="*/ 1 w 53"/>
                <a:gd name="T51" fmla="*/ 34 h 37"/>
                <a:gd name="T52" fmla="*/ 2 w 53"/>
                <a:gd name="T53" fmla="*/ 32 h 37"/>
                <a:gd name="T54" fmla="*/ 15 w 53"/>
                <a:gd name="T55" fmla="*/ 33 h 37"/>
                <a:gd name="T56" fmla="*/ 22 w 53"/>
                <a:gd name="T57" fmla="*/ 32 h 37"/>
                <a:gd name="T58" fmla="*/ 15 w 53"/>
                <a:gd name="T59" fmla="*/ 33 h 37"/>
                <a:gd name="T60" fmla="*/ 15 w 53"/>
                <a:gd name="T61" fmla="*/ 33 h 37"/>
                <a:gd name="T62" fmla="*/ 14 w 53"/>
                <a:gd name="T63" fmla="*/ 33 h 37"/>
                <a:gd name="T64" fmla="*/ 11 w 53"/>
                <a:gd name="T65" fmla="*/ 32 h 37"/>
                <a:gd name="T66" fmla="*/ 7 w 53"/>
                <a:gd name="T67" fmla="*/ 31 h 37"/>
                <a:gd name="T68" fmla="*/ 5 w 53"/>
                <a:gd name="T69" fmla="*/ 31 h 37"/>
                <a:gd name="T70" fmla="*/ 11 w 53"/>
                <a:gd name="T71" fmla="*/ 32 h 37"/>
                <a:gd name="T72" fmla="*/ 22 w 53"/>
                <a:gd name="T73" fmla="*/ 32 h 37"/>
                <a:gd name="T74" fmla="*/ 22 w 53"/>
                <a:gd name="T75" fmla="*/ 32 h 37"/>
                <a:gd name="T76" fmla="*/ 3 w 53"/>
                <a:gd name="T77" fmla="*/ 30 h 37"/>
                <a:gd name="T78" fmla="*/ 3 w 53"/>
                <a:gd name="T79" fmla="*/ 30 h 37"/>
                <a:gd name="T80" fmla="*/ 3 w 53"/>
                <a:gd name="T81" fmla="*/ 30 h 37"/>
                <a:gd name="T82" fmla="*/ 3 w 53"/>
                <a:gd name="T83" fmla="*/ 30 h 37"/>
                <a:gd name="T84" fmla="*/ 2 w 53"/>
                <a:gd name="T85" fmla="*/ 29 h 37"/>
                <a:gd name="T86" fmla="*/ 2 w 53"/>
                <a:gd name="T87" fmla="*/ 29 h 37"/>
                <a:gd name="T88" fmla="*/ 41 w 53"/>
                <a:gd name="T89" fmla="*/ 14 h 37"/>
                <a:gd name="T90" fmla="*/ 39 w 53"/>
                <a:gd name="T91" fmla="*/ 17 h 37"/>
                <a:gd name="T92" fmla="*/ 46 w 53"/>
                <a:gd name="T93" fmla="*/ 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3" h="37">
                  <a:moveTo>
                    <a:pt x="1" y="34"/>
                  </a:moveTo>
                  <a:cubicBezTo>
                    <a:pt x="1" y="33"/>
                    <a:pt x="1" y="33"/>
                    <a:pt x="1" y="33"/>
                  </a:cubicBezTo>
                  <a:cubicBezTo>
                    <a:pt x="1" y="31"/>
                    <a:pt x="1" y="31"/>
                    <a:pt x="1" y="31"/>
                  </a:cubicBezTo>
                  <a:cubicBezTo>
                    <a:pt x="0" y="31"/>
                    <a:pt x="0" y="31"/>
                    <a:pt x="0" y="31"/>
                  </a:cubicBezTo>
                  <a:cubicBezTo>
                    <a:pt x="2" y="27"/>
                    <a:pt x="2" y="27"/>
                    <a:pt x="2" y="27"/>
                  </a:cubicBezTo>
                  <a:cubicBezTo>
                    <a:pt x="2" y="27"/>
                    <a:pt x="2" y="27"/>
                    <a:pt x="2" y="27"/>
                  </a:cubicBezTo>
                  <a:cubicBezTo>
                    <a:pt x="2" y="27"/>
                    <a:pt x="2" y="27"/>
                    <a:pt x="2" y="27"/>
                  </a:cubicBezTo>
                  <a:cubicBezTo>
                    <a:pt x="3" y="26"/>
                    <a:pt x="3"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4" y="26"/>
                  </a:cubicBezTo>
                  <a:cubicBezTo>
                    <a:pt x="4" y="26"/>
                    <a:pt x="4" y="26"/>
                    <a:pt x="5" y="26"/>
                  </a:cubicBezTo>
                  <a:cubicBezTo>
                    <a:pt x="5" y="26"/>
                    <a:pt x="5" y="26"/>
                    <a:pt x="5" y="26"/>
                  </a:cubicBezTo>
                  <a:cubicBezTo>
                    <a:pt x="5" y="26"/>
                    <a:pt x="5" y="26"/>
                    <a:pt x="5" y="26"/>
                  </a:cubicBezTo>
                  <a:cubicBezTo>
                    <a:pt x="5" y="26"/>
                    <a:pt x="5" y="26"/>
                    <a:pt x="5" y="26"/>
                  </a:cubicBezTo>
                  <a:cubicBezTo>
                    <a:pt x="5" y="26"/>
                    <a:pt x="5" y="27"/>
                    <a:pt x="5" y="27"/>
                  </a:cubicBezTo>
                  <a:cubicBezTo>
                    <a:pt x="5" y="27"/>
                    <a:pt x="5" y="27"/>
                    <a:pt x="5" y="27"/>
                  </a:cubicBezTo>
                  <a:cubicBezTo>
                    <a:pt x="6" y="27"/>
                    <a:pt x="7" y="27"/>
                    <a:pt x="8" y="28"/>
                  </a:cubicBezTo>
                  <a:cubicBezTo>
                    <a:pt x="8" y="28"/>
                    <a:pt x="8" y="28"/>
                    <a:pt x="8" y="28"/>
                  </a:cubicBezTo>
                  <a:cubicBezTo>
                    <a:pt x="10" y="28"/>
                    <a:pt x="13" y="29"/>
                    <a:pt x="15" y="29"/>
                  </a:cubicBezTo>
                  <a:cubicBezTo>
                    <a:pt x="15" y="29"/>
                    <a:pt x="15" y="29"/>
                    <a:pt x="15" y="29"/>
                  </a:cubicBezTo>
                  <a:cubicBezTo>
                    <a:pt x="15" y="29"/>
                    <a:pt x="15" y="29"/>
                    <a:pt x="15" y="29"/>
                  </a:cubicBezTo>
                  <a:cubicBezTo>
                    <a:pt x="15" y="29"/>
                    <a:pt x="16" y="29"/>
                    <a:pt x="16" y="29"/>
                  </a:cubicBezTo>
                  <a:cubicBezTo>
                    <a:pt x="16" y="29"/>
                    <a:pt x="16" y="29"/>
                    <a:pt x="16" y="29"/>
                  </a:cubicBezTo>
                  <a:cubicBezTo>
                    <a:pt x="18" y="29"/>
                    <a:pt x="21" y="28"/>
                    <a:pt x="24" y="27"/>
                  </a:cubicBezTo>
                  <a:cubicBezTo>
                    <a:pt x="24" y="27"/>
                    <a:pt x="24" y="27"/>
                    <a:pt x="24" y="27"/>
                  </a:cubicBezTo>
                  <a:cubicBezTo>
                    <a:pt x="28" y="24"/>
                    <a:pt x="33" y="17"/>
                    <a:pt x="37" y="12"/>
                  </a:cubicBezTo>
                  <a:cubicBezTo>
                    <a:pt x="37" y="12"/>
                    <a:pt x="37" y="12"/>
                    <a:pt x="37" y="12"/>
                  </a:cubicBezTo>
                  <a:cubicBezTo>
                    <a:pt x="42" y="6"/>
                    <a:pt x="45" y="1"/>
                    <a:pt x="45" y="1"/>
                  </a:cubicBezTo>
                  <a:cubicBezTo>
                    <a:pt x="45" y="1"/>
                    <a:pt x="45" y="1"/>
                    <a:pt x="45" y="1"/>
                  </a:cubicBezTo>
                  <a:cubicBezTo>
                    <a:pt x="45" y="1"/>
                    <a:pt x="45" y="1"/>
                    <a:pt x="45" y="1"/>
                  </a:cubicBezTo>
                  <a:cubicBezTo>
                    <a:pt x="45" y="1"/>
                    <a:pt x="45" y="1"/>
                    <a:pt x="45" y="1"/>
                  </a:cubicBezTo>
                  <a:cubicBezTo>
                    <a:pt x="46" y="0"/>
                    <a:pt x="46" y="0"/>
                    <a:pt x="46" y="0"/>
                  </a:cubicBezTo>
                  <a:cubicBezTo>
                    <a:pt x="53" y="4"/>
                    <a:pt x="53" y="4"/>
                    <a:pt x="53" y="4"/>
                  </a:cubicBezTo>
                  <a:cubicBezTo>
                    <a:pt x="51" y="6"/>
                    <a:pt x="51" y="6"/>
                    <a:pt x="51" y="6"/>
                  </a:cubicBezTo>
                  <a:cubicBezTo>
                    <a:pt x="51" y="6"/>
                    <a:pt x="51" y="6"/>
                    <a:pt x="51" y="6"/>
                  </a:cubicBezTo>
                  <a:cubicBezTo>
                    <a:pt x="51" y="6"/>
                    <a:pt x="51" y="6"/>
                    <a:pt x="51" y="6"/>
                  </a:cubicBezTo>
                  <a:cubicBezTo>
                    <a:pt x="51" y="6"/>
                    <a:pt x="51" y="6"/>
                    <a:pt x="51" y="7"/>
                  </a:cubicBezTo>
                  <a:cubicBezTo>
                    <a:pt x="51" y="7"/>
                    <a:pt x="51" y="7"/>
                    <a:pt x="51" y="7"/>
                  </a:cubicBezTo>
                  <a:cubicBezTo>
                    <a:pt x="50" y="7"/>
                    <a:pt x="50" y="8"/>
                    <a:pt x="49" y="9"/>
                  </a:cubicBezTo>
                  <a:cubicBezTo>
                    <a:pt x="49" y="9"/>
                    <a:pt x="49" y="9"/>
                    <a:pt x="49" y="9"/>
                  </a:cubicBezTo>
                  <a:cubicBezTo>
                    <a:pt x="48" y="11"/>
                    <a:pt x="46" y="14"/>
                    <a:pt x="44" y="17"/>
                  </a:cubicBezTo>
                  <a:cubicBezTo>
                    <a:pt x="44" y="17"/>
                    <a:pt x="44" y="17"/>
                    <a:pt x="44" y="17"/>
                  </a:cubicBezTo>
                  <a:cubicBezTo>
                    <a:pt x="39" y="22"/>
                    <a:pt x="34" y="29"/>
                    <a:pt x="28" y="33"/>
                  </a:cubicBezTo>
                  <a:cubicBezTo>
                    <a:pt x="28" y="33"/>
                    <a:pt x="28" y="33"/>
                    <a:pt x="28" y="33"/>
                  </a:cubicBezTo>
                  <a:cubicBezTo>
                    <a:pt x="24" y="36"/>
                    <a:pt x="19" y="37"/>
                    <a:pt x="15" y="37"/>
                  </a:cubicBezTo>
                  <a:cubicBezTo>
                    <a:pt x="15" y="37"/>
                    <a:pt x="15" y="37"/>
                    <a:pt x="15" y="37"/>
                  </a:cubicBezTo>
                  <a:cubicBezTo>
                    <a:pt x="8" y="37"/>
                    <a:pt x="2" y="34"/>
                    <a:pt x="1" y="34"/>
                  </a:cubicBezTo>
                  <a:close/>
                  <a:moveTo>
                    <a:pt x="1" y="34"/>
                  </a:moveTo>
                  <a:cubicBezTo>
                    <a:pt x="2" y="32"/>
                    <a:pt x="2" y="32"/>
                    <a:pt x="2" y="32"/>
                  </a:cubicBezTo>
                  <a:cubicBezTo>
                    <a:pt x="1" y="34"/>
                    <a:pt x="1" y="34"/>
                    <a:pt x="1" y="34"/>
                  </a:cubicBezTo>
                  <a:close/>
                  <a:moveTo>
                    <a:pt x="15" y="33"/>
                  </a:moveTo>
                  <a:cubicBezTo>
                    <a:pt x="17" y="33"/>
                    <a:pt x="20" y="33"/>
                    <a:pt x="22" y="32"/>
                  </a:cubicBezTo>
                  <a:cubicBezTo>
                    <a:pt x="22" y="32"/>
                    <a:pt x="22" y="32"/>
                    <a:pt x="22" y="32"/>
                  </a:cubicBezTo>
                  <a:cubicBezTo>
                    <a:pt x="20" y="33"/>
                    <a:pt x="17" y="33"/>
                    <a:pt x="15" y="33"/>
                  </a:cubicBezTo>
                  <a:cubicBezTo>
                    <a:pt x="15" y="33"/>
                    <a:pt x="15" y="33"/>
                    <a:pt x="15" y="33"/>
                  </a:cubicBezTo>
                  <a:cubicBezTo>
                    <a:pt x="15" y="33"/>
                    <a:pt x="15" y="33"/>
                    <a:pt x="15" y="33"/>
                  </a:cubicBezTo>
                  <a:cubicBezTo>
                    <a:pt x="15" y="33"/>
                    <a:pt x="15" y="33"/>
                    <a:pt x="15" y="33"/>
                  </a:cubicBezTo>
                  <a:cubicBezTo>
                    <a:pt x="15" y="33"/>
                    <a:pt x="15" y="33"/>
                    <a:pt x="14" y="33"/>
                  </a:cubicBezTo>
                  <a:cubicBezTo>
                    <a:pt x="14" y="33"/>
                    <a:pt x="14" y="33"/>
                    <a:pt x="14" y="33"/>
                  </a:cubicBezTo>
                  <a:cubicBezTo>
                    <a:pt x="15" y="33"/>
                    <a:pt x="15" y="33"/>
                    <a:pt x="15" y="33"/>
                  </a:cubicBezTo>
                  <a:close/>
                  <a:moveTo>
                    <a:pt x="11" y="32"/>
                  </a:moveTo>
                  <a:cubicBezTo>
                    <a:pt x="9" y="32"/>
                    <a:pt x="8" y="32"/>
                    <a:pt x="7" y="31"/>
                  </a:cubicBezTo>
                  <a:cubicBezTo>
                    <a:pt x="7" y="31"/>
                    <a:pt x="7" y="31"/>
                    <a:pt x="7" y="31"/>
                  </a:cubicBezTo>
                  <a:cubicBezTo>
                    <a:pt x="6" y="31"/>
                    <a:pt x="5" y="31"/>
                    <a:pt x="5" y="31"/>
                  </a:cubicBezTo>
                  <a:cubicBezTo>
                    <a:pt x="5" y="31"/>
                    <a:pt x="5" y="31"/>
                    <a:pt x="5" y="31"/>
                  </a:cubicBezTo>
                  <a:cubicBezTo>
                    <a:pt x="5" y="31"/>
                    <a:pt x="5" y="31"/>
                    <a:pt x="5" y="31"/>
                  </a:cubicBezTo>
                  <a:cubicBezTo>
                    <a:pt x="6" y="31"/>
                    <a:pt x="8" y="32"/>
                    <a:pt x="11" y="32"/>
                  </a:cubicBezTo>
                  <a:close/>
                  <a:moveTo>
                    <a:pt x="22" y="32"/>
                  </a:moveTo>
                  <a:cubicBezTo>
                    <a:pt x="22" y="32"/>
                    <a:pt x="22" y="32"/>
                    <a:pt x="22" y="32"/>
                  </a:cubicBezTo>
                  <a:cubicBezTo>
                    <a:pt x="22" y="32"/>
                    <a:pt x="22" y="32"/>
                    <a:pt x="22" y="32"/>
                  </a:cubicBezTo>
                  <a:cubicBezTo>
                    <a:pt x="22" y="32"/>
                    <a:pt x="22" y="32"/>
                    <a:pt x="22" y="32"/>
                  </a:cubicBezTo>
                  <a:close/>
                  <a:moveTo>
                    <a:pt x="3" y="30"/>
                  </a:move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ubicBezTo>
                    <a:pt x="3" y="30"/>
                    <a:pt x="3" y="30"/>
                    <a:pt x="3" y="30"/>
                  </a:cubicBezTo>
                  <a:close/>
                  <a:moveTo>
                    <a:pt x="2" y="29"/>
                  </a:moveTo>
                  <a:cubicBezTo>
                    <a:pt x="2" y="29"/>
                    <a:pt x="2" y="29"/>
                    <a:pt x="2" y="29"/>
                  </a:cubicBezTo>
                  <a:cubicBezTo>
                    <a:pt x="2" y="29"/>
                    <a:pt x="2" y="29"/>
                    <a:pt x="2" y="29"/>
                  </a:cubicBezTo>
                  <a:cubicBezTo>
                    <a:pt x="2" y="29"/>
                    <a:pt x="2" y="29"/>
                    <a:pt x="2" y="29"/>
                  </a:cubicBezTo>
                  <a:close/>
                  <a:moveTo>
                    <a:pt x="41" y="14"/>
                  </a:moveTo>
                  <a:cubicBezTo>
                    <a:pt x="40" y="15"/>
                    <a:pt x="39" y="16"/>
                    <a:pt x="39" y="17"/>
                  </a:cubicBezTo>
                  <a:cubicBezTo>
                    <a:pt x="39" y="17"/>
                    <a:pt x="39" y="17"/>
                    <a:pt x="39" y="17"/>
                  </a:cubicBezTo>
                  <a:cubicBezTo>
                    <a:pt x="41" y="13"/>
                    <a:pt x="44" y="10"/>
                    <a:pt x="46" y="7"/>
                  </a:cubicBezTo>
                  <a:cubicBezTo>
                    <a:pt x="46" y="7"/>
                    <a:pt x="46" y="7"/>
                    <a:pt x="46" y="7"/>
                  </a:cubicBezTo>
                  <a:cubicBezTo>
                    <a:pt x="44" y="9"/>
                    <a:pt x="43" y="11"/>
                    <a:pt x="41"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8" name="Freeform 1848"/>
            <p:cNvSpPr/>
            <p:nvPr/>
          </p:nvSpPr>
          <p:spPr bwMode="auto">
            <a:xfrm>
              <a:off x="7483477" y="5580063"/>
              <a:ext cx="17463" cy="15875"/>
            </a:xfrm>
            <a:custGeom>
              <a:avLst/>
              <a:gdLst>
                <a:gd name="T0" fmla="*/ 0 w 11"/>
                <a:gd name="T1" fmla="*/ 3 h 10"/>
                <a:gd name="T2" fmla="*/ 3 w 11"/>
                <a:gd name="T3" fmla="*/ 0 h 10"/>
                <a:gd name="T4" fmla="*/ 11 w 11"/>
                <a:gd name="T5" fmla="*/ 6 h 10"/>
                <a:gd name="T6" fmla="*/ 8 w 11"/>
                <a:gd name="T7" fmla="*/ 10 h 10"/>
                <a:gd name="T8" fmla="*/ 0 w 11"/>
                <a:gd name="T9" fmla="*/ 3 h 10"/>
                <a:gd name="T10" fmla="*/ 0 w 11"/>
                <a:gd name="T11" fmla="*/ 3 h 10"/>
              </a:gdLst>
              <a:ahLst/>
              <a:cxnLst>
                <a:cxn ang="0">
                  <a:pos x="T0" y="T1"/>
                </a:cxn>
                <a:cxn ang="0">
                  <a:pos x="T2" y="T3"/>
                </a:cxn>
                <a:cxn ang="0">
                  <a:pos x="T4" y="T5"/>
                </a:cxn>
                <a:cxn ang="0">
                  <a:pos x="T6" y="T7"/>
                </a:cxn>
                <a:cxn ang="0">
                  <a:pos x="T8" y="T9"/>
                </a:cxn>
                <a:cxn ang="0">
                  <a:pos x="T10" y="T11"/>
                </a:cxn>
              </a:cxnLst>
              <a:rect l="0" t="0" r="r" b="b"/>
              <a:pathLst>
                <a:path w="11" h="10">
                  <a:moveTo>
                    <a:pt x="0" y="3"/>
                  </a:moveTo>
                  <a:lnTo>
                    <a:pt x="3" y="0"/>
                  </a:lnTo>
                  <a:lnTo>
                    <a:pt x="11" y="6"/>
                  </a:lnTo>
                  <a:lnTo>
                    <a:pt x="8" y="10"/>
                  </a:lnTo>
                  <a:lnTo>
                    <a:pt x="0" y="3"/>
                  </a:lnTo>
                  <a:lnTo>
                    <a:pt x="0"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39" name="Freeform 1849"/>
            <p:cNvSpPr>
              <a:spLocks noEditPoints="1"/>
            </p:cNvSpPr>
            <p:nvPr/>
          </p:nvSpPr>
          <p:spPr bwMode="auto">
            <a:xfrm>
              <a:off x="7478714" y="5575301"/>
              <a:ext cx="26988" cy="25400"/>
            </a:xfrm>
            <a:custGeom>
              <a:avLst/>
              <a:gdLst>
                <a:gd name="T0" fmla="*/ 2 w 17"/>
                <a:gd name="T1" fmla="*/ 7 h 16"/>
                <a:gd name="T2" fmla="*/ 3 w 17"/>
                <a:gd name="T3" fmla="*/ 6 h 16"/>
                <a:gd name="T4" fmla="*/ 5 w 17"/>
                <a:gd name="T5" fmla="*/ 7 h 16"/>
                <a:gd name="T6" fmla="*/ 3 w 17"/>
                <a:gd name="T7" fmla="*/ 6 h 16"/>
                <a:gd name="T8" fmla="*/ 2 w 17"/>
                <a:gd name="T9" fmla="*/ 7 h 16"/>
                <a:gd name="T10" fmla="*/ 0 w 17"/>
                <a:gd name="T11" fmla="*/ 6 h 16"/>
                <a:gd name="T12" fmla="*/ 6 w 17"/>
                <a:gd name="T13" fmla="*/ 0 h 16"/>
                <a:gd name="T14" fmla="*/ 17 w 17"/>
                <a:gd name="T15" fmla="*/ 9 h 16"/>
                <a:gd name="T16" fmla="*/ 11 w 17"/>
                <a:gd name="T17" fmla="*/ 16 h 16"/>
                <a:gd name="T18" fmla="*/ 2 w 17"/>
                <a:gd name="T19" fmla="*/ 7 h 16"/>
                <a:gd name="T20" fmla="*/ 2 w 17"/>
                <a:gd name="T21" fmla="*/ 7 h 16"/>
                <a:gd name="T22" fmla="*/ 11 w 17"/>
                <a:gd name="T23" fmla="*/ 11 h 16"/>
                <a:gd name="T24" fmla="*/ 11 w 17"/>
                <a:gd name="T25" fmla="*/ 11 h 16"/>
                <a:gd name="T26" fmla="*/ 8 w 17"/>
                <a:gd name="T27" fmla="*/ 6 h 16"/>
                <a:gd name="T28" fmla="*/ 11 w 17"/>
                <a:gd name="T29" fmla="*/ 11 h 16"/>
                <a:gd name="T30" fmla="*/ 11 w 17"/>
                <a:gd name="T31"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 h="16">
                  <a:moveTo>
                    <a:pt x="2" y="7"/>
                  </a:moveTo>
                  <a:lnTo>
                    <a:pt x="3" y="6"/>
                  </a:lnTo>
                  <a:lnTo>
                    <a:pt x="5" y="7"/>
                  </a:lnTo>
                  <a:lnTo>
                    <a:pt x="3" y="6"/>
                  </a:lnTo>
                  <a:lnTo>
                    <a:pt x="2" y="7"/>
                  </a:lnTo>
                  <a:lnTo>
                    <a:pt x="0" y="6"/>
                  </a:lnTo>
                  <a:lnTo>
                    <a:pt x="6" y="0"/>
                  </a:lnTo>
                  <a:lnTo>
                    <a:pt x="17" y="9"/>
                  </a:lnTo>
                  <a:lnTo>
                    <a:pt x="11" y="16"/>
                  </a:lnTo>
                  <a:lnTo>
                    <a:pt x="2" y="7"/>
                  </a:lnTo>
                  <a:lnTo>
                    <a:pt x="2" y="7"/>
                  </a:lnTo>
                  <a:close/>
                  <a:moveTo>
                    <a:pt x="11" y="11"/>
                  </a:moveTo>
                  <a:lnTo>
                    <a:pt x="11" y="11"/>
                  </a:lnTo>
                  <a:lnTo>
                    <a:pt x="8" y="6"/>
                  </a:lnTo>
                  <a:lnTo>
                    <a:pt x="11" y="11"/>
                  </a:lnTo>
                  <a:lnTo>
                    <a:pt x="11"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0" name="Freeform 1850"/>
            <p:cNvSpPr/>
            <p:nvPr/>
          </p:nvSpPr>
          <p:spPr bwMode="auto">
            <a:xfrm>
              <a:off x="7410452" y="5438776"/>
              <a:ext cx="36513" cy="58738"/>
            </a:xfrm>
            <a:custGeom>
              <a:avLst/>
              <a:gdLst>
                <a:gd name="T0" fmla="*/ 10 w 21"/>
                <a:gd name="T1" fmla="*/ 29 h 34"/>
                <a:gd name="T2" fmla="*/ 0 w 21"/>
                <a:gd name="T3" fmla="*/ 15 h 34"/>
                <a:gd name="T4" fmla="*/ 0 w 21"/>
                <a:gd name="T5" fmla="*/ 15 h 34"/>
                <a:gd name="T6" fmla="*/ 1 w 21"/>
                <a:gd name="T7" fmla="*/ 9 h 34"/>
                <a:gd name="T8" fmla="*/ 1 w 21"/>
                <a:gd name="T9" fmla="*/ 9 h 34"/>
                <a:gd name="T10" fmla="*/ 5 w 21"/>
                <a:gd name="T11" fmla="*/ 2 h 34"/>
                <a:gd name="T12" fmla="*/ 5 w 21"/>
                <a:gd name="T13" fmla="*/ 2 h 34"/>
                <a:gd name="T14" fmla="*/ 7 w 21"/>
                <a:gd name="T15" fmla="*/ 0 h 34"/>
                <a:gd name="T16" fmla="*/ 7 w 21"/>
                <a:gd name="T17" fmla="*/ 0 h 34"/>
                <a:gd name="T18" fmla="*/ 9 w 21"/>
                <a:gd name="T19" fmla="*/ 0 h 34"/>
                <a:gd name="T20" fmla="*/ 9 w 21"/>
                <a:gd name="T21" fmla="*/ 0 h 34"/>
                <a:gd name="T22" fmla="*/ 10 w 21"/>
                <a:gd name="T23" fmla="*/ 0 h 34"/>
                <a:gd name="T24" fmla="*/ 10 w 21"/>
                <a:gd name="T25" fmla="*/ 0 h 34"/>
                <a:gd name="T26" fmla="*/ 11 w 21"/>
                <a:gd name="T27" fmla="*/ 0 h 34"/>
                <a:gd name="T28" fmla="*/ 11 w 21"/>
                <a:gd name="T29" fmla="*/ 0 h 34"/>
                <a:gd name="T30" fmla="*/ 17 w 21"/>
                <a:gd name="T31" fmla="*/ 0 h 34"/>
                <a:gd name="T32" fmla="*/ 17 w 21"/>
                <a:gd name="T33" fmla="*/ 4 h 34"/>
                <a:gd name="T34" fmla="*/ 11 w 21"/>
                <a:gd name="T35" fmla="*/ 4 h 34"/>
                <a:gd name="T36" fmla="*/ 10 w 21"/>
                <a:gd name="T37" fmla="*/ 4 h 34"/>
                <a:gd name="T38" fmla="*/ 10 w 21"/>
                <a:gd name="T39" fmla="*/ 4 h 34"/>
                <a:gd name="T40" fmla="*/ 8 w 21"/>
                <a:gd name="T41" fmla="*/ 4 h 34"/>
                <a:gd name="T42" fmla="*/ 8 w 21"/>
                <a:gd name="T43" fmla="*/ 4 h 34"/>
                <a:gd name="T44" fmla="*/ 8 w 21"/>
                <a:gd name="T45" fmla="*/ 4 h 34"/>
                <a:gd name="T46" fmla="*/ 8 w 21"/>
                <a:gd name="T47" fmla="*/ 4 h 34"/>
                <a:gd name="T48" fmla="*/ 4 w 21"/>
                <a:gd name="T49" fmla="*/ 11 h 34"/>
                <a:gd name="T50" fmla="*/ 4 w 21"/>
                <a:gd name="T51" fmla="*/ 11 h 34"/>
                <a:gd name="T52" fmla="*/ 4 w 21"/>
                <a:gd name="T53" fmla="*/ 15 h 34"/>
                <a:gd name="T54" fmla="*/ 4 w 21"/>
                <a:gd name="T55" fmla="*/ 15 h 34"/>
                <a:gd name="T56" fmla="*/ 12 w 21"/>
                <a:gd name="T57" fmla="*/ 26 h 34"/>
                <a:gd name="T58" fmla="*/ 12 w 21"/>
                <a:gd name="T59" fmla="*/ 26 h 34"/>
                <a:gd name="T60" fmla="*/ 21 w 21"/>
                <a:gd name="T61" fmla="*/ 30 h 34"/>
                <a:gd name="T62" fmla="*/ 21 w 21"/>
                <a:gd name="T63" fmla="*/ 30 h 34"/>
                <a:gd name="T64" fmla="*/ 19 w 21"/>
                <a:gd name="T65" fmla="*/ 34 h 34"/>
                <a:gd name="T66" fmla="*/ 10 w 21"/>
                <a:gd name="T67" fmla="*/ 2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1" h="34">
                  <a:moveTo>
                    <a:pt x="10" y="29"/>
                  </a:moveTo>
                  <a:cubicBezTo>
                    <a:pt x="5" y="26"/>
                    <a:pt x="0" y="21"/>
                    <a:pt x="0" y="15"/>
                  </a:cubicBezTo>
                  <a:cubicBezTo>
                    <a:pt x="0" y="15"/>
                    <a:pt x="0" y="15"/>
                    <a:pt x="0" y="15"/>
                  </a:cubicBezTo>
                  <a:cubicBezTo>
                    <a:pt x="0" y="13"/>
                    <a:pt x="0" y="11"/>
                    <a:pt x="1" y="9"/>
                  </a:cubicBezTo>
                  <a:cubicBezTo>
                    <a:pt x="1" y="9"/>
                    <a:pt x="1" y="9"/>
                    <a:pt x="1" y="9"/>
                  </a:cubicBezTo>
                  <a:cubicBezTo>
                    <a:pt x="3" y="6"/>
                    <a:pt x="4" y="4"/>
                    <a:pt x="5" y="2"/>
                  </a:cubicBezTo>
                  <a:cubicBezTo>
                    <a:pt x="5" y="2"/>
                    <a:pt x="5" y="2"/>
                    <a:pt x="5" y="2"/>
                  </a:cubicBezTo>
                  <a:cubicBezTo>
                    <a:pt x="5" y="1"/>
                    <a:pt x="5" y="0"/>
                    <a:pt x="7" y="0"/>
                  </a:cubicBezTo>
                  <a:cubicBezTo>
                    <a:pt x="7" y="0"/>
                    <a:pt x="7" y="0"/>
                    <a:pt x="7" y="0"/>
                  </a:cubicBezTo>
                  <a:cubicBezTo>
                    <a:pt x="9" y="0"/>
                    <a:pt x="9" y="0"/>
                    <a:pt x="9" y="0"/>
                  </a:cubicBezTo>
                  <a:cubicBezTo>
                    <a:pt x="9" y="0"/>
                    <a:pt x="9" y="0"/>
                    <a:pt x="9" y="0"/>
                  </a:cubicBezTo>
                  <a:cubicBezTo>
                    <a:pt x="9" y="0"/>
                    <a:pt x="10" y="0"/>
                    <a:pt x="10" y="0"/>
                  </a:cubicBezTo>
                  <a:cubicBezTo>
                    <a:pt x="10" y="0"/>
                    <a:pt x="10" y="0"/>
                    <a:pt x="10" y="0"/>
                  </a:cubicBezTo>
                  <a:cubicBezTo>
                    <a:pt x="11" y="0"/>
                    <a:pt x="11" y="0"/>
                    <a:pt x="11" y="0"/>
                  </a:cubicBezTo>
                  <a:cubicBezTo>
                    <a:pt x="11" y="0"/>
                    <a:pt x="11" y="0"/>
                    <a:pt x="11" y="0"/>
                  </a:cubicBezTo>
                  <a:cubicBezTo>
                    <a:pt x="17" y="0"/>
                    <a:pt x="17" y="0"/>
                    <a:pt x="17" y="0"/>
                  </a:cubicBezTo>
                  <a:cubicBezTo>
                    <a:pt x="17" y="4"/>
                    <a:pt x="17" y="4"/>
                    <a:pt x="17" y="4"/>
                  </a:cubicBezTo>
                  <a:cubicBezTo>
                    <a:pt x="11" y="4"/>
                    <a:pt x="11" y="4"/>
                    <a:pt x="11" y="4"/>
                  </a:cubicBezTo>
                  <a:cubicBezTo>
                    <a:pt x="11" y="4"/>
                    <a:pt x="11" y="4"/>
                    <a:pt x="10" y="4"/>
                  </a:cubicBezTo>
                  <a:cubicBezTo>
                    <a:pt x="10" y="4"/>
                    <a:pt x="10" y="4"/>
                    <a:pt x="10" y="4"/>
                  </a:cubicBezTo>
                  <a:cubicBezTo>
                    <a:pt x="10" y="4"/>
                    <a:pt x="9" y="4"/>
                    <a:pt x="8" y="4"/>
                  </a:cubicBezTo>
                  <a:cubicBezTo>
                    <a:pt x="8" y="4"/>
                    <a:pt x="8" y="4"/>
                    <a:pt x="8" y="4"/>
                  </a:cubicBezTo>
                  <a:cubicBezTo>
                    <a:pt x="8" y="4"/>
                    <a:pt x="8" y="4"/>
                    <a:pt x="8" y="4"/>
                  </a:cubicBezTo>
                  <a:cubicBezTo>
                    <a:pt x="8" y="4"/>
                    <a:pt x="8" y="4"/>
                    <a:pt x="8" y="4"/>
                  </a:cubicBezTo>
                  <a:cubicBezTo>
                    <a:pt x="7" y="5"/>
                    <a:pt x="6" y="8"/>
                    <a:pt x="4" y="11"/>
                  </a:cubicBezTo>
                  <a:cubicBezTo>
                    <a:pt x="4" y="11"/>
                    <a:pt x="4" y="11"/>
                    <a:pt x="4" y="11"/>
                  </a:cubicBezTo>
                  <a:cubicBezTo>
                    <a:pt x="4" y="12"/>
                    <a:pt x="4" y="13"/>
                    <a:pt x="4" y="15"/>
                  </a:cubicBezTo>
                  <a:cubicBezTo>
                    <a:pt x="4" y="15"/>
                    <a:pt x="4" y="15"/>
                    <a:pt x="4" y="15"/>
                  </a:cubicBezTo>
                  <a:cubicBezTo>
                    <a:pt x="3" y="18"/>
                    <a:pt x="7" y="23"/>
                    <a:pt x="12" y="26"/>
                  </a:cubicBezTo>
                  <a:cubicBezTo>
                    <a:pt x="12" y="26"/>
                    <a:pt x="12" y="26"/>
                    <a:pt x="12" y="26"/>
                  </a:cubicBezTo>
                  <a:cubicBezTo>
                    <a:pt x="16" y="29"/>
                    <a:pt x="21" y="30"/>
                    <a:pt x="21" y="30"/>
                  </a:cubicBezTo>
                  <a:cubicBezTo>
                    <a:pt x="21" y="30"/>
                    <a:pt x="21" y="30"/>
                    <a:pt x="21" y="30"/>
                  </a:cubicBezTo>
                  <a:cubicBezTo>
                    <a:pt x="19" y="34"/>
                    <a:pt x="19" y="34"/>
                    <a:pt x="19" y="34"/>
                  </a:cubicBezTo>
                  <a:cubicBezTo>
                    <a:pt x="19" y="34"/>
                    <a:pt x="14" y="32"/>
                    <a:pt x="10"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1" name="Freeform 1851"/>
            <p:cNvSpPr>
              <a:spLocks noEditPoints="1"/>
            </p:cNvSpPr>
            <p:nvPr/>
          </p:nvSpPr>
          <p:spPr bwMode="auto">
            <a:xfrm>
              <a:off x="7405689" y="5435601"/>
              <a:ext cx="44450" cy="68263"/>
            </a:xfrm>
            <a:custGeom>
              <a:avLst/>
              <a:gdLst>
                <a:gd name="T0" fmla="*/ 11 w 26"/>
                <a:gd name="T1" fmla="*/ 33 h 39"/>
                <a:gd name="T2" fmla="*/ 13 w 26"/>
                <a:gd name="T3" fmla="*/ 31 h 39"/>
                <a:gd name="T4" fmla="*/ 1 w 26"/>
                <a:gd name="T5" fmla="*/ 17 h 39"/>
                <a:gd name="T6" fmla="*/ 2 w 26"/>
                <a:gd name="T7" fmla="*/ 10 h 39"/>
                <a:gd name="T8" fmla="*/ 6 w 26"/>
                <a:gd name="T9" fmla="*/ 3 h 39"/>
                <a:gd name="T10" fmla="*/ 6 w 26"/>
                <a:gd name="T11" fmla="*/ 3 h 39"/>
                <a:gd name="T12" fmla="*/ 7 w 26"/>
                <a:gd name="T13" fmla="*/ 2 h 39"/>
                <a:gd name="T14" fmla="*/ 10 w 26"/>
                <a:gd name="T15" fmla="*/ 0 h 39"/>
                <a:gd name="T16" fmla="*/ 10 w 26"/>
                <a:gd name="T17" fmla="*/ 0 h 39"/>
                <a:gd name="T18" fmla="*/ 13 w 26"/>
                <a:gd name="T19" fmla="*/ 0 h 39"/>
                <a:gd name="T20" fmla="*/ 13 w 26"/>
                <a:gd name="T21" fmla="*/ 0 h 39"/>
                <a:gd name="T22" fmla="*/ 14 w 26"/>
                <a:gd name="T23" fmla="*/ 0 h 39"/>
                <a:gd name="T24" fmla="*/ 14 w 26"/>
                <a:gd name="T25" fmla="*/ 0 h 39"/>
                <a:gd name="T26" fmla="*/ 22 w 26"/>
                <a:gd name="T27" fmla="*/ 0 h 39"/>
                <a:gd name="T28" fmla="*/ 14 w 26"/>
                <a:gd name="T29" fmla="*/ 8 h 39"/>
                <a:gd name="T30" fmla="*/ 13 w 26"/>
                <a:gd name="T31" fmla="*/ 8 h 39"/>
                <a:gd name="T32" fmla="*/ 13 w 26"/>
                <a:gd name="T33" fmla="*/ 8 h 39"/>
                <a:gd name="T34" fmla="*/ 12 w 26"/>
                <a:gd name="T35" fmla="*/ 8 h 39"/>
                <a:gd name="T36" fmla="*/ 9 w 26"/>
                <a:gd name="T37" fmla="*/ 14 h 39"/>
                <a:gd name="T38" fmla="*/ 8 w 26"/>
                <a:gd name="T39" fmla="*/ 17 h 39"/>
                <a:gd name="T40" fmla="*/ 16 w 26"/>
                <a:gd name="T41" fmla="*/ 26 h 39"/>
                <a:gd name="T42" fmla="*/ 25 w 26"/>
                <a:gd name="T43" fmla="*/ 31 h 39"/>
                <a:gd name="T44" fmla="*/ 25 w 26"/>
                <a:gd name="T45" fmla="*/ 31 h 39"/>
                <a:gd name="T46" fmla="*/ 26 w 26"/>
                <a:gd name="T47" fmla="*/ 32 h 39"/>
                <a:gd name="T48" fmla="*/ 21 w 26"/>
                <a:gd name="T49" fmla="*/ 38 h 39"/>
                <a:gd name="T50" fmla="*/ 12 w 26"/>
                <a:gd name="T51" fmla="*/ 28 h 39"/>
                <a:gd name="T52" fmla="*/ 14 w 26"/>
                <a:gd name="T53" fmla="*/ 29 h 39"/>
                <a:gd name="T54" fmla="*/ 12 w 26"/>
                <a:gd name="T55" fmla="*/ 28 h 39"/>
                <a:gd name="T56" fmla="*/ 12 w 26"/>
                <a:gd name="T57" fmla="*/ 28 h 39"/>
                <a:gd name="T58" fmla="*/ 5 w 26"/>
                <a:gd name="T59" fmla="*/ 13 h 39"/>
                <a:gd name="T60" fmla="*/ 6 w 26"/>
                <a:gd name="T61" fmla="*/ 12 h 39"/>
                <a:gd name="T62" fmla="*/ 9 w 26"/>
                <a:gd name="T63" fmla="*/ 5 h 39"/>
                <a:gd name="T64" fmla="*/ 9 w 26"/>
                <a:gd name="T65" fmla="*/ 5 h 39"/>
                <a:gd name="T66" fmla="*/ 6 w 26"/>
                <a:gd name="T67" fmla="*/ 12 h 39"/>
                <a:gd name="T68" fmla="*/ 18 w 26"/>
                <a:gd name="T69" fmla="*/ 4 h 39"/>
                <a:gd name="T70" fmla="*/ 14 w 26"/>
                <a:gd name="T71" fmla="*/ 4 h 39"/>
                <a:gd name="T72" fmla="*/ 13 w 26"/>
                <a:gd name="T73" fmla="*/ 4 h 39"/>
                <a:gd name="T74" fmla="*/ 12 w 26"/>
                <a:gd name="T75" fmla="*/ 4 h 39"/>
                <a:gd name="T76" fmla="*/ 13 w 26"/>
                <a:gd name="T77" fmla="*/ 4 h 39"/>
                <a:gd name="T78" fmla="*/ 11 w 26"/>
                <a:gd name="T79" fmla="*/ 4 h 39"/>
                <a:gd name="T80" fmla="*/ 11 w 26"/>
                <a:gd name="T81" fmla="*/ 4 h 39"/>
                <a:gd name="T82" fmla="*/ 11 w 26"/>
                <a:gd name="T83" fmla="*/ 4 h 39"/>
                <a:gd name="T84" fmla="*/ 11 w 26"/>
                <a:gd name="T85" fmla="*/ 4 h 39"/>
                <a:gd name="T86" fmla="*/ 11 w 26"/>
                <a:gd name="T87" fmla="*/ 4 h 39"/>
                <a:gd name="T88" fmla="*/ 11 w 26"/>
                <a:gd name="T89" fmla="*/ 4 h 39"/>
                <a:gd name="T90" fmla="*/ 10 w 26"/>
                <a:gd name="T91" fmla="*/ 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6" h="39">
                  <a:moveTo>
                    <a:pt x="21" y="38"/>
                  </a:moveTo>
                  <a:cubicBezTo>
                    <a:pt x="21" y="38"/>
                    <a:pt x="16" y="36"/>
                    <a:pt x="11" y="33"/>
                  </a:cubicBezTo>
                  <a:cubicBezTo>
                    <a:pt x="11" y="33"/>
                    <a:pt x="11" y="33"/>
                    <a:pt x="11" y="33"/>
                  </a:cubicBezTo>
                  <a:cubicBezTo>
                    <a:pt x="13" y="31"/>
                    <a:pt x="13" y="31"/>
                    <a:pt x="13" y="31"/>
                  </a:cubicBezTo>
                  <a:cubicBezTo>
                    <a:pt x="11" y="33"/>
                    <a:pt x="11" y="33"/>
                    <a:pt x="11" y="33"/>
                  </a:cubicBezTo>
                  <a:cubicBezTo>
                    <a:pt x="7" y="29"/>
                    <a:pt x="1" y="24"/>
                    <a:pt x="1" y="17"/>
                  </a:cubicBezTo>
                  <a:cubicBezTo>
                    <a:pt x="1" y="17"/>
                    <a:pt x="1" y="17"/>
                    <a:pt x="1" y="17"/>
                  </a:cubicBezTo>
                  <a:cubicBezTo>
                    <a:pt x="0" y="14"/>
                    <a:pt x="1" y="12"/>
                    <a:pt x="2" y="10"/>
                  </a:cubicBezTo>
                  <a:cubicBezTo>
                    <a:pt x="2" y="10"/>
                    <a:pt x="2" y="10"/>
                    <a:pt x="2" y="10"/>
                  </a:cubicBezTo>
                  <a:cubicBezTo>
                    <a:pt x="4" y="7"/>
                    <a:pt x="5" y="5"/>
                    <a:pt x="6" y="3"/>
                  </a:cubicBezTo>
                  <a:cubicBezTo>
                    <a:pt x="6" y="3"/>
                    <a:pt x="6" y="3"/>
                    <a:pt x="6" y="3"/>
                  </a:cubicBezTo>
                  <a:cubicBezTo>
                    <a:pt x="6" y="3"/>
                    <a:pt x="6" y="3"/>
                    <a:pt x="6" y="3"/>
                  </a:cubicBezTo>
                  <a:cubicBezTo>
                    <a:pt x="6" y="3"/>
                    <a:pt x="6" y="3"/>
                    <a:pt x="6" y="3"/>
                  </a:cubicBezTo>
                  <a:cubicBezTo>
                    <a:pt x="6" y="3"/>
                    <a:pt x="6" y="3"/>
                    <a:pt x="7" y="2"/>
                  </a:cubicBezTo>
                  <a:cubicBezTo>
                    <a:pt x="7" y="2"/>
                    <a:pt x="7" y="2"/>
                    <a:pt x="7" y="2"/>
                  </a:cubicBezTo>
                  <a:cubicBezTo>
                    <a:pt x="7" y="1"/>
                    <a:pt x="8" y="0"/>
                    <a:pt x="10" y="0"/>
                  </a:cubicBezTo>
                  <a:cubicBezTo>
                    <a:pt x="10" y="0"/>
                    <a:pt x="10" y="0"/>
                    <a:pt x="10" y="0"/>
                  </a:cubicBezTo>
                  <a:cubicBezTo>
                    <a:pt x="10" y="0"/>
                    <a:pt x="10" y="0"/>
                    <a:pt x="10" y="0"/>
                  </a:cubicBezTo>
                  <a:cubicBezTo>
                    <a:pt x="11" y="0"/>
                    <a:pt x="11" y="0"/>
                    <a:pt x="11" y="0"/>
                  </a:cubicBezTo>
                  <a:cubicBezTo>
                    <a:pt x="12" y="0"/>
                    <a:pt x="13" y="0"/>
                    <a:pt x="13" y="0"/>
                  </a:cubicBezTo>
                  <a:cubicBezTo>
                    <a:pt x="13" y="0"/>
                    <a:pt x="13" y="0"/>
                    <a:pt x="13" y="0"/>
                  </a:cubicBezTo>
                  <a:cubicBezTo>
                    <a:pt x="13" y="0"/>
                    <a:pt x="13" y="0"/>
                    <a:pt x="13" y="0"/>
                  </a:cubicBezTo>
                  <a:cubicBezTo>
                    <a:pt x="13" y="0"/>
                    <a:pt x="13" y="0"/>
                    <a:pt x="13" y="0"/>
                  </a:cubicBezTo>
                  <a:cubicBezTo>
                    <a:pt x="13" y="0"/>
                    <a:pt x="14" y="0"/>
                    <a:pt x="14" y="0"/>
                  </a:cubicBezTo>
                  <a:cubicBezTo>
                    <a:pt x="14" y="0"/>
                    <a:pt x="14" y="0"/>
                    <a:pt x="14" y="0"/>
                  </a:cubicBezTo>
                  <a:cubicBezTo>
                    <a:pt x="14" y="0"/>
                    <a:pt x="14" y="0"/>
                    <a:pt x="14" y="0"/>
                  </a:cubicBezTo>
                  <a:cubicBezTo>
                    <a:pt x="14" y="0"/>
                    <a:pt x="14" y="0"/>
                    <a:pt x="14" y="0"/>
                  </a:cubicBezTo>
                  <a:cubicBezTo>
                    <a:pt x="22" y="0"/>
                    <a:pt x="22" y="0"/>
                    <a:pt x="22" y="0"/>
                  </a:cubicBezTo>
                  <a:cubicBezTo>
                    <a:pt x="22" y="8"/>
                    <a:pt x="22" y="8"/>
                    <a:pt x="22" y="8"/>
                  </a:cubicBezTo>
                  <a:cubicBezTo>
                    <a:pt x="14" y="8"/>
                    <a:pt x="14" y="8"/>
                    <a:pt x="14" y="8"/>
                  </a:cubicBezTo>
                  <a:cubicBezTo>
                    <a:pt x="14" y="8"/>
                    <a:pt x="14" y="8"/>
                    <a:pt x="13" y="8"/>
                  </a:cubicBezTo>
                  <a:cubicBezTo>
                    <a:pt x="13" y="8"/>
                    <a:pt x="13" y="8"/>
                    <a:pt x="13" y="8"/>
                  </a:cubicBezTo>
                  <a:cubicBezTo>
                    <a:pt x="13" y="8"/>
                    <a:pt x="13" y="8"/>
                    <a:pt x="13" y="8"/>
                  </a:cubicBezTo>
                  <a:cubicBezTo>
                    <a:pt x="13" y="8"/>
                    <a:pt x="13" y="8"/>
                    <a:pt x="13" y="8"/>
                  </a:cubicBezTo>
                  <a:cubicBezTo>
                    <a:pt x="13" y="8"/>
                    <a:pt x="13" y="8"/>
                    <a:pt x="12" y="8"/>
                  </a:cubicBezTo>
                  <a:cubicBezTo>
                    <a:pt x="12" y="8"/>
                    <a:pt x="12" y="8"/>
                    <a:pt x="12" y="8"/>
                  </a:cubicBezTo>
                  <a:cubicBezTo>
                    <a:pt x="12" y="10"/>
                    <a:pt x="11" y="12"/>
                    <a:pt x="9" y="14"/>
                  </a:cubicBezTo>
                  <a:cubicBezTo>
                    <a:pt x="9" y="14"/>
                    <a:pt x="9" y="14"/>
                    <a:pt x="9" y="14"/>
                  </a:cubicBezTo>
                  <a:cubicBezTo>
                    <a:pt x="9" y="15"/>
                    <a:pt x="9" y="16"/>
                    <a:pt x="8" y="17"/>
                  </a:cubicBezTo>
                  <a:cubicBezTo>
                    <a:pt x="8" y="17"/>
                    <a:pt x="8" y="17"/>
                    <a:pt x="8" y="17"/>
                  </a:cubicBezTo>
                  <a:cubicBezTo>
                    <a:pt x="8" y="17"/>
                    <a:pt x="8" y="17"/>
                    <a:pt x="8" y="17"/>
                  </a:cubicBezTo>
                  <a:cubicBezTo>
                    <a:pt x="8" y="19"/>
                    <a:pt x="12" y="23"/>
                    <a:pt x="16" y="26"/>
                  </a:cubicBezTo>
                  <a:cubicBezTo>
                    <a:pt x="16" y="26"/>
                    <a:pt x="16" y="26"/>
                    <a:pt x="16" y="26"/>
                  </a:cubicBezTo>
                  <a:cubicBezTo>
                    <a:pt x="20" y="29"/>
                    <a:pt x="24" y="31"/>
                    <a:pt x="25" y="31"/>
                  </a:cubicBezTo>
                  <a:cubicBezTo>
                    <a:pt x="25" y="31"/>
                    <a:pt x="25" y="31"/>
                    <a:pt x="25" y="31"/>
                  </a:cubicBezTo>
                  <a:cubicBezTo>
                    <a:pt x="25" y="31"/>
                    <a:pt x="25" y="31"/>
                    <a:pt x="25" y="31"/>
                  </a:cubicBezTo>
                  <a:cubicBezTo>
                    <a:pt x="25" y="31"/>
                    <a:pt x="25" y="31"/>
                    <a:pt x="25" y="31"/>
                  </a:cubicBezTo>
                  <a:cubicBezTo>
                    <a:pt x="26" y="32"/>
                    <a:pt x="26" y="32"/>
                    <a:pt x="26" y="32"/>
                  </a:cubicBezTo>
                  <a:cubicBezTo>
                    <a:pt x="23" y="39"/>
                    <a:pt x="23" y="39"/>
                    <a:pt x="23" y="39"/>
                  </a:cubicBezTo>
                  <a:cubicBezTo>
                    <a:pt x="21" y="38"/>
                    <a:pt x="21" y="38"/>
                    <a:pt x="21" y="38"/>
                  </a:cubicBezTo>
                  <a:close/>
                  <a:moveTo>
                    <a:pt x="14" y="29"/>
                  </a:moveTo>
                  <a:cubicBezTo>
                    <a:pt x="13" y="29"/>
                    <a:pt x="13" y="29"/>
                    <a:pt x="12" y="28"/>
                  </a:cubicBezTo>
                  <a:cubicBezTo>
                    <a:pt x="12" y="28"/>
                    <a:pt x="12" y="28"/>
                    <a:pt x="12" y="28"/>
                  </a:cubicBezTo>
                  <a:cubicBezTo>
                    <a:pt x="13" y="29"/>
                    <a:pt x="13" y="29"/>
                    <a:pt x="14" y="29"/>
                  </a:cubicBezTo>
                  <a:close/>
                  <a:moveTo>
                    <a:pt x="12" y="28"/>
                  </a:moveTo>
                  <a:cubicBezTo>
                    <a:pt x="12" y="28"/>
                    <a:pt x="12" y="28"/>
                    <a:pt x="12" y="28"/>
                  </a:cubicBezTo>
                  <a:cubicBezTo>
                    <a:pt x="12" y="28"/>
                    <a:pt x="12" y="28"/>
                    <a:pt x="12" y="28"/>
                  </a:cubicBezTo>
                  <a:cubicBezTo>
                    <a:pt x="12" y="28"/>
                    <a:pt x="12" y="28"/>
                    <a:pt x="12" y="28"/>
                  </a:cubicBezTo>
                  <a:close/>
                  <a:moveTo>
                    <a:pt x="6" y="12"/>
                  </a:moveTo>
                  <a:cubicBezTo>
                    <a:pt x="6" y="12"/>
                    <a:pt x="5" y="13"/>
                    <a:pt x="5" y="13"/>
                  </a:cubicBezTo>
                  <a:cubicBezTo>
                    <a:pt x="5" y="13"/>
                    <a:pt x="5" y="13"/>
                    <a:pt x="5" y="13"/>
                  </a:cubicBezTo>
                  <a:cubicBezTo>
                    <a:pt x="5" y="13"/>
                    <a:pt x="6" y="12"/>
                    <a:pt x="6" y="12"/>
                  </a:cubicBezTo>
                  <a:cubicBezTo>
                    <a:pt x="6" y="12"/>
                    <a:pt x="6" y="12"/>
                    <a:pt x="6" y="12"/>
                  </a:cubicBezTo>
                  <a:cubicBezTo>
                    <a:pt x="8" y="9"/>
                    <a:pt x="9" y="7"/>
                    <a:pt x="9" y="5"/>
                  </a:cubicBezTo>
                  <a:cubicBezTo>
                    <a:pt x="9" y="5"/>
                    <a:pt x="9" y="5"/>
                    <a:pt x="9" y="5"/>
                  </a:cubicBezTo>
                  <a:cubicBezTo>
                    <a:pt x="9" y="5"/>
                    <a:pt x="9" y="5"/>
                    <a:pt x="9" y="5"/>
                  </a:cubicBezTo>
                  <a:cubicBezTo>
                    <a:pt x="9" y="5"/>
                    <a:pt x="9" y="5"/>
                    <a:pt x="9" y="5"/>
                  </a:cubicBezTo>
                  <a:cubicBezTo>
                    <a:pt x="9" y="7"/>
                    <a:pt x="8" y="9"/>
                    <a:pt x="6" y="12"/>
                  </a:cubicBezTo>
                  <a:close/>
                  <a:moveTo>
                    <a:pt x="14" y="4"/>
                  </a:moveTo>
                  <a:cubicBezTo>
                    <a:pt x="18" y="4"/>
                    <a:pt x="18" y="4"/>
                    <a:pt x="18" y="4"/>
                  </a:cubicBezTo>
                  <a:cubicBezTo>
                    <a:pt x="14" y="4"/>
                    <a:pt x="14" y="4"/>
                    <a:pt x="14" y="4"/>
                  </a:cubicBezTo>
                  <a:cubicBezTo>
                    <a:pt x="14" y="4"/>
                    <a:pt x="14" y="4"/>
                    <a:pt x="14" y="4"/>
                  </a:cubicBezTo>
                  <a:close/>
                  <a:moveTo>
                    <a:pt x="13" y="4"/>
                  </a:moveTo>
                  <a:cubicBezTo>
                    <a:pt x="13" y="4"/>
                    <a:pt x="13" y="4"/>
                    <a:pt x="13" y="4"/>
                  </a:cubicBezTo>
                  <a:cubicBezTo>
                    <a:pt x="13" y="4"/>
                    <a:pt x="13" y="4"/>
                    <a:pt x="13" y="4"/>
                  </a:cubicBezTo>
                  <a:cubicBezTo>
                    <a:pt x="13" y="4"/>
                    <a:pt x="12" y="4"/>
                    <a:pt x="12" y="4"/>
                  </a:cubicBezTo>
                  <a:cubicBezTo>
                    <a:pt x="12" y="4"/>
                    <a:pt x="12" y="4"/>
                    <a:pt x="12" y="4"/>
                  </a:cubicBezTo>
                  <a:cubicBezTo>
                    <a:pt x="12" y="4"/>
                    <a:pt x="13" y="4"/>
                    <a:pt x="13" y="4"/>
                  </a:cubicBezTo>
                  <a:close/>
                  <a:moveTo>
                    <a:pt x="12" y="4"/>
                  </a:moveTo>
                  <a:cubicBezTo>
                    <a:pt x="12" y="4"/>
                    <a:pt x="12"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1" y="4"/>
                    <a:pt x="11" y="4"/>
                    <a:pt x="11" y="4"/>
                  </a:cubicBezTo>
                  <a:cubicBezTo>
                    <a:pt x="10" y="4"/>
                    <a:pt x="10" y="4"/>
                    <a:pt x="10" y="4"/>
                  </a:cubicBezTo>
                  <a:cubicBezTo>
                    <a:pt x="10" y="4"/>
                    <a:pt x="10" y="4"/>
                    <a:pt x="10" y="4"/>
                  </a:cubicBezTo>
                  <a:cubicBezTo>
                    <a:pt x="12" y="4"/>
                    <a:pt x="12" y="4"/>
                    <a:pt x="1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2" name="Freeform 1852"/>
            <p:cNvSpPr/>
            <p:nvPr/>
          </p:nvSpPr>
          <p:spPr bwMode="auto">
            <a:xfrm>
              <a:off x="7446964" y="5427663"/>
              <a:ext cx="44450" cy="52388"/>
            </a:xfrm>
            <a:custGeom>
              <a:avLst/>
              <a:gdLst>
                <a:gd name="T0" fmla="*/ 0 w 25"/>
                <a:gd name="T1" fmla="*/ 14 h 30"/>
                <a:gd name="T2" fmla="*/ 3 w 25"/>
                <a:gd name="T3" fmla="*/ 7 h 30"/>
                <a:gd name="T4" fmla="*/ 3 w 25"/>
                <a:gd name="T5" fmla="*/ 7 h 30"/>
                <a:gd name="T6" fmla="*/ 18 w 25"/>
                <a:gd name="T7" fmla="*/ 0 h 30"/>
                <a:gd name="T8" fmla="*/ 18 w 25"/>
                <a:gd name="T9" fmla="*/ 0 h 30"/>
                <a:gd name="T10" fmla="*/ 25 w 25"/>
                <a:gd name="T11" fmla="*/ 5 h 30"/>
                <a:gd name="T12" fmla="*/ 25 w 25"/>
                <a:gd name="T13" fmla="*/ 5 h 30"/>
                <a:gd name="T14" fmla="*/ 24 w 25"/>
                <a:gd name="T15" fmla="*/ 6 h 30"/>
                <a:gd name="T16" fmla="*/ 24 w 25"/>
                <a:gd name="T17" fmla="*/ 6 h 30"/>
                <a:gd name="T18" fmla="*/ 24 w 25"/>
                <a:gd name="T19" fmla="*/ 10 h 30"/>
                <a:gd name="T20" fmla="*/ 24 w 25"/>
                <a:gd name="T21" fmla="*/ 10 h 30"/>
                <a:gd name="T22" fmla="*/ 24 w 25"/>
                <a:gd name="T23" fmla="*/ 15 h 30"/>
                <a:gd name="T24" fmla="*/ 24 w 25"/>
                <a:gd name="T25" fmla="*/ 15 h 30"/>
                <a:gd name="T26" fmla="*/ 21 w 25"/>
                <a:gd name="T27" fmla="*/ 16 h 30"/>
                <a:gd name="T28" fmla="*/ 20 w 25"/>
                <a:gd name="T29" fmla="*/ 10 h 30"/>
                <a:gd name="T30" fmla="*/ 20 w 25"/>
                <a:gd name="T31" fmla="*/ 10 h 30"/>
                <a:gd name="T32" fmla="*/ 21 w 25"/>
                <a:gd name="T33" fmla="*/ 5 h 30"/>
                <a:gd name="T34" fmla="*/ 21 w 25"/>
                <a:gd name="T35" fmla="*/ 5 h 30"/>
                <a:gd name="T36" fmla="*/ 21 w 25"/>
                <a:gd name="T37" fmla="*/ 5 h 30"/>
                <a:gd name="T38" fmla="*/ 21 w 25"/>
                <a:gd name="T39" fmla="*/ 5 h 30"/>
                <a:gd name="T40" fmla="*/ 20 w 25"/>
                <a:gd name="T41" fmla="*/ 5 h 30"/>
                <a:gd name="T42" fmla="*/ 20 w 25"/>
                <a:gd name="T43" fmla="*/ 5 h 30"/>
                <a:gd name="T44" fmla="*/ 18 w 25"/>
                <a:gd name="T45" fmla="*/ 4 h 30"/>
                <a:gd name="T46" fmla="*/ 18 w 25"/>
                <a:gd name="T47" fmla="*/ 4 h 30"/>
                <a:gd name="T48" fmla="*/ 6 w 25"/>
                <a:gd name="T49" fmla="*/ 10 h 30"/>
                <a:gd name="T50" fmla="*/ 6 w 25"/>
                <a:gd name="T51" fmla="*/ 10 h 30"/>
                <a:gd name="T52" fmla="*/ 4 w 25"/>
                <a:gd name="T53" fmla="*/ 14 h 30"/>
                <a:gd name="T54" fmla="*/ 4 w 25"/>
                <a:gd name="T55" fmla="*/ 14 h 30"/>
                <a:gd name="T56" fmla="*/ 10 w 25"/>
                <a:gd name="T57" fmla="*/ 22 h 30"/>
                <a:gd name="T58" fmla="*/ 10 w 25"/>
                <a:gd name="T59" fmla="*/ 22 h 30"/>
                <a:gd name="T60" fmla="*/ 16 w 25"/>
                <a:gd name="T61" fmla="*/ 26 h 30"/>
                <a:gd name="T62" fmla="*/ 16 w 25"/>
                <a:gd name="T63" fmla="*/ 26 h 30"/>
                <a:gd name="T64" fmla="*/ 16 w 25"/>
                <a:gd name="T65" fmla="*/ 26 h 30"/>
                <a:gd name="T66" fmla="*/ 14 w 25"/>
                <a:gd name="T67" fmla="*/ 30 h 30"/>
                <a:gd name="T68" fmla="*/ 0 w 25"/>
                <a:gd name="T69" fmla="*/ 1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 h="30">
                  <a:moveTo>
                    <a:pt x="0" y="14"/>
                  </a:moveTo>
                  <a:cubicBezTo>
                    <a:pt x="0" y="11"/>
                    <a:pt x="1" y="9"/>
                    <a:pt x="3" y="7"/>
                  </a:cubicBezTo>
                  <a:cubicBezTo>
                    <a:pt x="3" y="7"/>
                    <a:pt x="3" y="7"/>
                    <a:pt x="3" y="7"/>
                  </a:cubicBezTo>
                  <a:cubicBezTo>
                    <a:pt x="8" y="2"/>
                    <a:pt x="14" y="0"/>
                    <a:pt x="18" y="0"/>
                  </a:cubicBezTo>
                  <a:cubicBezTo>
                    <a:pt x="18" y="0"/>
                    <a:pt x="18" y="0"/>
                    <a:pt x="18" y="0"/>
                  </a:cubicBezTo>
                  <a:cubicBezTo>
                    <a:pt x="21" y="0"/>
                    <a:pt x="24" y="1"/>
                    <a:pt x="25" y="5"/>
                  </a:cubicBezTo>
                  <a:cubicBezTo>
                    <a:pt x="25" y="5"/>
                    <a:pt x="25" y="5"/>
                    <a:pt x="25" y="5"/>
                  </a:cubicBezTo>
                  <a:cubicBezTo>
                    <a:pt x="25" y="5"/>
                    <a:pt x="24" y="6"/>
                    <a:pt x="24" y="6"/>
                  </a:cubicBezTo>
                  <a:cubicBezTo>
                    <a:pt x="24" y="6"/>
                    <a:pt x="24" y="6"/>
                    <a:pt x="24" y="6"/>
                  </a:cubicBezTo>
                  <a:cubicBezTo>
                    <a:pt x="24" y="7"/>
                    <a:pt x="24" y="9"/>
                    <a:pt x="24" y="10"/>
                  </a:cubicBezTo>
                  <a:cubicBezTo>
                    <a:pt x="24" y="10"/>
                    <a:pt x="24" y="10"/>
                    <a:pt x="24" y="10"/>
                  </a:cubicBezTo>
                  <a:cubicBezTo>
                    <a:pt x="24" y="13"/>
                    <a:pt x="24" y="15"/>
                    <a:pt x="24" y="15"/>
                  </a:cubicBezTo>
                  <a:cubicBezTo>
                    <a:pt x="24" y="15"/>
                    <a:pt x="24" y="15"/>
                    <a:pt x="24" y="15"/>
                  </a:cubicBezTo>
                  <a:cubicBezTo>
                    <a:pt x="21" y="16"/>
                    <a:pt x="21" y="16"/>
                    <a:pt x="21" y="16"/>
                  </a:cubicBezTo>
                  <a:cubicBezTo>
                    <a:pt x="20" y="16"/>
                    <a:pt x="20" y="13"/>
                    <a:pt x="20" y="10"/>
                  </a:cubicBezTo>
                  <a:cubicBezTo>
                    <a:pt x="20" y="10"/>
                    <a:pt x="20" y="10"/>
                    <a:pt x="20" y="10"/>
                  </a:cubicBezTo>
                  <a:cubicBezTo>
                    <a:pt x="20" y="9"/>
                    <a:pt x="20" y="7"/>
                    <a:pt x="21" y="5"/>
                  </a:cubicBezTo>
                  <a:cubicBezTo>
                    <a:pt x="21" y="5"/>
                    <a:pt x="21" y="5"/>
                    <a:pt x="21" y="5"/>
                  </a:cubicBezTo>
                  <a:cubicBezTo>
                    <a:pt x="21" y="5"/>
                    <a:pt x="21" y="5"/>
                    <a:pt x="21" y="5"/>
                  </a:cubicBezTo>
                  <a:cubicBezTo>
                    <a:pt x="21" y="5"/>
                    <a:pt x="21" y="5"/>
                    <a:pt x="21" y="5"/>
                  </a:cubicBezTo>
                  <a:cubicBezTo>
                    <a:pt x="21" y="5"/>
                    <a:pt x="21" y="5"/>
                    <a:pt x="20" y="5"/>
                  </a:cubicBezTo>
                  <a:cubicBezTo>
                    <a:pt x="20" y="5"/>
                    <a:pt x="20" y="5"/>
                    <a:pt x="20" y="5"/>
                  </a:cubicBezTo>
                  <a:cubicBezTo>
                    <a:pt x="20" y="4"/>
                    <a:pt x="19" y="4"/>
                    <a:pt x="18" y="4"/>
                  </a:cubicBezTo>
                  <a:cubicBezTo>
                    <a:pt x="18" y="4"/>
                    <a:pt x="18" y="4"/>
                    <a:pt x="18" y="4"/>
                  </a:cubicBezTo>
                  <a:cubicBezTo>
                    <a:pt x="15" y="4"/>
                    <a:pt x="10" y="6"/>
                    <a:pt x="6" y="10"/>
                  </a:cubicBezTo>
                  <a:cubicBezTo>
                    <a:pt x="6" y="10"/>
                    <a:pt x="6" y="10"/>
                    <a:pt x="6" y="10"/>
                  </a:cubicBezTo>
                  <a:cubicBezTo>
                    <a:pt x="4" y="11"/>
                    <a:pt x="4" y="12"/>
                    <a:pt x="4" y="14"/>
                  </a:cubicBezTo>
                  <a:cubicBezTo>
                    <a:pt x="4" y="14"/>
                    <a:pt x="4" y="14"/>
                    <a:pt x="4" y="14"/>
                  </a:cubicBezTo>
                  <a:cubicBezTo>
                    <a:pt x="4" y="16"/>
                    <a:pt x="7" y="19"/>
                    <a:pt x="10" y="22"/>
                  </a:cubicBezTo>
                  <a:cubicBezTo>
                    <a:pt x="10" y="22"/>
                    <a:pt x="10" y="22"/>
                    <a:pt x="10" y="22"/>
                  </a:cubicBezTo>
                  <a:cubicBezTo>
                    <a:pt x="13" y="25"/>
                    <a:pt x="16" y="26"/>
                    <a:pt x="16" y="26"/>
                  </a:cubicBezTo>
                  <a:cubicBezTo>
                    <a:pt x="16" y="26"/>
                    <a:pt x="16" y="26"/>
                    <a:pt x="16" y="26"/>
                  </a:cubicBezTo>
                  <a:cubicBezTo>
                    <a:pt x="16" y="26"/>
                    <a:pt x="16" y="26"/>
                    <a:pt x="16" y="26"/>
                  </a:cubicBezTo>
                  <a:cubicBezTo>
                    <a:pt x="14" y="30"/>
                    <a:pt x="14" y="30"/>
                    <a:pt x="14" y="30"/>
                  </a:cubicBezTo>
                  <a:cubicBezTo>
                    <a:pt x="14" y="30"/>
                    <a:pt x="0" y="23"/>
                    <a:pt x="0"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3" name="Freeform 1853"/>
            <p:cNvSpPr>
              <a:spLocks noEditPoints="1"/>
            </p:cNvSpPr>
            <p:nvPr/>
          </p:nvSpPr>
          <p:spPr bwMode="auto">
            <a:xfrm>
              <a:off x="7443789" y="5424488"/>
              <a:ext cx="50800" cy="66675"/>
            </a:xfrm>
            <a:custGeom>
              <a:avLst/>
              <a:gdLst>
                <a:gd name="T0" fmla="*/ 12 w 29"/>
                <a:gd name="T1" fmla="*/ 32 h 38"/>
                <a:gd name="T2" fmla="*/ 8 w 29"/>
                <a:gd name="T3" fmla="*/ 29 h 38"/>
                <a:gd name="T4" fmla="*/ 0 w 29"/>
                <a:gd name="T5" fmla="*/ 16 h 38"/>
                <a:gd name="T6" fmla="*/ 0 w 29"/>
                <a:gd name="T7" fmla="*/ 16 h 38"/>
                <a:gd name="T8" fmla="*/ 0 w 29"/>
                <a:gd name="T9" fmla="*/ 15 h 38"/>
                <a:gd name="T10" fmla="*/ 4 w 29"/>
                <a:gd name="T11" fmla="*/ 8 h 38"/>
                <a:gd name="T12" fmla="*/ 20 w 29"/>
                <a:gd name="T13" fmla="*/ 0 h 38"/>
                <a:gd name="T14" fmla="*/ 29 w 29"/>
                <a:gd name="T15" fmla="*/ 7 h 38"/>
                <a:gd name="T16" fmla="*/ 28 w 29"/>
                <a:gd name="T17" fmla="*/ 9 h 38"/>
                <a:gd name="T18" fmla="*/ 28 w 29"/>
                <a:gd name="T19" fmla="*/ 12 h 38"/>
                <a:gd name="T20" fmla="*/ 28 w 29"/>
                <a:gd name="T21" fmla="*/ 16 h 38"/>
                <a:gd name="T22" fmla="*/ 28 w 29"/>
                <a:gd name="T23" fmla="*/ 17 h 38"/>
                <a:gd name="T24" fmla="*/ 28 w 29"/>
                <a:gd name="T25" fmla="*/ 18 h 38"/>
                <a:gd name="T26" fmla="*/ 21 w 29"/>
                <a:gd name="T27" fmla="*/ 18 h 38"/>
                <a:gd name="T28" fmla="*/ 20 w 29"/>
                <a:gd name="T29" fmla="*/ 12 h 38"/>
                <a:gd name="T30" fmla="*/ 20 w 29"/>
                <a:gd name="T31" fmla="*/ 8 h 38"/>
                <a:gd name="T32" fmla="*/ 9 w 29"/>
                <a:gd name="T33" fmla="*/ 13 h 38"/>
                <a:gd name="T34" fmla="*/ 8 w 29"/>
                <a:gd name="T35" fmla="*/ 16 h 38"/>
                <a:gd name="T36" fmla="*/ 8 w 29"/>
                <a:gd name="T37" fmla="*/ 16 h 38"/>
                <a:gd name="T38" fmla="*/ 13 w 29"/>
                <a:gd name="T39" fmla="*/ 23 h 38"/>
                <a:gd name="T40" fmla="*/ 18 w 29"/>
                <a:gd name="T41" fmla="*/ 26 h 38"/>
                <a:gd name="T42" fmla="*/ 14 w 29"/>
                <a:gd name="T43" fmla="*/ 38 h 38"/>
                <a:gd name="T44" fmla="*/ 10 w 29"/>
                <a:gd name="T45" fmla="*/ 25 h 38"/>
                <a:gd name="T46" fmla="*/ 13 w 29"/>
                <a:gd name="T47" fmla="*/ 28 h 38"/>
                <a:gd name="T48" fmla="*/ 10 w 29"/>
                <a:gd name="T49" fmla="*/ 26 h 38"/>
                <a:gd name="T50" fmla="*/ 7 w 29"/>
                <a:gd name="T51" fmla="*/ 22 h 38"/>
                <a:gd name="T52" fmla="*/ 24 w 29"/>
                <a:gd name="T53" fmla="*/ 17 h 38"/>
                <a:gd name="T54" fmla="*/ 24 w 29"/>
                <a:gd name="T55" fmla="*/ 17 h 38"/>
                <a:gd name="T56" fmla="*/ 24 w 29"/>
                <a:gd name="T57" fmla="*/ 17 h 38"/>
                <a:gd name="T58" fmla="*/ 4 w 29"/>
                <a:gd name="T59" fmla="*/ 15 h 38"/>
                <a:gd name="T60" fmla="*/ 4 w 29"/>
                <a:gd name="T61" fmla="*/ 15 h 38"/>
                <a:gd name="T62" fmla="*/ 4 w 29"/>
                <a:gd name="T63" fmla="*/ 15 h 38"/>
                <a:gd name="T64" fmla="*/ 4 w 29"/>
                <a:gd name="T65" fmla="*/ 15 h 38"/>
                <a:gd name="T66" fmla="*/ 6 w 29"/>
                <a:gd name="T67" fmla="*/ 11 h 38"/>
                <a:gd name="T68" fmla="*/ 4 w 29"/>
                <a:gd name="T69" fmla="*/ 15 h 38"/>
                <a:gd name="T70" fmla="*/ 24 w 29"/>
                <a:gd name="T71" fmla="*/ 13 h 38"/>
                <a:gd name="T72" fmla="*/ 24 w 29"/>
                <a:gd name="T73" fmla="*/ 13 h 38"/>
                <a:gd name="T74" fmla="*/ 24 w 29"/>
                <a:gd name="T75" fmla="*/ 13 h 38"/>
                <a:gd name="T76" fmla="*/ 24 w 29"/>
                <a:gd name="T77" fmla="*/ 13 h 38"/>
                <a:gd name="T78" fmla="*/ 24 w 29"/>
                <a:gd name="T79" fmla="*/ 13 h 38"/>
                <a:gd name="T80" fmla="*/ 24 w 29"/>
                <a:gd name="T81" fmla="*/ 12 h 38"/>
                <a:gd name="T82" fmla="*/ 24 w 29"/>
                <a:gd name="T83" fmla="*/ 12 h 38"/>
                <a:gd name="T84" fmla="*/ 24 w 29"/>
                <a:gd name="T85" fmla="*/ 12 h 38"/>
                <a:gd name="T86" fmla="*/ 24 w 29"/>
                <a:gd name="T87" fmla="*/ 12 h 38"/>
                <a:gd name="T88" fmla="*/ 25 w 29"/>
                <a:gd name="T89" fmla="*/ 7 h 38"/>
                <a:gd name="T90" fmla="*/ 25 w 29"/>
                <a:gd name="T91" fmla="*/ 7 h 38"/>
                <a:gd name="T92" fmla="*/ 25 w 29"/>
                <a:gd name="T93" fmla="*/ 7 h 38"/>
                <a:gd name="T94" fmla="*/ 25 w 29"/>
                <a:gd name="T95" fmla="*/ 7 h 38"/>
                <a:gd name="T96" fmla="*/ 25 w 29"/>
                <a:gd name="T97" fmla="*/ 7 h 38"/>
                <a:gd name="T98" fmla="*/ 24 w 29"/>
                <a:gd name="T99" fmla="*/ 5 h 38"/>
                <a:gd name="T100" fmla="*/ 24 w 29"/>
                <a:gd name="T101" fmla="*/ 5 h 38"/>
                <a:gd name="T102" fmla="*/ 19 w 29"/>
                <a:gd name="T103" fmla="*/ 4 h 38"/>
                <a:gd name="T104" fmla="*/ 19 w 29"/>
                <a:gd name="T105" fmla="*/ 4 h 38"/>
                <a:gd name="T106" fmla="*/ 20 w 29"/>
                <a:gd name="T107" fmla="*/ 4 h 38"/>
                <a:gd name="T108" fmla="*/ 20 w 29"/>
                <a:gd name="T109" fmla="*/ 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 h="38">
                  <a:moveTo>
                    <a:pt x="14" y="33"/>
                  </a:moveTo>
                  <a:cubicBezTo>
                    <a:pt x="13" y="33"/>
                    <a:pt x="13" y="32"/>
                    <a:pt x="12" y="32"/>
                  </a:cubicBezTo>
                  <a:cubicBezTo>
                    <a:pt x="12" y="32"/>
                    <a:pt x="12" y="32"/>
                    <a:pt x="12" y="32"/>
                  </a:cubicBezTo>
                  <a:cubicBezTo>
                    <a:pt x="11" y="31"/>
                    <a:pt x="9" y="30"/>
                    <a:pt x="8" y="29"/>
                  </a:cubicBezTo>
                  <a:cubicBezTo>
                    <a:pt x="8" y="29"/>
                    <a:pt x="8" y="29"/>
                    <a:pt x="8" y="29"/>
                  </a:cubicBezTo>
                  <a:cubicBezTo>
                    <a:pt x="4" y="26"/>
                    <a:pt x="0" y="21"/>
                    <a:pt x="0" y="16"/>
                  </a:cubicBezTo>
                  <a:cubicBezTo>
                    <a:pt x="0" y="16"/>
                    <a:pt x="0" y="16"/>
                    <a:pt x="0" y="16"/>
                  </a:cubicBezTo>
                  <a:cubicBezTo>
                    <a:pt x="0" y="16"/>
                    <a:pt x="0" y="16"/>
                    <a:pt x="0" y="16"/>
                  </a:cubicBezTo>
                  <a:cubicBezTo>
                    <a:pt x="0" y="16"/>
                    <a:pt x="0" y="15"/>
                    <a:pt x="0" y="15"/>
                  </a:cubicBezTo>
                  <a:cubicBezTo>
                    <a:pt x="0" y="15"/>
                    <a:pt x="0" y="15"/>
                    <a:pt x="0" y="15"/>
                  </a:cubicBezTo>
                  <a:cubicBezTo>
                    <a:pt x="0" y="13"/>
                    <a:pt x="1" y="10"/>
                    <a:pt x="4" y="8"/>
                  </a:cubicBezTo>
                  <a:cubicBezTo>
                    <a:pt x="4" y="8"/>
                    <a:pt x="4" y="8"/>
                    <a:pt x="4" y="8"/>
                  </a:cubicBezTo>
                  <a:cubicBezTo>
                    <a:pt x="9" y="2"/>
                    <a:pt x="15" y="0"/>
                    <a:pt x="20" y="0"/>
                  </a:cubicBezTo>
                  <a:cubicBezTo>
                    <a:pt x="20" y="0"/>
                    <a:pt x="20" y="0"/>
                    <a:pt x="20" y="0"/>
                  </a:cubicBezTo>
                  <a:cubicBezTo>
                    <a:pt x="23" y="0"/>
                    <a:pt x="28" y="2"/>
                    <a:pt x="29" y="7"/>
                  </a:cubicBezTo>
                  <a:cubicBezTo>
                    <a:pt x="29" y="7"/>
                    <a:pt x="29" y="7"/>
                    <a:pt x="29" y="7"/>
                  </a:cubicBezTo>
                  <a:cubicBezTo>
                    <a:pt x="29" y="7"/>
                    <a:pt x="29" y="7"/>
                    <a:pt x="29" y="7"/>
                  </a:cubicBezTo>
                  <a:cubicBezTo>
                    <a:pt x="29" y="8"/>
                    <a:pt x="28" y="8"/>
                    <a:pt x="28" y="9"/>
                  </a:cubicBezTo>
                  <a:cubicBezTo>
                    <a:pt x="28" y="9"/>
                    <a:pt x="28" y="9"/>
                    <a:pt x="28" y="9"/>
                  </a:cubicBezTo>
                  <a:cubicBezTo>
                    <a:pt x="28" y="10"/>
                    <a:pt x="28" y="11"/>
                    <a:pt x="28" y="12"/>
                  </a:cubicBezTo>
                  <a:cubicBezTo>
                    <a:pt x="28" y="12"/>
                    <a:pt x="28" y="12"/>
                    <a:pt x="28" y="12"/>
                  </a:cubicBezTo>
                  <a:cubicBezTo>
                    <a:pt x="28" y="14"/>
                    <a:pt x="28" y="16"/>
                    <a:pt x="28" y="16"/>
                  </a:cubicBezTo>
                  <a:cubicBezTo>
                    <a:pt x="28" y="16"/>
                    <a:pt x="28" y="16"/>
                    <a:pt x="28" y="16"/>
                  </a:cubicBezTo>
                  <a:cubicBezTo>
                    <a:pt x="28" y="16"/>
                    <a:pt x="28" y="16"/>
                    <a:pt x="28" y="17"/>
                  </a:cubicBezTo>
                  <a:cubicBezTo>
                    <a:pt x="28" y="17"/>
                    <a:pt x="28" y="17"/>
                    <a:pt x="28" y="17"/>
                  </a:cubicBezTo>
                  <a:cubicBezTo>
                    <a:pt x="28" y="18"/>
                    <a:pt x="28" y="18"/>
                    <a:pt x="28" y="18"/>
                  </a:cubicBezTo>
                  <a:cubicBezTo>
                    <a:pt x="21" y="20"/>
                    <a:pt x="21" y="20"/>
                    <a:pt x="21" y="20"/>
                  </a:cubicBezTo>
                  <a:cubicBezTo>
                    <a:pt x="21" y="18"/>
                    <a:pt x="21" y="18"/>
                    <a:pt x="21" y="18"/>
                  </a:cubicBezTo>
                  <a:cubicBezTo>
                    <a:pt x="21" y="18"/>
                    <a:pt x="20" y="15"/>
                    <a:pt x="20" y="12"/>
                  </a:cubicBezTo>
                  <a:cubicBezTo>
                    <a:pt x="20" y="12"/>
                    <a:pt x="20" y="12"/>
                    <a:pt x="20" y="12"/>
                  </a:cubicBezTo>
                  <a:cubicBezTo>
                    <a:pt x="20" y="11"/>
                    <a:pt x="20" y="10"/>
                    <a:pt x="20" y="8"/>
                  </a:cubicBezTo>
                  <a:cubicBezTo>
                    <a:pt x="20" y="8"/>
                    <a:pt x="20" y="8"/>
                    <a:pt x="20" y="8"/>
                  </a:cubicBezTo>
                  <a:cubicBezTo>
                    <a:pt x="20" y="8"/>
                    <a:pt x="20" y="8"/>
                    <a:pt x="20" y="8"/>
                  </a:cubicBezTo>
                  <a:cubicBezTo>
                    <a:pt x="17" y="8"/>
                    <a:pt x="13" y="10"/>
                    <a:pt x="9" y="13"/>
                  </a:cubicBezTo>
                  <a:cubicBezTo>
                    <a:pt x="9" y="13"/>
                    <a:pt x="9" y="13"/>
                    <a:pt x="9" y="13"/>
                  </a:cubicBezTo>
                  <a:cubicBezTo>
                    <a:pt x="8" y="14"/>
                    <a:pt x="8" y="15"/>
                    <a:pt x="8" y="16"/>
                  </a:cubicBezTo>
                  <a:cubicBezTo>
                    <a:pt x="8" y="16"/>
                    <a:pt x="8" y="16"/>
                    <a:pt x="8" y="16"/>
                  </a:cubicBezTo>
                  <a:cubicBezTo>
                    <a:pt x="8" y="16"/>
                    <a:pt x="8" y="16"/>
                    <a:pt x="8" y="16"/>
                  </a:cubicBezTo>
                  <a:cubicBezTo>
                    <a:pt x="8" y="17"/>
                    <a:pt x="10" y="20"/>
                    <a:pt x="13" y="23"/>
                  </a:cubicBezTo>
                  <a:cubicBezTo>
                    <a:pt x="13" y="23"/>
                    <a:pt x="13" y="23"/>
                    <a:pt x="13" y="23"/>
                  </a:cubicBezTo>
                  <a:cubicBezTo>
                    <a:pt x="15" y="24"/>
                    <a:pt x="17" y="26"/>
                    <a:pt x="18" y="26"/>
                  </a:cubicBezTo>
                  <a:cubicBezTo>
                    <a:pt x="18" y="26"/>
                    <a:pt x="18" y="26"/>
                    <a:pt x="18" y="26"/>
                  </a:cubicBezTo>
                  <a:cubicBezTo>
                    <a:pt x="21" y="26"/>
                    <a:pt x="21" y="26"/>
                    <a:pt x="21" y="26"/>
                  </a:cubicBezTo>
                  <a:cubicBezTo>
                    <a:pt x="14" y="38"/>
                    <a:pt x="14" y="38"/>
                    <a:pt x="14" y="38"/>
                  </a:cubicBezTo>
                  <a:cubicBezTo>
                    <a:pt x="14" y="33"/>
                    <a:pt x="14" y="33"/>
                    <a:pt x="14" y="33"/>
                  </a:cubicBezTo>
                  <a:close/>
                  <a:moveTo>
                    <a:pt x="10" y="25"/>
                  </a:moveTo>
                  <a:cubicBezTo>
                    <a:pt x="11" y="26"/>
                    <a:pt x="12" y="27"/>
                    <a:pt x="13" y="28"/>
                  </a:cubicBezTo>
                  <a:cubicBezTo>
                    <a:pt x="13" y="28"/>
                    <a:pt x="13" y="28"/>
                    <a:pt x="13" y="28"/>
                  </a:cubicBezTo>
                  <a:cubicBezTo>
                    <a:pt x="12" y="27"/>
                    <a:pt x="11" y="26"/>
                    <a:pt x="10" y="26"/>
                  </a:cubicBezTo>
                  <a:cubicBezTo>
                    <a:pt x="10" y="26"/>
                    <a:pt x="10" y="26"/>
                    <a:pt x="10" y="26"/>
                  </a:cubicBezTo>
                  <a:cubicBezTo>
                    <a:pt x="9" y="24"/>
                    <a:pt x="8" y="23"/>
                    <a:pt x="7" y="22"/>
                  </a:cubicBezTo>
                  <a:cubicBezTo>
                    <a:pt x="7" y="22"/>
                    <a:pt x="7" y="22"/>
                    <a:pt x="7" y="22"/>
                  </a:cubicBezTo>
                  <a:cubicBezTo>
                    <a:pt x="8" y="23"/>
                    <a:pt x="9" y="24"/>
                    <a:pt x="10" y="25"/>
                  </a:cubicBezTo>
                  <a:close/>
                  <a:moveTo>
                    <a:pt x="24" y="17"/>
                  </a:moveTo>
                  <a:cubicBezTo>
                    <a:pt x="24" y="17"/>
                    <a:pt x="24" y="17"/>
                    <a:pt x="24" y="17"/>
                  </a:cubicBezTo>
                  <a:cubicBezTo>
                    <a:pt x="24" y="17"/>
                    <a:pt x="24" y="17"/>
                    <a:pt x="24" y="17"/>
                  </a:cubicBezTo>
                  <a:cubicBezTo>
                    <a:pt x="24" y="17"/>
                    <a:pt x="24" y="17"/>
                    <a:pt x="24" y="17"/>
                  </a:cubicBezTo>
                  <a:cubicBezTo>
                    <a:pt x="24" y="17"/>
                    <a:pt x="24" y="17"/>
                    <a:pt x="24" y="17"/>
                  </a:cubicBezTo>
                  <a:close/>
                  <a:moveTo>
                    <a:pt x="2" y="16"/>
                  </a:moveTo>
                  <a:cubicBezTo>
                    <a:pt x="4" y="15"/>
                    <a:pt x="4" y="15"/>
                    <a:pt x="4" y="15"/>
                  </a:cubicBezTo>
                  <a:cubicBezTo>
                    <a:pt x="3" y="15"/>
                    <a:pt x="3" y="15"/>
                    <a:pt x="3" y="15"/>
                  </a:cubicBezTo>
                  <a:cubicBezTo>
                    <a:pt x="4" y="15"/>
                    <a:pt x="4" y="15"/>
                    <a:pt x="4" y="15"/>
                  </a:cubicBezTo>
                  <a:cubicBezTo>
                    <a:pt x="2" y="16"/>
                    <a:pt x="2" y="16"/>
                    <a:pt x="2" y="16"/>
                  </a:cubicBezTo>
                  <a:close/>
                  <a:moveTo>
                    <a:pt x="4" y="15"/>
                  </a:moveTo>
                  <a:cubicBezTo>
                    <a:pt x="4" y="15"/>
                    <a:pt x="4" y="15"/>
                    <a:pt x="4" y="15"/>
                  </a:cubicBezTo>
                  <a:cubicBezTo>
                    <a:pt x="4" y="15"/>
                    <a:pt x="4" y="15"/>
                    <a:pt x="4" y="15"/>
                  </a:cubicBezTo>
                  <a:cubicBezTo>
                    <a:pt x="4" y="14"/>
                    <a:pt x="5" y="12"/>
                    <a:pt x="6" y="11"/>
                  </a:cubicBezTo>
                  <a:cubicBezTo>
                    <a:pt x="6" y="11"/>
                    <a:pt x="6" y="11"/>
                    <a:pt x="6" y="11"/>
                  </a:cubicBezTo>
                  <a:cubicBezTo>
                    <a:pt x="5" y="12"/>
                    <a:pt x="4" y="14"/>
                    <a:pt x="4" y="15"/>
                  </a:cubicBezTo>
                  <a:cubicBezTo>
                    <a:pt x="4" y="15"/>
                    <a:pt x="4" y="15"/>
                    <a:pt x="4" y="15"/>
                  </a:cubicBezTo>
                  <a:cubicBezTo>
                    <a:pt x="4" y="15"/>
                    <a:pt x="4" y="15"/>
                    <a:pt x="4" y="15"/>
                  </a:cubicBezTo>
                  <a:close/>
                  <a:moveTo>
                    <a:pt x="24" y="13"/>
                  </a:moveTo>
                  <a:cubicBezTo>
                    <a:pt x="24" y="13"/>
                    <a:pt x="24" y="13"/>
                    <a:pt x="24" y="13"/>
                  </a:cubicBezTo>
                  <a:cubicBezTo>
                    <a:pt x="24" y="13"/>
                    <a:pt x="24" y="13"/>
                    <a:pt x="24" y="13"/>
                  </a:cubicBezTo>
                  <a:cubicBezTo>
                    <a:pt x="24" y="13"/>
                    <a:pt x="24" y="13"/>
                    <a:pt x="24" y="13"/>
                  </a:cubicBezTo>
                  <a:close/>
                  <a:moveTo>
                    <a:pt x="24" y="13"/>
                  </a:moveTo>
                  <a:cubicBezTo>
                    <a:pt x="24" y="13"/>
                    <a:pt x="24" y="13"/>
                    <a:pt x="24" y="13"/>
                  </a:cubicBezTo>
                  <a:cubicBezTo>
                    <a:pt x="24" y="13"/>
                    <a:pt x="24" y="13"/>
                    <a:pt x="24" y="13"/>
                  </a:cubicBezTo>
                  <a:cubicBezTo>
                    <a:pt x="24" y="13"/>
                    <a:pt x="24" y="13"/>
                    <a:pt x="24" y="13"/>
                  </a:cubicBezTo>
                  <a:close/>
                  <a:moveTo>
                    <a:pt x="24" y="13"/>
                  </a:moveTo>
                  <a:cubicBezTo>
                    <a:pt x="24" y="13"/>
                    <a:pt x="24" y="12"/>
                    <a:pt x="24" y="12"/>
                  </a:cubicBezTo>
                  <a:cubicBezTo>
                    <a:pt x="24" y="12"/>
                    <a:pt x="24" y="12"/>
                    <a:pt x="24" y="12"/>
                  </a:cubicBezTo>
                  <a:cubicBezTo>
                    <a:pt x="24" y="12"/>
                    <a:pt x="24" y="13"/>
                    <a:pt x="24" y="13"/>
                  </a:cubicBezTo>
                  <a:close/>
                  <a:moveTo>
                    <a:pt x="24" y="12"/>
                  </a:moveTo>
                  <a:cubicBezTo>
                    <a:pt x="24" y="12"/>
                    <a:pt x="24" y="12"/>
                    <a:pt x="24" y="12"/>
                  </a:cubicBezTo>
                  <a:cubicBezTo>
                    <a:pt x="24" y="12"/>
                    <a:pt x="24" y="12"/>
                    <a:pt x="24" y="12"/>
                  </a:cubicBezTo>
                  <a:cubicBezTo>
                    <a:pt x="24" y="12"/>
                    <a:pt x="24" y="12"/>
                    <a:pt x="24" y="12"/>
                  </a:cubicBezTo>
                  <a:cubicBezTo>
                    <a:pt x="24" y="12"/>
                    <a:pt x="24" y="12"/>
                    <a:pt x="24" y="12"/>
                  </a:cubicBezTo>
                  <a:cubicBezTo>
                    <a:pt x="24" y="12"/>
                    <a:pt x="24" y="12"/>
                    <a:pt x="24" y="12"/>
                  </a:cubicBezTo>
                  <a:close/>
                  <a:moveTo>
                    <a:pt x="25" y="7"/>
                  </a:moveTo>
                  <a:cubicBezTo>
                    <a:pt x="25" y="7"/>
                    <a:pt x="25" y="7"/>
                    <a:pt x="25" y="7"/>
                  </a:cubicBezTo>
                  <a:cubicBezTo>
                    <a:pt x="25" y="7"/>
                    <a:pt x="25" y="7"/>
                    <a:pt x="25" y="7"/>
                  </a:cubicBezTo>
                  <a:cubicBezTo>
                    <a:pt x="25" y="7"/>
                    <a:pt x="25" y="7"/>
                    <a:pt x="25" y="7"/>
                  </a:cubicBezTo>
                  <a:cubicBezTo>
                    <a:pt x="25" y="7"/>
                    <a:pt x="25" y="7"/>
                    <a:pt x="25" y="7"/>
                  </a:cubicBezTo>
                  <a:cubicBezTo>
                    <a:pt x="25" y="7"/>
                    <a:pt x="25" y="7"/>
                    <a:pt x="25" y="7"/>
                  </a:cubicBezTo>
                  <a:close/>
                  <a:moveTo>
                    <a:pt x="25" y="7"/>
                  </a:moveTo>
                  <a:cubicBezTo>
                    <a:pt x="25" y="7"/>
                    <a:pt x="25" y="7"/>
                    <a:pt x="25" y="7"/>
                  </a:cubicBezTo>
                  <a:cubicBezTo>
                    <a:pt x="25" y="7"/>
                    <a:pt x="25" y="7"/>
                    <a:pt x="25" y="7"/>
                  </a:cubicBezTo>
                  <a:cubicBezTo>
                    <a:pt x="25" y="7"/>
                    <a:pt x="25" y="7"/>
                    <a:pt x="25" y="7"/>
                  </a:cubicBezTo>
                  <a:close/>
                  <a:moveTo>
                    <a:pt x="24" y="5"/>
                  </a:moveTo>
                  <a:cubicBezTo>
                    <a:pt x="24" y="5"/>
                    <a:pt x="24" y="5"/>
                    <a:pt x="24" y="5"/>
                  </a:cubicBezTo>
                  <a:cubicBezTo>
                    <a:pt x="24" y="5"/>
                    <a:pt x="24" y="5"/>
                    <a:pt x="24" y="5"/>
                  </a:cubicBezTo>
                  <a:cubicBezTo>
                    <a:pt x="24" y="5"/>
                    <a:pt x="24" y="5"/>
                    <a:pt x="24" y="5"/>
                  </a:cubicBezTo>
                  <a:close/>
                  <a:moveTo>
                    <a:pt x="19" y="4"/>
                  </a:moveTo>
                  <a:cubicBezTo>
                    <a:pt x="19" y="4"/>
                    <a:pt x="19" y="4"/>
                    <a:pt x="19" y="4"/>
                  </a:cubicBezTo>
                  <a:cubicBezTo>
                    <a:pt x="19" y="4"/>
                    <a:pt x="19" y="4"/>
                    <a:pt x="19" y="4"/>
                  </a:cubicBezTo>
                  <a:cubicBezTo>
                    <a:pt x="19" y="4"/>
                    <a:pt x="19" y="4"/>
                    <a:pt x="19" y="4"/>
                  </a:cubicBezTo>
                  <a:close/>
                  <a:moveTo>
                    <a:pt x="20" y="4"/>
                  </a:moveTo>
                  <a:cubicBezTo>
                    <a:pt x="20" y="4"/>
                    <a:pt x="20" y="4"/>
                    <a:pt x="20" y="4"/>
                  </a:cubicBezTo>
                  <a:cubicBezTo>
                    <a:pt x="20" y="4"/>
                    <a:pt x="20" y="4"/>
                    <a:pt x="20" y="4"/>
                  </a:cubicBezTo>
                  <a:cubicBezTo>
                    <a:pt x="20" y="4"/>
                    <a:pt x="20" y="4"/>
                    <a:pt x="20"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4" name="Freeform 1854"/>
            <p:cNvSpPr/>
            <p:nvPr/>
          </p:nvSpPr>
          <p:spPr bwMode="auto">
            <a:xfrm>
              <a:off x="7429502" y="5559426"/>
              <a:ext cx="9525" cy="6350"/>
            </a:xfrm>
            <a:custGeom>
              <a:avLst/>
              <a:gdLst>
                <a:gd name="T0" fmla="*/ 0 w 6"/>
                <a:gd name="T1" fmla="*/ 4 h 4"/>
                <a:gd name="T2" fmla="*/ 0 w 6"/>
                <a:gd name="T3" fmla="*/ 0 h 4"/>
                <a:gd name="T4" fmla="*/ 6 w 6"/>
                <a:gd name="T5" fmla="*/ 0 h 4"/>
                <a:gd name="T6" fmla="*/ 6 w 6"/>
                <a:gd name="T7" fmla="*/ 4 h 4"/>
                <a:gd name="T8" fmla="*/ 0 w 6"/>
                <a:gd name="T9" fmla="*/ 4 h 4"/>
                <a:gd name="T10" fmla="*/ 0 w 6"/>
                <a:gd name="T11" fmla="*/ 4 h 4"/>
              </a:gdLst>
              <a:ahLst/>
              <a:cxnLst>
                <a:cxn ang="0">
                  <a:pos x="T0" y="T1"/>
                </a:cxn>
                <a:cxn ang="0">
                  <a:pos x="T2" y="T3"/>
                </a:cxn>
                <a:cxn ang="0">
                  <a:pos x="T4" y="T5"/>
                </a:cxn>
                <a:cxn ang="0">
                  <a:pos x="T6" y="T7"/>
                </a:cxn>
                <a:cxn ang="0">
                  <a:pos x="T8" y="T9"/>
                </a:cxn>
                <a:cxn ang="0">
                  <a:pos x="T10" y="T11"/>
                </a:cxn>
              </a:cxnLst>
              <a:rect l="0" t="0" r="r" b="b"/>
              <a:pathLst>
                <a:path w="6" h="4">
                  <a:moveTo>
                    <a:pt x="0" y="4"/>
                  </a:moveTo>
                  <a:lnTo>
                    <a:pt x="0" y="0"/>
                  </a:lnTo>
                  <a:lnTo>
                    <a:pt x="6" y="0"/>
                  </a:lnTo>
                  <a:lnTo>
                    <a:pt x="6" y="4"/>
                  </a:lnTo>
                  <a:lnTo>
                    <a:pt x="0" y="4"/>
                  </a:lnTo>
                  <a:lnTo>
                    <a:pt x="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5" name="Freeform 1855"/>
            <p:cNvSpPr>
              <a:spLocks noEditPoints="1"/>
            </p:cNvSpPr>
            <p:nvPr/>
          </p:nvSpPr>
          <p:spPr bwMode="auto">
            <a:xfrm>
              <a:off x="7426327" y="5556251"/>
              <a:ext cx="15875" cy="12700"/>
            </a:xfrm>
            <a:custGeom>
              <a:avLst/>
              <a:gdLst>
                <a:gd name="T0" fmla="*/ 8 w 10"/>
                <a:gd name="T1" fmla="*/ 8 h 8"/>
                <a:gd name="T2" fmla="*/ 2 w 10"/>
                <a:gd name="T3" fmla="*/ 8 h 8"/>
                <a:gd name="T4" fmla="*/ 2 w 10"/>
                <a:gd name="T5" fmla="*/ 6 h 8"/>
                <a:gd name="T6" fmla="*/ 4 w 10"/>
                <a:gd name="T7" fmla="*/ 6 h 8"/>
                <a:gd name="T8" fmla="*/ 2 w 10"/>
                <a:gd name="T9" fmla="*/ 6 h 8"/>
                <a:gd name="T10" fmla="*/ 2 w 10"/>
                <a:gd name="T11" fmla="*/ 8 h 8"/>
                <a:gd name="T12" fmla="*/ 0 w 10"/>
                <a:gd name="T13" fmla="*/ 8 h 8"/>
                <a:gd name="T14" fmla="*/ 0 w 10"/>
                <a:gd name="T15" fmla="*/ 0 h 8"/>
                <a:gd name="T16" fmla="*/ 10 w 10"/>
                <a:gd name="T17" fmla="*/ 0 h 8"/>
                <a:gd name="T18" fmla="*/ 10 w 10"/>
                <a:gd name="T19" fmla="*/ 8 h 8"/>
                <a:gd name="T20" fmla="*/ 8 w 10"/>
                <a:gd name="T21" fmla="*/ 8 h 8"/>
                <a:gd name="T22" fmla="*/ 8 w 10"/>
                <a:gd name="T23" fmla="*/ 8 h 8"/>
                <a:gd name="T24" fmla="*/ 5 w 10"/>
                <a:gd name="T25" fmla="*/ 4 h 8"/>
                <a:gd name="T26" fmla="*/ 5 w 10"/>
                <a:gd name="T27" fmla="*/ 4 h 8"/>
                <a:gd name="T28" fmla="*/ 4 w 10"/>
                <a:gd name="T29" fmla="*/ 4 h 8"/>
                <a:gd name="T30" fmla="*/ 4 w 10"/>
                <a:gd name="T31" fmla="*/ 4 h 8"/>
                <a:gd name="T32" fmla="*/ 5 w 10"/>
                <a:gd name="T33" fmla="*/ 4 h 8"/>
                <a:gd name="T34" fmla="*/ 5 w 10"/>
                <a:gd name="T35"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 h="8">
                  <a:moveTo>
                    <a:pt x="8" y="8"/>
                  </a:moveTo>
                  <a:lnTo>
                    <a:pt x="2" y="8"/>
                  </a:lnTo>
                  <a:lnTo>
                    <a:pt x="2" y="6"/>
                  </a:lnTo>
                  <a:lnTo>
                    <a:pt x="4" y="6"/>
                  </a:lnTo>
                  <a:lnTo>
                    <a:pt x="2" y="6"/>
                  </a:lnTo>
                  <a:lnTo>
                    <a:pt x="2" y="8"/>
                  </a:lnTo>
                  <a:lnTo>
                    <a:pt x="0" y="8"/>
                  </a:lnTo>
                  <a:lnTo>
                    <a:pt x="0" y="0"/>
                  </a:lnTo>
                  <a:lnTo>
                    <a:pt x="10" y="0"/>
                  </a:lnTo>
                  <a:lnTo>
                    <a:pt x="10" y="8"/>
                  </a:lnTo>
                  <a:lnTo>
                    <a:pt x="8" y="8"/>
                  </a:lnTo>
                  <a:lnTo>
                    <a:pt x="8" y="8"/>
                  </a:lnTo>
                  <a:close/>
                  <a:moveTo>
                    <a:pt x="5" y="4"/>
                  </a:moveTo>
                  <a:lnTo>
                    <a:pt x="5" y="4"/>
                  </a:lnTo>
                  <a:lnTo>
                    <a:pt x="4" y="4"/>
                  </a:lnTo>
                  <a:lnTo>
                    <a:pt x="4" y="4"/>
                  </a:lnTo>
                  <a:lnTo>
                    <a:pt x="5" y="4"/>
                  </a:lnTo>
                  <a:lnTo>
                    <a:pt x="5"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6" name="Freeform 1856"/>
            <p:cNvSpPr/>
            <p:nvPr/>
          </p:nvSpPr>
          <p:spPr bwMode="auto">
            <a:xfrm>
              <a:off x="7496177" y="5688013"/>
              <a:ext cx="6350" cy="23813"/>
            </a:xfrm>
            <a:custGeom>
              <a:avLst/>
              <a:gdLst>
                <a:gd name="T0" fmla="*/ 0 w 4"/>
                <a:gd name="T1" fmla="*/ 15 h 15"/>
                <a:gd name="T2" fmla="*/ 0 w 4"/>
                <a:gd name="T3" fmla="*/ 0 h 15"/>
                <a:gd name="T4" fmla="*/ 4 w 4"/>
                <a:gd name="T5" fmla="*/ 0 h 15"/>
                <a:gd name="T6" fmla="*/ 4 w 4"/>
                <a:gd name="T7" fmla="*/ 15 h 15"/>
                <a:gd name="T8" fmla="*/ 0 w 4"/>
                <a:gd name="T9" fmla="*/ 15 h 15"/>
                <a:gd name="T10" fmla="*/ 0 w 4"/>
                <a:gd name="T11" fmla="*/ 15 h 15"/>
              </a:gdLst>
              <a:ahLst/>
              <a:cxnLst>
                <a:cxn ang="0">
                  <a:pos x="T0" y="T1"/>
                </a:cxn>
                <a:cxn ang="0">
                  <a:pos x="T2" y="T3"/>
                </a:cxn>
                <a:cxn ang="0">
                  <a:pos x="T4" y="T5"/>
                </a:cxn>
                <a:cxn ang="0">
                  <a:pos x="T6" y="T7"/>
                </a:cxn>
                <a:cxn ang="0">
                  <a:pos x="T8" y="T9"/>
                </a:cxn>
                <a:cxn ang="0">
                  <a:pos x="T10" y="T11"/>
                </a:cxn>
              </a:cxnLst>
              <a:rect l="0" t="0" r="r" b="b"/>
              <a:pathLst>
                <a:path w="4" h="15">
                  <a:moveTo>
                    <a:pt x="0" y="15"/>
                  </a:moveTo>
                  <a:lnTo>
                    <a:pt x="0" y="0"/>
                  </a:lnTo>
                  <a:lnTo>
                    <a:pt x="4" y="0"/>
                  </a:lnTo>
                  <a:lnTo>
                    <a:pt x="4" y="15"/>
                  </a:lnTo>
                  <a:lnTo>
                    <a:pt x="0" y="15"/>
                  </a:lnTo>
                  <a:lnTo>
                    <a:pt x="0" y="1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7" name="Freeform 1857"/>
            <p:cNvSpPr>
              <a:spLocks noEditPoints="1"/>
            </p:cNvSpPr>
            <p:nvPr/>
          </p:nvSpPr>
          <p:spPr bwMode="auto">
            <a:xfrm>
              <a:off x="7493002" y="5684838"/>
              <a:ext cx="12700" cy="30163"/>
            </a:xfrm>
            <a:custGeom>
              <a:avLst/>
              <a:gdLst>
                <a:gd name="T0" fmla="*/ 6 w 8"/>
                <a:gd name="T1" fmla="*/ 19 h 19"/>
                <a:gd name="T2" fmla="*/ 2 w 8"/>
                <a:gd name="T3" fmla="*/ 19 h 19"/>
                <a:gd name="T4" fmla="*/ 2 w 8"/>
                <a:gd name="T5" fmla="*/ 17 h 19"/>
                <a:gd name="T6" fmla="*/ 4 w 8"/>
                <a:gd name="T7" fmla="*/ 17 h 19"/>
                <a:gd name="T8" fmla="*/ 2 w 8"/>
                <a:gd name="T9" fmla="*/ 17 h 19"/>
                <a:gd name="T10" fmla="*/ 2 w 8"/>
                <a:gd name="T11" fmla="*/ 19 h 19"/>
                <a:gd name="T12" fmla="*/ 0 w 8"/>
                <a:gd name="T13" fmla="*/ 19 h 19"/>
                <a:gd name="T14" fmla="*/ 0 w 8"/>
                <a:gd name="T15" fmla="*/ 0 h 19"/>
                <a:gd name="T16" fmla="*/ 8 w 8"/>
                <a:gd name="T17" fmla="*/ 0 h 19"/>
                <a:gd name="T18" fmla="*/ 8 w 8"/>
                <a:gd name="T19" fmla="*/ 19 h 19"/>
                <a:gd name="T20" fmla="*/ 6 w 8"/>
                <a:gd name="T21" fmla="*/ 19 h 19"/>
                <a:gd name="T22" fmla="*/ 6 w 8"/>
                <a:gd name="T23" fmla="*/ 19 h 19"/>
                <a:gd name="T24" fmla="*/ 4 w 8"/>
                <a:gd name="T25" fmla="*/ 15 h 19"/>
                <a:gd name="T26" fmla="*/ 4 w 8"/>
                <a:gd name="T27" fmla="*/ 4 h 19"/>
                <a:gd name="T28" fmla="*/ 4 w 8"/>
                <a:gd name="T29" fmla="*/ 15 h 19"/>
                <a:gd name="T30" fmla="*/ 4 w 8"/>
                <a:gd name="T3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19">
                  <a:moveTo>
                    <a:pt x="6" y="19"/>
                  </a:moveTo>
                  <a:lnTo>
                    <a:pt x="2" y="19"/>
                  </a:lnTo>
                  <a:lnTo>
                    <a:pt x="2" y="17"/>
                  </a:lnTo>
                  <a:lnTo>
                    <a:pt x="4" y="17"/>
                  </a:lnTo>
                  <a:lnTo>
                    <a:pt x="2" y="17"/>
                  </a:lnTo>
                  <a:lnTo>
                    <a:pt x="2" y="19"/>
                  </a:lnTo>
                  <a:lnTo>
                    <a:pt x="0" y="19"/>
                  </a:lnTo>
                  <a:lnTo>
                    <a:pt x="0" y="0"/>
                  </a:lnTo>
                  <a:lnTo>
                    <a:pt x="8" y="0"/>
                  </a:lnTo>
                  <a:lnTo>
                    <a:pt x="8" y="19"/>
                  </a:lnTo>
                  <a:lnTo>
                    <a:pt x="6" y="19"/>
                  </a:lnTo>
                  <a:lnTo>
                    <a:pt x="6" y="19"/>
                  </a:lnTo>
                  <a:close/>
                  <a:moveTo>
                    <a:pt x="4" y="15"/>
                  </a:moveTo>
                  <a:lnTo>
                    <a:pt x="4" y="4"/>
                  </a:lnTo>
                  <a:lnTo>
                    <a:pt x="4" y="15"/>
                  </a:lnTo>
                  <a:lnTo>
                    <a:pt x="4" y="1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8" name="Freeform 1858"/>
            <p:cNvSpPr>
              <a:spLocks noEditPoints="1"/>
            </p:cNvSpPr>
            <p:nvPr/>
          </p:nvSpPr>
          <p:spPr bwMode="auto">
            <a:xfrm>
              <a:off x="7410452" y="5708651"/>
              <a:ext cx="142875" cy="190500"/>
            </a:xfrm>
            <a:custGeom>
              <a:avLst/>
              <a:gdLst>
                <a:gd name="T0" fmla="*/ 35 w 82"/>
                <a:gd name="T1" fmla="*/ 109 h 109"/>
                <a:gd name="T2" fmla="*/ 10 w 82"/>
                <a:gd name="T3" fmla="*/ 85 h 109"/>
                <a:gd name="T4" fmla="*/ 10 w 82"/>
                <a:gd name="T5" fmla="*/ 85 h 109"/>
                <a:gd name="T6" fmla="*/ 0 w 82"/>
                <a:gd name="T7" fmla="*/ 43 h 109"/>
                <a:gd name="T8" fmla="*/ 0 w 82"/>
                <a:gd name="T9" fmla="*/ 43 h 109"/>
                <a:gd name="T10" fmla="*/ 51 w 82"/>
                <a:gd name="T11" fmla="*/ 0 h 109"/>
                <a:gd name="T12" fmla="*/ 51 w 82"/>
                <a:gd name="T13" fmla="*/ 0 h 109"/>
                <a:gd name="T14" fmla="*/ 75 w 82"/>
                <a:gd name="T15" fmla="*/ 16 h 109"/>
                <a:gd name="T16" fmla="*/ 75 w 82"/>
                <a:gd name="T17" fmla="*/ 16 h 109"/>
                <a:gd name="T18" fmla="*/ 82 w 82"/>
                <a:gd name="T19" fmla="*/ 54 h 109"/>
                <a:gd name="T20" fmla="*/ 82 w 82"/>
                <a:gd name="T21" fmla="*/ 54 h 109"/>
                <a:gd name="T22" fmla="*/ 42 w 82"/>
                <a:gd name="T23" fmla="*/ 107 h 109"/>
                <a:gd name="T24" fmla="*/ 42 w 82"/>
                <a:gd name="T25" fmla="*/ 107 h 109"/>
                <a:gd name="T26" fmla="*/ 35 w 82"/>
                <a:gd name="T27" fmla="*/ 109 h 109"/>
                <a:gd name="T28" fmla="*/ 35 w 82"/>
                <a:gd name="T29" fmla="*/ 109 h 109"/>
                <a:gd name="T30" fmla="*/ 35 w 82"/>
                <a:gd name="T31" fmla="*/ 109 h 109"/>
                <a:gd name="T32" fmla="*/ 19 w 82"/>
                <a:gd name="T33" fmla="*/ 13 h 109"/>
                <a:gd name="T34" fmla="*/ 4 w 82"/>
                <a:gd name="T35" fmla="*/ 43 h 109"/>
                <a:gd name="T36" fmla="*/ 4 w 82"/>
                <a:gd name="T37" fmla="*/ 43 h 109"/>
                <a:gd name="T38" fmla="*/ 14 w 82"/>
                <a:gd name="T39" fmla="*/ 83 h 109"/>
                <a:gd name="T40" fmla="*/ 14 w 82"/>
                <a:gd name="T41" fmla="*/ 83 h 109"/>
                <a:gd name="T42" fmla="*/ 35 w 82"/>
                <a:gd name="T43" fmla="*/ 105 h 109"/>
                <a:gd name="T44" fmla="*/ 35 w 82"/>
                <a:gd name="T45" fmla="*/ 105 h 109"/>
                <a:gd name="T46" fmla="*/ 40 w 82"/>
                <a:gd name="T47" fmla="*/ 103 h 109"/>
                <a:gd name="T48" fmla="*/ 40 w 82"/>
                <a:gd name="T49" fmla="*/ 103 h 109"/>
                <a:gd name="T50" fmla="*/ 78 w 82"/>
                <a:gd name="T51" fmla="*/ 54 h 109"/>
                <a:gd name="T52" fmla="*/ 78 w 82"/>
                <a:gd name="T53" fmla="*/ 54 h 109"/>
                <a:gd name="T54" fmla="*/ 72 w 82"/>
                <a:gd name="T55" fmla="*/ 18 h 109"/>
                <a:gd name="T56" fmla="*/ 72 w 82"/>
                <a:gd name="T57" fmla="*/ 18 h 109"/>
                <a:gd name="T58" fmla="*/ 51 w 82"/>
                <a:gd name="T59" fmla="*/ 4 h 109"/>
                <a:gd name="T60" fmla="*/ 51 w 82"/>
                <a:gd name="T61" fmla="*/ 4 h 109"/>
                <a:gd name="T62" fmla="*/ 51 w 82"/>
                <a:gd name="T63" fmla="*/ 4 h 109"/>
                <a:gd name="T64" fmla="*/ 51 w 82"/>
                <a:gd name="T65" fmla="*/ 4 h 109"/>
                <a:gd name="T66" fmla="*/ 19 w 82"/>
                <a:gd name="T67" fmla="*/ 1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2" h="109">
                  <a:moveTo>
                    <a:pt x="35" y="109"/>
                  </a:moveTo>
                  <a:cubicBezTo>
                    <a:pt x="25" y="108"/>
                    <a:pt x="16" y="98"/>
                    <a:pt x="10" y="85"/>
                  </a:cubicBezTo>
                  <a:cubicBezTo>
                    <a:pt x="10" y="85"/>
                    <a:pt x="10" y="85"/>
                    <a:pt x="10" y="85"/>
                  </a:cubicBezTo>
                  <a:cubicBezTo>
                    <a:pt x="4" y="72"/>
                    <a:pt x="0" y="56"/>
                    <a:pt x="0" y="43"/>
                  </a:cubicBezTo>
                  <a:cubicBezTo>
                    <a:pt x="0" y="43"/>
                    <a:pt x="0" y="43"/>
                    <a:pt x="0" y="43"/>
                  </a:cubicBezTo>
                  <a:cubicBezTo>
                    <a:pt x="0" y="13"/>
                    <a:pt x="28" y="0"/>
                    <a:pt x="51" y="0"/>
                  </a:cubicBezTo>
                  <a:cubicBezTo>
                    <a:pt x="51" y="0"/>
                    <a:pt x="51" y="0"/>
                    <a:pt x="51" y="0"/>
                  </a:cubicBezTo>
                  <a:cubicBezTo>
                    <a:pt x="62" y="0"/>
                    <a:pt x="70" y="6"/>
                    <a:pt x="75" y="16"/>
                  </a:cubicBezTo>
                  <a:cubicBezTo>
                    <a:pt x="75" y="16"/>
                    <a:pt x="75" y="16"/>
                    <a:pt x="75" y="16"/>
                  </a:cubicBezTo>
                  <a:cubicBezTo>
                    <a:pt x="80" y="26"/>
                    <a:pt x="82" y="39"/>
                    <a:pt x="82" y="54"/>
                  </a:cubicBezTo>
                  <a:cubicBezTo>
                    <a:pt x="82" y="54"/>
                    <a:pt x="82" y="54"/>
                    <a:pt x="82" y="54"/>
                  </a:cubicBezTo>
                  <a:cubicBezTo>
                    <a:pt x="82" y="83"/>
                    <a:pt x="60" y="97"/>
                    <a:pt x="42" y="107"/>
                  </a:cubicBezTo>
                  <a:cubicBezTo>
                    <a:pt x="42" y="107"/>
                    <a:pt x="42" y="107"/>
                    <a:pt x="42" y="107"/>
                  </a:cubicBezTo>
                  <a:cubicBezTo>
                    <a:pt x="40" y="108"/>
                    <a:pt x="37" y="109"/>
                    <a:pt x="35" y="109"/>
                  </a:cubicBezTo>
                  <a:cubicBezTo>
                    <a:pt x="35" y="109"/>
                    <a:pt x="35" y="109"/>
                    <a:pt x="35" y="109"/>
                  </a:cubicBezTo>
                  <a:cubicBezTo>
                    <a:pt x="35" y="109"/>
                    <a:pt x="35" y="109"/>
                    <a:pt x="35" y="109"/>
                  </a:cubicBezTo>
                  <a:close/>
                  <a:moveTo>
                    <a:pt x="19" y="13"/>
                  </a:moveTo>
                  <a:cubicBezTo>
                    <a:pt x="10" y="20"/>
                    <a:pt x="4" y="29"/>
                    <a:pt x="4" y="43"/>
                  </a:cubicBezTo>
                  <a:cubicBezTo>
                    <a:pt x="4" y="43"/>
                    <a:pt x="4" y="43"/>
                    <a:pt x="4" y="43"/>
                  </a:cubicBezTo>
                  <a:cubicBezTo>
                    <a:pt x="4" y="55"/>
                    <a:pt x="7" y="71"/>
                    <a:pt x="14" y="83"/>
                  </a:cubicBezTo>
                  <a:cubicBezTo>
                    <a:pt x="14" y="83"/>
                    <a:pt x="14" y="83"/>
                    <a:pt x="14" y="83"/>
                  </a:cubicBezTo>
                  <a:cubicBezTo>
                    <a:pt x="20" y="96"/>
                    <a:pt x="28" y="105"/>
                    <a:pt x="35" y="105"/>
                  </a:cubicBezTo>
                  <a:cubicBezTo>
                    <a:pt x="35" y="105"/>
                    <a:pt x="35" y="105"/>
                    <a:pt x="35" y="105"/>
                  </a:cubicBezTo>
                  <a:cubicBezTo>
                    <a:pt x="37" y="105"/>
                    <a:pt x="38" y="104"/>
                    <a:pt x="40" y="103"/>
                  </a:cubicBezTo>
                  <a:cubicBezTo>
                    <a:pt x="40" y="103"/>
                    <a:pt x="40" y="103"/>
                    <a:pt x="40" y="103"/>
                  </a:cubicBezTo>
                  <a:cubicBezTo>
                    <a:pt x="58" y="93"/>
                    <a:pt x="78" y="81"/>
                    <a:pt x="78" y="54"/>
                  </a:cubicBezTo>
                  <a:cubicBezTo>
                    <a:pt x="78" y="54"/>
                    <a:pt x="78" y="54"/>
                    <a:pt x="78" y="54"/>
                  </a:cubicBezTo>
                  <a:cubicBezTo>
                    <a:pt x="78" y="40"/>
                    <a:pt x="76" y="27"/>
                    <a:pt x="72" y="18"/>
                  </a:cubicBezTo>
                  <a:cubicBezTo>
                    <a:pt x="72" y="18"/>
                    <a:pt x="72" y="18"/>
                    <a:pt x="72" y="18"/>
                  </a:cubicBezTo>
                  <a:cubicBezTo>
                    <a:pt x="67" y="9"/>
                    <a:pt x="61" y="4"/>
                    <a:pt x="51" y="4"/>
                  </a:cubicBezTo>
                  <a:cubicBezTo>
                    <a:pt x="51" y="4"/>
                    <a:pt x="51" y="4"/>
                    <a:pt x="51" y="4"/>
                  </a:cubicBezTo>
                  <a:cubicBezTo>
                    <a:pt x="51" y="4"/>
                    <a:pt x="51" y="4"/>
                    <a:pt x="51" y="4"/>
                  </a:cubicBezTo>
                  <a:cubicBezTo>
                    <a:pt x="51" y="4"/>
                    <a:pt x="51" y="4"/>
                    <a:pt x="51" y="4"/>
                  </a:cubicBezTo>
                  <a:cubicBezTo>
                    <a:pt x="40" y="4"/>
                    <a:pt x="28" y="7"/>
                    <a:pt x="19"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49" name="Freeform 1859"/>
            <p:cNvSpPr>
              <a:spLocks noEditPoints="1"/>
            </p:cNvSpPr>
            <p:nvPr/>
          </p:nvSpPr>
          <p:spPr bwMode="auto">
            <a:xfrm>
              <a:off x="7407277" y="5705476"/>
              <a:ext cx="149225" cy="196850"/>
            </a:xfrm>
            <a:custGeom>
              <a:avLst/>
              <a:gdLst>
                <a:gd name="T0" fmla="*/ 37 w 86"/>
                <a:gd name="T1" fmla="*/ 111 h 113"/>
                <a:gd name="T2" fmla="*/ 10 w 86"/>
                <a:gd name="T3" fmla="*/ 88 h 113"/>
                <a:gd name="T4" fmla="*/ 0 w 86"/>
                <a:gd name="T5" fmla="*/ 45 h 113"/>
                <a:gd name="T6" fmla="*/ 52 w 86"/>
                <a:gd name="T7" fmla="*/ 0 h 113"/>
                <a:gd name="T8" fmla="*/ 53 w 86"/>
                <a:gd name="T9" fmla="*/ 0 h 113"/>
                <a:gd name="T10" fmla="*/ 79 w 86"/>
                <a:gd name="T11" fmla="*/ 17 h 113"/>
                <a:gd name="T12" fmla="*/ 86 w 86"/>
                <a:gd name="T13" fmla="*/ 56 h 113"/>
                <a:gd name="T14" fmla="*/ 45 w 86"/>
                <a:gd name="T15" fmla="*/ 111 h 113"/>
                <a:gd name="T16" fmla="*/ 37 w 86"/>
                <a:gd name="T17" fmla="*/ 113 h 113"/>
                <a:gd name="T18" fmla="*/ 37 w 86"/>
                <a:gd name="T19" fmla="*/ 113 h 113"/>
                <a:gd name="T20" fmla="*/ 43 w 86"/>
                <a:gd name="T21" fmla="*/ 107 h 113"/>
                <a:gd name="T22" fmla="*/ 82 w 86"/>
                <a:gd name="T23" fmla="*/ 56 h 113"/>
                <a:gd name="T24" fmla="*/ 43 w 86"/>
                <a:gd name="T25" fmla="*/ 107 h 113"/>
                <a:gd name="T26" fmla="*/ 37 w 86"/>
                <a:gd name="T27" fmla="*/ 109 h 113"/>
                <a:gd name="T28" fmla="*/ 37 w 86"/>
                <a:gd name="T29" fmla="*/ 109 h 113"/>
                <a:gd name="T30" fmla="*/ 37 w 86"/>
                <a:gd name="T31" fmla="*/ 109 h 113"/>
                <a:gd name="T32" fmla="*/ 36 w 86"/>
                <a:gd name="T33" fmla="*/ 108 h 113"/>
                <a:gd name="T34" fmla="*/ 36 w 86"/>
                <a:gd name="T35" fmla="*/ 108 h 113"/>
                <a:gd name="T36" fmla="*/ 35 w 86"/>
                <a:gd name="T37" fmla="*/ 108 h 113"/>
                <a:gd name="T38" fmla="*/ 30 w 86"/>
                <a:gd name="T39" fmla="*/ 106 h 113"/>
                <a:gd name="T40" fmla="*/ 37 w 86"/>
                <a:gd name="T41" fmla="*/ 105 h 113"/>
                <a:gd name="T42" fmla="*/ 41 w 86"/>
                <a:gd name="T43" fmla="*/ 104 h 113"/>
                <a:gd name="T44" fmla="*/ 78 w 86"/>
                <a:gd name="T45" fmla="*/ 56 h 113"/>
                <a:gd name="T46" fmla="*/ 78 w 86"/>
                <a:gd name="T47" fmla="*/ 56 h 113"/>
                <a:gd name="T48" fmla="*/ 72 w 86"/>
                <a:gd name="T49" fmla="*/ 21 h 113"/>
                <a:gd name="T50" fmla="*/ 53 w 86"/>
                <a:gd name="T51" fmla="*/ 8 h 113"/>
                <a:gd name="T52" fmla="*/ 22 w 86"/>
                <a:gd name="T53" fmla="*/ 17 h 113"/>
                <a:gd name="T54" fmla="*/ 8 w 86"/>
                <a:gd name="T55" fmla="*/ 45 h 113"/>
                <a:gd name="T56" fmla="*/ 8 w 86"/>
                <a:gd name="T57" fmla="*/ 45 h 113"/>
                <a:gd name="T58" fmla="*/ 17 w 86"/>
                <a:gd name="T59" fmla="*/ 85 h 113"/>
                <a:gd name="T60" fmla="*/ 37 w 86"/>
                <a:gd name="T61" fmla="*/ 105 h 113"/>
                <a:gd name="T62" fmla="*/ 37 w 86"/>
                <a:gd name="T63" fmla="*/ 105 h 113"/>
                <a:gd name="T64" fmla="*/ 14 w 86"/>
                <a:gd name="T65" fmla="*/ 86 h 113"/>
                <a:gd name="T66" fmla="*/ 17 w 86"/>
                <a:gd name="T67" fmla="*/ 92 h 113"/>
                <a:gd name="T68" fmla="*/ 14 w 86"/>
                <a:gd name="T69" fmla="*/ 86 h 113"/>
                <a:gd name="T70" fmla="*/ 9 w 86"/>
                <a:gd name="T71" fmla="*/ 74 h 113"/>
                <a:gd name="T72" fmla="*/ 82 w 86"/>
                <a:gd name="T73" fmla="*/ 56 h 113"/>
                <a:gd name="T74" fmla="*/ 82 w 86"/>
                <a:gd name="T75" fmla="*/ 56 h 113"/>
                <a:gd name="T76" fmla="*/ 76 w 86"/>
                <a:gd name="T77" fmla="*/ 21 h 113"/>
                <a:gd name="T78" fmla="*/ 4 w 86"/>
                <a:gd name="T79" fmla="*/ 45 h 113"/>
                <a:gd name="T80" fmla="*/ 4 w 86"/>
                <a:gd name="T81" fmla="*/ 45 h 113"/>
                <a:gd name="T82" fmla="*/ 4 w 86"/>
                <a:gd name="T83" fmla="*/ 45 h 113"/>
                <a:gd name="T84" fmla="*/ 6 w 86"/>
                <a:gd name="T85" fmla="*/ 31 h 113"/>
                <a:gd name="T86" fmla="*/ 76 w 86"/>
                <a:gd name="T87" fmla="*/ 21 h 113"/>
                <a:gd name="T88" fmla="*/ 76 w 86"/>
                <a:gd name="T89" fmla="*/ 21 h 113"/>
                <a:gd name="T90" fmla="*/ 75 w 86"/>
                <a:gd name="T91" fmla="*/ 18 h 113"/>
                <a:gd name="T92" fmla="*/ 75 w 86"/>
                <a:gd name="T93" fmla="*/ 18 h 113"/>
                <a:gd name="T94" fmla="*/ 75 w 86"/>
                <a:gd name="T95" fmla="*/ 18 h 113"/>
                <a:gd name="T96" fmla="*/ 75 w 86"/>
                <a:gd name="T97" fmla="*/ 18 h 113"/>
                <a:gd name="T98" fmla="*/ 75 w 86"/>
                <a:gd name="T99" fmla="*/ 18 h 113"/>
                <a:gd name="T100" fmla="*/ 53 w 86"/>
                <a:gd name="T101" fmla="*/ 4 h 113"/>
                <a:gd name="T102" fmla="*/ 53 w 86"/>
                <a:gd name="T103" fmla="*/ 4 h 113"/>
                <a:gd name="T104" fmla="*/ 51 w 86"/>
                <a:gd name="T105" fmla="*/ 4 h 113"/>
                <a:gd name="T106" fmla="*/ 53 w 86"/>
                <a:gd name="T107" fmla="*/ 4 h 113"/>
                <a:gd name="T108" fmla="*/ 53 w 86"/>
                <a:gd name="T109" fmla="*/ 4 h 113"/>
                <a:gd name="T110" fmla="*/ 21 w 86"/>
                <a:gd name="T111" fmla="*/ 15 h 113"/>
                <a:gd name="T112" fmla="*/ 20 w 86"/>
                <a:gd name="T113" fmla="*/ 14 h 113"/>
                <a:gd name="T114" fmla="*/ 21 w 86"/>
                <a:gd name="T115" fmla="*/ 15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6" h="113">
                  <a:moveTo>
                    <a:pt x="37" y="113"/>
                  </a:moveTo>
                  <a:cubicBezTo>
                    <a:pt x="37" y="111"/>
                    <a:pt x="37" y="111"/>
                    <a:pt x="37" y="111"/>
                  </a:cubicBezTo>
                  <a:cubicBezTo>
                    <a:pt x="37" y="113"/>
                    <a:pt x="37" y="113"/>
                    <a:pt x="37" y="113"/>
                  </a:cubicBezTo>
                  <a:cubicBezTo>
                    <a:pt x="25" y="112"/>
                    <a:pt x="17" y="101"/>
                    <a:pt x="10" y="88"/>
                  </a:cubicBezTo>
                  <a:cubicBezTo>
                    <a:pt x="10" y="88"/>
                    <a:pt x="10" y="88"/>
                    <a:pt x="10" y="88"/>
                  </a:cubicBezTo>
                  <a:cubicBezTo>
                    <a:pt x="4" y="75"/>
                    <a:pt x="0" y="59"/>
                    <a:pt x="0" y="45"/>
                  </a:cubicBezTo>
                  <a:cubicBezTo>
                    <a:pt x="0" y="45"/>
                    <a:pt x="0" y="45"/>
                    <a:pt x="0" y="45"/>
                  </a:cubicBezTo>
                  <a:cubicBezTo>
                    <a:pt x="0" y="14"/>
                    <a:pt x="30" y="0"/>
                    <a:pt x="52" y="0"/>
                  </a:cubicBezTo>
                  <a:cubicBezTo>
                    <a:pt x="52" y="0"/>
                    <a:pt x="52" y="0"/>
                    <a:pt x="52" y="0"/>
                  </a:cubicBezTo>
                  <a:cubicBezTo>
                    <a:pt x="53" y="0"/>
                    <a:pt x="53" y="0"/>
                    <a:pt x="53" y="0"/>
                  </a:cubicBezTo>
                  <a:cubicBezTo>
                    <a:pt x="53" y="0"/>
                    <a:pt x="53" y="0"/>
                    <a:pt x="53" y="0"/>
                  </a:cubicBezTo>
                  <a:cubicBezTo>
                    <a:pt x="65" y="0"/>
                    <a:pt x="74" y="7"/>
                    <a:pt x="79" y="17"/>
                  </a:cubicBezTo>
                  <a:cubicBezTo>
                    <a:pt x="79" y="17"/>
                    <a:pt x="79" y="17"/>
                    <a:pt x="79" y="17"/>
                  </a:cubicBezTo>
                  <a:cubicBezTo>
                    <a:pt x="84" y="28"/>
                    <a:pt x="86" y="41"/>
                    <a:pt x="86" y="56"/>
                  </a:cubicBezTo>
                  <a:cubicBezTo>
                    <a:pt x="86" y="56"/>
                    <a:pt x="86" y="56"/>
                    <a:pt x="86" y="56"/>
                  </a:cubicBezTo>
                  <a:cubicBezTo>
                    <a:pt x="86" y="86"/>
                    <a:pt x="63" y="101"/>
                    <a:pt x="45" y="111"/>
                  </a:cubicBezTo>
                  <a:cubicBezTo>
                    <a:pt x="45" y="111"/>
                    <a:pt x="45" y="111"/>
                    <a:pt x="45" y="111"/>
                  </a:cubicBezTo>
                  <a:cubicBezTo>
                    <a:pt x="42" y="112"/>
                    <a:pt x="40" y="113"/>
                    <a:pt x="37" y="113"/>
                  </a:cubicBezTo>
                  <a:cubicBezTo>
                    <a:pt x="37" y="113"/>
                    <a:pt x="37" y="113"/>
                    <a:pt x="37" y="113"/>
                  </a:cubicBezTo>
                  <a:cubicBezTo>
                    <a:pt x="37" y="113"/>
                    <a:pt x="37" y="113"/>
                    <a:pt x="37" y="113"/>
                  </a:cubicBezTo>
                  <a:close/>
                  <a:moveTo>
                    <a:pt x="37" y="109"/>
                  </a:moveTo>
                  <a:cubicBezTo>
                    <a:pt x="39" y="109"/>
                    <a:pt x="41" y="108"/>
                    <a:pt x="43" y="107"/>
                  </a:cubicBezTo>
                  <a:cubicBezTo>
                    <a:pt x="43" y="107"/>
                    <a:pt x="43" y="107"/>
                    <a:pt x="43" y="107"/>
                  </a:cubicBezTo>
                  <a:cubicBezTo>
                    <a:pt x="61" y="97"/>
                    <a:pt x="82" y="84"/>
                    <a:pt x="82" y="56"/>
                  </a:cubicBezTo>
                  <a:cubicBezTo>
                    <a:pt x="82" y="56"/>
                    <a:pt x="82" y="56"/>
                    <a:pt x="82" y="56"/>
                  </a:cubicBezTo>
                  <a:cubicBezTo>
                    <a:pt x="82" y="84"/>
                    <a:pt x="61" y="97"/>
                    <a:pt x="43" y="107"/>
                  </a:cubicBezTo>
                  <a:cubicBezTo>
                    <a:pt x="43" y="107"/>
                    <a:pt x="43" y="107"/>
                    <a:pt x="43" y="107"/>
                  </a:cubicBezTo>
                  <a:cubicBezTo>
                    <a:pt x="41" y="108"/>
                    <a:pt x="39" y="109"/>
                    <a:pt x="37" y="109"/>
                  </a:cubicBezTo>
                  <a:cubicBezTo>
                    <a:pt x="37" y="109"/>
                    <a:pt x="37" y="109"/>
                    <a:pt x="37" y="109"/>
                  </a:cubicBezTo>
                  <a:cubicBezTo>
                    <a:pt x="37" y="109"/>
                    <a:pt x="37" y="109"/>
                    <a:pt x="37" y="109"/>
                  </a:cubicBezTo>
                  <a:cubicBezTo>
                    <a:pt x="37" y="109"/>
                    <a:pt x="37" y="109"/>
                    <a:pt x="37" y="109"/>
                  </a:cubicBezTo>
                  <a:cubicBezTo>
                    <a:pt x="37" y="109"/>
                    <a:pt x="37" y="109"/>
                    <a:pt x="37" y="109"/>
                  </a:cubicBezTo>
                  <a:cubicBezTo>
                    <a:pt x="37" y="109"/>
                    <a:pt x="37" y="109"/>
                    <a:pt x="37" y="109"/>
                  </a:cubicBezTo>
                  <a:close/>
                  <a:moveTo>
                    <a:pt x="36" y="108"/>
                  </a:moveTo>
                  <a:cubicBezTo>
                    <a:pt x="36" y="108"/>
                    <a:pt x="36" y="108"/>
                    <a:pt x="36" y="108"/>
                  </a:cubicBezTo>
                  <a:cubicBezTo>
                    <a:pt x="36" y="108"/>
                    <a:pt x="36" y="108"/>
                    <a:pt x="36" y="108"/>
                  </a:cubicBezTo>
                  <a:cubicBezTo>
                    <a:pt x="36" y="108"/>
                    <a:pt x="36" y="108"/>
                    <a:pt x="36" y="108"/>
                  </a:cubicBezTo>
                  <a:close/>
                  <a:moveTo>
                    <a:pt x="35" y="108"/>
                  </a:moveTo>
                  <a:cubicBezTo>
                    <a:pt x="34" y="108"/>
                    <a:pt x="32" y="107"/>
                    <a:pt x="30" y="106"/>
                  </a:cubicBezTo>
                  <a:cubicBezTo>
                    <a:pt x="30" y="106"/>
                    <a:pt x="30" y="106"/>
                    <a:pt x="30" y="106"/>
                  </a:cubicBezTo>
                  <a:cubicBezTo>
                    <a:pt x="32" y="107"/>
                    <a:pt x="34" y="108"/>
                    <a:pt x="35" y="108"/>
                  </a:cubicBezTo>
                  <a:close/>
                  <a:moveTo>
                    <a:pt x="37" y="105"/>
                  </a:moveTo>
                  <a:cubicBezTo>
                    <a:pt x="38" y="105"/>
                    <a:pt x="39" y="104"/>
                    <a:pt x="41" y="104"/>
                  </a:cubicBezTo>
                  <a:cubicBezTo>
                    <a:pt x="41" y="104"/>
                    <a:pt x="41" y="104"/>
                    <a:pt x="41" y="104"/>
                  </a:cubicBezTo>
                  <a:cubicBezTo>
                    <a:pt x="59" y="94"/>
                    <a:pt x="78" y="82"/>
                    <a:pt x="78" y="56"/>
                  </a:cubicBezTo>
                  <a:cubicBezTo>
                    <a:pt x="78" y="56"/>
                    <a:pt x="78" y="56"/>
                    <a:pt x="78" y="56"/>
                  </a:cubicBezTo>
                  <a:cubicBezTo>
                    <a:pt x="78" y="56"/>
                    <a:pt x="78" y="56"/>
                    <a:pt x="78" y="56"/>
                  </a:cubicBezTo>
                  <a:cubicBezTo>
                    <a:pt x="78" y="56"/>
                    <a:pt x="78" y="56"/>
                    <a:pt x="78" y="56"/>
                  </a:cubicBezTo>
                  <a:cubicBezTo>
                    <a:pt x="78" y="42"/>
                    <a:pt x="76" y="29"/>
                    <a:pt x="72" y="21"/>
                  </a:cubicBezTo>
                  <a:cubicBezTo>
                    <a:pt x="72" y="21"/>
                    <a:pt x="72" y="21"/>
                    <a:pt x="72" y="21"/>
                  </a:cubicBezTo>
                  <a:cubicBezTo>
                    <a:pt x="67" y="12"/>
                    <a:pt x="62" y="8"/>
                    <a:pt x="53" y="8"/>
                  </a:cubicBezTo>
                  <a:cubicBezTo>
                    <a:pt x="53" y="8"/>
                    <a:pt x="53" y="8"/>
                    <a:pt x="53" y="8"/>
                  </a:cubicBezTo>
                  <a:cubicBezTo>
                    <a:pt x="53" y="8"/>
                    <a:pt x="53" y="8"/>
                    <a:pt x="53" y="8"/>
                  </a:cubicBezTo>
                  <a:cubicBezTo>
                    <a:pt x="43" y="8"/>
                    <a:pt x="31" y="11"/>
                    <a:pt x="22" y="17"/>
                  </a:cubicBezTo>
                  <a:cubicBezTo>
                    <a:pt x="22" y="17"/>
                    <a:pt x="22" y="17"/>
                    <a:pt x="22" y="17"/>
                  </a:cubicBezTo>
                  <a:cubicBezTo>
                    <a:pt x="14" y="23"/>
                    <a:pt x="8" y="32"/>
                    <a:pt x="8" y="45"/>
                  </a:cubicBezTo>
                  <a:cubicBezTo>
                    <a:pt x="8" y="45"/>
                    <a:pt x="8" y="45"/>
                    <a:pt x="8" y="45"/>
                  </a:cubicBezTo>
                  <a:cubicBezTo>
                    <a:pt x="8" y="45"/>
                    <a:pt x="8" y="45"/>
                    <a:pt x="8" y="45"/>
                  </a:cubicBezTo>
                  <a:cubicBezTo>
                    <a:pt x="7" y="57"/>
                    <a:pt x="11" y="72"/>
                    <a:pt x="17" y="85"/>
                  </a:cubicBezTo>
                  <a:cubicBezTo>
                    <a:pt x="17" y="85"/>
                    <a:pt x="17" y="85"/>
                    <a:pt x="17" y="85"/>
                  </a:cubicBezTo>
                  <a:cubicBezTo>
                    <a:pt x="23" y="97"/>
                    <a:pt x="31" y="105"/>
                    <a:pt x="37" y="105"/>
                  </a:cubicBezTo>
                  <a:cubicBezTo>
                    <a:pt x="37" y="105"/>
                    <a:pt x="37" y="105"/>
                    <a:pt x="37" y="105"/>
                  </a:cubicBezTo>
                  <a:cubicBezTo>
                    <a:pt x="37" y="105"/>
                    <a:pt x="37" y="105"/>
                    <a:pt x="37" y="105"/>
                  </a:cubicBezTo>
                  <a:cubicBezTo>
                    <a:pt x="37" y="105"/>
                    <a:pt x="37" y="105"/>
                    <a:pt x="37" y="105"/>
                  </a:cubicBezTo>
                  <a:cubicBezTo>
                    <a:pt x="37" y="105"/>
                    <a:pt x="37" y="105"/>
                    <a:pt x="37" y="105"/>
                  </a:cubicBezTo>
                  <a:close/>
                  <a:moveTo>
                    <a:pt x="14" y="86"/>
                  </a:moveTo>
                  <a:cubicBezTo>
                    <a:pt x="15" y="88"/>
                    <a:pt x="16" y="90"/>
                    <a:pt x="17" y="92"/>
                  </a:cubicBezTo>
                  <a:cubicBezTo>
                    <a:pt x="17" y="92"/>
                    <a:pt x="17" y="92"/>
                    <a:pt x="17" y="92"/>
                  </a:cubicBezTo>
                  <a:cubicBezTo>
                    <a:pt x="16" y="90"/>
                    <a:pt x="15" y="88"/>
                    <a:pt x="14" y="86"/>
                  </a:cubicBezTo>
                  <a:cubicBezTo>
                    <a:pt x="14" y="86"/>
                    <a:pt x="14" y="86"/>
                    <a:pt x="14" y="86"/>
                  </a:cubicBezTo>
                  <a:cubicBezTo>
                    <a:pt x="12" y="82"/>
                    <a:pt x="10" y="78"/>
                    <a:pt x="9" y="74"/>
                  </a:cubicBezTo>
                  <a:cubicBezTo>
                    <a:pt x="9" y="74"/>
                    <a:pt x="9" y="74"/>
                    <a:pt x="9" y="74"/>
                  </a:cubicBezTo>
                  <a:cubicBezTo>
                    <a:pt x="10" y="78"/>
                    <a:pt x="12" y="82"/>
                    <a:pt x="14" y="86"/>
                  </a:cubicBezTo>
                  <a:close/>
                  <a:moveTo>
                    <a:pt x="82" y="56"/>
                  </a:moveTo>
                  <a:cubicBezTo>
                    <a:pt x="82" y="56"/>
                    <a:pt x="82" y="56"/>
                    <a:pt x="82" y="56"/>
                  </a:cubicBezTo>
                  <a:cubicBezTo>
                    <a:pt x="82" y="56"/>
                    <a:pt x="82" y="56"/>
                    <a:pt x="82" y="56"/>
                  </a:cubicBezTo>
                  <a:cubicBezTo>
                    <a:pt x="82" y="43"/>
                    <a:pt x="80" y="31"/>
                    <a:pt x="76" y="21"/>
                  </a:cubicBezTo>
                  <a:cubicBezTo>
                    <a:pt x="76" y="21"/>
                    <a:pt x="76" y="21"/>
                    <a:pt x="76" y="21"/>
                  </a:cubicBezTo>
                  <a:cubicBezTo>
                    <a:pt x="80" y="31"/>
                    <a:pt x="82" y="43"/>
                    <a:pt x="82" y="56"/>
                  </a:cubicBezTo>
                  <a:close/>
                  <a:moveTo>
                    <a:pt x="4" y="45"/>
                  </a:moveTo>
                  <a:cubicBezTo>
                    <a:pt x="4" y="45"/>
                    <a:pt x="4" y="45"/>
                    <a:pt x="4" y="45"/>
                  </a:cubicBezTo>
                  <a:cubicBezTo>
                    <a:pt x="4" y="45"/>
                    <a:pt x="4" y="45"/>
                    <a:pt x="4" y="45"/>
                  </a:cubicBezTo>
                  <a:cubicBezTo>
                    <a:pt x="4" y="45"/>
                    <a:pt x="4" y="45"/>
                    <a:pt x="4" y="45"/>
                  </a:cubicBezTo>
                  <a:cubicBezTo>
                    <a:pt x="4" y="45"/>
                    <a:pt x="4" y="45"/>
                    <a:pt x="4" y="45"/>
                  </a:cubicBezTo>
                  <a:cubicBezTo>
                    <a:pt x="4" y="40"/>
                    <a:pt x="4" y="35"/>
                    <a:pt x="6" y="31"/>
                  </a:cubicBezTo>
                  <a:cubicBezTo>
                    <a:pt x="6" y="31"/>
                    <a:pt x="6" y="31"/>
                    <a:pt x="6" y="31"/>
                  </a:cubicBezTo>
                  <a:cubicBezTo>
                    <a:pt x="4" y="35"/>
                    <a:pt x="4" y="40"/>
                    <a:pt x="4" y="45"/>
                  </a:cubicBezTo>
                  <a:close/>
                  <a:moveTo>
                    <a:pt x="76" y="21"/>
                  </a:moveTo>
                  <a:cubicBezTo>
                    <a:pt x="76" y="21"/>
                    <a:pt x="76" y="21"/>
                    <a:pt x="76" y="21"/>
                  </a:cubicBezTo>
                  <a:cubicBezTo>
                    <a:pt x="76" y="21"/>
                    <a:pt x="76" y="21"/>
                    <a:pt x="76" y="21"/>
                  </a:cubicBezTo>
                  <a:cubicBezTo>
                    <a:pt x="76" y="21"/>
                    <a:pt x="76" y="21"/>
                    <a:pt x="76" y="21"/>
                  </a:cubicBezTo>
                  <a:close/>
                  <a:moveTo>
                    <a:pt x="75" y="18"/>
                  </a:moveTo>
                  <a:cubicBezTo>
                    <a:pt x="75" y="18"/>
                    <a:pt x="75" y="18"/>
                    <a:pt x="75" y="18"/>
                  </a:cubicBezTo>
                  <a:cubicBezTo>
                    <a:pt x="75" y="18"/>
                    <a:pt x="75" y="18"/>
                    <a:pt x="75" y="18"/>
                  </a:cubicBezTo>
                  <a:cubicBezTo>
                    <a:pt x="75" y="18"/>
                    <a:pt x="75" y="18"/>
                    <a:pt x="75" y="18"/>
                  </a:cubicBezTo>
                  <a:close/>
                  <a:moveTo>
                    <a:pt x="75" y="18"/>
                  </a:moveTo>
                  <a:cubicBezTo>
                    <a:pt x="75" y="18"/>
                    <a:pt x="75" y="18"/>
                    <a:pt x="75" y="18"/>
                  </a:cubicBezTo>
                  <a:cubicBezTo>
                    <a:pt x="75" y="18"/>
                    <a:pt x="75" y="18"/>
                    <a:pt x="75" y="18"/>
                  </a:cubicBezTo>
                  <a:cubicBezTo>
                    <a:pt x="75" y="18"/>
                    <a:pt x="75" y="18"/>
                    <a:pt x="75" y="18"/>
                  </a:cubicBezTo>
                  <a:close/>
                  <a:moveTo>
                    <a:pt x="75" y="18"/>
                  </a:moveTo>
                  <a:cubicBezTo>
                    <a:pt x="70" y="9"/>
                    <a:pt x="63" y="4"/>
                    <a:pt x="53" y="4"/>
                  </a:cubicBezTo>
                  <a:cubicBezTo>
                    <a:pt x="53" y="4"/>
                    <a:pt x="53" y="4"/>
                    <a:pt x="53" y="4"/>
                  </a:cubicBezTo>
                  <a:cubicBezTo>
                    <a:pt x="53" y="3"/>
                    <a:pt x="53" y="3"/>
                    <a:pt x="53" y="3"/>
                  </a:cubicBezTo>
                  <a:cubicBezTo>
                    <a:pt x="53" y="4"/>
                    <a:pt x="53" y="4"/>
                    <a:pt x="53" y="4"/>
                  </a:cubicBezTo>
                  <a:cubicBezTo>
                    <a:pt x="52" y="4"/>
                    <a:pt x="51" y="4"/>
                    <a:pt x="51" y="4"/>
                  </a:cubicBezTo>
                  <a:cubicBezTo>
                    <a:pt x="51" y="4"/>
                    <a:pt x="51" y="4"/>
                    <a:pt x="51" y="4"/>
                  </a:cubicBezTo>
                  <a:cubicBezTo>
                    <a:pt x="51" y="4"/>
                    <a:pt x="52" y="4"/>
                    <a:pt x="53" y="4"/>
                  </a:cubicBezTo>
                  <a:cubicBezTo>
                    <a:pt x="53" y="4"/>
                    <a:pt x="53" y="4"/>
                    <a:pt x="53" y="4"/>
                  </a:cubicBezTo>
                  <a:cubicBezTo>
                    <a:pt x="53" y="4"/>
                    <a:pt x="53" y="4"/>
                    <a:pt x="53" y="4"/>
                  </a:cubicBezTo>
                  <a:cubicBezTo>
                    <a:pt x="53" y="4"/>
                    <a:pt x="53" y="4"/>
                    <a:pt x="53" y="4"/>
                  </a:cubicBezTo>
                  <a:cubicBezTo>
                    <a:pt x="63" y="4"/>
                    <a:pt x="70" y="9"/>
                    <a:pt x="75" y="18"/>
                  </a:cubicBezTo>
                  <a:close/>
                  <a:moveTo>
                    <a:pt x="21" y="15"/>
                  </a:moveTo>
                  <a:cubicBezTo>
                    <a:pt x="20" y="14"/>
                    <a:pt x="20" y="14"/>
                    <a:pt x="20" y="14"/>
                  </a:cubicBezTo>
                  <a:cubicBezTo>
                    <a:pt x="20" y="14"/>
                    <a:pt x="20" y="14"/>
                    <a:pt x="20" y="14"/>
                  </a:cubicBezTo>
                  <a:cubicBezTo>
                    <a:pt x="20" y="14"/>
                    <a:pt x="20" y="14"/>
                    <a:pt x="20" y="14"/>
                  </a:cubicBezTo>
                  <a:cubicBezTo>
                    <a:pt x="21" y="15"/>
                    <a:pt x="21" y="15"/>
                    <a:pt x="21"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50" name="Freeform 1860"/>
            <p:cNvSpPr/>
            <p:nvPr/>
          </p:nvSpPr>
          <p:spPr bwMode="auto">
            <a:xfrm>
              <a:off x="7531102" y="5711826"/>
              <a:ext cx="128588" cy="122238"/>
            </a:xfrm>
            <a:custGeom>
              <a:avLst/>
              <a:gdLst>
                <a:gd name="T0" fmla="*/ 55 w 74"/>
                <a:gd name="T1" fmla="*/ 67 h 70"/>
                <a:gd name="T2" fmla="*/ 70 w 74"/>
                <a:gd name="T3" fmla="*/ 58 h 70"/>
                <a:gd name="T4" fmla="*/ 70 w 74"/>
                <a:gd name="T5" fmla="*/ 56 h 70"/>
                <a:gd name="T6" fmla="*/ 70 w 74"/>
                <a:gd name="T7" fmla="*/ 56 h 70"/>
                <a:gd name="T8" fmla="*/ 50 w 74"/>
                <a:gd name="T9" fmla="*/ 6 h 70"/>
                <a:gd name="T10" fmla="*/ 50 w 74"/>
                <a:gd name="T11" fmla="*/ 6 h 70"/>
                <a:gd name="T12" fmla="*/ 41 w 74"/>
                <a:gd name="T13" fmla="*/ 4 h 70"/>
                <a:gd name="T14" fmla="*/ 41 w 74"/>
                <a:gd name="T15" fmla="*/ 4 h 70"/>
                <a:gd name="T16" fmla="*/ 2 w 74"/>
                <a:gd name="T17" fmla="*/ 11 h 70"/>
                <a:gd name="T18" fmla="*/ 2 w 74"/>
                <a:gd name="T19" fmla="*/ 11 h 70"/>
                <a:gd name="T20" fmla="*/ 0 w 74"/>
                <a:gd name="T21" fmla="*/ 7 h 70"/>
                <a:gd name="T22" fmla="*/ 41 w 74"/>
                <a:gd name="T23" fmla="*/ 0 h 70"/>
                <a:gd name="T24" fmla="*/ 41 w 74"/>
                <a:gd name="T25" fmla="*/ 0 h 70"/>
                <a:gd name="T26" fmla="*/ 53 w 74"/>
                <a:gd name="T27" fmla="*/ 3 h 70"/>
                <a:gd name="T28" fmla="*/ 53 w 74"/>
                <a:gd name="T29" fmla="*/ 3 h 70"/>
                <a:gd name="T30" fmla="*/ 74 w 74"/>
                <a:gd name="T31" fmla="*/ 56 h 70"/>
                <a:gd name="T32" fmla="*/ 74 w 74"/>
                <a:gd name="T33" fmla="*/ 56 h 70"/>
                <a:gd name="T34" fmla="*/ 72 w 74"/>
                <a:gd name="T35" fmla="*/ 62 h 70"/>
                <a:gd name="T36" fmla="*/ 72 w 74"/>
                <a:gd name="T37" fmla="*/ 62 h 70"/>
                <a:gd name="T38" fmla="*/ 72 w 74"/>
                <a:gd name="T39" fmla="*/ 62 h 70"/>
                <a:gd name="T40" fmla="*/ 57 w 74"/>
                <a:gd name="T41" fmla="*/ 70 h 70"/>
                <a:gd name="T42" fmla="*/ 57 w 74"/>
                <a:gd name="T43" fmla="*/ 70 h 70"/>
                <a:gd name="T44" fmla="*/ 55 w 74"/>
                <a:gd name="T45" fmla="*/ 6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4" h="70">
                  <a:moveTo>
                    <a:pt x="55" y="67"/>
                  </a:moveTo>
                  <a:cubicBezTo>
                    <a:pt x="70" y="58"/>
                    <a:pt x="70" y="58"/>
                    <a:pt x="70" y="58"/>
                  </a:cubicBezTo>
                  <a:cubicBezTo>
                    <a:pt x="70" y="58"/>
                    <a:pt x="70" y="57"/>
                    <a:pt x="70" y="56"/>
                  </a:cubicBezTo>
                  <a:cubicBezTo>
                    <a:pt x="70" y="56"/>
                    <a:pt x="70" y="56"/>
                    <a:pt x="70" y="56"/>
                  </a:cubicBezTo>
                  <a:cubicBezTo>
                    <a:pt x="71" y="45"/>
                    <a:pt x="55" y="12"/>
                    <a:pt x="50" y="6"/>
                  </a:cubicBezTo>
                  <a:cubicBezTo>
                    <a:pt x="50" y="6"/>
                    <a:pt x="50" y="6"/>
                    <a:pt x="50" y="6"/>
                  </a:cubicBezTo>
                  <a:cubicBezTo>
                    <a:pt x="49" y="5"/>
                    <a:pt x="46" y="4"/>
                    <a:pt x="41" y="4"/>
                  </a:cubicBezTo>
                  <a:cubicBezTo>
                    <a:pt x="41" y="4"/>
                    <a:pt x="41" y="4"/>
                    <a:pt x="41" y="4"/>
                  </a:cubicBezTo>
                  <a:cubicBezTo>
                    <a:pt x="27" y="4"/>
                    <a:pt x="2" y="11"/>
                    <a:pt x="2" y="11"/>
                  </a:cubicBezTo>
                  <a:cubicBezTo>
                    <a:pt x="2" y="11"/>
                    <a:pt x="2" y="11"/>
                    <a:pt x="2" y="11"/>
                  </a:cubicBezTo>
                  <a:cubicBezTo>
                    <a:pt x="0" y="7"/>
                    <a:pt x="0" y="7"/>
                    <a:pt x="0" y="7"/>
                  </a:cubicBezTo>
                  <a:cubicBezTo>
                    <a:pt x="1" y="7"/>
                    <a:pt x="26" y="0"/>
                    <a:pt x="41" y="0"/>
                  </a:cubicBezTo>
                  <a:cubicBezTo>
                    <a:pt x="41" y="0"/>
                    <a:pt x="41" y="0"/>
                    <a:pt x="41" y="0"/>
                  </a:cubicBezTo>
                  <a:cubicBezTo>
                    <a:pt x="46" y="0"/>
                    <a:pt x="51" y="0"/>
                    <a:pt x="53" y="3"/>
                  </a:cubicBezTo>
                  <a:cubicBezTo>
                    <a:pt x="53" y="3"/>
                    <a:pt x="53" y="3"/>
                    <a:pt x="53" y="3"/>
                  </a:cubicBezTo>
                  <a:cubicBezTo>
                    <a:pt x="59" y="11"/>
                    <a:pt x="74" y="43"/>
                    <a:pt x="74" y="56"/>
                  </a:cubicBezTo>
                  <a:cubicBezTo>
                    <a:pt x="74" y="56"/>
                    <a:pt x="74" y="56"/>
                    <a:pt x="74" y="56"/>
                  </a:cubicBezTo>
                  <a:cubicBezTo>
                    <a:pt x="74" y="58"/>
                    <a:pt x="74" y="60"/>
                    <a:pt x="72" y="62"/>
                  </a:cubicBezTo>
                  <a:cubicBezTo>
                    <a:pt x="72" y="62"/>
                    <a:pt x="72" y="62"/>
                    <a:pt x="72" y="62"/>
                  </a:cubicBezTo>
                  <a:cubicBezTo>
                    <a:pt x="72" y="62"/>
                    <a:pt x="72" y="62"/>
                    <a:pt x="72" y="62"/>
                  </a:cubicBezTo>
                  <a:cubicBezTo>
                    <a:pt x="57" y="70"/>
                    <a:pt x="57" y="70"/>
                    <a:pt x="57" y="70"/>
                  </a:cubicBezTo>
                  <a:cubicBezTo>
                    <a:pt x="57" y="70"/>
                    <a:pt x="57" y="70"/>
                    <a:pt x="57" y="70"/>
                  </a:cubicBezTo>
                  <a:cubicBezTo>
                    <a:pt x="55" y="67"/>
                    <a:pt x="55" y="67"/>
                    <a:pt x="55" y="6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51" name="Freeform 1861"/>
            <p:cNvSpPr>
              <a:spLocks noEditPoints="1"/>
            </p:cNvSpPr>
            <p:nvPr/>
          </p:nvSpPr>
          <p:spPr bwMode="auto">
            <a:xfrm>
              <a:off x="7527927" y="5708651"/>
              <a:ext cx="134938" cy="139700"/>
            </a:xfrm>
            <a:custGeom>
              <a:avLst/>
              <a:gdLst>
                <a:gd name="T0" fmla="*/ 57 w 78"/>
                <a:gd name="T1" fmla="*/ 69 h 80"/>
                <a:gd name="T2" fmla="*/ 57 w 78"/>
                <a:gd name="T3" fmla="*/ 69 h 80"/>
                <a:gd name="T4" fmla="*/ 54 w 78"/>
                <a:gd name="T5" fmla="*/ 68 h 80"/>
                <a:gd name="T6" fmla="*/ 70 w 78"/>
                <a:gd name="T7" fmla="*/ 58 h 80"/>
                <a:gd name="T8" fmla="*/ 70 w 78"/>
                <a:gd name="T9" fmla="*/ 58 h 80"/>
                <a:gd name="T10" fmla="*/ 70 w 78"/>
                <a:gd name="T11" fmla="*/ 58 h 80"/>
                <a:gd name="T12" fmla="*/ 50 w 78"/>
                <a:gd name="T13" fmla="*/ 9 h 80"/>
                <a:gd name="T14" fmla="*/ 50 w 78"/>
                <a:gd name="T15" fmla="*/ 9 h 80"/>
                <a:gd name="T16" fmla="*/ 50 w 78"/>
                <a:gd name="T17" fmla="*/ 9 h 80"/>
                <a:gd name="T18" fmla="*/ 50 w 78"/>
                <a:gd name="T19" fmla="*/ 9 h 80"/>
                <a:gd name="T20" fmla="*/ 49 w 78"/>
                <a:gd name="T21" fmla="*/ 8 h 80"/>
                <a:gd name="T22" fmla="*/ 44 w 78"/>
                <a:gd name="T23" fmla="*/ 8 h 80"/>
                <a:gd name="T24" fmla="*/ 44 w 78"/>
                <a:gd name="T25" fmla="*/ 8 h 80"/>
                <a:gd name="T26" fmla="*/ 43 w 78"/>
                <a:gd name="T27" fmla="*/ 8 h 80"/>
                <a:gd name="T28" fmla="*/ 5 w 78"/>
                <a:gd name="T29" fmla="*/ 15 h 80"/>
                <a:gd name="T30" fmla="*/ 3 w 78"/>
                <a:gd name="T31" fmla="*/ 18 h 80"/>
                <a:gd name="T32" fmla="*/ 2 w 78"/>
                <a:gd name="T33" fmla="*/ 7 h 80"/>
                <a:gd name="T34" fmla="*/ 2 w 78"/>
                <a:gd name="T35" fmla="*/ 7 h 80"/>
                <a:gd name="T36" fmla="*/ 3 w 78"/>
                <a:gd name="T37" fmla="*/ 7 h 80"/>
                <a:gd name="T38" fmla="*/ 6 w 78"/>
                <a:gd name="T39" fmla="*/ 6 h 80"/>
                <a:gd name="T40" fmla="*/ 17 w 78"/>
                <a:gd name="T41" fmla="*/ 4 h 80"/>
                <a:gd name="T42" fmla="*/ 43 w 78"/>
                <a:gd name="T43" fmla="*/ 0 h 80"/>
                <a:gd name="T44" fmla="*/ 57 w 78"/>
                <a:gd name="T45" fmla="*/ 4 h 80"/>
                <a:gd name="T46" fmla="*/ 78 w 78"/>
                <a:gd name="T47" fmla="*/ 58 h 80"/>
                <a:gd name="T48" fmla="*/ 76 w 78"/>
                <a:gd name="T49" fmla="*/ 65 h 80"/>
                <a:gd name="T50" fmla="*/ 61 w 78"/>
                <a:gd name="T51" fmla="*/ 73 h 80"/>
                <a:gd name="T52" fmla="*/ 55 w 78"/>
                <a:gd name="T53" fmla="*/ 70 h 80"/>
                <a:gd name="T54" fmla="*/ 73 w 78"/>
                <a:gd name="T55" fmla="*/ 62 h 80"/>
                <a:gd name="T56" fmla="*/ 73 w 78"/>
                <a:gd name="T57" fmla="*/ 62 h 80"/>
                <a:gd name="T58" fmla="*/ 60 w 78"/>
                <a:gd name="T59" fmla="*/ 69 h 80"/>
                <a:gd name="T60" fmla="*/ 74 w 78"/>
                <a:gd name="T61" fmla="*/ 61 h 80"/>
                <a:gd name="T62" fmla="*/ 74 w 78"/>
                <a:gd name="T63" fmla="*/ 58 h 80"/>
                <a:gd name="T64" fmla="*/ 54 w 78"/>
                <a:gd name="T65" fmla="*/ 7 h 80"/>
                <a:gd name="T66" fmla="*/ 53 w 78"/>
                <a:gd name="T67" fmla="*/ 7 h 80"/>
                <a:gd name="T68" fmla="*/ 74 w 78"/>
                <a:gd name="T69" fmla="*/ 58 h 80"/>
                <a:gd name="T70" fmla="*/ 74 w 78"/>
                <a:gd name="T71" fmla="*/ 58 h 80"/>
                <a:gd name="T72" fmla="*/ 74 w 78"/>
                <a:gd name="T73" fmla="*/ 58 h 80"/>
                <a:gd name="T74" fmla="*/ 48 w 78"/>
                <a:gd name="T75" fmla="*/ 4 h 80"/>
                <a:gd name="T76" fmla="*/ 44 w 78"/>
                <a:gd name="T77" fmla="*/ 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8" h="80">
                  <a:moveTo>
                    <a:pt x="55" y="70"/>
                  </a:moveTo>
                  <a:cubicBezTo>
                    <a:pt x="57" y="69"/>
                    <a:pt x="57" y="69"/>
                    <a:pt x="57" y="69"/>
                  </a:cubicBezTo>
                  <a:cubicBezTo>
                    <a:pt x="58" y="70"/>
                    <a:pt x="58" y="70"/>
                    <a:pt x="58" y="70"/>
                  </a:cubicBezTo>
                  <a:cubicBezTo>
                    <a:pt x="57" y="69"/>
                    <a:pt x="57" y="69"/>
                    <a:pt x="57" y="69"/>
                  </a:cubicBezTo>
                  <a:cubicBezTo>
                    <a:pt x="55" y="70"/>
                    <a:pt x="55" y="70"/>
                    <a:pt x="55" y="70"/>
                  </a:cubicBezTo>
                  <a:cubicBezTo>
                    <a:pt x="54" y="68"/>
                    <a:pt x="54" y="68"/>
                    <a:pt x="54" y="68"/>
                  </a:cubicBezTo>
                  <a:cubicBezTo>
                    <a:pt x="70" y="59"/>
                    <a:pt x="70" y="59"/>
                    <a:pt x="70" y="59"/>
                  </a:cubicBezTo>
                  <a:cubicBezTo>
                    <a:pt x="70" y="59"/>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0" y="58"/>
                    <a:pt x="70" y="58"/>
                    <a:pt x="70" y="58"/>
                  </a:cubicBezTo>
                  <a:cubicBezTo>
                    <a:pt x="71" y="48"/>
                    <a:pt x="55" y="15"/>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50" y="9"/>
                    <a:pt x="50" y="9"/>
                  </a:cubicBezTo>
                  <a:cubicBezTo>
                    <a:pt x="50" y="9"/>
                    <a:pt x="49" y="8"/>
                    <a:pt x="49" y="8"/>
                  </a:cubicBezTo>
                  <a:cubicBezTo>
                    <a:pt x="49" y="8"/>
                    <a:pt x="49" y="8"/>
                    <a:pt x="49" y="8"/>
                  </a:cubicBezTo>
                  <a:cubicBezTo>
                    <a:pt x="48" y="8"/>
                    <a:pt x="46" y="8"/>
                    <a:pt x="44" y="8"/>
                  </a:cubicBezTo>
                  <a:cubicBezTo>
                    <a:pt x="44" y="8"/>
                    <a:pt x="44" y="8"/>
                    <a:pt x="44" y="8"/>
                  </a:cubicBezTo>
                  <a:cubicBezTo>
                    <a:pt x="44" y="8"/>
                    <a:pt x="44" y="8"/>
                    <a:pt x="44" y="8"/>
                  </a:cubicBezTo>
                  <a:cubicBezTo>
                    <a:pt x="44" y="8"/>
                    <a:pt x="44" y="8"/>
                    <a:pt x="44" y="8"/>
                  </a:cubicBezTo>
                  <a:cubicBezTo>
                    <a:pt x="43" y="8"/>
                    <a:pt x="43" y="8"/>
                    <a:pt x="43" y="8"/>
                  </a:cubicBezTo>
                  <a:cubicBezTo>
                    <a:pt x="43" y="8"/>
                    <a:pt x="43" y="8"/>
                    <a:pt x="43" y="8"/>
                  </a:cubicBezTo>
                  <a:cubicBezTo>
                    <a:pt x="43" y="8"/>
                    <a:pt x="43" y="8"/>
                    <a:pt x="43" y="8"/>
                  </a:cubicBezTo>
                  <a:cubicBezTo>
                    <a:pt x="31" y="8"/>
                    <a:pt x="9" y="14"/>
                    <a:pt x="5" y="15"/>
                  </a:cubicBezTo>
                  <a:cubicBezTo>
                    <a:pt x="5" y="15"/>
                    <a:pt x="5" y="15"/>
                    <a:pt x="5" y="15"/>
                  </a:cubicBezTo>
                  <a:cubicBezTo>
                    <a:pt x="3" y="18"/>
                    <a:pt x="3" y="18"/>
                    <a:pt x="3" y="18"/>
                  </a:cubicBezTo>
                  <a:cubicBezTo>
                    <a:pt x="0" y="8"/>
                    <a:pt x="0" y="8"/>
                    <a:pt x="0" y="8"/>
                  </a:cubicBezTo>
                  <a:cubicBezTo>
                    <a:pt x="2" y="7"/>
                    <a:pt x="2" y="7"/>
                    <a:pt x="2" y="7"/>
                  </a:cubicBezTo>
                  <a:cubicBezTo>
                    <a:pt x="2" y="7"/>
                    <a:pt x="2" y="7"/>
                    <a:pt x="2" y="7"/>
                  </a:cubicBezTo>
                  <a:cubicBezTo>
                    <a:pt x="2" y="7"/>
                    <a:pt x="2" y="7"/>
                    <a:pt x="2" y="7"/>
                  </a:cubicBezTo>
                  <a:cubicBezTo>
                    <a:pt x="2" y="7"/>
                    <a:pt x="3" y="7"/>
                    <a:pt x="3" y="7"/>
                  </a:cubicBezTo>
                  <a:cubicBezTo>
                    <a:pt x="3" y="7"/>
                    <a:pt x="3" y="7"/>
                    <a:pt x="3" y="7"/>
                  </a:cubicBezTo>
                  <a:cubicBezTo>
                    <a:pt x="4" y="7"/>
                    <a:pt x="5" y="7"/>
                    <a:pt x="6" y="6"/>
                  </a:cubicBezTo>
                  <a:cubicBezTo>
                    <a:pt x="6" y="6"/>
                    <a:pt x="6" y="6"/>
                    <a:pt x="6" y="6"/>
                  </a:cubicBezTo>
                  <a:cubicBezTo>
                    <a:pt x="9" y="6"/>
                    <a:pt x="12" y="5"/>
                    <a:pt x="17" y="4"/>
                  </a:cubicBezTo>
                  <a:cubicBezTo>
                    <a:pt x="17" y="4"/>
                    <a:pt x="17" y="4"/>
                    <a:pt x="17" y="4"/>
                  </a:cubicBezTo>
                  <a:cubicBezTo>
                    <a:pt x="25" y="2"/>
                    <a:pt x="35" y="0"/>
                    <a:pt x="43" y="0"/>
                  </a:cubicBezTo>
                  <a:cubicBezTo>
                    <a:pt x="43" y="0"/>
                    <a:pt x="43" y="0"/>
                    <a:pt x="43" y="0"/>
                  </a:cubicBezTo>
                  <a:cubicBezTo>
                    <a:pt x="48" y="0"/>
                    <a:pt x="53" y="0"/>
                    <a:pt x="57" y="4"/>
                  </a:cubicBezTo>
                  <a:cubicBezTo>
                    <a:pt x="57" y="4"/>
                    <a:pt x="57" y="4"/>
                    <a:pt x="57" y="4"/>
                  </a:cubicBezTo>
                  <a:cubicBezTo>
                    <a:pt x="63" y="13"/>
                    <a:pt x="78" y="43"/>
                    <a:pt x="78" y="58"/>
                  </a:cubicBezTo>
                  <a:cubicBezTo>
                    <a:pt x="78" y="58"/>
                    <a:pt x="78" y="58"/>
                    <a:pt x="78" y="58"/>
                  </a:cubicBezTo>
                  <a:cubicBezTo>
                    <a:pt x="78" y="60"/>
                    <a:pt x="78" y="63"/>
                    <a:pt x="76" y="65"/>
                  </a:cubicBezTo>
                  <a:cubicBezTo>
                    <a:pt x="76" y="65"/>
                    <a:pt x="76" y="65"/>
                    <a:pt x="76" y="65"/>
                  </a:cubicBezTo>
                  <a:cubicBezTo>
                    <a:pt x="75" y="65"/>
                    <a:pt x="75" y="65"/>
                    <a:pt x="75" y="65"/>
                  </a:cubicBezTo>
                  <a:cubicBezTo>
                    <a:pt x="61" y="73"/>
                    <a:pt x="61" y="73"/>
                    <a:pt x="61" y="73"/>
                  </a:cubicBezTo>
                  <a:cubicBezTo>
                    <a:pt x="61" y="80"/>
                    <a:pt x="61" y="80"/>
                    <a:pt x="61" y="80"/>
                  </a:cubicBezTo>
                  <a:cubicBezTo>
                    <a:pt x="55" y="70"/>
                    <a:pt x="55" y="70"/>
                    <a:pt x="55" y="70"/>
                  </a:cubicBezTo>
                  <a:close/>
                  <a:moveTo>
                    <a:pt x="60" y="69"/>
                  </a:moveTo>
                  <a:cubicBezTo>
                    <a:pt x="73" y="62"/>
                    <a:pt x="73" y="62"/>
                    <a:pt x="73" y="62"/>
                  </a:cubicBezTo>
                  <a:cubicBezTo>
                    <a:pt x="73" y="62"/>
                    <a:pt x="73" y="62"/>
                    <a:pt x="73" y="62"/>
                  </a:cubicBezTo>
                  <a:cubicBezTo>
                    <a:pt x="73" y="62"/>
                    <a:pt x="73" y="62"/>
                    <a:pt x="73" y="62"/>
                  </a:cubicBezTo>
                  <a:cubicBezTo>
                    <a:pt x="73" y="62"/>
                    <a:pt x="73" y="62"/>
                    <a:pt x="73" y="62"/>
                  </a:cubicBezTo>
                  <a:cubicBezTo>
                    <a:pt x="60" y="69"/>
                    <a:pt x="60" y="69"/>
                    <a:pt x="60" y="69"/>
                  </a:cubicBezTo>
                  <a:cubicBezTo>
                    <a:pt x="60" y="69"/>
                    <a:pt x="60" y="69"/>
                    <a:pt x="60" y="69"/>
                  </a:cubicBezTo>
                  <a:close/>
                  <a:moveTo>
                    <a:pt x="74" y="61"/>
                  </a:moveTo>
                  <a:cubicBezTo>
                    <a:pt x="74" y="60"/>
                    <a:pt x="74" y="59"/>
                    <a:pt x="74" y="58"/>
                  </a:cubicBezTo>
                  <a:cubicBezTo>
                    <a:pt x="74" y="58"/>
                    <a:pt x="74" y="58"/>
                    <a:pt x="74" y="58"/>
                  </a:cubicBezTo>
                  <a:cubicBezTo>
                    <a:pt x="74" y="46"/>
                    <a:pt x="59" y="14"/>
                    <a:pt x="54" y="7"/>
                  </a:cubicBezTo>
                  <a:cubicBezTo>
                    <a:pt x="54" y="7"/>
                    <a:pt x="54" y="7"/>
                    <a:pt x="54" y="7"/>
                  </a:cubicBezTo>
                  <a:cubicBezTo>
                    <a:pt x="54" y="7"/>
                    <a:pt x="53" y="7"/>
                    <a:pt x="53" y="7"/>
                  </a:cubicBezTo>
                  <a:cubicBezTo>
                    <a:pt x="53" y="7"/>
                    <a:pt x="53" y="7"/>
                    <a:pt x="53" y="7"/>
                  </a:cubicBezTo>
                  <a:cubicBezTo>
                    <a:pt x="59" y="14"/>
                    <a:pt x="74" y="45"/>
                    <a:pt x="74" y="58"/>
                  </a:cubicBezTo>
                  <a:cubicBezTo>
                    <a:pt x="74" y="58"/>
                    <a:pt x="74" y="58"/>
                    <a:pt x="74" y="58"/>
                  </a:cubicBezTo>
                  <a:cubicBezTo>
                    <a:pt x="74" y="58"/>
                    <a:pt x="74" y="58"/>
                    <a:pt x="74" y="58"/>
                  </a:cubicBezTo>
                  <a:cubicBezTo>
                    <a:pt x="74" y="58"/>
                    <a:pt x="74" y="58"/>
                    <a:pt x="74" y="58"/>
                  </a:cubicBezTo>
                  <a:cubicBezTo>
                    <a:pt x="74" y="58"/>
                    <a:pt x="74" y="58"/>
                    <a:pt x="74" y="58"/>
                  </a:cubicBezTo>
                  <a:cubicBezTo>
                    <a:pt x="74" y="58"/>
                    <a:pt x="74" y="58"/>
                    <a:pt x="74" y="58"/>
                  </a:cubicBezTo>
                  <a:cubicBezTo>
                    <a:pt x="74" y="60"/>
                    <a:pt x="74" y="60"/>
                    <a:pt x="74" y="61"/>
                  </a:cubicBezTo>
                  <a:close/>
                  <a:moveTo>
                    <a:pt x="48" y="4"/>
                  </a:moveTo>
                  <a:cubicBezTo>
                    <a:pt x="47" y="4"/>
                    <a:pt x="46" y="4"/>
                    <a:pt x="44" y="4"/>
                  </a:cubicBezTo>
                  <a:cubicBezTo>
                    <a:pt x="44" y="4"/>
                    <a:pt x="44" y="4"/>
                    <a:pt x="44" y="4"/>
                  </a:cubicBezTo>
                  <a:cubicBezTo>
                    <a:pt x="46" y="4"/>
                    <a:pt x="47" y="4"/>
                    <a:pt x="4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76" name="Freeform 1862"/>
            <p:cNvSpPr/>
            <p:nvPr/>
          </p:nvSpPr>
          <p:spPr bwMode="auto">
            <a:xfrm>
              <a:off x="7646989" y="5818188"/>
              <a:ext cx="7938" cy="20638"/>
            </a:xfrm>
            <a:custGeom>
              <a:avLst/>
              <a:gdLst>
                <a:gd name="T0" fmla="*/ 0 w 5"/>
                <a:gd name="T1" fmla="*/ 13 h 13"/>
                <a:gd name="T2" fmla="*/ 0 w 5"/>
                <a:gd name="T3" fmla="*/ 0 h 13"/>
                <a:gd name="T4" fmla="*/ 5 w 5"/>
                <a:gd name="T5" fmla="*/ 0 h 13"/>
                <a:gd name="T6" fmla="*/ 5 w 5"/>
                <a:gd name="T7" fmla="*/ 13 h 13"/>
                <a:gd name="T8" fmla="*/ 0 w 5"/>
                <a:gd name="T9" fmla="*/ 13 h 13"/>
                <a:gd name="T10" fmla="*/ 0 w 5"/>
                <a:gd name="T11" fmla="*/ 13 h 13"/>
              </a:gdLst>
              <a:ahLst/>
              <a:cxnLst>
                <a:cxn ang="0">
                  <a:pos x="T0" y="T1"/>
                </a:cxn>
                <a:cxn ang="0">
                  <a:pos x="T2" y="T3"/>
                </a:cxn>
                <a:cxn ang="0">
                  <a:pos x="T4" y="T5"/>
                </a:cxn>
                <a:cxn ang="0">
                  <a:pos x="T6" y="T7"/>
                </a:cxn>
                <a:cxn ang="0">
                  <a:pos x="T8" y="T9"/>
                </a:cxn>
                <a:cxn ang="0">
                  <a:pos x="T10" y="T11"/>
                </a:cxn>
              </a:cxnLst>
              <a:rect l="0" t="0" r="r" b="b"/>
              <a:pathLst>
                <a:path w="5" h="13">
                  <a:moveTo>
                    <a:pt x="0" y="13"/>
                  </a:moveTo>
                  <a:lnTo>
                    <a:pt x="0" y="0"/>
                  </a:lnTo>
                  <a:lnTo>
                    <a:pt x="5" y="0"/>
                  </a:lnTo>
                  <a:lnTo>
                    <a:pt x="5" y="13"/>
                  </a:lnTo>
                  <a:lnTo>
                    <a:pt x="0" y="13"/>
                  </a:lnTo>
                  <a:lnTo>
                    <a:pt x="0" y="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0" name="Freeform 1863"/>
            <p:cNvSpPr>
              <a:spLocks noEditPoints="1"/>
            </p:cNvSpPr>
            <p:nvPr/>
          </p:nvSpPr>
          <p:spPr bwMode="auto">
            <a:xfrm>
              <a:off x="7643814" y="5815013"/>
              <a:ext cx="14288" cy="28575"/>
            </a:xfrm>
            <a:custGeom>
              <a:avLst/>
              <a:gdLst>
                <a:gd name="T0" fmla="*/ 7 w 9"/>
                <a:gd name="T1" fmla="*/ 18 h 18"/>
                <a:gd name="T2" fmla="*/ 2 w 9"/>
                <a:gd name="T3" fmla="*/ 18 h 18"/>
                <a:gd name="T4" fmla="*/ 2 w 9"/>
                <a:gd name="T5" fmla="*/ 15 h 18"/>
                <a:gd name="T6" fmla="*/ 4 w 9"/>
                <a:gd name="T7" fmla="*/ 15 h 18"/>
                <a:gd name="T8" fmla="*/ 2 w 9"/>
                <a:gd name="T9" fmla="*/ 15 h 18"/>
                <a:gd name="T10" fmla="*/ 2 w 9"/>
                <a:gd name="T11" fmla="*/ 18 h 18"/>
                <a:gd name="T12" fmla="*/ 0 w 9"/>
                <a:gd name="T13" fmla="*/ 18 h 18"/>
                <a:gd name="T14" fmla="*/ 0 w 9"/>
                <a:gd name="T15" fmla="*/ 0 h 18"/>
                <a:gd name="T16" fmla="*/ 9 w 9"/>
                <a:gd name="T17" fmla="*/ 0 h 18"/>
                <a:gd name="T18" fmla="*/ 9 w 9"/>
                <a:gd name="T19" fmla="*/ 18 h 18"/>
                <a:gd name="T20" fmla="*/ 7 w 9"/>
                <a:gd name="T21" fmla="*/ 18 h 18"/>
                <a:gd name="T22" fmla="*/ 7 w 9"/>
                <a:gd name="T23" fmla="*/ 18 h 18"/>
                <a:gd name="T24" fmla="*/ 4 w 9"/>
                <a:gd name="T25" fmla="*/ 13 h 18"/>
                <a:gd name="T26" fmla="*/ 4 w 9"/>
                <a:gd name="T27" fmla="*/ 4 h 18"/>
                <a:gd name="T28" fmla="*/ 4 w 9"/>
                <a:gd name="T29" fmla="*/ 13 h 18"/>
                <a:gd name="T30" fmla="*/ 4 w 9"/>
                <a:gd name="T31"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18">
                  <a:moveTo>
                    <a:pt x="7" y="18"/>
                  </a:moveTo>
                  <a:lnTo>
                    <a:pt x="2" y="18"/>
                  </a:lnTo>
                  <a:lnTo>
                    <a:pt x="2" y="15"/>
                  </a:lnTo>
                  <a:lnTo>
                    <a:pt x="4" y="15"/>
                  </a:lnTo>
                  <a:lnTo>
                    <a:pt x="2" y="15"/>
                  </a:lnTo>
                  <a:lnTo>
                    <a:pt x="2" y="18"/>
                  </a:lnTo>
                  <a:lnTo>
                    <a:pt x="0" y="18"/>
                  </a:lnTo>
                  <a:lnTo>
                    <a:pt x="0" y="0"/>
                  </a:lnTo>
                  <a:lnTo>
                    <a:pt x="9" y="0"/>
                  </a:lnTo>
                  <a:lnTo>
                    <a:pt x="9" y="18"/>
                  </a:lnTo>
                  <a:lnTo>
                    <a:pt x="7" y="18"/>
                  </a:lnTo>
                  <a:lnTo>
                    <a:pt x="7" y="18"/>
                  </a:lnTo>
                  <a:close/>
                  <a:moveTo>
                    <a:pt x="4" y="13"/>
                  </a:moveTo>
                  <a:lnTo>
                    <a:pt x="4" y="4"/>
                  </a:lnTo>
                  <a:lnTo>
                    <a:pt x="4" y="13"/>
                  </a:lnTo>
                  <a:lnTo>
                    <a:pt x="4" y="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1" name="Freeform 1864"/>
            <p:cNvSpPr/>
            <p:nvPr/>
          </p:nvSpPr>
          <p:spPr bwMode="auto">
            <a:xfrm>
              <a:off x="7316789" y="5661026"/>
              <a:ext cx="128588" cy="88900"/>
            </a:xfrm>
            <a:custGeom>
              <a:avLst/>
              <a:gdLst>
                <a:gd name="T0" fmla="*/ 7 w 74"/>
                <a:gd name="T1" fmla="*/ 47 h 51"/>
                <a:gd name="T2" fmla="*/ 1 w 74"/>
                <a:gd name="T3" fmla="*/ 34 h 51"/>
                <a:gd name="T4" fmla="*/ 1 w 74"/>
                <a:gd name="T5" fmla="*/ 34 h 51"/>
                <a:gd name="T6" fmla="*/ 0 w 74"/>
                <a:gd name="T7" fmla="*/ 29 h 51"/>
                <a:gd name="T8" fmla="*/ 0 w 74"/>
                <a:gd name="T9" fmla="*/ 29 h 51"/>
                <a:gd name="T10" fmla="*/ 13 w 74"/>
                <a:gd name="T11" fmla="*/ 5 h 51"/>
                <a:gd name="T12" fmla="*/ 13 w 74"/>
                <a:gd name="T13" fmla="*/ 5 h 51"/>
                <a:gd name="T14" fmla="*/ 15 w 74"/>
                <a:gd name="T15" fmla="*/ 0 h 51"/>
                <a:gd name="T16" fmla="*/ 15 w 74"/>
                <a:gd name="T17" fmla="*/ 0 h 51"/>
                <a:gd name="T18" fmla="*/ 18 w 74"/>
                <a:gd name="T19" fmla="*/ 2 h 51"/>
                <a:gd name="T20" fmla="*/ 16 w 74"/>
                <a:gd name="T21" fmla="*/ 7 h 51"/>
                <a:gd name="T22" fmla="*/ 16 w 74"/>
                <a:gd name="T23" fmla="*/ 8 h 51"/>
                <a:gd name="T24" fmla="*/ 10 w 74"/>
                <a:gd name="T25" fmla="*/ 14 h 51"/>
                <a:gd name="T26" fmla="*/ 10 w 74"/>
                <a:gd name="T27" fmla="*/ 14 h 51"/>
                <a:gd name="T28" fmla="*/ 4 w 74"/>
                <a:gd name="T29" fmla="*/ 29 h 51"/>
                <a:gd name="T30" fmla="*/ 4 w 74"/>
                <a:gd name="T31" fmla="*/ 29 h 51"/>
                <a:gd name="T32" fmla="*/ 5 w 74"/>
                <a:gd name="T33" fmla="*/ 33 h 51"/>
                <a:gd name="T34" fmla="*/ 5 w 74"/>
                <a:gd name="T35" fmla="*/ 33 h 51"/>
                <a:gd name="T36" fmla="*/ 10 w 74"/>
                <a:gd name="T37" fmla="*/ 44 h 51"/>
                <a:gd name="T38" fmla="*/ 10 w 74"/>
                <a:gd name="T39" fmla="*/ 44 h 51"/>
                <a:gd name="T40" fmla="*/ 18 w 74"/>
                <a:gd name="T41" fmla="*/ 47 h 51"/>
                <a:gd name="T42" fmla="*/ 18 w 74"/>
                <a:gd name="T43" fmla="*/ 47 h 51"/>
                <a:gd name="T44" fmla="*/ 22 w 74"/>
                <a:gd name="T45" fmla="*/ 47 h 51"/>
                <a:gd name="T46" fmla="*/ 22 w 74"/>
                <a:gd name="T47" fmla="*/ 47 h 51"/>
                <a:gd name="T48" fmla="*/ 73 w 74"/>
                <a:gd name="T49" fmla="*/ 35 h 51"/>
                <a:gd name="T50" fmla="*/ 73 w 74"/>
                <a:gd name="T51" fmla="*/ 35 h 51"/>
                <a:gd name="T52" fmla="*/ 74 w 74"/>
                <a:gd name="T53" fmla="*/ 39 h 51"/>
                <a:gd name="T54" fmla="*/ 22 w 74"/>
                <a:gd name="T55" fmla="*/ 51 h 51"/>
                <a:gd name="T56" fmla="*/ 22 w 74"/>
                <a:gd name="T57" fmla="*/ 51 h 51"/>
                <a:gd name="T58" fmla="*/ 18 w 74"/>
                <a:gd name="T59" fmla="*/ 51 h 51"/>
                <a:gd name="T60" fmla="*/ 18 w 74"/>
                <a:gd name="T61" fmla="*/ 51 h 51"/>
                <a:gd name="T62" fmla="*/ 17 w 74"/>
                <a:gd name="T63" fmla="*/ 51 h 51"/>
                <a:gd name="T64" fmla="*/ 17 w 74"/>
                <a:gd name="T65" fmla="*/ 51 h 51"/>
                <a:gd name="T66" fmla="*/ 7 w 74"/>
                <a:gd name="T67" fmla="*/ 4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4" h="51">
                  <a:moveTo>
                    <a:pt x="7" y="47"/>
                  </a:moveTo>
                  <a:cubicBezTo>
                    <a:pt x="4" y="44"/>
                    <a:pt x="3" y="40"/>
                    <a:pt x="1" y="34"/>
                  </a:cubicBezTo>
                  <a:cubicBezTo>
                    <a:pt x="1" y="34"/>
                    <a:pt x="1" y="34"/>
                    <a:pt x="1" y="34"/>
                  </a:cubicBezTo>
                  <a:cubicBezTo>
                    <a:pt x="0" y="32"/>
                    <a:pt x="0" y="31"/>
                    <a:pt x="0" y="29"/>
                  </a:cubicBezTo>
                  <a:cubicBezTo>
                    <a:pt x="0" y="29"/>
                    <a:pt x="0" y="29"/>
                    <a:pt x="0" y="29"/>
                  </a:cubicBezTo>
                  <a:cubicBezTo>
                    <a:pt x="0" y="17"/>
                    <a:pt x="11" y="7"/>
                    <a:pt x="13" y="5"/>
                  </a:cubicBezTo>
                  <a:cubicBezTo>
                    <a:pt x="13" y="5"/>
                    <a:pt x="13" y="5"/>
                    <a:pt x="13" y="5"/>
                  </a:cubicBezTo>
                  <a:cubicBezTo>
                    <a:pt x="15" y="0"/>
                    <a:pt x="15" y="0"/>
                    <a:pt x="15" y="0"/>
                  </a:cubicBezTo>
                  <a:cubicBezTo>
                    <a:pt x="15" y="0"/>
                    <a:pt x="15" y="0"/>
                    <a:pt x="15" y="0"/>
                  </a:cubicBezTo>
                  <a:cubicBezTo>
                    <a:pt x="18" y="2"/>
                    <a:pt x="18" y="2"/>
                    <a:pt x="18" y="2"/>
                  </a:cubicBezTo>
                  <a:cubicBezTo>
                    <a:pt x="16" y="7"/>
                    <a:pt x="16" y="7"/>
                    <a:pt x="16" y="7"/>
                  </a:cubicBezTo>
                  <a:cubicBezTo>
                    <a:pt x="16" y="8"/>
                    <a:pt x="16" y="8"/>
                    <a:pt x="16" y="8"/>
                  </a:cubicBezTo>
                  <a:cubicBezTo>
                    <a:pt x="16" y="8"/>
                    <a:pt x="13" y="10"/>
                    <a:pt x="10" y="14"/>
                  </a:cubicBezTo>
                  <a:cubicBezTo>
                    <a:pt x="10" y="14"/>
                    <a:pt x="10" y="14"/>
                    <a:pt x="10" y="14"/>
                  </a:cubicBezTo>
                  <a:cubicBezTo>
                    <a:pt x="7" y="19"/>
                    <a:pt x="4" y="24"/>
                    <a:pt x="4" y="29"/>
                  </a:cubicBezTo>
                  <a:cubicBezTo>
                    <a:pt x="4" y="29"/>
                    <a:pt x="4" y="29"/>
                    <a:pt x="4" y="29"/>
                  </a:cubicBezTo>
                  <a:cubicBezTo>
                    <a:pt x="4" y="30"/>
                    <a:pt x="4" y="32"/>
                    <a:pt x="5" y="33"/>
                  </a:cubicBezTo>
                  <a:cubicBezTo>
                    <a:pt x="5" y="33"/>
                    <a:pt x="5" y="33"/>
                    <a:pt x="5" y="33"/>
                  </a:cubicBezTo>
                  <a:cubicBezTo>
                    <a:pt x="6" y="39"/>
                    <a:pt x="8" y="42"/>
                    <a:pt x="10" y="44"/>
                  </a:cubicBezTo>
                  <a:cubicBezTo>
                    <a:pt x="10" y="44"/>
                    <a:pt x="10" y="44"/>
                    <a:pt x="10" y="44"/>
                  </a:cubicBezTo>
                  <a:cubicBezTo>
                    <a:pt x="11" y="46"/>
                    <a:pt x="13" y="47"/>
                    <a:pt x="18" y="47"/>
                  </a:cubicBezTo>
                  <a:cubicBezTo>
                    <a:pt x="18" y="47"/>
                    <a:pt x="18" y="47"/>
                    <a:pt x="18" y="47"/>
                  </a:cubicBezTo>
                  <a:cubicBezTo>
                    <a:pt x="19" y="47"/>
                    <a:pt x="20" y="47"/>
                    <a:pt x="22" y="47"/>
                  </a:cubicBezTo>
                  <a:cubicBezTo>
                    <a:pt x="22" y="47"/>
                    <a:pt x="22" y="47"/>
                    <a:pt x="22" y="47"/>
                  </a:cubicBezTo>
                  <a:cubicBezTo>
                    <a:pt x="34" y="46"/>
                    <a:pt x="73" y="35"/>
                    <a:pt x="73" y="35"/>
                  </a:cubicBezTo>
                  <a:cubicBezTo>
                    <a:pt x="73" y="35"/>
                    <a:pt x="73" y="35"/>
                    <a:pt x="73" y="35"/>
                  </a:cubicBezTo>
                  <a:cubicBezTo>
                    <a:pt x="74" y="39"/>
                    <a:pt x="74" y="39"/>
                    <a:pt x="74" y="39"/>
                  </a:cubicBezTo>
                  <a:cubicBezTo>
                    <a:pt x="74" y="39"/>
                    <a:pt x="35" y="50"/>
                    <a:pt x="22" y="51"/>
                  </a:cubicBezTo>
                  <a:cubicBezTo>
                    <a:pt x="22" y="51"/>
                    <a:pt x="22" y="51"/>
                    <a:pt x="22" y="51"/>
                  </a:cubicBezTo>
                  <a:cubicBezTo>
                    <a:pt x="20" y="51"/>
                    <a:pt x="19" y="51"/>
                    <a:pt x="18" y="51"/>
                  </a:cubicBezTo>
                  <a:cubicBezTo>
                    <a:pt x="18" y="51"/>
                    <a:pt x="18" y="51"/>
                    <a:pt x="18" y="51"/>
                  </a:cubicBezTo>
                  <a:cubicBezTo>
                    <a:pt x="18" y="51"/>
                    <a:pt x="18" y="51"/>
                    <a:pt x="17" y="51"/>
                  </a:cubicBezTo>
                  <a:cubicBezTo>
                    <a:pt x="17" y="51"/>
                    <a:pt x="17" y="51"/>
                    <a:pt x="17" y="51"/>
                  </a:cubicBezTo>
                  <a:cubicBezTo>
                    <a:pt x="13" y="51"/>
                    <a:pt x="9" y="50"/>
                    <a:pt x="7"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2" name="Freeform 1865"/>
            <p:cNvSpPr>
              <a:spLocks noEditPoints="1"/>
            </p:cNvSpPr>
            <p:nvPr/>
          </p:nvSpPr>
          <p:spPr bwMode="auto">
            <a:xfrm>
              <a:off x="7313614" y="5657851"/>
              <a:ext cx="136525" cy="96838"/>
            </a:xfrm>
            <a:custGeom>
              <a:avLst/>
              <a:gdLst>
                <a:gd name="T0" fmla="*/ 1 w 79"/>
                <a:gd name="T1" fmla="*/ 37 h 55"/>
                <a:gd name="T2" fmla="*/ 0 w 79"/>
                <a:gd name="T3" fmla="*/ 31 h 55"/>
                <a:gd name="T4" fmla="*/ 15 w 79"/>
                <a:gd name="T5" fmla="*/ 1 h 55"/>
                <a:gd name="T6" fmla="*/ 23 w 79"/>
                <a:gd name="T7" fmla="*/ 2 h 55"/>
                <a:gd name="T8" fmla="*/ 19 w 79"/>
                <a:gd name="T9" fmla="*/ 11 h 55"/>
                <a:gd name="T10" fmla="*/ 18 w 79"/>
                <a:gd name="T11" fmla="*/ 13 h 55"/>
                <a:gd name="T12" fmla="*/ 14 w 79"/>
                <a:gd name="T13" fmla="*/ 18 h 55"/>
                <a:gd name="T14" fmla="*/ 8 w 79"/>
                <a:gd name="T15" fmla="*/ 31 h 55"/>
                <a:gd name="T16" fmla="*/ 13 w 79"/>
                <a:gd name="T17" fmla="*/ 45 h 55"/>
                <a:gd name="T18" fmla="*/ 20 w 79"/>
                <a:gd name="T19" fmla="*/ 47 h 55"/>
                <a:gd name="T20" fmla="*/ 74 w 79"/>
                <a:gd name="T21" fmla="*/ 36 h 55"/>
                <a:gd name="T22" fmla="*/ 77 w 79"/>
                <a:gd name="T23" fmla="*/ 35 h 55"/>
                <a:gd name="T24" fmla="*/ 76 w 79"/>
                <a:gd name="T25" fmla="*/ 43 h 55"/>
                <a:gd name="T26" fmla="*/ 75 w 79"/>
                <a:gd name="T27" fmla="*/ 44 h 55"/>
                <a:gd name="T28" fmla="*/ 55 w 79"/>
                <a:gd name="T29" fmla="*/ 49 h 55"/>
                <a:gd name="T30" fmla="*/ 24 w 79"/>
                <a:gd name="T31" fmla="*/ 55 h 55"/>
                <a:gd name="T32" fmla="*/ 19 w 79"/>
                <a:gd name="T33" fmla="*/ 55 h 55"/>
                <a:gd name="T34" fmla="*/ 19 w 79"/>
                <a:gd name="T35" fmla="*/ 55 h 55"/>
                <a:gd name="T36" fmla="*/ 23 w 79"/>
                <a:gd name="T37" fmla="*/ 51 h 55"/>
                <a:gd name="T38" fmla="*/ 20 w 79"/>
                <a:gd name="T39" fmla="*/ 51 h 55"/>
                <a:gd name="T40" fmla="*/ 19 w 79"/>
                <a:gd name="T41" fmla="*/ 51 h 55"/>
                <a:gd name="T42" fmla="*/ 19 w 79"/>
                <a:gd name="T43" fmla="*/ 51 h 55"/>
                <a:gd name="T44" fmla="*/ 17 w 79"/>
                <a:gd name="T45" fmla="*/ 51 h 55"/>
                <a:gd name="T46" fmla="*/ 17 w 79"/>
                <a:gd name="T47" fmla="*/ 51 h 55"/>
                <a:gd name="T48" fmla="*/ 17 w 79"/>
                <a:gd name="T49" fmla="*/ 51 h 55"/>
                <a:gd name="T50" fmla="*/ 10 w 79"/>
                <a:gd name="T51" fmla="*/ 48 h 55"/>
                <a:gd name="T52" fmla="*/ 10 w 79"/>
                <a:gd name="T53" fmla="*/ 48 h 55"/>
                <a:gd name="T54" fmla="*/ 54 w 79"/>
                <a:gd name="T55" fmla="*/ 45 h 55"/>
                <a:gd name="T56" fmla="*/ 47 w 79"/>
                <a:gd name="T57" fmla="*/ 46 h 55"/>
                <a:gd name="T58" fmla="*/ 74 w 79"/>
                <a:gd name="T59" fmla="*/ 40 h 55"/>
                <a:gd name="T60" fmla="*/ 5 w 79"/>
                <a:gd name="T61" fmla="*/ 36 h 55"/>
                <a:gd name="T62" fmla="*/ 5 w 79"/>
                <a:gd name="T63" fmla="*/ 36 h 55"/>
                <a:gd name="T64" fmla="*/ 4 w 79"/>
                <a:gd name="T65" fmla="*/ 31 h 55"/>
                <a:gd name="T66" fmla="*/ 5 w 79"/>
                <a:gd name="T67" fmla="*/ 36 h 55"/>
                <a:gd name="T68" fmla="*/ 7 w 79"/>
                <a:gd name="T69" fmla="*/ 21 h 55"/>
                <a:gd name="T70" fmla="*/ 10 w 79"/>
                <a:gd name="T71" fmla="*/ 15 h 55"/>
                <a:gd name="T72" fmla="*/ 13 w 79"/>
                <a:gd name="T73" fmla="*/ 12 h 55"/>
                <a:gd name="T74" fmla="*/ 20 w 79"/>
                <a:gd name="T75" fmla="*/ 9 h 55"/>
                <a:gd name="T76" fmla="*/ 16 w 79"/>
                <a:gd name="T77" fmla="*/ 9 h 55"/>
                <a:gd name="T78" fmla="*/ 16 w 79"/>
                <a:gd name="T79" fmla="*/ 9 h 55"/>
                <a:gd name="T80" fmla="*/ 16 w 79"/>
                <a:gd name="T81" fmla="*/ 8 h 55"/>
                <a:gd name="T82" fmla="*/ 16 w 79"/>
                <a:gd name="T83" fmla="*/ 8 h 55"/>
                <a:gd name="T84" fmla="*/ 19 w 79"/>
                <a:gd name="T85" fmla="*/ 8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9" h="55">
                  <a:moveTo>
                    <a:pt x="7" y="50"/>
                  </a:moveTo>
                  <a:cubicBezTo>
                    <a:pt x="7" y="50"/>
                    <a:pt x="7" y="50"/>
                    <a:pt x="7" y="50"/>
                  </a:cubicBezTo>
                  <a:cubicBezTo>
                    <a:pt x="4" y="47"/>
                    <a:pt x="3" y="42"/>
                    <a:pt x="1" y="37"/>
                  </a:cubicBezTo>
                  <a:cubicBezTo>
                    <a:pt x="1" y="37"/>
                    <a:pt x="1" y="37"/>
                    <a:pt x="1" y="37"/>
                  </a:cubicBezTo>
                  <a:cubicBezTo>
                    <a:pt x="0" y="35"/>
                    <a:pt x="0" y="33"/>
                    <a:pt x="0" y="31"/>
                  </a:cubicBezTo>
                  <a:cubicBezTo>
                    <a:pt x="0" y="31"/>
                    <a:pt x="0" y="31"/>
                    <a:pt x="0" y="31"/>
                  </a:cubicBezTo>
                  <a:cubicBezTo>
                    <a:pt x="0" y="19"/>
                    <a:pt x="10" y="9"/>
                    <a:pt x="13" y="6"/>
                  </a:cubicBezTo>
                  <a:cubicBezTo>
                    <a:pt x="13" y="6"/>
                    <a:pt x="13" y="6"/>
                    <a:pt x="13" y="6"/>
                  </a:cubicBezTo>
                  <a:cubicBezTo>
                    <a:pt x="15" y="1"/>
                    <a:pt x="15" y="1"/>
                    <a:pt x="15" y="1"/>
                  </a:cubicBezTo>
                  <a:cubicBezTo>
                    <a:pt x="17" y="2"/>
                    <a:pt x="17" y="2"/>
                    <a:pt x="17" y="2"/>
                  </a:cubicBezTo>
                  <a:cubicBezTo>
                    <a:pt x="17" y="0"/>
                    <a:pt x="17" y="0"/>
                    <a:pt x="17" y="0"/>
                  </a:cubicBezTo>
                  <a:cubicBezTo>
                    <a:pt x="23" y="2"/>
                    <a:pt x="23" y="2"/>
                    <a:pt x="23" y="2"/>
                  </a:cubicBezTo>
                  <a:cubicBezTo>
                    <a:pt x="20" y="10"/>
                    <a:pt x="20" y="10"/>
                    <a:pt x="20" y="10"/>
                  </a:cubicBezTo>
                  <a:cubicBezTo>
                    <a:pt x="20" y="11"/>
                    <a:pt x="20" y="11"/>
                    <a:pt x="20" y="11"/>
                  </a:cubicBezTo>
                  <a:cubicBezTo>
                    <a:pt x="19" y="11"/>
                    <a:pt x="19" y="11"/>
                    <a:pt x="19" y="11"/>
                  </a:cubicBezTo>
                  <a:cubicBezTo>
                    <a:pt x="19" y="11"/>
                    <a:pt x="19" y="11"/>
                    <a:pt x="19" y="11"/>
                  </a:cubicBezTo>
                  <a:cubicBezTo>
                    <a:pt x="19" y="11"/>
                    <a:pt x="19" y="11"/>
                    <a:pt x="19" y="11"/>
                  </a:cubicBezTo>
                  <a:cubicBezTo>
                    <a:pt x="19" y="12"/>
                    <a:pt x="18" y="12"/>
                    <a:pt x="18" y="13"/>
                  </a:cubicBezTo>
                  <a:cubicBezTo>
                    <a:pt x="18" y="13"/>
                    <a:pt x="18" y="13"/>
                    <a:pt x="18" y="13"/>
                  </a:cubicBezTo>
                  <a:cubicBezTo>
                    <a:pt x="16" y="14"/>
                    <a:pt x="15" y="16"/>
                    <a:pt x="14" y="18"/>
                  </a:cubicBezTo>
                  <a:cubicBezTo>
                    <a:pt x="14" y="18"/>
                    <a:pt x="14" y="18"/>
                    <a:pt x="14" y="18"/>
                  </a:cubicBezTo>
                  <a:cubicBezTo>
                    <a:pt x="11" y="21"/>
                    <a:pt x="8" y="27"/>
                    <a:pt x="8" y="31"/>
                  </a:cubicBezTo>
                  <a:cubicBezTo>
                    <a:pt x="8" y="31"/>
                    <a:pt x="8" y="31"/>
                    <a:pt x="8" y="31"/>
                  </a:cubicBezTo>
                  <a:cubicBezTo>
                    <a:pt x="8" y="31"/>
                    <a:pt x="8" y="31"/>
                    <a:pt x="8" y="31"/>
                  </a:cubicBezTo>
                  <a:cubicBezTo>
                    <a:pt x="8" y="32"/>
                    <a:pt x="8" y="33"/>
                    <a:pt x="9" y="34"/>
                  </a:cubicBezTo>
                  <a:cubicBezTo>
                    <a:pt x="9" y="34"/>
                    <a:pt x="9" y="34"/>
                    <a:pt x="9" y="34"/>
                  </a:cubicBezTo>
                  <a:cubicBezTo>
                    <a:pt x="10" y="40"/>
                    <a:pt x="12" y="44"/>
                    <a:pt x="13" y="45"/>
                  </a:cubicBezTo>
                  <a:cubicBezTo>
                    <a:pt x="13" y="45"/>
                    <a:pt x="13" y="45"/>
                    <a:pt x="13" y="45"/>
                  </a:cubicBezTo>
                  <a:cubicBezTo>
                    <a:pt x="15" y="47"/>
                    <a:pt x="16" y="47"/>
                    <a:pt x="20" y="47"/>
                  </a:cubicBezTo>
                  <a:cubicBezTo>
                    <a:pt x="20" y="47"/>
                    <a:pt x="20" y="47"/>
                    <a:pt x="20" y="47"/>
                  </a:cubicBezTo>
                  <a:cubicBezTo>
                    <a:pt x="21" y="47"/>
                    <a:pt x="22" y="47"/>
                    <a:pt x="23" y="47"/>
                  </a:cubicBezTo>
                  <a:cubicBezTo>
                    <a:pt x="23" y="47"/>
                    <a:pt x="23" y="47"/>
                    <a:pt x="23" y="47"/>
                  </a:cubicBezTo>
                  <a:cubicBezTo>
                    <a:pt x="34" y="46"/>
                    <a:pt x="70" y="37"/>
                    <a:pt x="74" y="36"/>
                  </a:cubicBezTo>
                  <a:cubicBezTo>
                    <a:pt x="74" y="36"/>
                    <a:pt x="74" y="36"/>
                    <a:pt x="74" y="36"/>
                  </a:cubicBezTo>
                  <a:cubicBezTo>
                    <a:pt x="75" y="36"/>
                    <a:pt x="75" y="36"/>
                    <a:pt x="75" y="36"/>
                  </a:cubicBezTo>
                  <a:cubicBezTo>
                    <a:pt x="77" y="35"/>
                    <a:pt x="77" y="35"/>
                    <a:pt x="77" y="35"/>
                  </a:cubicBezTo>
                  <a:cubicBezTo>
                    <a:pt x="79" y="43"/>
                    <a:pt x="79" y="43"/>
                    <a:pt x="79" y="43"/>
                  </a:cubicBezTo>
                  <a:cubicBezTo>
                    <a:pt x="77" y="43"/>
                    <a:pt x="77" y="43"/>
                    <a:pt x="77" y="43"/>
                  </a:cubicBezTo>
                  <a:cubicBezTo>
                    <a:pt x="77" y="43"/>
                    <a:pt x="77" y="43"/>
                    <a:pt x="76" y="43"/>
                  </a:cubicBezTo>
                  <a:cubicBezTo>
                    <a:pt x="76" y="43"/>
                    <a:pt x="76" y="43"/>
                    <a:pt x="76" y="43"/>
                  </a:cubicBezTo>
                  <a:cubicBezTo>
                    <a:pt x="76" y="43"/>
                    <a:pt x="76" y="44"/>
                    <a:pt x="75" y="44"/>
                  </a:cubicBezTo>
                  <a:cubicBezTo>
                    <a:pt x="75" y="44"/>
                    <a:pt x="75" y="44"/>
                    <a:pt x="75" y="44"/>
                  </a:cubicBezTo>
                  <a:cubicBezTo>
                    <a:pt x="74" y="44"/>
                    <a:pt x="72" y="44"/>
                    <a:pt x="71" y="45"/>
                  </a:cubicBezTo>
                  <a:cubicBezTo>
                    <a:pt x="71" y="45"/>
                    <a:pt x="71" y="45"/>
                    <a:pt x="71" y="45"/>
                  </a:cubicBezTo>
                  <a:cubicBezTo>
                    <a:pt x="67" y="46"/>
                    <a:pt x="61" y="47"/>
                    <a:pt x="55" y="49"/>
                  </a:cubicBezTo>
                  <a:cubicBezTo>
                    <a:pt x="55" y="49"/>
                    <a:pt x="55" y="49"/>
                    <a:pt x="55" y="49"/>
                  </a:cubicBezTo>
                  <a:cubicBezTo>
                    <a:pt x="44" y="51"/>
                    <a:pt x="31" y="54"/>
                    <a:pt x="24" y="55"/>
                  </a:cubicBezTo>
                  <a:cubicBezTo>
                    <a:pt x="24" y="55"/>
                    <a:pt x="24" y="55"/>
                    <a:pt x="24" y="55"/>
                  </a:cubicBezTo>
                  <a:cubicBezTo>
                    <a:pt x="23" y="55"/>
                    <a:pt x="21" y="55"/>
                    <a:pt x="20" y="55"/>
                  </a:cubicBezTo>
                  <a:cubicBezTo>
                    <a:pt x="20" y="55"/>
                    <a:pt x="20" y="55"/>
                    <a:pt x="20" y="55"/>
                  </a:cubicBezTo>
                  <a:cubicBezTo>
                    <a:pt x="20" y="55"/>
                    <a:pt x="20" y="55"/>
                    <a:pt x="19" y="55"/>
                  </a:cubicBezTo>
                  <a:cubicBezTo>
                    <a:pt x="19" y="55"/>
                    <a:pt x="19" y="55"/>
                    <a:pt x="19" y="55"/>
                  </a:cubicBezTo>
                  <a:cubicBezTo>
                    <a:pt x="19" y="55"/>
                    <a:pt x="19" y="55"/>
                    <a:pt x="19" y="55"/>
                  </a:cubicBezTo>
                  <a:cubicBezTo>
                    <a:pt x="19" y="55"/>
                    <a:pt x="19" y="55"/>
                    <a:pt x="19" y="55"/>
                  </a:cubicBezTo>
                  <a:cubicBezTo>
                    <a:pt x="14" y="55"/>
                    <a:pt x="10" y="54"/>
                    <a:pt x="7" y="50"/>
                  </a:cubicBezTo>
                  <a:close/>
                  <a:moveTo>
                    <a:pt x="20" y="51"/>
                  </a:moveTo>
                  <a:cubicBezTo>
                    <a:pt x="21" y="51"/>
                    <a:pt x="22" y="51"/>
                    <a:pt x="23" y="51"/>
                  </a:cubicBezTo>
                  <a:cubicBezTo>
                    <a:pt x="23" y="51"/>
                    <a:pt x="23" y="51"/>
                    <a:pt x="23" y="51"/>
                  </a:cubicBezTo>
                  <a:cubicBezTo>
                    <a:pt x="22" y="51"/>
                    <a:pt x="21" y="51"/>
                    <a:pt x="20" y="51"/>
                  </a:cubicBezTo>
                  <a:cubicBezTo>
                    <a:pt x="20" y="51"/>
                    <a:pt x="20" y="51"/>
                    <a:pt x="20" y="51"/>
                  </a:cubicBezTo>
                  <a:cubicBezTo>
                    <a:pt x="20" y="51"/>
                    <a:pt x="20" y="51"/>
                    <a:pt x="20" y="51"/>
                  </a:cubicBezTo>
                  <a:close/>
                  <a:moveTo>
                    <a:pt x="19" y="51"/>
                  </a:moveTo>
                  <a:cubicBezTo>
                    <a:pt x="19" y="51"/>
                    <a:pt x="19" y="51"/>
                    <a:pt x="19" y="51"/>
                  </a:cubicBezTo>
                  <a:cubicBezTo>
                    <a:pt x="19" y="51"/>
                    <a:pt x="19" y="51"/>
                    <a:pt x="19" y="51"/>
                  </a:cubicBezTo>
                  <a:cubicBezTo>
                    <a:pt x="19" y="51"/>
                    <a:pt x="19" y="51"/>
                    <a:pt x="19" y="51"/>
                  </a:cubicBezTo>
                  <a:cubicBezTo>
                    <a:pt x="19" y="51"/>
                    <a:pt x="19" y="51"/>
                    <a:pt x="19" y="51"/>
                  </a:cubicBezTo>
                  <a:cubicBezTo>
                    <a:pt x="19" y="51"/>
                    <a:pt x="19" y="51"/>
                    <a:pt x="19" y="51"/>
                  </a:cubicBezTo>
                  <a:close/>
                  <a:moveTo>
                    <a:pt x="17" y="51"/>
                  </a:moveTo>
                  <a:cubicBezTo>
                    <a:pt x="17" y="51"/>
                    <a:pt x="17" y="51"/>
                    <a:pt x="17" y="51"/>
                  </a:cubicBezTo>
                  <a:cubicBezTo>
                    <a:pt x="17" y="51"/>
                    <a:pt x="17" y="51"/>
                    <a:pt x="17" y="51"/>
                  </a:cubicBezTo>
                  <a:cubicBezTo>
                    <a:pt x="17" y="51"/>
                    <a:pt x="17" y="51"/>
                    <a:pt x="17" y="51"/>
                  </a:cubicBezTo>
                  <a:close/>
                  <a:moveTo>
                    <a:pt x="17" y="51"/>
                  </a:moveTo>
                  <a:cubicBezTo>
                    <a:pt x="14" y="51"/>
                    <a:pt x="13" y="50"/>
                    <a:pt x="11" y="49"/>
                  </a:cubicBezTo>
                  <a:cubicBezTo>
                    <a:pt x="11" y="49"/>
                    <a:pt x="11" y="49"/>
                    <a:pt x="11" y="49"/>
                  </a:cubicBezTo>
                  <a:cubicBezTo>
                    <a:pt x="13" y="50"/>
                    <a:pt x="14" y="51"/>
                    <a:pt x="17" y="51"/>
                  </a:cubicBezTo>
                  <a:close/>
                  <a:moveTo>
                    <a:pt x="9" y="49"/>
                  </a:moveTo>
                  <a:cubicBezTo>
                    <a:pt x="10" y="48"/>
                    <a:pt x="10" y="48"/>
                    <a:pt x="10" y="48"/>
                  </a:cubicBezTo>
                  <a:cubicBezTo>
                    <a:pt x="10" y="48"/>
                    <a:pt x="10" y="48"/>
                    <a:pt x="10" y="48"/>
                  </a:cubicBezTo>
                  <a:cubicBezTo>
                    <a:pt x="10" y="48"/>
                    <a:pt x="10" y="48"/>
                    <a:pt x="10" y="48"/>
                  </a:cubicBezTo>
                  <a:cubicBezTo>
                    <a:pt x="10" y="48"/>
                    <a:pt x="10" y="48"/>
                    <a:pt x="10" y="48"/>
                  </a:cubicBezTo>
                  <a:cubicBezTo>
                    <a:pt x="10" y="48"/>
                    <a:pt x="10" y="48"/>
                    <a:pt x="10" y="48"/>
                  </a:cubicBezTo>
                  <a:cubicBezTo>
                    <a:pt x="9" y="49"/>
                    <a:pt x="9" y="49"/>
                    <a:pt x="9" y="49"/>
                  </a:cubicBezTo>
                  <a:close/>
                  <a:moveTo>
                    <a:pt x="69" y="41"/>
                  </a:moveTo>
                  <a:cubicBezTo>
                    <a:pt x="66" y="42"/>
                    <a:pt x="60" y="43"/>
                    <a:pt x="54" y="45"/>
                  </a:cubicBezTo>
                  <a:cubicBezTo>
                    <a:pt x="54" y="45"/>
                    <a:pt x="54" y="45"/>
                    <a:pt x="54" y="45"/>
                  </a:cubicBezTo>
                  <a:cubicBezTo>
                    <a:pt x="52" y="45"/>
                    <a:pt x="50" y="46"/>
                    <a:pt x="47" y="46"/>
                  </a:cubicBezTo>
                  <a:cubicBezTo>
                    <a:pt x="47" y="46"/>
                    <a:pt x="47" y="46"/>
                    <a:pt x="47" y="46"/>
                  </a:cubicBezTo>
                  <a:cubicBezTo>
                    <a:pt x="56" y="45"/>
                    <a:pt x="64" y="42"/>
                    <a:pt x="70" y="41"/>
                  </a:cubicBezTo>
                  <a:cubicBezTo>
                    <a:pt x="70" y="41"/>
                    <a:pt x="70" y="41"/>
                    <a:pt x="70" y="41"/>
                  </a:cubicBezTo>
                  <a:cubicBezTo>
                    <a:pt x="71" y="41"/>
                    <a:pt x="73" y="40"/>
                    <a:pt x="74" y="40"/>
                  </a:cubicBezTo>
                  <a:cubicBezTo>
                    <a:pt x="74" y="40"/>
                    <a:pt x="74" y="40"/>
                    <a:pt x="74" y="40"/>
                  </a:cubicBezTo>
                  <a:cubicBezTo>
                    <a:pt x="73" y="40"/>
                    <a:pt x="71" y="41"/>
                    <a:pt x="69" y="41"/>
                  </a:cubicBezTo>
                  <a:close/>
                  <a:moveTo>
                    <a:pt x="5" y="36"/>
                  </a:moveTo>
                  <a:cubicBezTo>
                    <a:pt x="6" y="39"/>
                    <a:pt x="7" y="41"/>
                    <a:pt x="8" y="44"/>
                  </a:cubicBezTo>
                  <a:cubicBezTo>
                    <a:pt x="8" y="44"/>
                    <a:pt x="8" y="44"/>
                    <a:pt x="8" y="44"/>
                  </a:cubicBezTo>
                  <a:cubicBezTo>
                    <a:pt x="7" y="41"/>
                    <a:pt x="6" y="39"/>
                    <a:pt x="5" y="36"/>
                  </a:cubicBezTo>
                  <a:cubicBezTo>
                    <a:pt x="5" y="36"/>
                    <a:pt x="5" y="36"/>
                    <a:pt x="5" y="36"/>
                  </a:cubicBezTo>
                  <a:cubicBezTo>
                    <a:pt x="4" y="34"/>
                    <a:pt x="4" y="33"/>
                    <a:pt x="4" y="31"/>
                  </a:cubicBezTo>
                  <a:cubicBezTo>
                    <a:pt x="4" y="31"/>
                    <a:pt x="4" y="31"/>
                    <a:pt x="4" y="31"/>
                  </a:cubicBezTo>
                  <a:cubicBezTo>
                    <a:pt x="4" y="31"/>
                    <a:pt x="4" y="31"/>
                    <a:pt x="4" y="31"/>
                  </a:cubicBezTo>
                  <a:cubicBezTo>
                    <a:pt x="4" y="31"/>
                    <a:pt x="4" y="31"/>
                    <a:pt x="4" y="31"/>
                  </a:cubicBezTo>
                  <a:cubicBezTo>
                    <a:pt x="4" y="33"/>
                    <a:pt x="4" y="34"/>
                    <a:pt x="5" y="36"/>
                  </a:cubicBezTo>
                  <a:close/>
                  <a:moveTo>
                    <a:pt x="7" y="21"/>
                  </a:moveTo>
                  <a:cubicBezTo>
                    <a:pt x="7" y="21"/>
                    <a:pt x="7" y="21"/>
                    <a:pt x="7" y="21"/>
                  </a:cubicBezTo>
                  <a:cubicBezTo>
                    <a:pt x="7" y="21"/>
                    <a:pt x="7" y="21"/>
                    <a:pt x="7" y="21"/>
                  </a:cubicBezTo>
                  <a:cubicBezTo>
                    <a:pt x="7" y="21"/>
                    <a:pt x="7" y="21"/>
                    <a:pt x="7" y="21"/>
                  </a:cubicBezTo>
                  <a:close/>
                  <a:moveTo>
                    <a:pt x="7" y="21"/>
                  </a:moveTo>
                  <a:cubicBezTo>
                    <a:pt x="8" y="19"/>
                    <a:pt x="9" y="17"/>
                    <a:pt x="10" y="15"/>
                  </a:cubicBezTo>
                  <a:cubicBezTo>
                    <a:pt x="10" y="15"/>
                    <a:pt x="10" y="15"/>
                    <a:pt x="10" y="15"/>
                  </a:cubicBezTo>
                  <a:cubicBezTo>
                    <a:pt x="11" y="14"/>
                    <a:pt x="12" y="13"/>
                    <a:pt x="13" y="12"/>
                  </a:cubicBezTo>
                  <a:cubicBezTo>
                    <a:pt x="13" y="12"/>
                    <a:pt x="13" y="12"/>
                    <a:pt x="13" y="12"/>
                  </a:cubicBezTo>
                  <a:cubicBezTo>
                    <a:pt x="11" y="15"/>
                    <a:pt x="9" y="18"/>
                    <a:pt x="7" y="21"/>
                  </a:cubicBezTo>
                  <a:close/>
                  <a:moveTo>
                    <a:pt x="20" y="10"/>
                  </a:moveTo>
                  <a:cubicBezTo>
                    <a:pt x="20" y="9"/>
                    <a:pt x="20" y="9"/>
                    <a:pt x="20" y="9"/>
                  </a:cubicBezTo>
                  <a:cubicBezTo>
                    <a:pt x="20" y="9"/>
                    <a:pt x="20" y="9"/>
                    <a:pt x="20" y="9"/>
                  </a:cubicBezTo>
                  <a:cubicBezTo>
                    <a:pt x="20" y="9"/>
                    <a:pt x="20" y="9"/>
                    <a:pt x="20" y="10"/>
                  </a:cubicBezTo>
                  <a:close/>
                  <a:moveTo>
                    <a:pt x="16" y="9"/>
                  </a:moveTo>
                  <a:cubicBezTo>
                    <a:pt x="16" y="9"/>
                    <a:pt x="16" y="9"/>
                    <a:pt x="16" y="9"/>
                  </a:cubicBezTo>
                  <a:cubicBezTo>
                    <a:pt x="16" y="9"/>
                    <a:pt x="16" y="9"/>
                    <a:pt x="16" y="9"/>
                  </a:cubicBezTo>
                  <a:cubicBezTo>
                    <a:pt x="16" y="9"/>
                    <a:pt x="16" y="9"/>
                    <a:pt x="16" y="9"/>
                  </a:cubicBezTo>
                  <a:close/>
                  <a:moveTo>
                    <a:pt x="16" y="8"/>
                  </a:move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lose/>
                  <a:moveTo>
                    <a:pt x="19" y="8"/>
                  </a:moveTo>
                  <a:cubicBezTo>
                    <a:pt x="19" y="8"/>
                    <a:pt x="19" y="8"/>
                    <a:pt x="19" y="8"/>
                  </a:cubicBezTo>
                  <a:cubicBezTo>
                    <a:pt x="19" y="8"/>
                    <a:pt x="19" y="8"/>
                    <a:pt x="19" y="8"/>
                  </a:cubicBezTo>
                  <a:cubicBezTo>
                    <a:pt x="19" y="8"/>
                    <a:pt x="19" y="8"/>
                    <a:pt x="1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3" name="Freeform 1866"/>
            <p:cNvSpPr/>
            <p:nvPr/>
          </p:nvSpPr>
          <p:spPr bwMode="auto">
            <a:xfrm>
              <a:off x="7340602" y="5668963"/>
              <a:ext cx="17463" cy="11113"/>
            </a:xfrm>
            <a:custGeom>
              <a:avLst/>
              <a:gdLst>
                <a:gd name="T0" fmla="*/ 0 w 11"/>
                <a:gd name="T1" fmla="*/ 4 h 7"/>
                <a:gd name="T2" fmla="*/ 1 w 11"/>
                <a:gd name="T3" fmla="*/ 0 h 7"/>
                <a:gd name="T4" fmla="*/ 11 w 11"/>
                <a:gd name="T5" fmla="*/ 3 h 7"/>
                <a:gd name="T6" fmla="*/ 9 w 11"/>
                <a:gd name="T7" fmla="*/ 7 h 7"/>
                <a:gd name="T8" fmla="*/ 0 w 11"/>
                <a:gd name="T9" fmla="*/ 4 h 7"/>
                <a:gd name="T10" fmla="*/ 0 w 11"/>
                <a:gd name="T11" fmla="*/ 4 h 7"/>
              </a:gdLst>
              <a:ahLst/>
              <a:cxnLst>
                <a:cxn ang="0">
                  <a:pos x="T0" y="T1"/>
                </a:cxn>
                <a:cxn ang="0">
                  <a:pos x="T2" y="T3"/>
                </a:cxn>
                <a:cxn ang="0">
                  <a:pos x="T4" y="T5"/>
                </a:cxn>
                <a:cxn ang="0">
                  <a:pos x="T6" y="T7"/>
                </a:cxn>
                <a:cxn ang="0">
                  <a:pos x="T8" y="T9"/>
                </a:cxn>
                <a:cxn ang="0">
                  <a:pos x="T10" y="T11"/>
                </a:cxn>
              </a:cxnLst>
              <a:rect l="0" t="0" r="r" b="b"/>
              <a:pathLst>
                <a:path w="11" h="7">
                  <a:moveTo>
                    <a:pt x="0" y="4"/>
                  </a:moveTo>
                  <a:lnTo>
                    <a:pt x="1" y="0"/>
                  </a:lnTo>
                  <a:lnTo>
                    <a:pt x="11" y="3"/>
                  </a:lnTo>
                  <a:lnTo>
                    <a:pt x="9" y="7"/>
                  </a:lnTo>
                  <a:lnTo>
                    <a:pt x="0" y="4"/>
                  </a:lnTo>
                  <a:lnTo>
                    <a:pt x="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4" name="Freeform 1867"/>
            <p:cNvSpPr>
              <a:spLocks noEditPoints="1"/>
            </p:cNvSpPr>
            <p:nvPr/>
          </p:nvSpPr>
          <p:spPr bwMode="auto">
            <a:xfrm>
              <a:off x="7335839" y="5665788"/>
              <a:ext cx="25400" cy="19050"/>
            </a:xfrm>
            <a:custGeom>
              <a:avLst/>
              <a:gdLst>
                <a:gd name="T0" fmla="*/ 2 w 16"/>
                <a:gd name="T1" fmla="*/ 8 h 12"/>
                <a:gd name="T2" fmla="*/ 3 w 16"/>
                <a:gd name="T3" fmla="*/ 6 h 12"/>
                <a:gd name="T4" fmla="*/ 5 w 16"/>
                <a:gd name="T5" fmla="*/ 7 h 12"/>
                <a:gd name="T6" fmla="*/ 3 w 16"/>
                <a:gd name="T7" fmla="*/ 6 h 12"/>
                <a:gd name="T8" fmla="*/ 2 w 16"/>
                <a:gd name="T9" fmla="*/ 8 h 12"/>
                <a:gd name="T10" fmla="*/ 0 w 16"/>
                <a:gd name="T11" fmla="*/ 7 h 12"/>
                <a:gd name="T12" fmla="*/ 3 w 16"/>
                <a:gd name="T13" fmla="*/ 0 h 12"/>
                <a:gd name="T14" fmla="*/ 16 w 16"/>
                <a:gd name="T15" fmla="*/ 3 h 12"/>
                <a:gd name="T16" fmla="*/ 14 w 16"/>
                <a:gd name="T17" fmla="*/ 12 h 12"/>
                <a:gd name="T18" fmla="*/ 2 w 16"/>
                <a:gd name="T19" fmla="*/ 8 h 12"/>
                <a:gd name="T20" fmla="*/ 2 w 16"/>
                <a:gd name="T21" fmla="*/ 8 h 12"/>
                <a:gd name="T22" fmla="*/ 11 w 16"/>
                <a:gd name="T23" fmla="*/ 6 h 12"/>
                <a:gd name="T24" fmla="*/ 5 w 16"/>
                <a:gd name="T25" fmla="*/ 5 h 12"/>
                <a:gd name="T26" fmla="*/ 5 w 16"/>
                <a:gd name="T27" fmla="*/ 5 h 12"/>
                <a:gd name="T28" fmla="*/ 11 w 16"/>
                <a:gd name="T29" fmla="*/ 6 h 12"/>
                <a:gd name="T30" fmla="*/ 11 w 16"/>
                <a:gd name="T31"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2">
                  <a:moveTo>
                    <a:pt x="2" y="8"/>
                  </a:moveTo>
                  <a:lnTo>
                    <a:pt x="3" y="6"/>
                  </a:lnTo>
                  <a:lnTo>
                    <a:pt x="5" y="7"/>
                  </a:lnTo>
                  <a:lnTo>
                    <a:pt x="3" y="6"/>
                  </a:lnTo>
                  <a:lnTo>
                    <a:pt x="2" y="8"/>
                  </a:lnTo>
                  <a:lnTo>
                    <a:pt x="0" y="7"/>
                  </a:lnTo>
                  <a:lnTo>
                    <a:pt x="3" y="0"/>
                  </a:lnTo>
                  <a:lnTo>
                    <a:pt x="16" y="3"/>
                  </a:lnTo>
                  <a:lnTo>
                    <a:pt x="14" y="12"/>
                  </a:lnTo>
                  <a:lnTo>
                    <a:pt x="2" y="8"/>
                  </a:lnTo>
                  <a:lnTo>
                    <a:pt x="2" y="8"/>
                  </a:lnTo>
                  <a:close/>
                  <a:moveTo>
                    <a:pt x="11" y="6"/>
                  </a:moveTo>
                  <a:lnTo>
                    <a:pt x="5" y="5"/>
                  </a:lnTo>
                  <a:lnTo>
                    <a:pt x="5" y="5"/>
                  </a:lnTo>
                  <a:lnTo>
                    <a:pt x="11" y="6"/>
                  </a:lnTo>
                  <a:lnTo>
                    <a:pt x="11"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5" name="Freeform 1868"/>
            <p:cNvSpPr/>
            <p:nvPr/>
          </p:nvSpPr>
          <p:spPr bwMode="auto">
            <a:xfrm>
              <a:off x="7337427" y="5875338"/>
              <a:ext cx="119063" cy="187325"/>
            </a:xfrm>
            <a:custGeom>
              <a:avLst/>
              <a:gdLst>
                <a:gd name="T0" fmla="*/ 7 w 68"/>
                <a:gd name="T1" fmla="*/ 103 h 107"/>
                <a:gd name="T2" fmla="*/ 21 w 68"/>
                <a:gd name="T3" fmla="*/ 103 h 107"/>
                <a:gd name="T4" fmla="*/ 0 w 68"/>
                <a:gd name="T5" fmla="*/ 13 h 107"/>
                <a:gd name="T6" fmla="*/ 0 w 68"/>
                <a:gd name="T7" fmla="*/ 13 h 107"/>
                <a:gd name="T8" fmla="*/ 1 w 68"/>
                <a:gd name="T9" fmla="*/ 10 h 107"/>
                <a:gd name="T10" fmla="*/ 1 w 68"/>
                <a:gd name="T11" fmla="*/ 10 h 107"/>
                <a:gd name="T12" fmla="*/ 7 w 68"/>
                <a:gd name="T13" fmla="*/ 2 h 107"/>
                <a:gd name="T14" fmla="*/ 7 w 68"/>
                <a:gd name="T15" fmla="*/ 2 h 107"/>
                <a:gd name="T16" fmla="*/ 20 w 68"/>
                <a:gd name="T17" fmla="*/ 0 h 107"/>
                <a:gd name="T18" fmla="*/ 20 w 68"/>
                <a:gd name="T19" fmla="*/ 0 h 107"/>
                <a:gd name="T20" fmla="*/ 68 w 68"/>
                <a:gd name="T21" fmla="*/ 9 h 107"/>
                <a:gd name="T22" fmla="*/ 68 w 68"/>
                <a:gd name="T23" fmla="*/ 9 h 107"/>
                <a:gd name="T24" fmla="*/ 68 w 68"/>
                <a:gd name="T25" fmla="*/ 9 h 107"/>
                <a:gd name="T26" fmla="*/ 67 w 68"/>
                <a:gd name="T27" fmla="*/ 12 h 107"/>
                <a:gd name="T28" fmla="*/ 50 w 68"/>
                <a:gd name="T29" fmla="*/ 8 h 107"/>
                <a:gd name="T30" fmla="*/ 50 w 68"/>
                <a:gd name="T31" fmla="*/ 8 h 107"/>
                <a:gd name="T32" fmla="*/ 20 w 68"/>
                <a:gd name="T33" fmla="*/ 4 h 107"/>
                <a:gd name="T34" fmla="*/ 20 w 68"/>
                <a:gd name="T35" fmla="*/ 4 h 107"/>
                <a:gd name="T36" fmla="*/ 9 w 68"/>
                <a:gd name="T37" fmla="*/ 6 h 107"/>
                <a:gd name="T38" fmla="*/ 9 w 68"/>
                <a:gd name="T39" fmla="*/ 6 h 107"/>
                <a:gd name="T40" fmla="*/ 5 w 68"/>
                <a:gd name="T41" fmla="*/ 11 h 107"/>
                <a:gd name="T42" fmla="*/ 5 w 68"/>
                <a:gd name="T43" fmla="*/ 11 h 107"/>
                <a:gd name="T44" fmla="*/ 4 w 68"/>
                <a:gd name="T45" fmla="*/ 13 h 107"/>
                <a:gd name="T46" fmla="*/ 4 w 68"/>
                <a:gd name="T47" fmla="*/ 13 h 107"/>
                <a:gd name="T48" fmla="*/ 15 w 68"/>
                <a:gd name="T49" fmla="*/ 67 h 107"/>
                <a:gd name="T50" fmla="*/ 15 w 68"/>
                <a:gd name="T51" fmla="*/ 67 h 107"/>
                <a:gd name="T52" fmla="*/ 26 w 68"/>
                <a:gd name="T53" fmla="*/ 104 h 107"/>
                <a:gd name="T54" fmla="*/ 26 w 68"/>
                <a:gd name="T55" fmla="*/ 104 h 107"/>
                <a:gd name="T56" fmla="*/ 27 w 68"/>
                <a:gd name="T57" fmla="*/ 107 h 107"/>
                <a:gd name="T58" fmla="*/ 7 w 68"/>
                <a:gd name="T59" fmla="*/ 107 h 107"/>
                <a:gd name="T60" fmla="*/ 7 w 68"/>
                <a:gd name="T61" fmla="*/ 10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8" h="107">
                  <a:moveTo>
                    <a:pt x="7" y="103"/>
                  </a:moveTo>
                  <a:cubicBezTo>
                    <a:pt x="21" y="103"/>
                    <a:pt x="21" y="103"/>
                    <a:pt x="21" y="103"/>
                  </a:cubicBezTo>
                  <a:cubicBezTo>
                    <a:pt x="18" y="90"/>
                    <a:pt x="1" y="34"/>
                    <a:pt x="0" y="13"/>
                  </a:cubicBezTo>
                  <a:cubicBezTo>
                    <a:pt x="0" y="13"/>
                    <a:pt x="0" y="13"/>
                    <a:pt x="0" y="13"/>
                  </a:cubicBezTo>
                  <a:cubicBezTo>
                    <a:pt x="0" y="12"/>
                    <a:pt x="0" y="11"/>
                    <a:pt x="1" y="10"/>
                  </a:cubicBezTo>
                  <a:cubicBezTo>
                    <a:pt x="1" y="10"/>
                    <a:pt x="1" y="10"/>
                    <a:pt x="1" y="10"/>
                  </a:cubicBezTo>
                  <a:cubicBezTo>
                    <a:pt x="1" y="6"/>
                    <a:pt x="4" y="3"/>
                    <a:pt x="7" y="2"/>
                  </a:cubicBezTo>
                  <a:cubicBezTo>
                    <a:pt x="7" y="2"/>
                    <a:pt x="7" y="2"/>
                    <a:pt x="7" y="2"/>
                  </a:cubicBezTo>
                  <a:cubicBezTo>
                    <a:pt x="11" y="0"/>
                    <a:pt x="15" y="0"/>
                    <a:pt x="20" y="0"/>
                  </a:cubicBezTo>
                  <a:cubicBezTo>
                    <a:pt x="20" y="0"/>
                    <a:pt x="20" y="0"/>
                    <a:pt x="20" y="0"/>
                  </a:cubicBezTo>
                  <a:cubicBezTo>
                    <a:pt x="40" y="0"/>
                    <a:pt x="68" y="9"/>
                    <a:pt x="68" y="9"/>
                  </a:cubicBezTo>
                  <a:cubicBezTo>
                    <a:pt x="68" y="9"/>
                    <a:pt x="68" y="9"/>
                    <a:pt x="68" y="9"/>
                  </a:cubicBezTo>
                  <a:cubicBezTo>
                    <a:pt x="68" y="9"/>
                    <a:pt x="68" y="9"/>
                    <a:pt x="68" y="9"/>
                  </a:cubicBezTo>
                  <a:cubicBezTo>
                    <a:pt x="67" y="12"/>
                    <a:pt x="67" y="12"/>
                    <a:pt x="67" y="12"/>
                  </a:cubicBezTo>
                  <a:cubicBezTo>
                    <a:pt x="67" y="12"/>
                    <a:pt x="60" y="10"/>
                    <a:pt x="50" y="8"/>
                  </a:cubicBezTo>
                  <a:cubicBezTo>
                    <a:pt x="50" y="8"/>
                    <a:pt x="50" y="8"/>
                    <a:pt x="50" y="8"/>
                  </a:cubicBezTo>
                  <a:cubicBezTo>
                    <a:pt x="41" y="6"/>
                    <a:pt x="30" y="4"/>
                    <a:pt x="20" y="4"/>
                  </a:cubicBezTo>
                  <a:cubicBezTo>
                    <a:pt x="20" y="4"/>
                    <a:pt x="20" y="4"/>
                    <a:pt x="20" y="4"/>
                  </a:cubicBezTo>
                  <a:cubicBezTo>
                    <a:pt x="16" y="4"/>
                    <a:pt x="12" y="4"/>
                    <a:pt x="9" y="6"/>
                  </a:cubicBezTo>
                  <a:cubicBezTo>
                    <a:pt x="9" y="6"/>
                    <a:pt x="9" y="6"/>
                    <a:pt x="9" y="6"/>
                  </a:cubicBezTo>
                  <a:cubicBezTo>
                    <a:pt x="6" y="7"/>
                    <a:pt x="5" y="8"/>
                    <a:pt x="5" y="11"/>
                  </a:cubicBezTo>
                  <a:cubicBezTo>
                    <a:pt x="5" y="11"/>
                    <a:pt x="5" y="11"/>
                    <a:pt x="5" y="11"/>
                  </a:cubicBezTo>
                  <a:cubicBezTo>
                    <a:pt x="4" y="11"/>
                    <a:pt x="4" y="12"/>
                    <a:pt x="4" y="13"/>
                  </a:cubicBezTo>
                  <a:cubicBezTo>
                    <a:pt x="4" y="13"/>
                    <a:pt x="4" y="13"/>
                    <a:pt x="4" y="13"/>
                  </a:cubicBezTo>
                  <a:cubicBezTo>
                    <a:pt x="4" y="24"/>
                    <a:pt x="10" y="47"/>
                    <a:pt x="15" y="67"/>
                  </a:cubicBezTo>
                  <a:cubicBezTo>
                    <a:pt x="15" y="67"/>
                    <a:pt x="15" y="67"/>
                    <a:pt x="15" y="67"/>
                  </a:cubicBezTo>
                  <a:cubicBezTo>
                    <a:pt x="21" y="87"/>
                    <a:pt x="26" y="104"/>
                    <a:pt x="26" y="104"/>
                  </a:cubicBezTo>
                  <a:cubicBezTo>
                    <a:pt x="26" y="104"/>
                    <a:pt x="26" y="104"/>
                    <a:pt x="26" y="104"/>
                  </a:cubicBezTo>
                  <a:cubicBezTo>
                    <a:pt x="27" y="107"/>
                    <a:pt x="27" y="107"/>
                    <a:pt x="27" y="107"/>
                  </a:cubicBezTo>
                  <a:cubicBezTo>
                    <a:pt x="7" y="107"/>
                    <a:pt x="7" y="107"/>
                    <a:pt x="7" y="107"/>
                  </a:cubicBezTo>
                  <a:cubicBezTo>
                    <a:pt x="7" y="103"/>
                    <a:pt x="7" y="103"/>
                    <a:pt x="7" y="10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8" name="Freeform 1869"/>
            <p:cNvSpPr>
              <a:spLocks noEditPoints="1"/>
            </p:cNvSpPr>
            <p:nvPr/>
          </p:nvSpPr>
          <p:spPr bwMode="auto">
            <a:xfrm>
              <a:off x="7334252" y="5872163"/>
              <a:ext cx="125413" cy="193675"/>
            </a:xfrm>
            <a:custGeom>
              <a:avLst/>
              <a:gdLst>
                <a:gd name="T0" fmla="*/ 7 w 72"/>
                <a:gd name="T1" fmla="*/ 105 h 111"/>
                <a:gd name="T2" fmla="*/ 21 w 72"/>
                <a:gd name="T3" fmla="*/ 103 h 111"/>
                <a:gd name="T4" fmla="*/ 0 w 72"/>
                <a:gd name="T5" fmla="*/ 15 h 111"/>
                <a:gd name="T6" fmla="*/ 1 w 72"/>
                <a:gd name="T7" fmla="*/ 12 h 111"/>
                <a:gd name="T8" fmla="*/ 8 w 72"/>
                <a:gd name="T9" fmla="*/ 2 h 111"/>
                <a:gd name="T10" fmla="*/ 22 w 72"/>
                <a:gd name="T11" fmla="*/ 0 h 111"/>
                <a:gd name="T12" fmla="*/ 70 w 72"/>
                <a:gd name="T13" fmla="*/ 9 h 111"/>
                <a:gd name="T14" fmla="*/ 71 w 72"/>
                <a:gd name="T15" fmla="*/ 9 h 111"/>
                <a:gd name="T16" fmla="*/ 72 w 72"/>
                <a:gd name="T17" fmla="*/ 10 h 111"/>
                <a:gd name="T18" fmla="*/ 69 w 72"/>
                <a:gd name="T19" fmla="*/ 16 h 111"/>
                <a:gd name="T20" fmla="*/ 69 w 72"/>
                <a:gd name="T21" fmla="*/ 16 h 111"/>
                <a:gd name="T22" fmla="*/ 68 w 72"/>
                <a:gd name="T23" fmla="*/ 16 h 111"/>
                <a:gd name="T24" fmla="*/ 68 w 72"/>
                <a:gd name="T25" fmla="*/ 16 h 111"/>
                <a:gd name="T26" fmla="*/ 68 w 72"/>
                <a:gd name="T27" fmla="*/ 16 h 111"/>
                <a:gd name="T28" fmla="*/ 68 w 72"/>
                <a:gd name="T29" fmla="*/ 16 h 111"/>
                <a:gd name="T30" fmla="*/ 67 w 72"/>
                <a:gd name="T31" fmla="*/ 16 h 111"/>
                <a:gd name="T32" fmla="*/ 64 w 72"/>
                <a:gd name="T33" fmla="*/ 15 h 111"/>
                <a:gd name="T34" fmla="*/ 52 w 72"/>
                <a:gd name="T35" fmla="*/ 12 h 111"/>
                <a:gd name="T36" fmla="*/ 23 w 72"/>
                <a:gd name="T37" fmla="*/ 8 h 111"/>
                <a:gd name="T38" fmla="*/ 22 w 72"/>
                <a:gd name="T39" fmla="*/ 8 h 111"/>
                <a:gd name="T40" fmla="*/ 12 w 72"/>
                <a:gd name="T41" fmla="*/ 9 h 111"/>
                <a:gd name="T42" fmla="*/ 9 w 72"/>
                <a:gd name="T43" fmla="*/ 13 h 111"/>
                <a:gd name="T44" fmla="*/ 8 w 72"/>
                <a:gd name="T45" fmla="*/ 15 h 111"/>
                <a:gd name="T46" fmla="*/ 8 w 72"/>
                <a:gd name="T47" fmla="*/ 15 h 111"/>
                <a:gd name="T48" fmla="*/ 19 w 72"/>
                <a:gd name="T49" fmla="*/ 69 h 111"/>
                <a:gd name="T50" fmla="*/ 30 w 72"/>
                <a:gd name="T51" fmla="*/ 106 h 111"/>
                <a:gd name="T52" fmla="*/ 30 w 72"/>
                <a:gd name="T53" fmla="*/ 106 h 111"/>
                <a:gd name="T54" fmla="*/ 7 w 72"/>
                <a:gd name="T55" fmla="*/ 111 h 111"/>
                <a:gd name="T56" fmla="*/ 23 w 72"/>
                <a:gd name="T57" fmla="*/ 96 h 111"/>
                <a:gd name="T58" fmla="*/ 17 w 72"/>
                <a:gd name="T59" fmla="*/ 76 h 111"/>
                <a:gd name="T60" fmla="*/ 4 w 72"/>
                <a:gd name="T61" fmla="*/ 15 h 111"/>
                <a:gd name="T62" fmla="*/ 4 w 72"/>
                <a:gd name="T63" fmla="*/ 15 h 111"/>
                <a:gd name="T64" fmla="*/ 4 w 72"/>
                <a:gd name="T65" fmla="*/ 14 h 111"/>
                <a:gd name="T66" fmla="*/ 4 w 72"/>
                <a:gd name="T67" fmla="*/ 14 h 111"/>
                <a:gd name="T68" fmla="*/ 4 w 72"/>
                <a:gd name="T69" fmla="*/ 14 h 111"/>
                <a:gd name="T70" fmla="*/ 53 w 72"/>
                <a:gd name="T71" fmla="*/ 8 h 111"/>
                <a:gd name="T72" fmla="*/ 67 w 72"/>
                <a:gd name="T73" fmla="*/ 12 h 111"/>
                <a:gd name="T74" fmla="*/ 65 w 72"/>
                <a:gd name="T75" fmla="*/ 11 h 111"/>
                <a:gd name="T76" fmla="*/ 53 w 72"/>
                <a:gd name="T77" fmla="*/ 8 h 111"/>
                <a:gd name="T78" fmla="*/ 41 w 72"/>
                <a:gd name="T79" fmla="*/ 6 h 111"/>
                <a:gd name="T80" fmla="*/ 53 w 72"/>
                <a:gd name="T81" fmla="*/ 8 h 111"/>
                <a:gd name="T82" fmla="*/ 6 w 72"/>
                <a:gd name="T83" fmla="*/ 8 h 111"/>
                <a:gd name="T84" fmla="*/ 6 w 72"/>
                <a:gd name="T85" fmla="*/ 8 h 111"/>
                <a:gd name="T86" fmla="*/ 8 w 72"/>
                <a:gd name="T87" fmla="*/ 7 h 111"/>
                <a:gd name="T88" fmla="*/ 6 w 72"/>
                <a:gd name="T89" fmla="*/ 8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2" h="111">
                  <a:moveTo>
                    <a:pt x="7" y="109"/>
                  </a:moveTo>
                  <a:cubicBezTo>
                    <a:pt x="7" y="105"/>
                    <a:pt x="7" y="105"/>
                    <a:pt x="7" y="105"/>
                  </a:cubicBezTo>
                  <a:cubicBezTo>
                    <a:pt x="7" y="103"/>
                    <a:pt x="7" y="103"/>
                    <a:pt x="7" y="103"/>
                  </a:cubicBezTo>
                  <a:cubicBezTo>
                    <a:pt x="21" y="103"/>
                    <a:pt x="21" y="103"/>
                    <a:pt x="21" y="103"/>
                  </a:cubicBezTo>
                  <a:cubicBezTo>
                    <a:pt x="16" y="86"/>
                    <a:pt x="1" y="35"/>
                    <a:pt x="0" y="15"/>
                  </a:cubicBezTo>
                  <a:cubicBezTo>
                    <a:pt x="0" y="15"/>
                    <a:pt x="0" y="15"/>
                    <a:pt x="0" y="15"/>
                  </a:cubicBezTo>
                  <a:cubicBezTo>
                    <a:pt x="0" y="14"/>
                    <a:pt x="0" y="13"/>
                    <a:pt x="1" y="12"/>
                  </a:cubicBezTo>
                  <a:cubicBezTo>
                    <a:pt x="1" y="12"/>
                    <a:pt x="1" y="12"/>
                    <a:pt x="1" y="12"/>
                  </a:cubicBezTo>
                  <a:cubicBezTo>
                    <a:pt x="1" y="7"/>
                    <a:pt x="4" y="4"/>
                    <a:pt x="8" y="2"/>
                  </a:cubicBezTo>
                  <a:cubicBezTo>
                    <a:pt x="8" y="2"/>
                    <a:pt x="8" y="2"/>
                    <a:pt x="8" y="2"/>
                  </a:cubicBezTo>
                  <a:cubicBezTo>
                    <a:pt x="12" y="0"/>
                    <a:pt x="17" y="0"/>
                    <a:pt x="22" y="0"/>
                  </a:cubicBezTo>
                  <a:cubicBezTo>
                    <a:pt x="22" y="0"/>
                    <a:pt x="22" y="0"/>
                    <a:pt x="22" y="0"/>
                  </a:cubicBezTo>
                  <a:cubicBezTo>
                    <a:pt x="41" y="0"/>
                    <a:pt x="67" y="8"/>
                    <a:pt x="70" y="9"/>
                  </a:cubicBezTo>
                  <a:cubicBezTo>
                    <a:pt x="70" y="9"/>
                    <a:pt x="70" y="9"/>
                    <a:pt x="70" y="9"/>
                  </a:cubicBezTo>
                  <a:cubicBezTo>
                    <a:pt x="70" y="9"/>
                    <a:pt x="70" y="9"/>
                    <a:pt x="70" y="9"/>
                  </a:cubicBezTo>
                  <a:cubicBezTo>
                    <a:pt x="71" y="9"/>
                    <a:pt x="71" y="9"/>
                    <a:pt x="71" y="9"/>
                  </a:cubicBezTo>
                  <a:cubicBezTo>
                    <a:pt x="71" y="9"/>
                    <a:pt x="71" y="9"/>
                    <a:pt x="71" y="9"/>
                  </a:cubicBezTo>
                  <a:cubicBezTo>
                    <a:pt x="72" y="10"/>
                    <a:pt x="72" y="10"/>
                    <a:pt x="72" y="10"/>
                  </a:cubicBezTo>
                  <a:cubicBezTo>
                    <a:pt x="70" y="16"/>
                    <a:pt x="70" y="16"/>
                    <a:pt x="70" y="16"/>
                  </a:cubicBezTo>
                  <a:cubicBezTo>
                    <a:pt x="69" y="16"/>
                    <a:pt x="69" y="16"/>
                    <a:pt x="69" y="16"/>
                  </a:cubicBezTo>
                  <a:cubicBezTo>
                    <a:pt x="69" y="16"/>
                    <a:pt x="69" y="16"/>
                    <a:pt x="69" y="16"/>
                  </a:cubicBezTo>
                  <a:cubicBezTo>
                    <a:pt x="69" y="16"/>
                    <a:pt x="69" y="16"/>
                    <a:pt x="69" y="16"/>
                  </a:cubicBezTo>
                  <a:cubicBezTo>
                    <a:pt x="69" y="16"/>
                    <a:pt x="69" y="16"/>
                    <a:pt x="69"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8" y="16"/>
                    <a:pt x="68" y="16"/>
                  </a:cubicBezTo>
                  <a:cubicBezTo>
                    <a:pt x="68" y="16"/>
                    <a:pt x="67" y="16"/>
                    <a:pt x="67" y="16"/>
                  </a:cubicBezTo>
                  <a:cubicBezTo>
                    <a:pt x="67" y="16"/>
                    <a:pt x="67" y="16"/>
                    <a:pt x="67" y="16"/>
                  </a:cubicBezTo>
                  <a:cubicBezTo>
                    <a:pt x="66" y="16"/>
                    <a:pt x="65" y="15"/>
                    <a:pt x="64" y="15"/>
                  </a:cubicBezTo>
                  <a:cubicBezTo>
                    <a:pt x="64" y="15"/>
                    <a:pt x="64" y="15"/>
                    <a:pt x="64" y="15"/>
                  </a:cubicBezTo>
                  <a:cubicBezTo>
                    <a:pt x="61" y="14"/>
                    <a:pt x="57" y="13"/>
                    <a:pt x="52" y="12"/>
                  </a:cubicBezTo>
                  <a:cubicBezTo>
                    <a:pt x="52" y="12"/>
                    <a:pt x="52" y="12"/>
                    <a:pt x="52" y="12"/>
                  </a:cubicBezTo>
                  <a:cubicBezTo>
                    <a:pt x="43" y="10"/>
                    <a:pt x="32" y="8"/>
                    <a:pt x="23" y="8"/>
                  </a:cubicBezTo>
                  <a:cubicBezTo>
                    <a:pt x="23" y="8"/>
                    <a:pt x="23" y="8"/>
                    <a:pt x="23" y="8"/>
                  </a:cubicBezTo>
                  <a:cubicBezTo>
                    <a:pt x="23" y="8"/>
                    <a:pt x="23" y="8"/>
                    <a:pt x="23" y="8"/>
                  </a:cubicBezTo>
                  <a:cubicBezTo>
                    <a:pt x="22" y="8"/>
                    <a:pt x="22" y="8"/>
                    <a:pt x="22" y="8"/>
                  </a:cubicBezTo>
                  <a:cubicBezTo>
                    <a:pt x="18" y="8"/>
                    <a:pt x="14" y="8"/>
                    <a:pt x="12" y="9"/>
                  </a:cubicBezTo>
                  <a:cubicBezTo>
                    <a:pt x="12" y="9"/>
                    <a:pt x="12" y="9"/>
                    <a:pt x="12" y="9"/>
                  </a:cubicBezTo>
                  <a:cubicBezTo>
                    <a:pt x="9" y="11"/>
                    <a:pt x="9" y="11"/>
                    <a:pt x="9" y="13"/>
                  </a:cubicBezTo>
                  <a:cubicBezTo>
                    <a:pt x="9" y="13"/>
                    <a:pt x="9" y="13"/>
                    <a:pt x="9" y="13"/>
                  </a:cubicBezTo>
                  <a:cubicBezTo>
                    <a:pt x="8" y="14"/>
                    <a:pt x="8" y="14"/>
                    <a:pt x="8" y="15"/>
                  </a:cubicBezTo>
                  <a:cubicBezTo>
                    <a:pt x="8" y="15"/>
                    <a:pt x="8" y="15"/>
                    <a:pt x="8" y="15"/>
                  </a:cubicBezTo>
                  <a:cubicBezTo>
                    <a:pt x="8" y="15"/>
                    <a:pt x="8" y="15"/>
                    <a:pt x="8" y="15"/>
                  </a:cubicBezTo>
                  <a:cubicBezTo>
                    <a:pt x="8" y="15"/>
                    <a:pt x="8" y="15"/>
                    <a:pt x="8" y="15"/>
                  </a:cubicBezTo>
                  <a:cubicBezTo>
                    <a:pt x="8" y="26"/>
                    <a:pt x="14" y="49"/>
                    <a:pt x="19" y="69"/>
                  </a:cubicBezTo>
                  <a:cubicBezTo>
                    <a:pt x="19" y="69"/>
                    <a:pt x="19" y="69"/>
                    <a:pt x="19" y="69"/>
                  </a:cubicBezTo>
                  <a:cubicBezTo>
                    <a:pt x="24" y="87"/>
                    <a:pt x="29" y="104"/>
                    <a:pt x="30" y="106"/>
                  </a:cubicBezTo>
                  <a:cubicBezTo>
                    <a:pt x="30" y="106"/>
                    <a:pt x="30" y="106"/>
                    <a:pt x="30" y="106"/>
                  </a:cubicBezTo>
                  <a:cubicBezTo>
                    <a:pt x="30" y="106"/>
                    <a:pt x="30" y="106"/>
                    <a:pt x="30" y="106"/>
                  </a:cubicBezTo>
                  <a:cubicBezTo>
                    <a:pt x="30" y="106"/>
                    <a:pt x="30" y="106"/>
                    <a:pt x="30" y="106"/>
                  </a:cubicBezTo>
                  <a:cubicBezTo>
                    <a:pt x="32" y="111"/>
                    <a:pt x="32" y="111"/>
                    <a:pt x="32" y="111"/>
                  </a:cubicBezTo>
                  <a:cubicBezTo>
                    <a:pt x="7" y="111"/>
                    <a:pt x="7" y="111"/>
                    <a:pt x="7" y="111"/>
                  </a:cubicBezTo>
                  <a:cubicBezTo>
                    <a:pt x="7" y="109"/>
                    <a:pt x="7" y="109"/>
                    <a:pt x="7" y="109"/>
                  </a:cubicBezTo>
                  <a:close/>
                  <a:moveTo>
                    <a:pt x="23" y="96"/>
                  </a:moveTo>
                  <a:cubicBezTo>
                    <a:pt x="21" y="90"/>
                    <a:pt x="19" y="84"/>
                    <a:pt x="17" y="76"/>
                  </a:cubicBezTo>
                  <a:cubicBezTo>
                    <a:pt x="17" y="76"/>
                    <a:pt x="17" y="76"/>
                    <a:pt x="17" y="76"/>
                  </a:cubicBezTo>
                  <a:cubicBezTo>
                    <a:pt x="19" y="84"/>
                    <a:pt x="21" y="90"/>
                    <a:pt x="23" y="96"/>
                  </a:cubicBezTo>
                  <a:close/>
                  <a:moveTo>
                    <a:pt x="4" y="15"/>
                  </a:moveTo>
                  <a:cubicBezTo>
                    <a:pt x="4" y="15"/>
                    <a:pt x="4" y="15"/>
                    <a:pt x="4" y="15"/>
                  </a:cubicBezTo>
                  <a:cubicBezTo>
                    <a:pt x="4" y="15"/>
                    <a:pt x="4" y="15"/>
                    <a:pt x="4" y="15"/>
                  </a:cubicBezTo>
                  <a:cubicBezTo>
                    <a:pt x="4" y="15"/>
                    <a:pt x="4" y="14"/>
                    <a:pt x="4" y="14"/>
                  </a:cubicBezTo>
                  <a:cubicBezTo>
                    <a:pt x="4" y="14"/>
                    <a:pt x="4" y="14"/>
                    <a:pt x="4" y="14"/>
                  </a:cubicBezTo>
                  <a:cubicBezTo>
                    <a:pt x="4" y="14"/>
                    <a:pt x="4" y="15"/>
                    <a:pt x="4" y="15"/>
                  </a:cubicBezTo>
                  <a:close/>
                  <a:moveTo>
                    <a:pt x="4" y="14"/>
                  </a:moveTo>
                  <a:cubicBezTo>
                    <a:pt x="4" y="14"/>
                    <a:pt x="4" y="14"/>
                    <a:pt x="4" y="14"/>
                  </a:cubicBezTo>
                  <a:cubicBezTo>
                    <a:pt x="4" y="14"/>
                    <a:pt x="4" y="14"/>
                    <a:pt x="4" y="14"/>
                  </a:cubicBezTo>
                  <a:cubicBezTo>
                    <a:pt x="4" y="14"/>
                    <a:pt x="4" y="14"/>
                    <a:pt x="4" y="14"/>
                  </a:cubicBezTo>
                  <a:close/>
                  <a:moveTo>
                    <a:pt x="53" y="8"/>
                  </a:moveTo>
                  <a:cubicBezTo>
                    <a:pt x="59" y="10"/>
                    <a:pt x="65" y="11"/>
                    <a:pt x="67" y="12"/>
                  </a:cubicBezTo>
                  <a:cubicBezTo>
                    <a:pt x="67" y="12"/>
                    <a:pt x="67" y="12"/>
                    <a:pt x="67" y="12"/>
                  </a:cubicBezTo>
                  <a:cubicBezTo>
                    <a:pt x="67" y="12"/>
                    <a:pt x="67" y="12"/>
                    <a:pt x="67" y="12"/>
                  </a:cubicBezTo>
                  <a:cubicBezTo>
                    <a:pt x="67" y="12"/>
                    <a:pt x="66" y="11"/>
                    <a:pt x="65" y="11"/>
                  </a:cubicBezTo>
                  <a:cubicBezTo>
                    <a:pt x="65" y="11"/>
                    <a:pt x="65" y="11"/>
                    <a:pt x="65" y="11"/>
                  </a:cubicBezTo>
                  <a:cubicBezTo>
                    <a:pt x="62" y="10"/>
                    <a:pt x="58" y="9"/>
                    <a:pt x="53" y="8"/>
                  </a:cubicBezTo>
                  <a:cubicBezTo>
                    <a:pt x="53" y="8"/>
                    <a:pt x="53" y="8"/>
                    <a:pt x="53" y="8"/>
                  </a:cubicBezTo>
                  <a:cubicBezTo>
                    <a:pt x="49" y="7"/>
                    <a:pt x="45" y="7"/>
                    <a:pt x="41" y="6"/>
                  </a:cubicBezTo>
                  <a:cubicBezTo>
                    <a:pt x="41" y="6"/>
                    <a:pt x="41" y="6"/>
                    <a:pt x="41" y="6"/>
                  </a:cubicBezTo>
                  <a:cubicBezTo>
                    <a:pt x="45" y="7"/>
                    <a:pt x="49" y="7"/>
                    <a:pt x="53" y="8"/>
                  </a:cubicBezTo>
                  <a:close/>
                  <a:moveTo>
                    <a:pt x="6" y="8"/>
                  </a:moveTo>
                  <a:cubicBezTo>
                    <a:pt x="6" y="8"/>
                    <a:pt x="6" y="8"/>
                    <a:pt x="6" y="8"/>
                  </a:cubicBezTo>
                  <a:cubicBezTo>
                    <a:pt x="6" y="8"/>
                    <a:pt x="6" y="8"/>
                    <a:pt x="6" y="8"/>
                  </a:cubicBezTo>
                  <a:cubicBezTo>
                    <a:pt x="6" y="8"/>
                    <a:pt x="6" y="8"/>
                    <a:pt x="6" y="8"/>
                  </a:cubicBezTo>
                  <a:close/>
                  <a:moveTo>
                    <a:pt x="6" y="8"/>
                  </a:moveTo>
                  <a:cubicBezTo>
                    <a:pt x="7" y="8"/>
                    <a:pt x="7" y="8"/>
                    <a:pt x="8" y="7"/>
                  </a:cubicBezTo>
                  <a:cubicBezTo>
                    <a:pt x="8" y="7"/>
                    <a:pt x="8" y="7"/>
                    <a:pt x="8" y="7"/>
                  </a:cubicBezTo>
                  <a:cubicBezTo>
                    <a:pt x="7" y="8"/>
                    <a:pt x="7" y="8"/>
                    <a:pt x="6"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89" name="Freeform 1870"/>
            <p:cNvSpPr>
              <a:spLocks noEditPoints="1"/>
            </p:cNvSpPr>
            <p:nvPr/>
          </p:nvSpPr>
          <p:spPr bwMode="auto">
            <a:xfrm>
              <a:off x="7496177" y="5892801"/>
              <a:ext cx="176213" cy="133350"/>
            </a:xfrm>
            <a:custGeom>
              <a:avLst/>
              <a:gdLst>
                <a:gd name="T0" fmla="*/ 30 w 101"/>
                <a:gd name="T1" fmla="*/ 72 h 76"/>
                <a:gd name="T2" fmla="*/ 25 w 101"/>
                <a:gd name="T3" fmla="*/ 64 h 76"/>
                <a:gd name="T4" fmla="*/ 25 w 101"/>
                <a:gd name="T5" fmla="*/ 64 h 76"/>
                <a:gd name="T6" fmla="*/ 13 w 101"/>
                <a:gd name="T7" fmla="*/ 38 h 76"/>
                <a:gd name="T8" fmla="*/ 13 w 101"/>
                <a:gd name="T9" fmla="*/ 38 h 76"/>
                <a:gd name="T10" fmla="*/ 0 w 101"/>
                <a:gd name="T11" fmla="*/ 1 h 76"/>
                <a:gd name="T12" fmla="*/ 0 w 101"/>
                <a:gd name="T13" fmla="*/ 1 h 76"/>
                <a:gd name="T14" fmla="*/ 4 w 101"/>
                <a:gd name="T15" fmla="*/ 0 h 76"/>
                <a:gd name="T16" fmla="*/ 16 w 101"/>
                <a:gd name="T17" fmla="*/ 33 h 76"/>
                <a:gd name="T18" fmla="*/ 16 w 101"/>
                <a:gd name="T19" fmla="*/ 33 h 76"/>
                <a:gd name="T20" fmla="*/ 35 w 101"/>
                <a:gd name="T21" fmla="*/ 72 h 76"/>
                <a:gd name="T22" fmla="*/ 35 w 101"/>
                <a:gd name="T23" fmla="*/ 72 h 76"/>
                <a:gd name="T24" fmla="*/ 36 w 101"/>
                <a:gd name="T25" fmla="*/ 72 h 76"/>
                <a:gd name="T26" fmla="*/ 36 w 101"/>
                <a:gd name="T27" fmla="*/ 72 h 76"/>
                <a:gd name="T28" fmla="*/ 59 w 101"/>
                <a:gd name="T29" fmla="*/ 52 h 76"/>
                <a:gd name="T30" fmla="*/ 59 w 101"/>
                <a:gd name="T31" fmla="*/ 52 h 76"/>
                <a:gd name="T32" fmla="*/ 76 w 101"/>
                <a:gd name="T33" fmla="*/ 36 h 76"/>
                <a:gd name="T34" fmla="*/ 76 w 101"/>
                <a:gd name="T35" fmla="*/ 36 h 76"/>
                <a:gd name="T36" fmla="*/ 78 w 101"/>
                <a:gd name="T37" fmla="*/ 34 h 76"/>
                <a:gd name="T38" fmla="*/ 101 w 101"/>
                <a:gd name="T39" fmla="*/ 63 h 76"/>
                <a:gd name="T40" fmla="*/ 98 w 101"/>
                <a:gd name="T41" fmla="*/ 66 h 76"/>
                <a:gd name="T42" fmla="*/ 77 w 101"/>
                <a:gd name="T43" fmla="*/ 40 h 76"/>
                <a:gd name="T44" fmla="*/ 38 w 101"/>
                <a:gd name="T45" fmla="*/ 76 h 76"/>
                <a:gd name="T46" fmla="*/ 38 w 101"/>
                <a:gd name="T47" fmla="*/ 76 h 76"/>
                <a:gd name="T48" fmla="*/ 36 w 101"/>
                <a:gd name="T49" fmla="*/ 76 h 76"/>
                <a:gd name="T50" fmla="*/ 36 w 101"/>
                <a:gd name="T51" fmla="*/ 76 h 76"/>
                <a:gd name="T52" fmla="*/ 30 w 101"/>
                <a:gd name="T53" fmla="*/ 72 h 76"/>
                <a:gd name="T54" fmla="*/ 0 w 101"/>
                <a:gd name="T55" fmla="*/ 1 h 76"/>
                <a:gd name="T56" fmla="*/ 0 w 101"/>
                <a:gd name="T57" fmla="*/ 1 h 76"/>
                <a:gd name="T58" fmla="*/ 0 w 101"/>
                <a:gd name="T59" fmla="*/ 1 h 76"/>
                <a:gd name="T60" fmla="*/ 0 w 101"/>
                <a:gd name="T61" fmla="*/ 1 h 76"/>
                <a:gd name="T62" fmla="*/ 0 w 101"/>
                <a:gd name="T63" fmla="*/ 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1" h="76">
                  <a:moveTo>
                    <a:pt x="30" y="72"/>
                  </a:moveTo>
                  <a:cubicBezTo>
                    <a:pt x="29" y="70"/>
                    <a:pt x="27" y="67"/>
                    <a:pt x="25" y="64"/>
                  </a:cubicBezTo>
                  <a:cubicBezTo>
                    <a:pt x="25" y="64"/>
                    <a:pt x="25" y="64"/>
                    <a:pt x="25" y="64"/>
                  </a:cubicBezTo>
                  <a:cubicBezTo>
                    <a:pt x="21" y="57"/>
                    <a:pt x="17" y="47"/>
                    <a:pt x="13" y="38"/>
                  </a:cubicBezTo>
                  <a:cubicBezTo>
                    <a:pt x="13" y="38"/>
                    <a:pt x="13" y="38"/>
                    <a:pt x="13" y="38"/>
                  </a:cubicBezTo>
                  <a:cubicBezTo>
                    <a:pt x="6" y="20"/>
                    <a:pt x="0" y="2"/>
                    <a:pt x="0" y="1"/>
                  </a:cubicBezTo>
                  <a:cubicBezTo>
                    <a:pt x="0" y="1"/>
                    <a:pt x="0" y="1"/>
                    <a:pt x="0" y="1"/>
                  </a:cubicBezTo>
                  <a:cubicBezTo>
                    <a:pt x="4" y="0"/>
                    <a:pt x="4" y="0"/>
                    <a:pt x="4" y="0"/>
                  </a:cubicBezTo>
                  <a:cubicBezTo>
                    <a:pt x="4" y="0"/>
                    <a:pt x="9" y="16"/>
                    <a:pt x="16" y="33"/>
                  </a:cubicBezTo>
                  <a:cubicBezTo>
                    <a:pt x="16" y="33"/>
                    <a:pt x="16" y="33"/>
                    <a:pt x="16" y="33"/>
                  </a:cubicBezTo>
                  <a:cubicBezTo>
                    <a:pt x="22" y="50"/>
                    <a:pt x="31" y="69"/>
                    <a:pt x="35" y="72"/>
                  </a:cubicBezTo>
                  <a:cubicBezTo>
                    <a:pt x="35" y="72"/>
                    <a:pt x="35" y="72"/>
                    <a:pt x="35" y="72"/>
                  </a:cubicBezTo>
                  <a:cubicBezTo>
                    <a:pt x="36" y="72"/>
                    <a:pt x="36" y="72"/>
                    <a:pt x="36" y="72"/>
                  </a:cubicBezTo>
                  <a:cubicBezTo>
                    <a:pt x="36" y="72"/>
                    <a:pt x="36" y="72"/>
                    <a:pt x="36" y="72"/>
                  </a:cubicBezTo>
                  <a:cubicBezTo>
                    <a:pt x="40" y="69"/>
                    <a:pt x="50" y="60"/>
                    <a:pt x="59" y="52"/>
                  </a:cubicBezTo>
                  <a:cubicBezTo>
                    <a:pt x="59" y="52"/>
                    <a:pt x="59" y="52"/>
                    <a:pt x="59" y="52"/>
                  </a:cubicBezTo>
                  <a:cubicBezTo>
                    <a:pt x="68" y="44"/>
                    <a:pt x="76" y="36"/>
                    <a:pt x="76" y="36"/>
                  </a:cubicBezTo>
                  <a:cubicBezTo>
                    <a:pt x="76" y="36"/>
                    <a:pt x="76" y="36"/>
                    <a:pt x="76" y="36"/>
                  </a:cubicBezTo>
                  <a:cubicBezTo>
                    <a:pt x="78" y="34"/>
                    <a:pt x="78" y="34"/>
                    <a:pt x="78" y="34"/>
                  </a:cubicBezTo>
                  <a:cubicBezTo>
                    <a:pt x="101" y="63"/>
                    <a:pt x="101" y="63"/>
                    <a:pt x="101" y="63"/>
                  </a:cubicBezTo>
                  <a:cubicBezTo>
                    <a:pt x="98" y="66"/>
                    <a:pt x="98" y="66"/>
                    <a:pt x="98" y="66"/>
                  </a:cubicBezTo>
                  <a:cubicBezTo>
                    <a:pt x="77" y="40"/>
                    <a:pt x="77" y="40"/>
                    <a:pt x="77" y="40"/>
                  </a:cubicBezTo>
                  <a:cubicBezTo>
                    <a:pt x="71" y="46"/>
                    <a:pt x="46" y="70"/>
                    <a:pt x="38" y="76"/>
                  </a:cubicBezTo>
                  <a:cubicBezTo>
                    <a:pt x="38" y="76"/>
                    <a:pt x="38" y="76"/>
                    <a:pt x="38" y="76"/>
                  </a:cubicBezTo>
                  <a:cubicBezTo>
                    <a:pt x="37" y="76"/>
                    <a:pt x="37" y="76"/>
                    <a:pt x="36" y="76"/>
                  </a:cubicBezTo>
                  <a:cubicBezTo>
                    <a:pt x="36" y="76"/>
                    <a:pt x="36" y="76"/>
                    <a:pt x="36" y="76"/>
                  </a:cubicBezTo>
                  <a:cubicBezTo>
                    <a:pt x="33" y="76"/>
                    <a:pt x="32" y="74"/>
                    <a:pt x="30" y="72"/>
                  </a:cubicBezTo>
                  <a:close/>
                  <a:moveTo>
                    <a:pt x="0" y="1"/>
                  </a:moveTo>
                  <a:cubicBezTo>
                    <a:pt x="0" y="1"/>
                    <a:pt x="0" y="1"/>
                    <a:pt x="0" y="1"/>
                  </a:cubicBezTo>
                  <a:cubicBezTo>
                    <a:pt x="0" y="1"/>
                    <a:pt x="0" y="1"/>
                    <a:pt x="0" y="1"/>
                  </a:cubicBezTo>
                  <a:cubicBezTo>
                    <a:pt x="0" y="1"/>
                    <a:pt x="0" y="1"/>
                    <a:pt x="0" y="1"/>
                  </a:cubicBezTo>
                  <a:cubicBezTo>
                    <a:pt x="0" y="1"/>
                    <a:pt x="0" y="1"/>
                    <a:pt x="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sp>
          <p:nvSpPr>
            <p:cNvPr id="90" name="Freeform 1871"/>
            <p:cNvSpPr>
              <a:spLocks noEditPoints="1"/>
            </p:cNvSpPr>
            <p:nvPr/>
          </p:nvSpPr>
          <p:spPr bwMode="auto">
            <a:xfrm>
              <a:off x="7491414" y="5888038"/>
              <a:ext cx="185738" cy="141288"/>
            </a:xfrm>
            <a:custGeom>
              <a:avLst/>
              <a:gdLst>
                <a:gd name="T0" fmla="*/ 32 w 107"/>
                <a:gd name="T1" fmla="*/ 76 h 81"/>
                <a:gd name="T2" fmla="*/ 33 w 107"/>
                <a:gd name="T3" fmla="*/ 75 h 81"/>
                <a:gd name="T4" fmla="*/ 32 w 107"/>
                <a:gd name="T5" fmla="*/ 76 h 81"/>
                <a:gd name="T6" fmla="*/ 26 w 107"/>
                <a:gd name="T7" fmla="*/ 67 h 81"/>
                <a:gd name="T8" fmla="*/ 26 w 107"/>
                <a:gd name="T9" fmla="*/ 67 h 81"/>
                <a:gd name="T10" fmla="*/ 15 w 107"/>
                <a:gd name="T11" fmla="*/ 42 h 81"/>
                <a:gd name="T12" fmla="*/ 15 w 107"/>
                <a:gd name="T13" fmla="*/ 42 h 81"/>
                <a:gd name="T14" fmla="*/ 1 w 107"/>
                <a:gd name="T15" fmla="*/ 5 h 81"/>
                <a:gd name="T16" fmla="*/ 1 w 107"/>
                <a:gd name="T17" fmla="*/ 5 h 81"/>
                <a:gd name="T18" fmla="*/ 0 w 107"/>
                <a:gd name="T19" fmla="*/ 3 h 81"/>
                <a:gd name="T20" fmla="*/ 8 w 107"/>
                <a:gd name="T21" fmla="*/ 0 h 81"/>
                <a:gd name="T22" fmla="*/ 8 w 107"/>
                <a:gd name="T23" fmla="*/ 2 h 81"/>
                <a:gd name="T24" fmla="*/ 21 w 107"/>
                <a:gd name="T25" fmla="*/ 35 h 81"/>
                <a:gd name="T26" fmla="*/ 21 w 107"/>
                <a:gd name="T27" fmla="*/ 35 h 81"/>
                <a:gd name="T28" fmla="*/ 31 w 107"/>
                <a:gd name="T29" fmla="*/ 60 h 81"/>
                <a:gd name="T30" fmla="*/ 31 w 107"/>
                <a:gd name="T31" fmla="*/ 60 h 81"/>
                <a:gd name="T32" fmla="*/ 39 w 107"/>
                <a:gd name="T33" fmla="*/ 73 h 81"/>
                <a:gd name="T34" fmla="*/ 39 w 107"/>
                <a:gd name="T35" fmla="*/ 73 h 81"/>
                <a:gd name="T36" fmla="*/ 61 w 107"/>
                <a:gd name="T37" fmla="*/ 54 h 81"/>
                <a:gd name="T38" fmla="*/ 61 w 107"/>
                <a:gd name="T39" fmla="*/ 54 h 81"/>
                <a:gd name="T40" fmla="*/ 77 w 107"/>
                <a:gd name="T41" fmla="*/ 38 h 81"/>
                <a:gd name="T42" fmla="*/ 77 w 107"/>
                <a:gd name="T43" fmla="*/ 38 h 81"/>
                <a:gd name="T44" fmla="*/ 77 w 107"/>
                <a:gd name="T45" fmla="*/ 38 h 81"/>
                <a:gd name="T46" fmla="*/ 81 w 107"/>
                <a:gd name="T47" fmla="*/ 34 h 81"/>
                <a:gd name="T48" fmla="*/ 107 w 107"/>
                <a:gd name="T49" fmla="*/ 66 h 81"/>
                <a:gd name="T50" fmla="*/ 101 w 107"/>
                <a:gd name="T51" fmla="*/ 71 h 81"/>
                <a:gd name="T52" fmla="*/ 80 w 107"/>
                <a:gd name="T53" fmla="*/ 46 h 81"/>
                <a:gd name="T54" fmla="*/ 42 w 107"/>
                <a:gd name="T55" fmla="*/ 80 h 81"/>
                <a:gd name="T56" fmla="*/ 42 w 107"/>
                <a:gd name="T57" fmla="*/ 80 h 81"/>
                <a:gd name="T58" fmla="*/ 39 w 107"/>
                <a:gd name="T59" fmla="*/ 81 h 81"/>
                <a:gd name="T60" fmla="*/ 39 w 107"/>
                <a:gd name="T61" fmla="*/ 81 h 81"/>
                <a:gd name="T62" fmla="*/ 32 w 107"/>
                <a:gd name="T63" fmla="*/ 76 h 81"/>
                <a:gd name="T64" fmla="*/ 38 w 107"/>
                <a:gd name="T65" fmla="*/ 77 h 81"/>
                <a:gd name="T66" fmla="*/ 37 w 107"/>
                <a:gd name="T67" fmla="*/ 76 h 81"/>
                <a:gd name="T68" fmla="*/ 37 w 107"/>
                <a:gd name="T69" fmla="*/ 76 h 81"/>
                <a:gd name="T70" fmla="*/ 36 w 107"/>
                <a:gd name="T71" fmla="*/ 76 h 81"/>
                <a:gd name="T72" fmla="*/ 36 w 107"/>
                <a:gd name="T73" fmla="*/ 76 h 81"/>
                <a:gd name="T74" fmla="*/ 38 w 107"/>
                <a:gd name="T75" fmla="*/ 77 h 81"/>
                <a:gd name="T76" fmla="*/ 30 w 107"/>
                <a:gd name="T77" fmla="*/ 66 h 81"/>
                <a:gd name="T78" fmla="*/ 32 w 107"/>
                <a:gd name="T79" fmla="*/ 69 h 81"/>
                <a:gd name="T80" fmla="*/ 32 w 107"/>
                <a:gd name="T81" fmla="*/ 69 h 81"/>
                <a:gd name="T82" fmla="*/ 28 w 107"/>
                <a:gd name="T83" fmla="*/ 61 h 81"/>
                <a:gd name="T84" fmla="*/ 28 w 107"/>
                <a:gd name="T85" fmla="*/ 61 h 81"/>
                <a:gd name="T86" fmla="*/ 25 w 107"/>
                <a:gd name="T87" fmla="*/ 56 h 81"/>
                <a:gd name="T88" fmla="*/ 25 w 107"/>
                <a:gd name="T89" fmla="*/ 56 h 81"/>
                <a:gd name="T90" fmla="*/ 30 w 107"/>
                <a:gd name="T91" fmla="*/ 66 h 81"/>
                <a:gd name="T92" fmla="*/ 99 w 107"/>
                <a:gd name="T93" fmla="*/ 63 h 81"/>
                <a:gd name="T94" fmla="*/ 80 w 107"/>
                <a:gd name="T95" fmla="*/ 40 h 81"/>
                <a:gd name="T96" fmla="*/ 80 w 107"/>
                <a:gd name="T97" fmla="*/ 40 h 81"/>
                <a:gd name="T98" fmla="*/ 99 w 107"/>
                <a:gd name="T99" fmla="*/ 63 h 81"/>
                <a:gd name="T100" fmla="*/ 57 w 107"/>
                <a:gd name="T101" fmla="*/ 63 h 81"/>
                <a:gd name="T102" fmla="*/ 57 w 107"/>
                <a:gd name="T103" fmla="*/ 62 h 81"/>
                <a:gd name="T104" fmla="*/ 57 w 107"/>
                <a:gd name="T105" fmla="*/ 62 h 81"/>
                <a:gd name="T106" fmla="*/ 57 w 107"/>
                <a:gd name="T107" fmla="*/ 63 h 81"/>
                <a:gd name="T108" fmla="*/ 57 w 107"/>
                <a:gd name="T109" fmla="*/ 62 h 81"/>
                <a:gd name="T110" fmla="*/ 62 w 107"/>
                <a:gd name="T111" fmla="*/ 57 h 81"/>
                <a:gd name="T112" fmla="*/ 62 w 107"/>
                <a:gd name="T113" fmla="*/ 57 h 81"/>
                <a:gd name="T114" fmla="*/ 57 w 107"/>
                <a:gd name="T115" fmla="*/ 62 h 81"/>
                <a:gd name="T116" fmla="*/ 14 w 107"/>
                <a:gd name="T117" fmla="*/ 29 h 81"/>
                <a:gd name="T118" fmla="*/ 5 w 107"/>
                <a:gd name="T119" fmla="*/ 5 h 81"/>
                <a:gd name="T120" fmla="*/ 5 w 107"/>
                <a:gd name="T121" fmla="*/ 5 h 81"/>
                <a:gd name="T122" fmla="*/ 5 w 107"/>
                <a:gd name="T123" fmla="*/ 5 h 81"/>
                <a:gd name="T124" fmla="*/ 14 w 107"/>
                <a:gd name="T125" fmla="*/ 2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7" h="81">
                  <a:moveTo>
                    <a:pt x="32" y="76"/>
                  </a:moveTo>
                  <a:cubicBezTo>
                    <a:pt x="33" y="75"/>
                    <a:pt x="33" y="75"/>
                    <a:pt x="33" y="75"/>
                  </a:cubicBezTo>
                  <a:cubicBezTo>
                    <a:pt x="32" y="76"/>
                    <a:pt x="32" y="76"/>
                    <a:pt x="32" y="76"/>
                  </a:cubicBezTo>
                  <a:cubicBezTo>
                    <a:pt x="30" y="74"/>
                    <a:pt x="28" y="71"/>
                    <a:pt x="26" y="67"/>
                  </a:cubicBezTo>
                  <a:cubicBezTo>
                    <a:pt x="26" y="67"/>
                    <a:pt x="26" y="67"/>
                    <a:pt x="26" y="67"/>
                  </a:cubicBezTo>
                  <a:cubicBezTo>
                    <a:pt x="22" y="60"/>
                    <a:pt x="18" y="51"/>
                    <a:pt x="15" y="42"/>
                  </a:cubicBezTo>
                  <a:cubicBezTo>
                    <a:pt x="15" y="42"/>
                    <a:pt x="15" y="42"/>
                    <a:pt x="15" y="42"/>
                  </a:cubicBezTo>
                  <a:cubicBezTo>
                    <a:pt x="7" y="23"/>
                    <a:pt x="1" y="5"/>
                    <a:pt x="1" y="5"/>
                  </a:cubicBezTo>
                  <a:cubicBezTo>
                    <a:pt x="1" y="5"/>
                    <a:pt x="1" y="5"/>
                    <a:pt x="1" y="5"/>
                  </a:cubicBezTo>
                  <a:cubicBezTo>
                    <a:pt x="0" y="3"/>
                    <a:pt x="0" y="3"/>
                    <a:pt x="0" y="3"/>
                  </a:cubicBezTo>
                  <a:cubicBezTo>
                    <a:pt x="8" y="0"/>
                    <a:pt x="8" y="0"/>
                    <a:pt x="8" y="0"/>
                  </a:cubicBezTo>
                  <a:cubicBezTo>
                    <a:pt x="8" y="2"/>
                    <a:pt x="8" y="2"/>
                    <a:pt x="8" y="2"/>
                  </a:cubicBezTo>
                  <a:cubicBezTo>
                    <a:pt x="9" y="2"/>
                    <a:pt x="14" y="18"/>
                    <a:pt x="21" y="35"/>
                  </a:cubicBezTo>
                  <a:cubicBezTo>
                    <a:pt x="21" y="35"/>
                    <a:pt x="21" y="35"/>
                    <a:pt x="21" y="35"/>
                  </a:cubicBezTo>
                  <a:cubicBezTo>
                    <a:pt x="24" y="44"/>
                    <a:pt x="28" y="53"/>
                    <a:pt x="31" y="60"/>
                  </a:cubicBezTo>
                  <a:cubicBezTo>
                    <a:pt x="31" y="60"/>
                    <a:pt x="31" y="60"/>
                    <a:pt x="31" y="60"/>
                  </a:cubicBezTo>
                  <a:cubicBezTo>
                    <a:pt x="34" y="66"/>
                    <a:pt x="37" y="71"/>
                    <a:pt x="39" y="73"/>
                  </a:cubicBezTo>
                  <a:cubicBezTo>
                    <a:pt x="39" y="73"/>
                    <a:pt x="39" y="73"/>
                    <a:pt x="39" y="73"/>
                  </a:cubicBezTo>
                  <a:cubicBezTo>
                    <a:pt x="43" y="69"/>
                    <a:pt x="52" y="61"/>
                    <a:pt x="61" y="54"/>
                  </a:cubicBezTo>
                  <a:cubicBezTo>
                    <a:pt x="61" y="54"/>
                    <a:pt x="61" y="54"/>
                    <a:pt x="61" y="54"/>
                  </a:cubicBezTo>
                  <a:cubicBezTo>
                    <a:pt x="69" y="46"/>
                    <a:pt x="76" y="39"/>
                    <a:pt x="77" y="38"/>
                  </a:cubicBezTo>
                  <a:cubicBezTo>
                    <a:pt x="77" y="38"/>
                    <a:pt x="77" y="38"/>
                    <a:pt x="77" y="38"/>
                  </a:cubicBezTo>
                  <a:cubicBezTo>
                    <a:pt x="77" y="38"/>
                    <a:pt x="77" y="38"/>
                    <a:pt x="77" y="38"/>
                  </a:cubicBezTo>
                  <a:cubicBezTo>
                    <a:pt x="81" y="34"/>
                    <a:pt x="81" y="34"/>
                    <a:pt x="81" y="34"/>
                  </a:cubicBezTo>
                  <a:cubicBezTo>
                    <a:pt x="107" y="66"/>
                    <a:pt x="107" y="66"/>
                    <a:pt x="107" y="66"/>
                  </a:cubicBezTo>
                  <a:cubicBezTo>
                    <a:pt x="101" y="71"/>
                    <a:pt x="101" y="71"/>
                    <a:pt x="101" y="71"/>
                  </a:cubicBezTo>
                  <a:cubicBezTo>
                    <a:pt x="80" y="46"/>
                    <a:pt x="80" y="46"/>
                    <a:pt x="80" y="46"/>
                  </a:cubicBezTo>
                  <a:cubicBezTo>
                    <a:pt x="72" y="54"/>
                    <a:pt x="50" y="75"/>
                    <a:pt x="42" y="80"/>
                  </a:cubicBezTo>
                  <a:cubicBezTo>
                    <a:pt x="42" y="80"/>
                    <a:pt x="42" y="80"/>
                    <a:pt x="42" y="80"/>
                  </a:cubicBezTo>
                  <a:cubicBezTo>
                    <a:pt x="41" y="81"/>
                    <a:pt x="40" y="81"/>
                    <a:pt x="39" y="81"/>
                  </a:cubicBezTo>
                  <a:cubicBezTo>
                    <a:pt x="39" y="81"/>
                    <a:pt x="39" y="81"/>
                    <a:pt x="39" y="81"/>
                  </a:cubicBezTo>
                  <a:cubicBezTo>
                    <a:pt x="35" y="81"/>
                    <a:pt x="33" y="78"/>
                    <a:pt x="32" y="76"/>
                  </a:cubicBezTo>
                  <a:close/>
                  <a:moveTo>
                    <a:pt x="38" y="77"/>
                  </a:moveTo>
                  <a:cubicBezTo>
                    <a:pt x="38" y="77"/>
                    <a:pt x="37" y="77"/>
                    <a:pt x="37" y="76"/>
                  </a:cubicBezTo>
                  <a:cubicBezTo>
                    <a:pt x="37" y="76"/>
                    <a:pt x="37" y="76"/>
                    <a:pt x="37" y="76"/>
                  </a:cubicBezTo>
                  <a:cubicBezTo>
                    <a:pt x="37" y="76"/>
                    <a:pt x="37" y="76"/>
                    <a:pt x="36" y="76"/>
                  </a:cubicBezTo>
                  <a:cubicBezTo>
                    <a:pt x="36" y="76"/>
                    <a:pt x="36" y="76"/>
                    <a:pt x="36" y="76"/>
                  </a:cubicBezTo>
                  <a:cubicBezTo>
                    <a:pt x="37" y="76"/>
                    <a:pt x="37" y="77"/>
                    <a:pt x="38" y="77"/>
                  </a:cubicBezTo>
                  <a:close/>
                  <a:moveTo>
                    <a:pt x="30" y="66"/>
                  </a:moveTo>
                  <a:cubicBezTo>
                    <a:pt x="30" y="67"/>
                    <a:pt x="31" y="68"/>
                    <a:pt x="32" y="69"/>
                  </a:cubicBezTo>
                  <a:cubicBezTo>
                    <a:pt x="32" y="69"/>
                    <a:pt x="32" y="69"/>
                    <a:pt x="32" y="69"/>
                  </a:cubicBezTo>
                  <a:cubicBezTo>
                    <a:pt x="30" y="67"/>
                    <a:pt x="29" y="65"/>
                    <a:pt x="28" y="61"/>
                  </a:cubicBezTo>
                  <a:cubicBezTo>
                    <a:pt x="28" y="61"/>
                    <a:pt x="28" y="61"/>
                    <a:pt x="28" y="61"/>
                  </a:cubicBezTo>
                  <a:cubicBezTo>
                    <a:pt x="27" y="60"/>
                    <a:pt x="26" y="58"/>
                    <a:pt x="25" y="56"/>
                  </a:cubicBezTo>
                  <a:cubicBezTo>
                    <a:pt x="25" y="56"/>
                    <a:pt x="25" y="56"/>
                    <a:pt x="25" y="56"/>
                  </a:cubicBezTo>
                  <a:cubicBezTo>
                    <a:pt x="26" y="59"/>
                    <a:pt x="28" y="63"/>
                    <a:pt x="30" y="66"/>
                  </a:cubicBezTo>
                  <a:close/>
                  <a:moveTo>
                    <a:pt x="99" y="63"/>
                  </a:moveTo>
                  <a:cubicBezTo>
                    <a:pt x="80" y="40"/>
                    <a:pt x="80" y="40"/>
                    <a:pt x="80" y="40"/>
                  </a:cubicBezTo>
                  <a:cubicBezTo>
                    <a:pt x="80" y="40"/>
                    <a:pt x="80" y="40"/>
                    <a:pt x="80" y="40"/>
                  </a:cubicBezTo>
                  <a:cubicBezTo>
                    <a:pt x="99" y="63"/>
                    <a:pt x="99" y="63"/>
                    <a:pt x="99" y="63"/>
                  </a:cubicBezTo>
                  <a:close/>
                  <a:moveTo>
                    <a:pt x="57" y="63"/>
                  </a:moveTo>
                  <a:cubicBezTo>
                    <a:pt x="57" y="63"/>
                    <a:pt x="57" y="62"/>
                    <a:pt x="57" y="62"/>
                  </a:cubicBezTo>
                  <a:cubicBezTo>
                    <a:pt x="57" y="62"/>
                    <a:pt x="57" y="62"/>
                    <a:pt x="57" y="62"/>
                  </a:cubicBezTo>
                  <a:cubicBezTo>
                    <a:pt x="57" y="62"/>
                    <a:pt x="57" y="63"/>
                    <a:pt x="57" y="63"/>
                  </a:cubicBezTo>
                  <a:close/>
                  <a:moveTo>
                    <a:pt x="57" y="62"/>
                  </a:moveTo>
                  <a:cubicBezTo>
                    <a:pt x="59" y="61"/>
                    <a:pt x="61" y="59"/>
                    <a:pt x="62" y="57"/>
                  </a:cubicBezTo>
                  <a:cubicBezTo>
                    <a:pt x="62" y="57"/>
                    <a:pt x="62" y="57"/>
                    <a:pt x="62" y="57"/>
                  </a:cubicBezTo>
                  <a:cubicBezTo>
                    <a:pt x="61" y="59"/>
                    <a:pt x="59" y="61"/>
                    <a:pt x="57" y="62"/>
                  </a:cubicBezTo>
                  <a:close/>
                  <a:moveTo>
                    <a:pt x="14" y="29"/>
                  </a:moveTo>
                  <a:cubicBezTo>
                    <a:pt x="10" y="18"/>
                    <a:pt x="7" y="9"/>
                    <a:pt x="5" y="5"/>
                  </a:cubicBezTo>
                  <a:cubicBezTo>
                    <a:pt x="5" y="5"/>
                    <a:pt x="5" y="5"/>
                    <a:pt x="5" y="5"/>
                  </a:cubicBezTo>
                  <a:cubicBezTo>
                    <a:pt x="5" y="5"/>
                    <a:pt x="5" y="5"/>
                    <a:pt x="5" y="5"/>
                  </a:cubicBezTo>
                  <a:cubicBezTo>
                    <a:pt x="7" y="9"/>
                    <a:pt x="10" y="18"/>
                    <a:pt x="14"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軟正黑體" panose="020B0604030504040204" pitchFamily="34" charset="-120"/>
                <a:ea typeface="微軟正黑體" panose="020B0604030504040204" pitchFamily="34" charset="-120"/>
              </a:endParaRPr>
            </a:p>
          </p:txBody>
        </p:sp>
      </p:grpSp>
      <p:sp>
        <p:nvSpPr>
          <p:cNvPr id="91" name="任意多边形 90"/>
          <p:cNvSpPr/>
          <p:nvPr/>
        </p:nvSpPr>
        <p:spPr>
          <a:xfrm>
            <a:off x="1259374" y="3874731"/>
            <a:ext cx="8505371" cy="638728"/>
          </a:xfrm>
          <a:custGeom>
            <a:avLst/>
            <a:gdLst>
              <a:gd name="connsiteX0" fmla="*/ 0 w 8505371"/>
              <a:gd name="connsiteY0" fmla="*/ 566124 h 638728"/>
              <a:gd name="connsiteX1" fmla="*/ 1436914 w 8505371"/>
              <a:gd name="connsiteY1" fmla="*/ 116181 h 638728"/>
              <a:gd name="connsiteX2" fmla="*/ 2931885 w 8505371"/>
              <a:gd name="connsiteY2" fmla="*/ 595153 h 638728"/>
              <a:gd name="connsiteX3" fmla="*/ 4601028 w 8505371"/>
              <a:gd name="connsiteY3" fmla="*/ 67 h 638728"/>
              <a:gd name="connsiteX4" fmla="*/ 6270171 w 8505371"/>
              <a:gd name="connsiteY4" fmla="*/ 638696 h 638728"/>
              <a:gd name="connsiteX5" fmla="*/ 7736114 w 8505371"/>
              <a:gd name="connsiteY5" fmla="*/ 29096 h 638728"/>
              <a:gd name="connsiteX6" fmla="*/ 8505371 w 8505371"/>
              <a:gd name="connsiteY6" fmla="*/ 217781 h 638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5371" h="638728">
                <a:moveTo>
                  <a:pt x="0" y="566124"/>
                </a:moveTo>
                <a:cubicBezTo>
                  <a:pt x="474133" y="338733"/>
                  <a:pt x="948267" y="111343"/>
                  <a:pt x="1436914" y="116181"/>
                </a:cubicBezTo>
                <a:cubicBezTo>
                  <a:pt x="1925561" y="121019"/>
                  <a:pt x="2404533" y="614505"/>
                  <a:pt x="2931885" y="595153"/>
                </a:cubicBezTo>
                <a:cubicBezTo>
                  <a:pt x="3459237" y="575801"/>
                  <a:pt x="4044647" y="-7190"/>
                  <a:pt x="4601028" y="67"/>
                </a:cubicBezTo>
                <a:cubicBezTo>
                  <a:pt x="5157409" y="7324"/>
                  <a:pt x="5747657" y="633858"/>
                  <a:pt x="6270171" y="638696"/>
                </a:cubicBezTo>
                <a:cubicBezTo>
                  <a:pt x="6792685" y="643534"/>
                  <a:pt x="7363581" y="99248"/>
                  <a:pt x="7736114" y="29096"/>
                </a:cubicBezTo>
                <a:cubicBezTo>
                  <a:pt x="8108647" y="-41056"/>
                  <a:pt x="8362647" y="271000"/>
                  <a:pt x="8505371" y="217781"/>
                </a:cubicBezTo>
              </a:path>
            </a:pathLst>
          </a:custGeom>
          <a:noFill/>
          <a:ln w="349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92" name="组合 91"/>
          <p:cNvGrpSpPr/>
          <p:nvPr/>
        </p:nvGrpSpPr>
        <p:grpSpPr>
          <a:xfrm>
            <a:off x="2166261" y="3682901"/>
            <a:ext cx="615743" cy="585108"/>
            <a:chOff x="2166261" y="3682901"/>
            <a:chExt cx="615743" cy="585108"/>
          </a:xfrm>
        </p:grpSpPr>
        <p:sp>
          <p:nvSpPr>
            <p:cNvPr id="93" name="椭圆 92"/>
            <p:cNvSpPr/>
            <p:nvPr/>
          </p:nvSpPr>
          <p:spPr>
            <a:xfrm>
              <a:off x="2166261" y="3682901"/>
              <a:ext cx="585108" cy="585108"/>
            </a:xfrm>
            <a:prstGeom prst="ellipse">
              <a:avLst/>
            </a:prstGeom>
            <a:solidFill>
              <a:srgbClr val="F7B63E"/>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94" name="文本框 93"/>
            <p:cNvSpPr txBox="1"/>
            <p:nvPr/>
          </p:nvSpPr>
          <p:spPr>
            <a:xfrm>
              <a:off x="2189986" y="3768247"/>
              <a:ext cx="592018" cy="400110"/>
            </a:xfrm>
            <a:prstGeom prst="rect">
              <a:avLst/>
            </a:prstGeom>
            <a:noFill/>
          </p:spPr>
          <p:txBody>
            <a:bodyPr wrap="square" rtlCol="0">
              <a:spAutoFit/>
            </a:bodyPr>
            <a:lstStyle/>
            <a:p>
              <a:r>
                <a:rPr lang="en-US" altLang="zh-CN" sz="2000" dirty="0" smtClean="0">
                  <a:solidFill>
                    <a:srgbClr val="2E2E2E"/>
                  </a:solidFill>
                  <a:latin typeface="微軟正黑體" panose="020B0604030504040204" pitchFamily="34" charset="-120"/>
                  <a:ea typeface="微軟正黑體" panose="020B0604030504040204" pitchFamily="34" charset="-120"/>
                  <a:cs typeface="Aharoni" panose="02010803020104030203" pitchFamily="2" charset="-79"/>
                </a:rPr>
                <a:t>01</a:t>
              </a:r>
              <a:endParaRPr lang="zh-CN" altLang="en-US" sz="2000" dirty="0">
                <a:solidFill>
                  <a:srgbClr val="2E2E2E"/>
                </a:solidFill>
                <a:latin typeface="微軟正黑體" panose="020B0604030504040204" pitchFamily="34" charset="-120"/>
                <a:ea typeface="微軟正黑體" panose="020B0604030504040204" pitchFamily="34" charset="-120"/>
                <a:cs typeface="Aharoni" panose="02010803020104030203" pitchFamily="2" charset="-79"/>
              </a:endParaRPr>
            </a:p>
          </p:txBody>
        </p:sp>
      </p:grpSp>
      <p:grpSp>
        <p:nvGrpSpPr>
          <p:cNvPr id="95" name="组合 94"/>
          <p:cNvGrpSpPr/>
          <p:nvPr/>
        </p:nvGrpSpPr>
        <p:grpSpPr>
          <a:xfrm>
            <a:off x="3791861" y="4141646"/>
            <a:ext cx="626185" cy="585108"/>
            <a:chOff x="3791861" y="4141646"/>
            <a:chExt cx="626185" cy="585108"/>
          </a:xfrm>
        </p:grpSpPr>
        <p:sp>
          <p:nvSpPr>
            <p:cNvPr id="96" name="椭圆 95"/>
            <p:cNvSpPr/>
            <p:nvPr/>
          </p:nvSpPr>
          <p:spPr>
            <a:xfrm>
              <a:off x="3791861" y="4141646"/>
              <a:ext cx="585108" cy="585108"/>
            </a:xfrm>
            <a:prstGeom prst="ellipse">
              <a:avLst/>
            </a:prstGeom>
            <a:solidFill>
              <a:srgbClr val="FF3E3E"/>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97" name="文本框 96"/>
            <p:cNvSpPr txBox="1"/>
            <p:nvPr/>
          </p:nvSpPr>
          <p:spPr>
            <a:xfrm>
              <a:off x="3826028" y="4236568"/>
              <a:ext cx="592018" cy="400110"/>
            </a:xfrm>
            <a:prstGeom prst="rect">
              <a:avLst/>
            </a:prstGeom>
            <a:noFill/>
          </p:spPr>
          <p:txBody>
            <a:bodyPr wrap="square" rtlCol="0">
              <a:spAutoFit/>
            </a:bodyPr>
            <a:lstStyle/>
            <a:p>
              <a:r>
                <a:rPr lang="en-US" altLang="zh-CN" sz="2000" dirty="0" smtClean="0">
                  <a:solidFill>
                    <a:srgbClr val="2E2E2E"/>
                  </a:solidFill>
                  <a:latin typeface="微軟正黑體" panose="020B0604030504040204" pitchFamily="34" charset="-120"/>
                  <a:ea typeface="微軟正黑體" panose="020B0604030504040204" pitchFamily="34" charset="-120"/>
                  <a:cs typeface="Aharoni" panose="02010803020104030203" pitchFamily="2" charset="-79"/>
                </a:rPr>
                <a:t>02</a:t>
              </a:r>
              <a:endParaRPr lang="zh-CN" altLang="en-US" sz="2000" dirty="0">
                <a:solidFill>
                  <a:srgbClr val="2E2E2E"/>
                </a:solidFill>
                <a:latin typeface="微軟正黑體" panose="020B0604030504040204" pitchFamily="34" charset="-120"/>
                <a:ea typeface="微軟正黑體" panose="020B0604030504040204" pitchFamily="34" charset="-120"/>
                <a:cs typeface="Aharoni" panose="02010803020104030203" pitchFamily="2" charset="-79"/>
              </a:endParaRPr>
            </a:p>
          </p:txBody>
        </p:sp>
      </p:grpSp>
      <p:grpSp>
        <p:nvGrpSpPr>
          <p:cNvPr id="98" name="组合 97"/>
          <p:cNvGrpSpPr/>
          <p:nvPr/>
        </p:nvGrpSpPr>
        <p:grpSpPr>
          <a:xfrm>
            <a:off x="5437285" y="3569562"/>
            <a:ext cx="622653" cy="585108"/>
            <a:chOff x="5437285" y="3569562"/>
            <a:chExt cx="622653" cy="585108"/>
          </a:xfrm>
        </p:grpSpPr>
        <p:sp>
          <p:nvSpPr>
            <p:cNvPr id="99" name="椭圆 98"/>
            <p:cNvSpPr/>
            <p:nvPr/>
          </p:nvSpPr>
          <p:spPr>
            <a:xfrm>
              <a:off x="5437285" y="3569562"/>
              <a:ext cx="585108" cy="585108"/>
            </a:xfrm>
            <a:prstGeom prst="ellipse">
              <a:avLst/>
            </a:prstGeom>
            <a:solidFill>
              <a:srgbClr val="76AADB"/>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0" name="文本框 99"/>
            <p:cNvSpPr txBox="1"/>
            <p:nvPr/>
          </p:nvSpPr>
          <p:spPr>
            <a:xfrm>
              <a:off x="5467920" y="3682901"/>
              <a:ext cx="592018" cy="400110"/>
            </a:xfrm>
            <a:prstGeom prst="rect">
              <a:avLst/>
            </a:prstGeom>
            <a:noFill/>
          </p:spPr>
          <p:txBody>
            <a:bodyPr wrap="square" rtlCol="0">
              <a:spAutoFit/>
            </a:bodyPr>
            <a:lstStyle/>
            <a:p>
              <a:r>
                <a:rPr lang="en-US" altLang="zh-CN" sz="2000" dirty="0" smtClean="0">
                  <a:solidFill>
                    <a:srgbClr val="2E2E2E"/>
                  </a:solidFill>
                  <a:latin typeface="微軟正黑體" panose="020B0604030504040204" pitchFamily="34" charset="-120"/>
                  <a:ea typeface="微軟正黑體" panose="020B0604030504040204" pitchFamily="34" charset="-120"/>
                  <a:cs typeface="Aharoni" panose="02010803020104030203" pitchFamily="2" charset="-79"/>
                </a:rPr>
                <a:t>03</a:t>
              </a:r>
              <a:endParaRPr lang="zh-CN" altLang="en-US" sz="2000" dirty="0">
                <a:solidFill>
                  <a:srgbClr val="2E2E2E"/>
                </a:solidFill>
                <a:latin typeface="微軟正黑體" panose="020B0604030504040204" pitchFamily="34" charset="-120"/>
                <a:ea typeface="微軟正黑體" panose="020B0604030504040204" pitchFamily="34" charset="-120"/>
                <a:cs typeface="Aharoni" panose="02010803020104030203" pitchFamily="2" charset="-79"/>
              </a:endParaRPr>
            </a:p>
          </p:txBody>
        </p:sp>
      </p:grpSp>
      <p:grpSp>
        <p:nvGrpSpPr>
          <p:cNvPr id="101" name="组合 100"/>
          <p:cNvGrpSpPr/>
          <p:nvPr/>
        </p:nvGrpSpPr>
        <p:grpSpPr>
          <a:xfrm>
            <a:off x="7227985" y="4192442"/>
            <a:ext cx="633095" cy="585108"/>
            <a:chOff x="7227985" y="4192442"/>
            <a:chExt cx="633095" cy="585108"/>
          </a:xfrm>
        </p:grpSpPr>
        <p:sp>
          <p:nvSpPr>
            <p:cNvPr id="102" name="椭圆 101"/>
            <p:cNvSpPr/>
            <p:nvPr/>
          </p:nvSpPr>
          <p:spPr>
            <a:xfrm>
              <a:off x="7227985" y="4192442"/>
              <a:ext cx="585108" cy="585108"/>
            </a:xfrm>
            <a:prstGeom prst="ellipse">
              <a:avLst/>
            </a:prstGeom>
            <a:solidFill>
              <a:srgbClr val="70AD47"/>
            </a:solid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103" name="文本框 102"/>
            <p:cNvSpPr txBox="1"/>
            <p:nvPr/>
          </p:nvSpPr>
          <p:spPr>
            <a:xfrm>
              <a:off x="7269062" y="4291779"/>
              <a:ext cx="592018" cy="400110"/>
            </a:xfrm>
            <a:prstGeom prst="rect">
              <a:avLst/>
            </a:prstGeom>
            <a:noFill/>
          </p:spPr>
          <p:txBody>
            <a:bodyPr wrap="square" rtlCol="0">
              <a:spAutoFit/>
            </a:bodyPr>
            <a:lstStyle/>
            <a:p>
              <a:r>
                <a:rPr lang="en-US" altLang="zh-CN" sz="2000" dirty="0" smtClean="0">
                  <a:solidFill>
                    <a:srgbClr val="2E2E2E"/>
                  </a:solidFill>
                  <a:latin typeface="微軟正黑體" panose="020B0604030504040204" pitchFamily="34" charset="-120"/>
                  <a:ea typeface="微軟正黑體" panose="020B0604030504040204" pitchFamily="34" charset="-120"/>
                  <a:cs typeface="Aharoni" panose="02010803020104030203" pitchFamily="2" charset="-79"/>
                </a:rPr>
                <a:t>04</a:t>
              </a:r>
              <a:endParaRPr lang="zh-CN" altLang="en-US" sz="2000" dirty="0">
                <a:solidFill>
                  <a:srgbClr val="2E2E2E"/>
                </a:solidFill>
                <a:latin typeface="微軟正黑體" panose="020B0604030504040204" pitchFamily="34" charset="-120"/>
                <a:ea typeface="微軟正黑體" panose="020B0604030504040204" pitchFamily="34" charset="-120"/>
                <a:cs typeface="Aharoni" panose="02010803020104030203" pitchFamily="2" charset="-79"/>
              </a:endParaRPr>
            </a:p>
          </p:txBody>
        </p:sp>
      </p:grpSp>
      <p:sp>
        <p:nvSpPr>
          <p:cNvPr id="104" name="矩形 103"/>
          <p:cNvSpPr>
            <a:spLocks noChangeArrowheads="1"/>
          </p:cNvSpPr>
          <p:nvPr/>
        </p:nvSpPr>
        <p:spPr bwMode="auto">
          <a:xfrm>
            <a:off x="1284697" y="2402062"/>
            <a:ext cx="2684043" cy="8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000" dirty="0">
                <a:solidFill>
                  <a:srgbClr val="F7B63E"/>
                </a:solidFill>
                <a:latin typeface="微軟正黑體" panose="020B0604030504040204" pitchFamily="34" charset="-120"/>
                <a:ea typeface="微軟正黑體" panose="020B0604030504040204" pitchFamily="34" charset="-120"/>
              </a:rPr>
              <a:t>单击此处输入标题</a:t>
            </a:r>
            <a:endParaRPr lang="en-US" altLang="zh-CN" sz="2000" dirty="0">
              <a:solidFill>
                <a:srgbClr val="F7B63E"/>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05" name="矩形 104"/>
          <p:cNvSpPr>
            <a:spLocks noChangeArrowheads="1"/>
          </p:cNvSpPr>
          <p:nvPr/>
        </p:nvSpPr>
        <p:spPr bwMode="auto">
          <a:xfrm>
            <a:off x="2828016" y="5078251"/>
            <a:ext cx="2684043" cy="8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000" dirty="0">
                <a:solidFill>
                  <a:srgbClr val="FF3E3E"/>
                </a:solidFill>
                <a:latin typeface="微軟正黑體" panose="020B0604030504040204" pitchFamily="34" charset="-120"/>
                <a:ea typeface="微軟正黑體" panose="020B0604030504040204" pitchFamily="34" charset="-120"/>
              </a:rPr>
              <a:t>单击此处输入标题</a:t>
            </a:r>
            <a:endParaRPr lang="en-US" altLang="zh-CN" sz="2000" dirty="0">
              <a:solidFill>
                <a:srgbClr val="FF3E3E"/>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06" name="矩形 105"/>
          <p:cNvSpPr>
            <a:spLocks noChangeArrowheads="1"/>
          </p:cNvSpPr>
          <p:nvPr/>
        </p:nvSpPr>
        <p:spPr bwMode="auto">
          <a:xfrm>
            <a:off x="4717916" y="2402062"/>
            <a:ext cx="2684043" cy="8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000" dirty="0">
                <a:solidFill>
                  <a:srgbClr val="76AADB"/>
                </a:solidFill>
                <a:latin typeface="微軟正黑體" panose="020B0604030504040204" pitchFamily="34" charset="-120"/>
                <a:ea typeface="微軟正黑體" panose="020B0604030504040204" pitchFamily="34" charset="-120"/>
              </a:rPr>
              <a:t>单击此处输入标题</a:t>
            </a:r>
            <a:endParaRPr lang="en-US" altLang="zh-CN" sz="2000" dirty="0">
              <a:solidFill>
                <a:srgbClr val="76AADB"/>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107" name="矩形 106"/>
          <p:cNvSpPr>
            <a:spLocks noChangeArrowheads="1"/>
          </p:cNvSpPr>
          <p:nvPr/>
        </p:nvSpPr>
        <p:spPr bwMode="auto">
          <a:xfrm>
            <a:off x="6471071" y="5078251"/>
            <a:ext cx="2684043" cy="8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000" dirty="0">
                <a:solidFill>
                  <a:srgbClr val="70AD47"/>
                </a:solidFill>
                <a:latin typeface="微軟正黑體" panose="020B0604030504040204" pitchFamily="34" charset="-120"/>
                <a:ea typeface="微軟正黑體" panose="020B0604030504040204" pitchFamily="34" charset="-120"/>
              </a:rPr>
              <a:t>单击此处输入标题</a:t>
            </a:r>
            <a:endParaRPr lang="en-US" altLang="zh-CN" sz="2000" dirty="0">
              <a:solidFill>
                <a:srgbClr val="70AD47"/>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2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2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4017031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组合 51"/>
          <p:cNvGrpSpPr/>
          <p:nvPr/>
        </p:nvGrpSpPr>
        <p:grpSpPr>
          <a:xfrm rot="1192981">
            <a:off x="400243" y="127158"/>
            <a:ext cx="909196" cy="921005"/>
            <a:chOff x="2118580" y="4342651"/>
            <a:chExt cx="672245" cy="680977"/>
          </a:xfrm>
        </p:grpSpPr>
        <p:grpSp>
          <p:nvGrpSpPr>
            <p:cNvPr id="53" name="组合 52"/>
            <p:cNvGrpSpPr/>
            <p:nvPr/>
          </p:nvGrpSpPr>
          <p:grpSpPr>
            <a:xfrm>
              <a:off x="2124539" y="4342651"/>
              <a:ext cx="641611" cy="680977"/>
              <a:chOff x="2124539" y="4342651"/>
              <a:chExt cx="641611" cy="680977"/>
            </a:xfrm>
          </p:grpSpPr>
          <p:sp>
            <p:nvSpPr>
              <p:cNvPr id="71" name="任意多边形 70"/>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2" name="任意多边形 71"/>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3" name="任意多边形 72"/>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4" name="任意多边形 73"/>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5" name="任意多边形 74"/>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2540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54" name="任意多边形 53"/>
            <p:cNvSpPr/>
            <p:nvPr/>
          </p:nvSpPr>
          <p:spPr>
            <a:xfrm rot="20279529">
              <a:off x="2598988" y="4623569"/>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5" name="任意多边形 54"/>
            <p:cNvSpPr/>
            <p:nvPr/>
          </p:nvSpPr>
          <p:spPr>
            <a:xfrm rot="20279529">
              <a:off x="2479596" y="4480372"/>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6" name="任意多边形 55"/>
            <p:cNvSpPr/>
            <p:nvPr/>
          </p:nvSpPr>
          <p:spPr>
            <a:xfrm rot="20279529">
              <a:off x="2127434" y="4559064"/>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7" name="任意多边形 56"/>
            <p:cNvSpPr/>
            <p:nvPr/>
          </p:nvSpPr>
          <p:spPr>
            <a:xfrm rot="20279529">
              <a:off x="2594342" y="4571927"/>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8" name="任意多边形 57"/>
            <p:cNvSpPr/>
            <p:nvPr/>
          </p:nvSpPr>
          <p:spPr>
            <a:xfrm rot="20279529">
              <a:off x="2135496" y="4638952"/>
              <a:ext cx="269481" cy="1483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9" name="任意多边形 58"/>
            <p:cNvSpPr/>
            <p:nvPr/>
          </p:nvSpPr>
          <p:spPr>
            <a:xfrm rot="20279529">
              <a:off x="2551872" y="4532481"/>
              <a:ext cx="202631" cy="103393"/>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0" name="任意多边形 59"/>
            <p:cNvSpPr/>
            <p:nvPr/>
          </p:nvSpPr>
          <p:spPr>
            <a:xfrm rot="20279529">
              <a:off x="2524326" y="4506288"/>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1" name="任意多边形 60"/>
            <p:cNvSpPr/>
            <p:nvPr/>
          </p:nvSpPr>
          <p:spPr>
            <a:xfrm rot="20279529">
              <a:off x="2501282" y="4464098"/>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2" name="任意多边形 61"/>
            <p:cNvSpPr/>
            <p:nvPr/>
          </p:nvSpPr>
          <p:spPr>
            <a:xfrm rot="20279529">
              <a:off x="2328701" y="4625707"/>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3" name="任意多边形 62"/>
            <p:cNvSpPr/>
            <p:nvPr/>
          </p:nvSpPr>
          <p:spPr>
            <a:xfrm rot="20279529">
              <a:off x="2130538" y="4603506"/>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4" name="任意多边形 63"/>
            <p:cNvSpPr/>
            <p:nvPr/>
          </p:nvSpPr>
          <p:spPr>
            <a:xfrm rot="20279529">
              <a:off x="2599025" y="4660637"/>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5" name="任意多边形 64"/>
            <p:cNvSpPr/>
            <p:nvPr/>
          </p:nvSpPr>
          <p:spPr>
            <a:xfrm rot="20279529">
              <a:off x="2611278" y="479537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6" name="任意多边形 65"/>
            <p:cNvSpPr/>
            <p:nvPr/>
          </p:nvSpPr>
          <p:spPr>
            <a:xfrm rot="20279529">
              <a:off x="2492800" y="448954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7" name="任意多边形 66"/>
            <p:cNvSpPr/>
            <p:nvPr/>
          </p:nvSpPr>
          <p:spPr>
            <a:xfrm rot="20279529">
              <a:off x="2118580" y="4584223"/>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8" name="任意多边形 67"/>
            <p:cNvSpPr/>
            <p:nvPr/>
          </p:nvSpPr>
          <p:spPr>
            <a:xfrm rot="20279529">
              <a:off x="2127493" y="4608630"/>
              <a:ext cx="255388" cy="13914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69" name="任意多边形 68"/>
            <p:cNvSpPr/>
            <p:nvPr/>
          </p:nvSpPr>
          <p:spPr>
            <a:xfrm rot="20279529">
              <a:off x="2284592" y="4709098"/>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0" name="任意多边形 69"/>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6350" cap="rnd">
              <a:solidFill>
                <a:schemeClr val="tx1">
                  <a:lumMod val="85000"/>
                  <a:lumOff val="1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77" name="文本框 76"/>
          <p:cNvSpPr txBox="1"/>
          <p:nvPr/>
        </p:nvSpPr>
        <p:spPr>
          <a:xfrm>
            <a:off x="1659242" y="122261"/>
            <a:ext cx="3897221" cy="830997"/>
          </a:xfrm>
          <a:prstGeom prst="rect">
            <a:avLst/>
          </a:prstGeom>
          <a:noFill/>
          <a:effectLst/>
        </p:spPr>
        <p:txBody>
          <a:bodyPr wrap="none" rtlCol="0">
            <a:spAutoFit/>
          </a:bodyPr>
          <a:lstStyle/>
          <a:p>
            <a:r>
              <a:rPr lang="zh-CN" altLang="en-US" sz="4800" b="1" dirty="0" smtClean="0">
                <a:solidFill>
                  <a:schemeClr val="tx1">
                    <a:lumMod val="75000"/>
                    <a:lumOff val="25000"/>
                  </a:schemeClr>
                </a:solidFill>
                <a:latin typeface="微軟正黑體" panose="020B0604030504040204" pitchFamily="34" charset="-120"/>
                <a:ea typeface="微軟正黑體" panose="020B0604030504040204" pitchFamily="34" charset="-120"/>
              </a:rPr>
              <a:t>输入您的标题</a:t>
            </a:r>
            <a:endParaRPr lang="zh-CN" altLang="en-US" sz="4800"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78" name="椭圆 77"/>
          <p:cNvSpPr/>
          <p:nvPr/>
        </p:nvSpPr>
        <p:spPr>
          <a:xfrm>
            <a:off x="-894918" y="3954141"/>
            <a:ext cx="765646" cy="76564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9" name="椭圆 78"/>
          <p:cNvSpPr/>
          <p:nvPr/>
        </p:nvSpPr>
        <p:spPr>
          <a:xfrm>
            <a:off x="-894918" y="3195132"/>
            <a:ext cx="765646" cy="765646"/>
          </a:xfrm>
          <a:prstGeom prst="ellipse">
            <a:avLst/>
          </a:prstGeom>
          <a:solidFill>
            <a:srgbClr val="76AA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6" name="椭圆 85"/>
          <p:cNvSpPr/>
          <p:nvPr/>
        </p:nvSpPr>
        <p:spPr>
          <a:xfrm>
            <a:off x="-894918" y="2432805"/>
            <a:ext cx="765646" cy="765646"/>
          </a:xfrm>
          <a:prstGeom prst="ellipse">
            <a:avLst/>
          </a:prstGeom>
          <a:solidFill>
            <a:srgbClr val="FF3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7" name="椭圆 86"/>
          <p:cNvSpPr/>
          <p:nvPr/>
        </p:nvSpPr>
        <p:spPr>
          <a:xfrm>
            <a:off x="-874228" y="1670696"/>
            <a:ext cx="765646" cy="765646"/>
          </a:xfrm>
          <a:prstGeom prst="ellipse">
            <a:avLst/>
          </a:prstGeom>
          <a:solidFill>
            <a:srgbClr val="F7B6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nvGrpSpPr>
          <p:cNvPr id="31" name="组合 30"/>
          <p:cNvGrpSpPr/>
          <p:nvPr/>
        </p:nvGrpSpPr>
        <p:grpSpPr>
          <a:xfrm rot="377494">
            <a:off x="4738428" y="2687060"/>
            <a:ext cx="2602772" cy="2636576"/>
            <a:chOff x="2118578" y="4342666"/>
            <a:chExt cx="672245" cy="680979"/>
          </a:xfrm>
        </p:grpSpPr>
        <p:grpSp>
          <p:nvGrpSpPr>
            <p:cNvPr id="32" name="组合 31"/>
            <p:cNvGrpSpPr/>
            <p:nvPr/>
          </p:nvGrpSpPr>
          <p:grpSpPr>
            <a:xfrm>
              <a:off x="2124537" y="4342666"/>
              <a:ext cx="641610" cy="680979"/>
              <a:chOff x="2124539" y="4342651"/>
              <a:chExt cx="641611" cy="680977"/>
            </a:xfrm>
          </p:grpSpPr>
          <p:sp>
            <p:nvSpPr>
              <p:cNvPr id="50" name="任意多边形 49"/>
              <p:cNvSpPr/>
              <p:nvPr/>
            </p:nvSpPr>
            <p:spPr>
              <a:xfrm>
                <a:off x="2124539" y="4342651"/>
                <a:ext cx="641611" cy="680977"/>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51" name="任意多边形 50"/>
              <p:cNvSpPr/>
              <p:nvPr/>
            </p:nvSpPr>
            <p:spPr>
              <a:xfrm>
                <a:off x="2176934" y="4495047"/>
                <a:ext cx="227805" cy="371040"/>
              </a:xfrm>
              <a:custGeom>
                <a:avLst/>
                <a:gdLst>
                  <a:gd name="connsiteX0" fmla="*/ 131483 w 768692"/>
                  <a:gd name="connsiteY0" fmla="*/ 0 h 962212"/>
                  <a:gd name="connsiteX1" fmla="*/ 394448 w 768692"/>
                  <a:gd name="connsiteY1" fmla="*/ 197223 h 962212"/>
                  <a:gd name="connsiteX2" fmla="*/ 621553 w 768692"/>
                  <a:gd name="connsiteY2" fmla="*/ 137459 h 962212"/>
                  <a:gd name="connsiteX3" fmla="*/ 764989 w 768692"/>
                  <a:gd name="connsiteY3" fmla="*/ 472141 h 962212"/>
                  <a:gd name="connsiteX4" fmla="*/ 472142 w 768692"/>
                  <a:gd name="connsiteY4" fmla="*/ 531906 h 962212"/>
                  <a:gd name="connsiteX5" fmla="*/ 591671 w 768692"/>
                  <a:gd name="connsiteY5" fmla="*/ 770965 h 962212"/>
                  <a:gd name="connsiteX6" fmla="*/ 442259 w 768692"/>
                  <a:gd name="connsiteY6" fmla="*/ 806823 h 962212"/>
                  <a:gd name="connsiteX7" fmla="*/ 352612 w 768692"/>
                  <a:gd name="connsiteY7" fmla="*/ 693271 h 962212"/>
                  <a:gd name="connsiteX8" fmla="*/ 197224 w 768692"/>
                  <a:gd name="connsiteY8" fmla="*/ 878541 h 962212"/>
                  <a:gd name="connsiteX9" fmla="*/ 0 w 768692"/>
                  <a:gd name="connsiteY9" fmla="*/ 962212 h 962212"/>
                  <a:gd name="connsiteX0-1" fmla="*/ 61103 w 698312"/>
                  <a:gd name="connsiteY0-2" fmla="*/ 0 h 1082820"/>
                  <a:gd name="connsiteX1-3" fmla="*/ 324068 w 698312"/>
                  <a:gd name="connsiteY1-4" fmla="*/ 197223 h 1082820"/>
                  <a:gd name="connsiteX2-5" fmla="*/ 551173 w 698312"/>
                  <a:gd name="connsiteY2-6" fmla="*/ 137459 h 1082820"/>
                  <a:gd name="connsiteX3-7" fmla="*/ 694609 w 698312"/>
                  <a:gd name="connsiteY3-8" fmla="*/ 472141 h 1082820"/>
                  <a:gd name="connsiteX4-9" fmla="*/ 401762 w 698312"/>
                  <a:gd name="connsiteY4-10" fmla="*/ 531906 h 1082820"/>
                  <a:gd name="connsiteX5-11" fmla="*/ 521291 w 698312"/>
                  <a:gd name="connsiteY5-12" fmla="*/ 770965 h 1082820"/>
                  <a:gd name="connsiteX6-13" fmla="*/ 371879 w 698312"/>
                  <a:gd name="connsiteY6-14" fmla="*/ 806823 h 1082820"/>
                  <a:gd name="connsiteX7-15" fmla="*/ 282232 w 698312"/>
                  <a:gd name="connsiteY7-16" fmla="*/ 693271 h 1082820"/>
                  <a:gd name="connsiteX8-17" fmla="*/ 126844 w 698312"/>
                  <a:gd name="connsiteY8-18" fmla="*/ 878541 h 1082820"/>
                  <a:gd name="connsiteX9-19" fmla="*/ 0 w 698312"/>
                  <a:gd name="connsiteY9-20" fmla="*/ 1082820 h 1082820"/>
                  <a:gd name="connsiteX0-21" fmla="*/ 61103 w 698312"/>
                  <a:gd name="connsiteY0-22" fmla="*/ 0 h 1082820"/>
                  <a:gd name="connsiteX1-23" fmla="*/ 324068 w 698312"/>
                  <a:gd name="connsiteY1-24" fmla="*/ 197223 h 1082820"/>
                  <a:gd name="connsiteX2-25" fmla="*/ 551173 w 698312"/>
                  <a:gd name="connsiteY2-26" fmla="*/ 137459 h 1082820"/>
                  <a:gd name="connsiteX3-27" fmla="*/ 694609 w 698312"/>
                  <a:gd name="connsiteY3-28" fmla="*/ 472141 h 1082820"/>
                  <a:gd name="connsiteX4-29" fmla="*/ 401762 w 698312"/>
                  <a:gd name="connsiteY4-30" fmla="*/ 531906 h 1082820"/>
                  <a:gd name="connsiteX5-31" fmla="*/ 521291 w 698312"/>
                  <a:gd name="connsiteY5-32" fmla="*/ 770965 h 1082820"/>
                  <a:gd name="connsiteX6-33" fmla="*/ 371879 w 698312"/>
                  <a:gd name="connsiteY6-34" fmla="*/ 806823 h 1082820"/>
                  <a:gd name="connsiteX7-35" fmla="*/ 282232 w 698312"/>
                  <a:gd name="connsiteY7-36" fmla="*/ 693271 h 1082820"/>
                  <a:gd name="connsiteX8-37" fmla="*/ 176111 w 698312"/>
                  <a:gd name="connsiteY8-38" fmla="*/ 905342 h 1082820"/>
                  <a:gd name="connsiteX9-39" fmla="*/ 0 w 698312"/>
                  <a:gd name="connsiteY9-40" fmla="*/ 1082820 h 108282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698312" h="1082820">
                    <a:moveTo>
                      <a:pt x="61103" y="0"/>
                    </a:moveTo>
                    <a:cubicBezTo>
                      <a:pt x="151746" y="87156"/>
                      <a:pt x="242390" y="174313"/>
                      <a:pt x="324068" y="197223"/>
                    </a:cubicBezTo>
                    <a:cubicBezTo>
                      <a:pt x="405746" y="220133"/>
                      <a:pt x="489416" y="91639"/>
                      <a:pt x="551173" y="137459"/>
                    </a:cubicBezTo>
                    <a:cubicBezTo>
                      <a:pt x="612930" y="183279"/>
                      <a:pt x="719511" y="406400"/>
                      <a:pt x="694609" y="472141"/>
                    </a:cubicBezTo>
                    <a:cubicBezTo>
                      <a:pt x="669707" y="537882"/>
                      <a:pt x="430648" y="482102"/>
                      <a:pt x="401762" y="531906"/>
                    </a:cubicBezTo>
                    <a:cubicBezTo>
                      <a:pt x="372876" y="581710"/>
                      <a:pt x="526272" y="725146"/>
                      <a:pt x="521291" y="770965"/>
                    </a:cubicBezTo>
                    <a:cubicBezTo>
                      <a:pt x="516311" y="816785"/>
                      <a:pt x="411722" y="819772"/>
                      <a:pt x="371879" y="806823"/>
                    </a:cubicBezTo>
                    <a:cubicBezTo>
                      <a:pt x="332036" y="793874"/>
                      <a:pt x="314860" y="676851"/>
                      <a:pt x="282232" y="693271"/>
                    </a:cubicBezTo>
                    <a:cubicBezTo>
                      <a:pt x="249604" y="709691"/>
                      <a:pt x="223150" y="840417"/>
                      <a:pt x="176111" y="905342"/>
                    </a:cubicBezTo>
                    <a:cubicBezTo>
                      <a:pt x="129072" y="970267"/>
                      <a:pt x="69227" y="1063396"/>
                      <a:pt x="0" y="108282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76" name="任意多边形 75"/>
              <p:cNvSpPr/>
              <p:nvPr/>
            </p:nvSpPr>
            <p:spPr>
              <a:xfrm>
                <a:off x="2353279" y="4809159"/>
                <a:ext cx="49757" cy="61548"/>
              </a:xfrm>
              <a:custGeom>
                <a:avLst/>
                <a:gdLst>
                  <a:gd name="connsiteX0" fmla="*/ 6763 w 126447"/>
                  <a:gd name="connsiteY0" fmla="*/ 18499 h 191822"/>
                  <a:gd name="connsiteX1" fmla="*/ 126292 w 126447"/>
                  <a:gd name="connsiteY1" fmla="*/ 24476 h 191822"/>
                  <a:gd name="connsiteX2" fmla="*/ 30669 w 126447"/>
                  <a:gd name="connsiteY2" fmla="*/ 191817 h 191822"/>
                  <a:gd name="connsiteX3" fmla="*/ 6763 w 126447"/>
                  <a:gd name="connsiteY3" fmla="*/ 18499 h 191822"/>
                  <a:gd name="connsiteX0-1" fmla="*/ 394 w 120595"/>
                  <a:gd name="connsiteY0-2" fmla="*/ 16500 h 159942"/>
                  <a:gd name="connsiteX1-3" fmla="*/ 119923 w 120595"/>
                  <a:gd name="connsiteY1-4" fmla="*/ 22477 h 159942"/>
                  <a:gd name="connsiteX2-5" fmla="*/ 84065 w 120595"/>
                  <a:gd name="connsiteY2-6" fmla="*/ 159936 h 159942"/>
                  <a:gd name="connsiteX3-7" fmla="*/ 394 w 120595"/>
                  <a:gd name="connsiteY3-8" fmla="*/ 16500 h 159942"/>
                  <a:gd name="connsiteX0-9" fmla="*/ 939 w 129518"/>
                  <a:gd name="connsiteY0-10" fmla="*/ 16500 h 160211"/>
                  <a:gd name="connsiteX1-11" fmla="*/ 120468 w 129518"/>
                  <a:gd name="connsiteY1-12" fmla="*/ 22477 h 160211"/>
                  <a:gd name="connsiteX2-13" fmla="*/ 84610 w 129518"/>
                  <a:gd name="connsiteY2-14" fmla="*/ 159936 h 160211"/>
                  <a:gd name="connsiteX3-15" fmla="*/ 939 w 129518"/>
                  <a:gd name="connsiteY3-16" fmla="*/ 16500 h 160211"/>
                </a:gdLst>
                <a:ahLst/>
                <a:cxnLst>
                  <a:cxn ang="0">
                    <a:pos x="connsiteX0-1" y="connsiteY0-2"/>
                  </a:cxn>
                  <a:cxn ang="0">
                    <a:pos x="connsiteX1-3" y="connsiteY1-4"/>
                  </a:cxn>
                  <a:cxn ang="0">
                    <a:pos x="connsiteX2-5" y="connsiteY2-6"/>
                  </a:cxn>
                  <a:cxn ang="0">
                    <a:pos x="connsiteX3-7" y="connsiteY3-8"/>
                  </a:cxn>
                </a:cxnLst>
                <a:rect l="l" t="t" r="r" b="b"/>
                <a:pathLst>
                  <a:path w="129518" h="160211">
                    <a:moveTo>
                      <a:pt x="939" y="16500"/>
                    </a:moveTo>
                    <a:cubicBezTo>
                      <a:pt x="6915" y="-6410"/>
                      <a:pt x="116484" y="-6409"/>
                      <a:pt x="120468" y="22477"/>
                    </a:cubicBezTo>
                    <a:cubicBezTo>
                      <a:pt x="124452" y="51363"/>
                      <a:pt x="152344" y="152964"/>
                      <a:pt x="84610" y="159936"/>
                    </a:cubicBezTo>
                    <a:cubicBezTo>
                      <a:pt x="16876" y="166908"/>
                      <a:pt x="-5037" y="39410"/>
                      <a:pt x="939" y="16500"/>
                    </a:cubicBezTo>
                    <a:close/>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0" name="任意多边形 79"/>
              <p:cNvSpPr/>
              <p:nvPr/>
            </p:nvSpPr>
            <p:spPr>
              <a:xfrm>
                <a:off x="2500518" y="4409062"/>
                <a:ext cx="255640" cy="461540"/>
              </a:xfrm>
              <a:custGeom>
                <a:avLst/>
                <a:gdLst>
                  <a:gd name="connsiteX0" fmla="*/ 420402 w 665437"/>
                  <a:gd name="connsiteY0" fmla="*/ 0 h 1201399"/>
                  <a:gd name="connsiteX1" fmla="*/ 181343 w 665437"/>
                  <a:gd name="connsiteY1" fmla="*/ 161365 h 1201399"/>
                  <a:gd name="connsiteX2" fmla="*/ 37908 w 665437"/>
                  <a:gd name="connsiteY2" fmla="*/ 173318 h 1201399"/>
                  <a:gd name="connsiteX3" fmla="*/ 2049 w 665437"/>
                  <a:gd name="connsiteY3" fmla="*/ 239059 h 1201399"/>
                  <a:gd name="connsiteX4" fmla="*/ 37908 w 665437"/>
                  <a:gd name="connsiteY4" fmla="*/ 579718 h 1201399"/>
                  <a:gd name="connsiteX5" fmla="*/ 306849 w 665437"/>
                  <a:gd name="connsiteY5" fmla="*/ 753036 h 1201399"/>
                  <a:gd name="connsiteX6" fmla="*/ 282943 w 665437"/>
                  <a:gd name="connsiteY6" fmla="*/ 926353 h 1201399"/>
                  <a:gd name="connsiteX7" fmla="*/ 336731 w 665437"/>
                  <a:gd name="connsiteY7" fmla="*/ 1093695 h 1201399"/>
                  <a:gd name="connsiteX8" fmla="*/ 306849 w 665437"/>
                  <a:gd name="connsiteY8" fmla="*/ 1201271 h 1201399"/>
                  <a:gd name="connsiteX9" fmla="*/ 408449 w 665437"/>
                  <a:gd name="connsiteY9" fmla="*/ 1111624 h 1201399"/>
                  <a:gd name="connsiteX10" fmla="*/ 444308 w 665437"/>
                  <a:gd name="connsiteY10" fmla="*/ 944283 h 1201399"/>
                  <a:gd name="connsiteX11" fmla="*/ 516025 w 665437"/>
                  <a:gd name="connsiteY11" fmla="*/ 818777 h 1201399"/>
                  <a:gd name="connsiteX12" fmla="*/ 665437 w 665437"/>
                  <a:gd name="connsiteY12" fmla="*/ 753036 h 120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5437" h="1201399">
                    <a:moveTo>
                      <a:pt x="420402" y="0"/>
                    </a:moveTo>
                    <a:cubicBezTo>
                      <a:pt x="332747" y="66239"/>
                      <a:pt x="245092" y="132479"/>
                      <a:pt x="181343" y="161365"/>
                    </a:cubicBezTo>
                    <a:cubicBezTo>
                      <a:pt x="117594" y="190251"/>
                      <a:pt x="67790" y="160369"/>
                      <a:pt x="37908" y="173318"/>
                    </a:cubicBezTo>
                    <a:cubicBezTo>
                      <a:pt x="8026" y="186267"/>
                      <a:pt x="2049" y="171326"/>
                      <a:pt x="2049" y="239059"/>
                    </a:cubicBezTo>
                    <a:cubicBezTo>
                      <a:pt x="2049" y="306792"/>
                      <a:pt x="-12892" y="494055"/>
                      <a:pt x="37908" y="579718"/>
                    </a:cubicBezTo>
                    <a:cubicBezTo>
                      <a:pt x="88708" y="665381"/>
                      <a:pt x="266010" y="695264"/>
                      <a:pt x="306849" y="753036"/>
                    </a:cubicBezTo>
                    <a:cubicBezTo>
                      <a:pt x="347688" y="810808"/>
                      <a:pt x="277963" y="869577"/>
                      <a:pt x="282943" y="926353"/>
                    </a:cubicBezTo>
                    <a:cubicBezTo>
                      <a:pt x="287923" y="983129"/>
                      <a:pt x="332747" y="1047875"/>
                      <a:pt x="336731" y="1093695"/>
                    </a:cubicBezTo>
                    <a:cubicBezTo>
                      <a:pt x="340715" y="1139515"/>
                      <a:pt x="294896" y="1198283"/>
                      <a:pt x="306849" y="1201271"/>
                    </a:cubicBezTo>
                    <a:cubicBezTo>
                      <a:pt x="318802" y="1204259"/>
                      <a:pt x="385539" y="1154455"/>
                      <a:pt x="408449" y="1111624"/>
                    </a:cubicBezTo>
                    <a:cubicBezTo>
                      <a:pt x="431359" y="1068793"/>
                      <a:pt x="426379" y="993091"/>
                      <a:pt x="444308" y="944283"/>
                    </a:cubicBezTo>
                    <a:cubicBezTo>
                      <a:pt x="462237" y="895475"/>
                      <a:pt x="479170" y="850651"/>
                      <a:pt x="516025" y="818777"/>
                    </a:cubicBezTo>
                    <a:cubicBezTo>
                      <a:pt x="552880" y="786903"/>
                      <a:pt x="609158" y="769969"/>
                      <a:pt x="665437" y="753036"/>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81" name="任意多边形 80"/>
              <p:cNvSpPr/>
              <p:nvPr/>
            </p:nvSpPr>
            <p:spPr>
              <a:xfrm>
                <a:off x="2693191" y="4801426"/>
                <a:ext cx="48215" cy="91839"/>
              </a:xfrm>
              <a:custGeom>
                <a:avLst/>
                <a:gdLst>
                  <a:gd name="connsiteX0" fmla="*/ 125506 w 125506"/>
                  <a:gd name="connsiteY0" fmla="*/ 0 h 239059"/>
                  <a:gd name="connsiteX1" fmla="*/ 59765 w 125506"/>
                  <a:gd name="connsiteY1" fmla="*/ 23906 h 239059"/>
                  <a:gd name="connsiteX2" fmla="*/ 0 w 125506"/>
                  <a:gd name="connsiteY2" fmla="*/ 143435 h 239059"/>
                  <a:gd name="connsiteX3" fmla="*/ 59765 w 125506"/>
                  <a:gd name="connsiteY3" fmla="*/ 239059 h 239059"/>
                </a:gdLst>
                <a:ahLst/>
                <a:cxnLst>
                  <a:cxn ang="0">
                    <a:pos x="connsiteX0" y="connsiteY0"/>
                  </a:cxn>
                  <a:cxn ang="0">
                    <a:pos x="connsiteX1" y="connsiteY1"/>
                  </a:cxn>
                  <a:cxn ang="0">
                    <a:pos x="connsiteX2" y="connsiteY2"/>
                  </a:cxn>
                  <a:cxn ang="0">
                    <a:pos x="connsiteX3" y="connsiteY3"/>
                  </a:cxn>
                </a:cxnLst>
                <a:rect l="l" t="t" r="r" b="b"/>
                <a:pathLst>
                  <a:path w="125506" h="239059">
                    <a:moveTo>
                      <a:pt x="125506" y="0"/>
                    </a:moveTo>
                    <a:cubicBezTo>
                      <a:pt x="103094" y="0"/>
                      <a:pt x="80683" y="0"/>
                      <a:pt x="59765" y="23906"/>
                    </a:cubicBezTo>
                    <a:cubicBezTo>
                      <a:pt x="38847" y="47812"/>
                      <a:pt x="0" y="107576"/>
                      <a:pt x="0" y="143435"/>
                    </a:cubicBezTo>
                    <a:cubicBezTo>
                      <a:pt x="0" y="179294"/>
                      <a:pt x="29882" y="209176"/>
                      <a:pt x="59765" y="239059"/>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33" name="任意多边形 32"/>
            <p:cNvSpPr/>
            <p:nvPr/>
          </p:nvSpPr>
          <p:spPr>
            <a:xfrm rot="20279529">
              <a:off x="2598986" y="4623585"/>
              <a:ext cx="174702" cy="8321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4" name="任意多边形 33"/>
            <p:cNvSpPr/>
            <p:nvPr/>
          </p:nvSpPr>
          <p:spPr>
            <a:xfrm rot="20279529">
              <a:off x="2479594" y="4480388"/>
              <a:ext cx="223342" cy="1187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5" name="任意多边形 34"/>
            <p:cNvSpPr/>
            <p:nvPr/>
          </p:nvSpPr>
          <p:spPr>
            <a:xfrm rot="20279529">
              <a:off x="2127432" y="4559080"/>
              <a:ext cx="113703" cy="5520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6" name="任意多边形 35"/>
            <p:cNvSpPr/>
            <p:nvPr/>
          </p:nvSpPr>
          <p:spPr>
            <a:xfrm rot="20279529">
              <a:off x="2594340" y="4571943"/>
              <a:ext cx="163589" cy="9647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7" name="任意多边形 36"/>
            <p:cNvSpPr/>
            <p:nvPr/>
          </p:nvSpPr>
          <p:spPr>
            <a:xfrm rot="20279529">
              <a:off x="2135494" y="4638968"/>
              <a:ext cx="269481" cy="148400"/>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8" name="任意多边形 37"/>
            <p:cNvSpPr/>
            <p:nvPr/>
          </p:nvSpPr>
          <p:spPr>
            <a:xfrm rot="20279529">
              <a:off x="2551870" y="4532497"/>
              <a:ext cx="202631" cy="103394"/>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39" name="任意多边形 38"/>
            <p:cNvSpPr/>
            <p:nvPr/>
          </p:nvSpPr>
          <p:spPr>
            <a:xfrm rot="20279529">
              <a:off x="2524324" y="4506303"/>
              <a:ext cx="197416" cy="9652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0" name="任意多边形 39"/>
            <p:cNvSpPr/>
            <p:nvPr/>
          </p:nvSpPr>
          <p:spPr>
            <a:xfrm rot="20279529">
              <a:off x="2501280" y="4464115"/>
              <a:ext cx="153497" cy="79925"/>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1" name="任意多边形 40"/>
            <p:cNvSpPr/>
            <p:nvPr/>
          </p:nvSpPr>
          <p:spPr>
            <a:xfrm rot="20279529">
              <a:off x="2328699" y="4625725"/>
              <a:ext cx="74052" cy="2824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2" name="任意多边形 41"/>
            <p:cNvSpPr/>
            <p:nvPr/>
          </p:nvSpPr>
          <p:spPr>
            <a:xfrm rot="20279529">
              <a:off x="2130536" y="4603524"/>
              <a:ext cx="189693" cy="97507"/>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3" name="任意多边形 42"/>
            <p:cNvSpPr/>
            <p:nvPr/>
          </p:nvSpPr>
          <p:spPr>
            <a:xfrm rot="20279529">
              <a:off x="2599023" y="4660655"/>
              <a:ext cx="191800" cy="92351"/>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4" name="任意多边形 43"/>
            <p:cNvSpPr/>
            <p:nvPr/>
          </p:nvSpPr>
          <p:spPr>
            <a:xfrm rot="20279529">
              <a:off x="2611275" y="4795392"/>
              <a:ext cx="62292" cy="38099"/>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5" name="任意多边形 44"/>
            <p:cNvSpPr/>
            <p:nvPr/>
          </p:nvSpPr>
          <p:spPr>
            <a:xfrm rot="20279529">
              <a:off x="2492797" y="4489568"/>
              <a:ext cx="71293" cy="5029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6" name="任意多边形 45"/>
            <p:cNvSpPr/>
            <p:nvPr/>
          </p:nvSpPr>
          <p:spPr>
            <a:xfrm rot="20279529">
              <a:off x="2118578" y="4584242"/>
              <a:ext cx="149665" cy="78198"/>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7" name="任意多边形 46"/>
            <p:cNvSpPr/>
            <p:nvPr/>
          </p:nvSpPr>
          <p:spPr>
            <a:xfrm rot="20279529">
              <a:off x="2127492" y="4608653"/>
              <a:ext cx="255388" cy="139142"/>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8" name="任意多边形 47"/>
            <p:cNvSpPr/>
            <p:nvPr/>
          </p:nvSpPr>
          <p:spPr>
            <a:xfrm rot="20279529">
              <a:off x="2284593" y="4709127"/>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sp>
          <p:nvSpPr>
            <p:cNvPr id="49" name="任意多边形 48"/>
            <p:cNvSpPr/>
            <p:nvPr/>
          </p:nvSpPr>
          <p:spPr>
            <a:xfrm rot="20279529">
              <a:off x="2302799" y="4734812"/>
              <a:ext cx="38604" cy="23656"/>
            </a:xfrm>
            <a:custGeom>
              <a:avLst/>
              <a:gdLst>
                <a:gd name="connsiteX0" fmla="*/ 0 w 145605"/>
                <a:gd name="connsiteY0" fmla="*/ 221320 h 221320"/>
                <a:gd name="connsiteX1" fmla="*/ 66978 w 145605"/>
                <a:gd name="connsiteY1" fmla="*/ 107748 h 221320"/>
                <a:gd name="connsiteX2" fmla="*/ 145605 w 145605"/>
                <a:gd name="connsiteY2" fmla="*/ 0 h 221320"/>
              </a:gdLst>
              <a:ahLst/>
              <a:cxnLst>
                <a:cxn ang="0">
                  <a:pos x="connsiteX0" y="connsiteY0"/>
                </a:cxn>
                <a:cxn ang="0">
                  <a:pos x="connsiteX1" y="connsiteY1"/>
                </a:cxn>
                <a:cxn ang="0">
                  <a:pos x="connsiteX2" y="connsiteY2"/>
                </a:cxn>
              </a:cxnLst>
              <a:rect l="l" t="t" r="r" b="b"/>
              <a:pathLst>
                <a:path w="145605" h="221320">
                  <a:moveTo>
                    <a:pt x="0" y="221320"/>
                  </a:moveTo>
                  <a:cubicBezTo>
                    <a:pt x="21355" y="182977"/>
                    <a:pt x="42711" y="144635"/>
                    <a:pt x="66978" y="107748"/>
                  </a:cubicBezTo>
                  <a:cubicBezTo>
                    <a:pt x="91245" y="70861"/>
                    <a:pt x="118425" y="35430"/>
                    <a:pt x="145605" y="0"/>
                  </a:cubicBezTo>
                </a:path>
              </a:pathLst>
            </a:custGeom>
            <a:no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軟正黑體" panose="020B0604030504040204" pitchFamily="34" charset="-120"/>
                <a:ea typeface="微軟正黑體" panose="020B0604030504040204" pitchFamily="34" charset="-120"/>
              </a:endParaRPr>
            </a:p>
          </p:txBody>
        </p:sp>
      </p:grpSp>
      <p:sp>
        <p:nvSpPr>
          <p:cNvPr id="82" name="椭圆 31"/>
          <p:cNvSpPr/>
          <p:nvPr/>
        </p:nvSpPr>
        <p:spPr>
          <a:xfrm rot="16200000">
            <a:off x="4154724" y="2220539"/>
            <a:ext cx="3771716" cy="3732582"/>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88667 w 660227"/>
              <a:gd name="connsiteY0-334" fmla="*/ 94944 h 649385"/>
              <a:gd name="connsiteX1-335" fmla="*/ 410712 w 660227"/>
              <a:gd name="connsiteY1-336" fmla="*/ 10584 h 649385"/>
              <a:gd name="connsiteX2-337" fmla="*/ 659670 w 660227"/>
              <a:gd name="connsiteY2-338" fmla="*/ 332862 h 649385"/>
              <a:gd name="connsiteX3-339" fmla="*/ 331423 w 660227"/>
              <a:gd name="connsiteY3-340" fmla="*/ 649385 h 649385"/>
              <a:gd name="connsiteX4-341" fmla="*/ 3176 w 660227"/>
              <a:gd name="connsiteY4-342" fmla="*/ 332862 h 649385"/>
              <a:gd name="connsiteX5-343" fmla="*/ 62645 w 660227"/>
              <a:gd name="connsiteY5-344" fmla="*/ 129946 h 649385"/>
              <a:gd name="connsiteX0-345" fmla="*/ 88667 w 660227"/>
              <a:gd name="connsiteY0-346" fmla="*/ 98736 h 653177"/>
              <a:gd name="connsiteX1-347" fmla="*/ 410712 w 660227"/>
              <a:gd name="connsiteY1-348" fmla="*/ 14376 h 653177"/>
              <a:gd name="connsiteX2-349" fmla="*/ 659670 w 660227"/>
              <a:gd name="connsiteY2-350" fmla="*/ 336654 h 653177"/>
              <a:gd name="connsiteX3-351" fmla="*/ 331423 w 660227"/>
              <a:gd name="connsiteY3-352" fmla="*/ 653177 h 653177"/>
              <a:gd name="connsiteX4-353" fmla="*/ 3176 w 660227"/>
              <a:gd name="connsiteY4-354" fmla="*/ 336654 h 653177"/>
              <a:gd name="connsiteX5-355" fmla="*/ 62645 w 660227"/>
              <a:gd name="connsiteY5-356" fmla="*/ 133738 h 653177"/>
              <a:gd name="connsiteX0-357" fmla="*/ 88667 w 660338"/>
              <a:gd name="connsiteY0-358" fmla="*/ 92619 h 647060"/>
              <a:gd name="connsiteX1-359" fmla="*/ 410712 w 660338"/>
              <a:gd name="connsiteY1-360" fmla="*/ 8259 h 647060"/>
              <a:gd name="connsiteX2-361" fmla="*/ 659670 w 660338"/>
              <a:gd name="connsiteY2-362" fmla="*/ 330537 h 647060"/>
              <a:gd name="connsiteX3-363" fmla="*/ 331423 w 660338"/>
              <a:gd name="connsiteY3-364" fmla="*/ 647060 h 647060"/>
              <a:gd name="connsiteX4-365" fmla="*/ 3176 w 660338"/>
              <a:gd name="connsiteY4-366" fmla="*/ 330537 h 647060"/>
              <a:gd name="connsiteX5-367" fmla="*/ 62645 w 660338"/>
              <a:gd name="connsiteY5-368" fmla="*/ 127621 h 647060"/>
              <a:gd name="connsiteX0-369" fmla="*/ 88667 w 660338"/>
              <a:gd name="connsiteY0-370" fmla="*/ 92619 h 647060"/>
              <a:gd name="connsiteX1-371" fmla="*/ 410712 w 660338"/>
              <a:gd name="connsiteY1-372" fmla="*/ 8259 h 647060"/>
              <a:gd name="connsiteX2-373" fmla="*/ 659670 w 660338"/>
              <a:gd name="connsiteY2-374" fmla="*/ 330537 h 647060"/>
              <a:gd name="connsiteX3-375" fmla="*/ 331423 w 660338"/>
              <a:gd name="connsiteY3-376" fmla="*/ 647060 h 647060"/>
              <a:gd name="connsiteX4-377" fmla="*/ 3176 w 660338"/>
              <a:gd name="connsiteY4-378" fmla="*/ 330537 h 647060"/>
              <a:gd name="connsiteX5-379" fmla="*/ 62645 w 660338"/>
              <a:gd name="connsiteY5-380" fmla="*/ 127621 h 647060"/>
              <a:gd name="connsiteX0-381" fmla="*/ 88667 w 660440"/>
              <a:gd name="connsiteY0-382" fmla="*/ 92619 h 647060"/>
              <a:gd name="connsiteX1-383" fmla="*/ 410712 w 660440"/>
              <a:gd name="connsiteY1-384" fmla="*/ 8259 h 647060"/>
              <a:gd name="connsiteX2-385" fmla="*/ 659670 w 660440"/>
              <a:gd name="connsiteY2-386" fmla="*/ 330537 h 647060"/>
              <a:gd name="connsiteX3-387" fmla="*/ 331423 w 660440"/>
              <a:gd name="connsiteY3-388" fmla="*/ 647060 h 647060"/>
              <a:gd name="connsiteX4-389" fmla="*/ 3176 w 660440"/>
              <a:gd name="connsiteY4-390" fmla="*/ 330537 h 647060"/>
              <a:gd name="connsiteX5-391" fmla="*/ 62645 w 660440"/>
              <a:gd name="connsiteY5-392" fmla="*/ 127621 h 647060"/>
              <a:gd name="connsiteX0-393" fmla="*/ 88667 w 660843"/>
              <a:gd name="connsiteY0-394" fmla="*/ 96957 h 651398"/>
              <a:gd name="connsiteX1-395" fmla="*/ 415638 w 660843"/>
              <a:gd name="connsiteY1-396" fmla="*/ 7670 h 651398"/>
              <a:gd name="connsiteX2-397" fmla="*/ 659670 w 660843"/>
              <a:gd name="connsiteY2-398" fmla="*/ 334875 h 651398"/>
              <a:gd name="connsiteX3-399" fmla="*/ 331423 w 660843"/>
              <a:gd name="connsiteY3-400" fmla="*/ 651398 h 651398"/>
              <a:gd name="connsiteX4-401" fmla="*/ 3176 w 660843"/>
              <a:gd name="connsiteY4-402" fmla="*/ 334875 h 651398"/>
              <a:gd name="connsiteX5-403" fmla="*/ 62645 w 660843"/>
              <a:gd name="connsiteY5-404" fmla="*/ 131959 h 651398"/>
              <a:gd name="connsiteX0-405" fmla="*/ 88667 w 660991"/>
              <a:gd name="connsiteY0-406" fmla="*/ 96957 h 651398"/>
              <a:gd name="connsiteX1-407" fmla="*/ 415638 w 660991"/>
              <a:gd name="connsiteY1-408" fmla="*/ 7670 h 651398"/>
              <a:gd name="connsiteX2-409" fmla="*/ 659670 w 660991"/>
              <a:gd name="connsiteY2-410" fmla="*/ 334875 h 651398"/>
              <a:gd name="connsiteX3-411" fmla="*/ 331423 w 660991"/>
              <a:gd name="connsiteY3-412" fmla="*/ 651398 h 651398"/>
              <a:gd name="connsiteX4-413" fmla="*/ 3176 w 660991"/>
              <a:gd name="connsiteY4-414" fmla="*/ 334875 h 651398"/>
              <a:gd name="connsiteX5-415" fmla="*/ 62645 w 660991"/>
              <a:gd name="connsiteY5-416" fmla="*/ 131959 h 651398"/>
              <a:gd name="connsiteX0-417" fmla="*/ 88667 w 659672"/>
              <a:gd name="connsiteY0-418" fmla="*/ 96957 h 651398"/>
              <a:gd name="connsiteX1-419" fmla="*/ 415638 w 659672"/>
              <a:gd name="connsiteY1-420" fmla="*/ 7670 h 651398"/>
              <a:gd name="connsiteX2-421" fmla="*/ 659670 w 659672"/>
              <a:gd name="connsiteY2-422" fmla="*/ 334875 h 651398"/>
              <a:gd name="connsiteX3-423" fmla="*/ 331423 w 659672"/>
              <a:gd name="connsiteY3-424" fmla="*/ 651398 h 651398"/>
              <a:gd name="connsiteX4-425" fmla="*/ 3176 w 659672"/>
              <a:gd name="connsiteY4-426" fmla="*/ 334875 h 651398"/>
              <a:gd name="connsiteX5-427" fmla="*/ 62645 w 659672"/>
              <a:gd name="connsiteY5-428" fmla="*/ 131959 h 651398"/>
              <a:gd name="connsiteX0-429" fmla="*/ 88667 w 660991"/>
              <a:gd name="connsiteY0-430" fmla="*/ 96957 h 651398"/>
              <a:gd name="connsiteX1-431" fmla="*/ 415638 w 660991"/>
              <a:gd name="connsiteY1-432" fmla="*/ 7670 h 651398"/>
              <a:gd name="connsiteX2-433" fmla="*/ 659670 w 660991"/>
              <a:gd name="connsiteY2-434" fmla="*/ 334875 h 651398"/>
              <a:gd name="connsiteX3-435" fmla="*/ 331423 w 660991"/>
              <a:gd name="connsiteY3-436" fmla="*/ 651398 h 651398"/>
              <a:gd name="connsiteX4-437" fmla="*/ 3176 w 660991"/>
              <a:gd name="connsiteY4-438" fmla="*/ 334875 h 651398"/>
              <a:gd name="connsiteX5-439" fmla="*/ 62645 w 660991"/>
              <a:gd name="connsiteY5-440" fmla="*/ 131959 h 651398"/>
              <a:gd name="connsiteX0-441" fmla="*/ 88667 w 660843"/>
              <a:gd name="connsiteY0-442" fmla="*/ 98912 h 653353"/>
              <a:gd name="connsiteX1-443" fmla="*/ 415638 w 660843"/>
              <a:gd name="connsiteY1-444" fmla="*/ 9625 h 653353"/>
              <a:gd name="connsiteX2-445" fmla="*/ 659670 w 660843"/>
              <a:gd name="connsiteY2-446" fmla="*/ 336830 h 653353"/>
              <a:gd name="connsiteX3-447" fmla="*/ 331423 w 660843"/>
              <a:gd name="connsiteY3-448" fmla="*/ 653353 h 653353"/>
              <a:gd name="connsiteX4-449" fmla="*/ 3176 w 660843"/>
              <a:gd name="connsiteY4-450" fmla="*/ 336830 h 653353"/>
              <a:gd name="connsiteX5-451" fmla="*/ 62645 w 660843"/>
              <a:gd name="connsiteY5-452" fmla="*/ 133914 h 653353"/>
              <a:gd name="connsiteX0-453" fmla="*/ 88667 w 660203"/>
              <a:gd name="connsiteY0-454" fmla="*/ 98912 h 653353"/>
              <a:gd name="connsiteX1-455" fmla="*/ 415638 w 660203"/>
              <a:gd name="connsiteY1-456" fmla="*/ 9625 h 653353"/>
              <a:gd name="connsiteX2-457" fmla="*/ 659670 w 660203"/>
              <a:gd name="connsiteY2-458" fmla="*/ 336830 h 653353"/>
              <a:gd name="connsiteX3-459" fmla="*/ 331423 w 660203"/>
              <a:gd name="connsiteY3-460" fmla="*/ 653353 h 653353"/>
              <a:gd name="connsiteX4-461" fmla="*/ 3176 w 660203"/>
              <a:gd name="connsiteY4-462" fmla="*/ 336830 h 653353"/>
              <a:gd name="connsiteX5-463" fmla="*/ 62645 w 660203"/>
              <a:gd name="connsiteY5-464" fmla="*/ 133914 h 65335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91" y="connsiteY5-92"/>
              </a:cxn>
            </a:cxnLst>
            <a:rect l="l" t="t" r="r" b="b"/>
            <a:pathLst>
              <a:path w="660203" h="653353">
                <a:moveTo>
                  <a:pt x="88667" y="98912"/>
                </a:moveTo>
                <a:cubicBezTo>
                  <a:pt x="160995" y="21905"/>
                  <a:pt x="271208" y="-20178"/>
                  <a:pt x="415638" y="9625"/>
                </a:cubicBezTo>
                <a:cubicBezTo>
                  <a:pt x="560068" y="39428"/>
                  <a:pt x="668779" y="199983"/>
                  <a:pt x="659670" y="336830"/>
                </a:cubicBezTo>
                <a:cubicBezTo>
                  <a:pt x="650561" y="473677"/>
                  <a:pt x="512709" y="653353"/>
                  <a:pt x="331423" y="653353"/>
                </a:cubicBezTo>
                <a:cubicBezTo>
                  <a:pt x="150137" y="653353"/>
                  <a:pt x="14721" y="456654"/>
                  <a:pt x="3176" y="336830"/>
                </a:cubicBezTo>
                <a:cubicBezTo>
                  <a:pt x="-8369" y="217006"/>
                  <a:pt x="11590" y="208728"/>
                  <a:pt x="62645" y="133914"/>
                </a:cubicBezTo>
              </a:path>
            </a:pathLst>
          </a:custGeom>
          <a:noFill/>
          <a:ln w="38100" cap="rnd">
            <a:solidFill>
              <a:schemeClr val="bg1">
                <a:lumMod val="85000"/>
              </a:schemeClr>
            </a:solidFill>
            <a:prstDash val="solid"/>
            <a:round/>
            <a:tailEnd type="arrow" w="med"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7200" b="1" dirty="0">
              <a:solidFill>
                <a:schemeClr val="accent1">
                  <a:lumMod val="50000"/>
                </a:schemeClr>
              </a:solidFill>
              <a:latin typeface="微軟正黑體" panose="020B0604030504040204" pitchFamily="34" charset="-120"/>
              <a:ea typeface="微軟正黑體" panose="020B0604030504040204" pitchFamily="34" charset="-120"/>
            </a:endParaRPr>
          </a:p>
        </p:txBody>
      </p:sp>
      <p:sp>
        <p:nvSpPr>
          <p:cNvPr id="83" name="任意多边形 82"/>
          <p:cNvSpPr/>
          <p:nvPr/>
        </p:nvSpPr>
        <p:spPr>
          <a:xfrm flipH="1">
            <a:off x="3988362" y="4730213"/>
            <a:ext cx="676146" cy="717630"/>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solidFill>
            <a:schemeClr val="bg1"/>
          </a:solidFill>
          <a:ln w="38100" cap="rnd">
            <a:solidFill>
              <a:srgbClr val="FF3E3E"/>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dirty="0" smtClean="0">
                <a:solidFill>
                  <a:srgbClr val="FF3E3E"/>
                </a:solidFill>
                <a:latin typeface="微軟正黑體" panose="020B0604030504040204" pitchFamily="34" charset="-120"/>
                <a:ea typeface="微軟正黑體" panose="020B0604030504040204" pitchFamily="34" charset="-120"/>
              </a:rPr>
              <a:t>2</a:t>
            </a:r>
            <a:endParaRPr lang="zh-CN" altLang="en-US" sz="4400" b="1" dirty="0">
              <a:solidFill>
                <a:srgbClr val="FF3E3E"/>
              </a:solidFill>
              <a:latin typeface="微軟正黑體" panose="020B0604030504040204" pitchFamily="34" charset="-120"/>
              <a:ea typeface="微軟正黑體" panose="020B0604030504040204" pitchFamily="34" charset="-120"/>
            </a:endParaRPr>
          </a:p>
        </p:txBody>
      </p:sp>
      <p:sp>
        <p:nvSpPr>
          <p:cNvPr id="84" name="任意多边形 83"/>
          <p:cNvSpPr/>
          <p:nvPr/>
        </p:nvSpPr>
        <p:spPr>
          <a:xfrm flipH="1">
            <a:off x="3988362" y="2742039"/>
            <a:ext cx="676146" cy="717630"/>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solidFill>
            <a:schemeClr val="bg1"/>
          </a:solidFill>
          <a:ln w="38100" cap="rnd">
            <a:solidFill>
              <a:srgbClr val="F7B63E"/>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dirty="0" smtClean="0">
                <a:solidFill>
                  <a:srgbClr val="F7B63E"/>
                </a:solidFill>
                <a:latin typeface="微軟正黑體" panose="020B0604030504040204" pitchFamily="34" charset="-120"/>
                <a:ea typeface="微軟正黑體" panose="020B0604030504040204" pitchFamily="34" charset="-120"/>
              </a:rPr>
              <a:t>1</a:t>
            </a:r>
            <a:endParaRPr lang="zh-CN" altLang="en-US" sz="4400" b="1" dirty="0">
              <a:solidFill>
                <a:srgbClr val="F7B63E"/>
              </a:solidFill>
              <a:latin typeface="微軟正黑體" panose="020B0604030504040204" pitchFamily="34" charset="-120"/>
              <a:ea typeface="微軟正黑體" panose="020B0604030504040204" pitchFamily="34" charset="-120"/>
            </a:endParaRPr>
          </a:p>
        </p:txBody>
      </p:sp>
      <p:sp>
        <p:nvSpPr>
          <p:cNvPr id="85" name="任意多边形 84"/>
          <p:cNvSpPr/>
          <p:nvPr/>
        </p:nvSpPr>
        <p:spPr>
          <a:xfrm flipH="1">
            <a:off x="7327193" y="4730213"/>
            <a:ext cx="676146" cy="717630"/>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solidFill>
            <a:schemeClr val="bg1"/>
          </a:solidFill>
          <a:ln w="38100" cap="rnd">
            <a:solidFill>
              <a:srgbClr val="70AD47"/>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dirty="0" smtClean="0">
                <a:solidFill>
                  <a:srgbClr val="70AD47"/>
                </a:solidFill>
                <a:latin typeface="微軟正黑體" panose="020B0604030504040204" pitchFamily="34" charset="-120"/>
                <a:ea typeface="微軟正黑體" panose="020B0604030504040204" pitchFamily="34" charset="-120"/>
              </a:rPr>
              <a:t>4</a:t>
            </a:r>
            <a:endParaRPr lang="zh-CN" altLang="en-US" sz="4400" b="1" dirty="0">
              <a:solidFill>
                <a:srgbClr val="70AD47"/>
              </a:solidFill>
              <a:latin typeface="微軟正黑體" panose="020B0604030504040204" pitchFamily="34" charset="-120"/>
              <a:ea typeface="微軟正黑體" panose="020B0604030504040204" pitchFamily="34" charset="-120"/>
            </a:endParaRPr>
          </a:p>
        </p:txBody>
      </p:sp>
      <p:sp>
        <p:nvSpPr>
          <p:cNvPr id="88" name="任意多边形 87"/>
          <p:cNvSpPr/>
          <p:nvPr/>
        </p:nvSpPr>
        <p:spPr>
          <a:xfrm flipH="1">
            <a:off x="7327193" y="2742039"/>
            <a:ext cx="676146" cy="717630"/>
          </a:xfrm>
          <a:custGeom>
            <a:avLst/>
            <a:gdLst>
              <a:gd name="connsiteX0" fmla="*/ 63 w 140138"/>
              <a:gd name="connsiteY0" fmla="*/ 65738 h 154344"/>
              <a:gd name="connsiteX1" fmla="*/ 62928 w 140138"/>
              <a:gd name="connsiteY1" fmla="*/ 16 h 154344"/>
              <a:gd name="connsiteX2" fmla="*/ 140080 w 140138"/>
              <a:gd name="connsiteY2" fmla="*/ 71453 h 154344"/>
              <a:gd name="connsiteX3" fmla="*/ 74358 w 140138"/>
              <a:gd name="connsiteY3" fmla="*/ 154321 h 154344"/>
              <a:gd name="connsiteX4" fmla="*/ 63 w 140138"/>
              <a:gd name="connsiteY4" fmla="*/ 65738 h 154344"/>
              <a:gd name="connsiteX0-1" fmla="*/ 63 w 140227"/>
              <a:gd name="connsiteY0-2" fmla="*/ 65738 h 154534"/>
              <a:gd name="connsiteX1-3" fmla="*/ 62928 w 140227"/>
              <a:gd name="connsiteY1-4" fmla="*/ 16 h 154534"/>
              <a:gd name="connsiteX2-5" fmla="*/ 140080 w 140227"/>
              <a:gd name="connsiteY2-6" fmla="*/ 71453 h 154534"/>
              <a:gd name="connsiteX3-7" fmla="*/ 74358 w 140227"/>
              <a:gd name="connsiteY3-8" fmla="*/ 154321 h 154534"/>
              <a:gd name="connsiteX4-9" fmla="*/ 63 w 140227"/>
              <a:gd name="connsiteY4-10" fmla="*/ 65738 h 154534"/>
              <a:gd name="connsiteX0-11" fmla="*/ 63 w 140227"/>
              <a:gd name="connsiteY0-12" fmla="*/ 65738 h 154534"/>
              <a:gd name="connsiteX1-13" fmla="*/ 62928 w 140227"/>
              <a:gd name="connsiteY1-14" fmla="*/ 16 h 154534"/>
              <a:gd name="connsiteX2-15" fmla="*/ 140080 w 140227"/>
              <a:gd name="connsiteY2-16" fmla="*/ 71453 h 154534"/>
              <a:gd name="connsiteX3-17" fmla="*/ 74358 w 140227"/>
              <a:gd name="connsiteY3-18" fmla="*/ 154321 h 154534"/>
              <a:gd name="connsiteX4-19" fmla="*/ 63 w 140227"/>
              <a:gd name="connsiteY4-20" fmla="*/ 65738 h 154534"/>
              <a:gd name="connsiteX0-21" fmla="*/ 178 w 140342"/>
              <a:gd name="connsiteY0-22" fmla="*/ 65738 h 154534"/>
              <a:gd name="connsiteX1-23" fmla="*/ 63043 w 140342"/>
              <a:gd name="connsiteY1-24" fmla="*/ 16 h 154534"/>
              <a:gd name="connsiteX2-25" fmla="*/ 140195 w 140342"/>
              <a:gd name="connsiteY2-26" fmla="*/ 71453 h 154534"/>
              <a:gd name="connsiteX3-27" fmla="*/ 74473 w 140342"/>
              <a:gd name="connsiteY3-28" fmla="*/ 154321 h 154534"/>
              <a:gd name="connsiteX4-29" fmla="*/ 178 w 140342"/>
              <a:gd name="connsiteY4-30" fmla="*/ 65738 h 154534"/>
              <a:gd name="connsiteX0-31" fmla="*/ 178 w 140342"/>
              <a:gd name="connsiteY0-32" fmla="*/ 65740 h 154536"/>
              <a:gd name="connsiteX1-33" fmla="*/ 63043 w 140342"/>
              <a:gd name="connsiteY1-34" fmla="*/ 18 h 154536"/>
              <a:gd name="connsiteX2-35" fmla="*/ 140195 w 140342"/>
              <a:gd name="connsiteY2-36" fmla="*/ 71455 h 154536"/>
              <a:gd name="connsiteX3-37" fmla="*/ 74473 w 140342"/>
              <a:gd name="connsiteY3-38" fmla="*/ 154323 h 154536"/>
              <a:gd name="connsiteX4-39" fmla="*/ 178 w 140342"/>
              <a:gd name="connsiteY4-40" fmla="*/ 65740 h 154536"/>
              <a:gd name="connsiteX0-41" fmla="*/ 9 w 140173"/>
              <a:gd name="connsiteY0-42" fmla="*/ 71451 h 160247"/>
              <a:gd name="connsiteX1-43" fmla="*/ 71446 w 140173"/>
              <a:gd name="connsiteY1-44" fmla="*/ 14 h 160247"/>
              <a:gd name="connsiteX2-45" fmla="*/ 140026 w 140173"/>
              <a:gd name="connsiteY2-46" fmla="*/ 77166 h 160247"/>
              <a:gd name="connsiteX3-47" fmla="*/ 74304 w 140173"/>
              <a:gd name="connsiteY3-48" fmla="*/ 160034 h 160247"/>
              <a:gd name="connsiteX4-49" fmla="*/ 9 w 140173"/>
              <a:gd name="connsiteY4-50" fmla="*/ 71451 h 160247"/>
              <a:gd name="connsiteX0-51" fmla="*/ 9 w 140173"/>
              <a:gd name="connsiteY0-52" fmla="*/ 71451 h 148862"/>
              <a:gd name="connsiteX1-53" fmla="*/ 71446 w 140173"/>
              <a:gd name="connsiteY1-54" fmla="*/ 14 h 148862"/>
              <a:gd name="connsiteX2-55" fmla="*/ 140026 w 140173"/>
              <a:gd name="connsiteY2-56" fmla="*/ 77166 h 148862"/>
              <a:gd name="connsiteX3-57" fmla="*/ 74304 w 140173"/>
              <a:gd name="connsiteY3-58" fmla="*/ 148604 h 148862"/>
              <a:gd name="connsiteX4-59" fmla="*/ 9 w 140173"/>
              <a:gd name="connsiteY4-60" fmla="*/ 71451 h 148862"/>
              <a:gd name="connsiteX0-61" fmla="*/ 9 w 141024"/>
              <a:gd name="connsiteY0-62" fmla="*/ 71451 h 148862"/>
              <a:gd name="connsiteX1-63" fmla="*/ 71446 w 141024"/>
              <a:gd name="connsiteY1-64" fmla="*/ 14 h 148862"/>
              <a:gd name="connsiteX2-65" fmla="*/ 140026 w 141024"/>
              <a:gd name="connsiteY2-66" fmla="*/ 77166 h 148862"/>
              <a:gd name="connsiteX3-67" fmla="*/ 74304 w 141024"/>
              <a:gd name="connsiteY3-68" fmla="*/ 148604 h 148862"/>
              <a:gd name="connsiteX4-69" fmla="*/ 9 w 141024"/>
              <a:gd name="connsiteY4-70" fmla="*/ 71451 h 148862"/>
              <a:gd name="connsiteX0-71" fmla="*/ 9 w 140173"/>
              <a:gd name="connsiteY0-72" fmla="*/ 71451 h 148862"/>
              <a:gd name="connsiteX1-73" fmla="*/ 71446 w 140173"/>
              <a:gd name="connsiteY1-74" fmla="*/ 14 h 148862"/>
              <a:gd name="connsiteX2-75" fmla="*/ 140026 w 140173"/>
              <a:gd name="connsiteY2-76" fmla="*/ 77166 h 148862"/>
              <a:gd name="connsiteX3-77" fmla="*/ 74304 w 140173"/>
              <a:gd name="connsiteY3-78" fmla="*/ 148604 h 148862"/>
              <a:gd name="connsiteX4-79" fmla="*/ 9 w 140173"/>
              <a:gd name="connsiteY4-80" fmla="*/ 71451 h 148862"/>
              <a:gd name="connsiteX0-81" fmla="*/ 9 w 140257"/>
              <a:gd name="connsiteY0-82" fmla="*/ 71451 h 148862"/>
              <a:gd name="connsiteX1-83" fmla="*/ 71446 w 140257"/>
              <a:gd name="connsiteY1-84" fmla="*/ 14 h 148862"/>
              <a:gd name="connsiteX2-85" fmla="*/ 140026 w 140257"/>
              <a:gd name="connsiteY2-86" fmla="*/ 77166 h 148862"/>
              <a:gd name="connsiteX3-87" fmla="*/ 74304 w 140257"/>
              <a:gd name="connsiteY3-88" fmla="*/ 148604 h 148862"/>
              <a:gd name="connsiteX4-89" fmla="*/ 9 w 140257"/>
              <a:gd name="connsiteY4-90" fmla="*/ 71451 h 14886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40257" h="148862">
                <a:moveTo>
                  <a:pt x="9" y="71451"/>
                </a:moveTo>
                <a:cubicBezTo>
                  <a:pt x="-467" y="46686"/>
                  <a:pt x="19535" y="-938"/>
                  <a:pt x="71446" y="14"/>
                </a:cubicBezTo>
                <a:cubicBezTo>
                  <a:pt x="123357" y="966"/>
                  <a:pt x="142638" y="44242"/>
                  <a:pt x="140026" y="77166"/>
                </a:cubicBezTo>
                <a:cubicBezTo>
                  <a:pt x="141931" y="102883"/>
                  <a:pt x="125739" y="152890"/>
                  <a:pt x="74304" y="148604"/>
                </a:cubicBezTo>
                <a:cubicBezTo>
                  <a:pt x="22869" y="144318"/>
                  <a:pt x="485" y="96216"/>
                  <a:pt x="9" y="71451"/>
                </a:cubicBezTo>
                <a:close/>
              </a:path>
            </a:pathLst>
          </a:custGeom>
          <a:solidFill>
            <a:schemeClr val="bg1"/>
          </a:solidFill>
          <a:ln w="38100" cap="rnd">
            <a:solidFill>
              <a:srgbClr val="76AAD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dirty="0" smtClean="0">
                <a:solidFill>
                  <a:srgbClr val="76AADB"/>
                </a:solidFill>
                <a:latin typeface="微軟正黑體" panose="020B0604030504040204" pitchFamily="34" charset="-120"/>
                <a:ea typeface="微軟正黑體" panose="020B0604030504040204" pitchFamily="34" charset="-120"/>
              </a:rPr>
              <a:t>3</a:t>
            </a:r>
            <a:endParaRPr lang="zh-CN" altLang="en-US" sz="4400" b="1" dirty="0">
              <a:solidFill>
                <a:srgbClr val="76AADB"/>
              </a:solidFill>
              <a:latin typeface="微軟正黑體" panose="020B0604030504040204" pitchFamily="34" charset="-120"/>
              <a:ea typeface="微軟正黑體" panose="020B0604030504040204" pitchFamily="34" charset="-120"/>
            </a:endParaRPr>
          </a:p>
        </p:txBody>
      </p:sp>
      <p:sp>
        <p:nvSpPr>
          <p:cNvPr id="89" name="矩形 88"/>
          <p:cNvSpPr>
            <a:spLocks noChangeArrowheads="1"/>
          </p:cNvSpPr>
          <p:nvPr/>
        </p:nvSpPr>
        <p:spPr bwMode="auto">
          <a:xfrm>
            <a:off x="587523" y="2580164"/>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F7B6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7B63E"/>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90" name="矩形 89"/>
          <p:cNvSpPr>
            <a:spLocks noChangeArrowheads="1"/>
          </p:cNvSpPr>
          <p:nvPr/>
        </p:nvSpPr>
        <p:spPr bwMode="auto">
          <a:xfrm>
            <a:off x="602602" y="4504296"/>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FF3E3E"/>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FF3E3E"/>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91" name="矩形 90"/>
          <p:cNvSpPr>
            <a:spLocks noChangeArrowheads="1"/>
          </p:cNvSpPr>
          <p:nvPr/>
        </p:nvSpPr>
        <p:spPr bwMode="auto">
          <a:xfrm>
            <a:off x="8249605" y="2580164"/>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76AADB"/>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6AADB"/>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
        <p:nvSpPr>
          <p:cNvPr id="92" name="矩形 91"/>
          <p:cNvSpPr>
            <a:spLocks noChangeArrowheads="1"/>
          </p:cNvSpPr>
          <p:nvPr/>
        </p:nvSpPr>
        <p:spPr bwMode="auto">
          <a:xfrm>
            <a:off x="8264684" y="4504296"/>
            <a:ext cx="2684043" cy="978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charset="0"/>
              <a:buChar char="•"/>
              <a:defRPr sz="3200">
                <a:solidFill>
                  <a:schemeClr val="tx1"/>
                </a:solidFill>
                <a:latin typeface="微软雅黑" pitchFamily="34" charset="-122"/>
                <a:ea typeface="微软雅黑" pitchFamily="34" charset="-122"/>
                <a:sym typeface="Calibri" pitchFamily="34" charset="0"/>
              </a:defRPr>
            </a:lvl1pPr>
            <a:lvl2pPr marL="742950" indent="-285750">
              <a:spcBef>
                <a:spcPct val="20000"/>
              </a:spcBef>
              <a:buFont typeface="Arial" charset="0"/>
              <a:buChar char="–"/>
              <a:defRPr sz="2800">
                <a:solidFill>
                  <a:schemeClr val="tx1"/>
                </a:solidFill>
                <a:latin typeface="微软雅黑" pitchFamily="34" charset="-122"/>
                <a:ea typeface="微软雅黑" pitchFamily="34" charset="-122"/>
                <a:sym typeface="Calibri" pitchFamily="34" charset="0"/>
              </a:defRPr>
            </a:lvl2pPr>
            <a:lvl3pPr marL="1143000" indent="-228600">
              <a:spcBef>
                <a:spcPct val="20000"/>
              </a:spcBef>
              <a:buFont typeface="Arial" charset="0"/>
              <a:buChar char="•"/>
              <a:defRPr sz="2400">
                <a:solidFill>
                  <a:schemeClr val="tx1"/>
                </a:solidFill>
                <a:latin typeface="微软雅黑" pitchFamily="34" charset="-122"/>
                <a:ea typeface="微软雅黑" pitchFamily="34" charset="-122"/>
                <a:sym typeface="Calibri" pitchFamily="34" charset="0"/>
              </a:defRPr>
            </a:lvl3pPr>
            <a:lvl4pPr marL="16002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4pPr>
            <a:lvl5pPr marL="2057400" indent="-228600">
              <a:spcBef>
                <a:spcPct val="20000"/>
              </a:spcBef>
              <a:buFont typeface="Arial" charset="0"/>
              <a:buChar char="»"/>
              <a:defRPr sz="2000">
                <a:solidFill>
                  <a:schemeClr val="tx1"/>
                </a:solidFill>
                <a:latin typeface="微软雅黑" pitchFamily="34" charset="-122"/>
                <a:ea typeface="微软雅黑" pitchFamily="34" charset="-122"/>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微软雅黑" pitchFamily="34" charset="-122"/>
                <a:ea typeface="微软雅黑" pitchFamily="34" charset="-122"/>
                <a:sym typeface="Calibri" pitchFamily="34" charset="0"/>
              </a:defRPr>
            </a:lvl9pPr>
          </a:lstStyle>
          <a:p>
            <a:pPr>
              <a:buNone/>
            </a:pPr>
            <a:r>
              <a:rPr lang="zh-CN" altLang="en-US" sz="2400" dirty="0">
                <a:solidFill>
                  <a:srgbClr val="70AD47"/>
                </a:solidFill>
                <a:latin typeface="微軟正黑體" panose="020B0604030504040204" pitchFamily="34" charset="-120"/>
                <a:ea typeface="微軟正黑體" panose="020B0604030504040204" pitchFamily="34" charset="-120"/>
              </a:rPr>
              <a:t>单击此处输入标题</a:t>
            </a:r>
            <a:endParaRPr lang="en-US" altLang="zh-CN" sz="2400" dirty="0">
              <a:solidFill>
                <a:srgbClr val="70AD47"/>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a:p>
            <a:pPr>
              <a:buNone/>
            </a:pPr>
            <a:r>
              <a:rPr lang="zh-CN" altLang="en-US" sz="1400" dirty="0">
                <a:solidFill>
                  <a:schemeClr val="tx1">
                    <a:lumMod val="85000"/>
                    <a:lumOff val="15000"/>
                  </a:schemeClr>
                </a:solidFill>
                <a:latin typeface="微軟正黑體" panose="020B0604030504040204" pitchFamily="34" charset="-120"/>
                <a:ea typeface="微軟正黑體" panose="020B0604030504040204" pitchFamily="34" charset="-120"/>
              </a:rPr>
              <a:t>请在这里输入您的主要叙述内容</a:t>
            </a:r>
            <a:endParaRPr lang="en-US" altLang="zh-CN" sz="1400" dirty="0">
              <a:solidFill>
                <a:schemeClr val="tx1">
                  <a:lumMod val="85000"/>
                  <a:lumOff val="1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218250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手绘小人答辩"/>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911</Words>
  <Application>Microsoft Office PowerPoint</Application>
  <PresentationFormat>寬螢幕</PresentationFormat>
  <Paragraphs>128</Paragraphs>
  <Slides>13</Slides>
  <Notes>13</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13</vt:i4>
      </vt:variant>
    </vt:vector>
  </HeadingPairs>
  <TitlesOfParts>
    <vt:vector size="22" baseType="lpstr">
      <vt:lpstr>Aharoni</vt:lpstr>
      <vt:lpstr>Kartika</vt:lpstr>
      <vt:lpstr>微软雅黑</vt:lpstr>
      <vt:lpstr>宋体</vt:lpstr>
      <vt:lpstr>方正静蕾简体</vt:lpstr>
      <vt:lpstr>微軟正黑體</vt:lpstr>
      <vt:lpstr>Arial</vt:lpstr>
      <vt:lpstr>Calibri</vt:lpstr>
      <vt:lpstr>Office 主题</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http://www.ypppt.com/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dc:description>http://www.ypppt.com/</dc:description>
  <cp:lastModifiedBy>sexyfeng</cp:lastModifiedBy>
  <cp:revision>38</cp:revision>
  <dcterms:created xsi:type="dcterms:W3CDTF">2017-04-05T03:07:45Z</dcterms:created>
  <dcterms:modified xsi:type="dcterms:W3CDTF">2022-11-07T06:38:09Z</dcterms:modified>
</cp:coreProperties>
</file>