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5" r:id="rId3"/>
    <p:sldId id="316" r:id="rId4"/>
    <p:sldId id="321" r:id="rId5"/>
    <p:sldId id="320" r:id="rId6"/>
    <p:sldId id="323" r:id="rId7"/>
    <p:sldId id="322" r:id="rId8"/>
    <p:sldId id="32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BỀN ĐỖ ĐỄN CÙNG</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53EA7-9A85-89A0-6D78-38433EE761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1D6900-7208-008E-5EB4-DFEB8CE7490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F355817-95C5-AB74-1512-34D3F4494B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C4EC928E-74CD-7C10-8331-F2E764CF73A1}"/>
              </a:ext>
            </a:extLst>
          </p:cNvPr>
          <p:cNvSpPr/>
          <p:nvPr/>
        </p:nvSpPr>
        <p:spPr>
          <a:xfrm>
            <a:off x="307463" y="496389"/>
            <a:ext cx="11436046" cy="618630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effectLst/>
                <a:latin typeface="Arial" panose="020B0604020202020204" pitchFamily="34" charset="0"/>
                <a:cs typeface="Arial" panose="020B0604020202020204" pitchFamily="34" charset="0"/>
              </a:rPr>
              <a:t>. </a:t>
            </a:r>
            <a:r>
              <a:rPr lang="vi-VN" sz="6000" b="1" dirty="0"/>
              <a:t> </a:t>
            </a:r>
            <a:r>
              <a:rPr lang="en-US" sz="6600" b="1" dirty="0">
                <a:latin typeface="Times New Roman" panose="02020603050405020304" pitchFamily="18" charset="0"/>
                <a:cs typeface="Times New Roman" panose="02020603050405020304" pitchFamily="18" charset="0"/>
              </a:rPr>
              <a:t>Hãy tin vào Chúa luôn quan phòng, đừng sợ thử thách đau thương, vì Chúa hằng chở che nâng đỡ. Tất cả mọi sự rồi sẽ qua đi, ai người bền đỗ đến cùng sẽ nhận được ơn cứu độ.</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854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526297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1</a:t>
            </a:r>
            <a:r>
              <a:rPr lang="vi-VN" sz="6600" b="1" dirty="0">
                <a:solidFill>
                  <a:srgbClr val="FF0000"/>
                </a:solidFill>
                <a:effectLst/>
                <a:latin typeface="Arial" panose="020B0604020202020204" pitchFamily="34" charset="0"/>
                <a:cs typeface="Arial" panose="020B0604020202020204" pitchFamily="34" charset="0"/>
              </a:rPr>
              <a:t>. </a:t>
            </a:r>
            <a:r>
              <a:rPr lang="vi-VN" sz="5400" b="1" dirty="0"/>
              <a:t> </a:t>
            </a:r>
            <a:r>
              <a:rPr lang="en-US" sz="5400" b="1" dirty="0">
                <a:latin typeface="Times New Roman" panose="02020603050405020304" pitchFamily="18" charset="0"/>
                <a:cs typeface="Times New Roman" panose="02020603050405020304" pitchFamily="18" charset="0"/>
              </a:rPr>
              <a:t>Biết bao khó khăn vẫn làm tim con xao xuyến. Cuộc đời </a:t>
            </a:r>
            <a:r>
              <a:rPr lang="en-US" sz="5400" b="1">
                <a:latin typeface="Times New Roman" panose="02020603050405020304" pitchFamily="18" charset="0"/>
                <a:cs typeface="Times New Roman" panose="02020603050405020304" pitchFamily="18" charset="0"/>
              </a:rPr>
              <a:t>không yên </a:t>
            </a:r>
            <a:r>
              <a:rPr lang="en-US" sz="5400" b="1" dirty="0">
                <a:latin typeface="Times New Roman" panose="02020603050405020304" pitchFamily="18" charset="0"/>
                <a:cs typeface="Times New Roman" panose="02020603050405020304" pitchFamily="18" charset="0"/>
              </a:rPr>
              <a:t>vẫn luôn gặp bao nguy biến. Nhưng lòng tin mến con muốn trở thành chứng nhân, con muốn sống trọn nghĩa ân nên chính lễ vật hiến dâng.</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7579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496389"/>
            <a:ext cx="11436046" cy="618630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effectLst/>
                <a:latin typeface="Arial" panose="020B0604020202020204" pitchFamily="34" charset="0"/>
                <a:cs typeface="Arial" panose="020B0604020202020204" pitchFamily="34" charset="0"/>
              </a:rPr>
              <a:t>. </a:t>
            </a:r>
            <a:r>
              <a:rPr lang="vi-VN" sz="6000" b="1" dirty="0"/>
              <a:t> </a:t>
            </a:r>
            <a:r>
              <a:rPr lang="en-US" sz="6600" b="1" dirty="0">
                <a:latin typeface="Times New Roman" panose="02020603050405020304" pitchFamily="18" charset="0"/>
                <a:cs typeface="Times New Roman" panose="02020603050405020304" pitchFamily="18" charset="0"/>
              </a:rPr>
              <a:t>Hãy tin vào Chúa luôn quan phòng, đừng sợ thử thách đau thương, vì Chúa hằng chở che nâng đỡ. Tất cả mọi sự rồi sẽ qua đi, ai người bền đỗ đến cùng sẽ nhận được ơn cứu độ.</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9083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463" y="1"/>
            <a:ext cx="12552463" cy="7096655"/>
          </a:xfrm>
          <a:prstGeom prst="rect">
            <a:avLst/>
          </a:prstGeom>
        </p:spPr>
      </p:pic>
      <p:sp>
        <p:nvSpPr>
          <p:cNvPr id="4" name="Rectangle 3"/>
          <p:cNvSpPr/>
          <p:nvPr/>
        </p:nvSpPr>
        <p:spPr>
          <a:xfrm>
            <a:off x="425027" y="378823"/>
            <a:ext cx="11148664" cy="5262979"/>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2</a:t>
            </a:r>
            <a:r>
              <a:rPr lang="vi-VN" sz="6600" b="1" dirty="0">
                <a:solidFill>
                  <a:srgbClr val="FF0000"/>
                </a:solidFill>
                <a:effectLst/>
                <a:latin typeface="Arial" panose="020B0604020202020204" pitchFamily="34" charset="0"/>
                <a:cs typeface="Arial" panose="020B0604020202020204" pitchFamily="34" charset="0"/>
              </a:rPr>
              <a:t>. </a:t>
            </a:r>
            <a:r>
              <a:rPr lang="vi-VN" sz="6000" b="1" dirty="0"/>
              <a:t> </a:t>
            </a:r>
            <a:r>
              <a:rPr lang="en-US" sz="5400" b="1" dirty="0">
                <a:latin typeface="Times New Roman" panose="02020603050405020304" pitchFamily="18" charset="0"/>
                <a:cs typeface="Times New Roman" panose="02020603050405020304" pitchFamily="18" charset="0"/>
              </a:rPr>
              <a:t>Chúa luôn muốn rằng giữa ngàn đau thương khốn khó, thì trọn đời con </a:t>
            </a:r>
            <a:r>
              <a:rPr lang="en-US" sz="5400" b="1">
                <a:latin typeface="Times New Roman" panose="02020603050405020304" pitchFamily="18" charset="0"/>
                <a:cs typeface="Times New Roman" panose="02020603050405020304" pitchFamily="18" charset="0"/>
              </a:rPr>
              <a:t>vẫn tin Ngài luôn có </a:t>
            </a:r>
            <a:r>
              <a:rPr lang="en-US" sz="5400" b="1" dirty="0">
                <a:latin typeface="Times New Roman" panose="02020603050405020304" pitchFamily="18" charset="0"/>
                <a:cs typeface="Times New Roman" panose="02020603050405020304" pitchFamily="18" charset="0"/>
              </a:rPr>
              <a:t>đó</a:t>
            </a:r>
            <a:r>
              <a:rPr lang="vi-VN" sz="5400" b="1" dirty="0">
                <a:latin typeface="Times New Roman" panose="02020603050405020304" pitchFamily="18" charset="0"/>
                <a:cs typeface="Times New Roman" panose="02020603050405020304" pitchFamily="18" charset="0"/>
              </a:rPr>
              <a:t>.</a:t>
            </a:r>
            <a:r>
              <a:rPr lang="en-US" sz="5400" b="1" dirty="0">
                <a:latin typeface="Times New Roman" panose="02020603050405020304" pitchFamily="18" charset="0"/>
                <a:cs typeface="Times New Roman" panose="02020603050405020304" pitchFamily="18" charset="0"/>
              </a:rPr>
              <a:t> Chính Ngài nâng đỡ che chở giữa ngàn khó nguy, đưa dẫn con từng bước đi con sẽ không sợ hãi chi.</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7257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496389"/>
            <a:ext cx="11436046" cy="618630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effectLst/>
                <a:latin typeface="Arial" panose="020B0604020202020204" pitchFamily="34" charset="0"/>
                <a:cs typeface="Arial" panose="020B0604020202020204" pitchFamily="34" charset="0"/>
              </a:rPr>
              <a:t>. </a:t>
            </a:r>
            <a:r>
              <a:rPr lang="vi-VN" sz="6000" b="1" dirty="0"/>
              <a:t> </a:t>
            </a:r>
            <a:r>
              <a:rPr lang="en-US" sz="6600" b="1" dirty="0">
                <a:latin typeface="Times New Roman" panose="02020603050405020304" pitchFamily="18" charset="0"/>
                <a:cs typeface="Times New Roman" panose="02020603050405020304" pitchFamily="18" charset="0"/>
              </a:rPr>
              <a:t>Hãy tin vào Chúa luôn quan phòng, đừng sợ thử thách đau thương, vì Chúa hằng chở che nâng đỡ. Tất cả mọi sự rồi sẽ qua đi, ai người bền đỗ đến cùng sẽ nhận được ơn cứu độ.</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26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496389"/>
            <a:ext cx="11436046" cy="526297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3</a:t>
            </a:r>
            <a:r>
              <a:rPr lang="vi-VN" sz="6600" b="1" dirty="0">
                <a:solidFill>
                  <a:srgbClr val="FF0000"/>
                </a:solidFill>
                <a:effectLst/>
                <a:latin typeface="Arial" panose="020B0604020202020204" pitchFamily="34" charset="0"/>
                <a:cs typeface="Arial" panose="020B0604020202020204" pitchFamily="34" charset="0"/>
              </a:rPr>
              <a:t>. </a:t>
            </a:r>
            <a:r>
              <a:rPr lang="vi-VN" sz="6000" b="1" dirty="0"/>
              <a:t> </a:t>
            </a:r>
            <a:r>
              <a:rPr lang="en-US" sz="5400" b="1" dirty="0">
                <a:latin typeface="Times New Roman" panose="02020603050405020304" pitchFamily="18" charset="0"/>
                <a:cs typeface="Times New Roman" panose="02020603050405020304" pitchFamily="18" charset="0"/>
              </a:rPr>
              <a:t>Chính vì danh Ngài con bị nhân gian khinh ghét, và rồi nhân gian biết bao điều luôn lôi cuốn. Tin vào ơn Chúa con sống vững vàng chính ngay, xin giúp con vượt bến mê đưa bước con về bến quê.</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3653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496389"/>
            <a:ext cx="11436046" cy="618630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effectLst/>
                <a:latin typeface="Arial" panose="020B0604020202020204" pitchFamily="34" charset="0"/>
                <a:cs typeface="Arial" panose="020B0604020202020204" pitchFamily="34" charset="0"/>
              </a:rPr>
              <a:t>. </a:t>
            </a:r>
            <a:r>
              <a:rPr lang="vi-VN" sz="6000" b="1" dirty="0"/>
              <a:t> </a:t>
            </a:r>
            <a:r>
              <a:rPr lang="en-US" sz="6600" b="1" dirty="0">
                <a:latin typeface="Times New Roman" panose="02020603050405020304" pitchFamily="18" charset="0"/>
                <a:cs typeface="Times New Roman" panose="02020603050405020304" pitchFamily="18" charset="0"/>
              </a:rPr>
              <a:t>Hãy tin vào Chúa luôn quan phòng, đừng sợ thử thách đau thương, vì Chúa hằng chở che nâng đỡ. Tất cả mọi sự rồi sẽ qua đi, ai người bền đỗ đến cùng sẽ nhận được ơn cứu độ.</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70019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394</TotalTime>
  <Words>336</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Times New Roman</vt:lpstr>
      <vt:lpstr>Savon</vt:lpstr>
      <vt:lpstr>BỀN ĐỖ ĐỄN CÙNG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DINH GIA</cp:lastModifiedBy>
  <cp:revision>106</cp:revision>
  <dcterms:created xsi:type="dcterms:W3CDTF">2024-12-09T14:38:56Z</dcterms:created>
  <dcterms:modified xsi:type="dcterms:W3CDTF">2025-11-06T05:42:50Z</dcterms:modified>
</cp:coreProperties>
</file>