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552F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55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red, sitting, green, person&#10;&#10;Description automatically generated">
            <a:extLst>
              <a:ext uri="{FF2B5EF4-FFF2-40B4-BE49-F238E27FC236}">
                <a16:creationId xmlns:a16="http://schemas.microsoft.com/office/drawing/2014/main" id="{6099D922-7181-4A88-9701-D0E9A259CA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red, sitting, green, person&#10;&#10;Description automatically generated">
            <a:extLst>
              <a:ext uri="{FF2B5EF4-FFF2-40B4-BE49-F238E27FC236}">
                <a16:creationId xmlns:a16="http://schemas.microsoft.com/office/drawing/2014/main" id="{AC4F4F68-7E17-4A19-AE51-F186EBF7AE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red, sitting, green, person&#10;&#10;Description automatically generated">
            <a:extLst>
              <a:ext uri="{FF2B5EF4-FFF2-40B4-BE49-F238E27FC236}">
                <a16:creationId xmlns:a16="http://schemas.microsoft.com/office/drawing/2014/main" id="{9AE50A78-09B7-4136-B735-00F6B5198D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2019-09-17T10:46:27Z</dcterms:modified>
</cp:coreProperties>
</file>