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lay"/>
      <p:bold r:id="rId29"/>
    </p:embeddedFon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j4hFOmlXbWBqpK7sz1H2HRhVgo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6.xml"/><Relationship Id="rId42" Type="http://schemas.openxmlformats.org/officeDocument/2006/relationships/font" Target="fonts/Inter-regular.fntdata"/><Relationship Id="rId41" Type="http://schemas.openxmlformats.org/officeDocument/2006/relationships/font" Target="fonts/Montserrat-boldItalic.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Inter-bold.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lay-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Montserrat-bold.fntdata"/><Relationship Id="rId16" Type="http://schemas.openxmlformats.org/officeDocument/2006/relationships/slide" Target="slides/slide12.xml"/><Relationship Id="rId38" Type="http://schemas.openxmlformats.org/officeDocument/2006/relationships/font" Target="fonts/Montserra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2c7cb3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2c7cb3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2c7cb37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5f2c7cb37_1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65f2c7cb37_1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65f2c7cb37_1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65f2c7cb37_1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65f2c7cb37_1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265f2c7cb37_1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65f2c7cb37_1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65f2c7cb37_1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65f2c7cb37_1_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5f2c7cb37_1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65f2c7cb37_1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65f2c7cb37_1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65f2c7cb37_1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265f2c7cb37_1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265f2c7cb37_1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65f2c7cb37_1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65f2c7cb37_1_3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65f2c7cb37_1_3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65f2c7cb37_1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65f2c7cb37_1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65f2c7cb37_1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65f2c7cb37_1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65f2c7cb37_1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265f2c7cb37_1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65f2c7cb37_1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65f2c7cb37_1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65f2c7cb37_1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65f2c7cb37_1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65f2c7cb37_1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65f2c7cb37_1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65f2c7cb37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65f2c7cb37_1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65f2c7cb37_1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65f2c7cb37_1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65f2c7cb37_1_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265f2c7cb37_1_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65f2c7cb37_1_5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265f2c7cb37_1_5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265f2c7cb37_1_5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65f2c7cb37_1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65f2c7cb37_1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265f2c7cb37_1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65f2c7cb37_1_5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265f2c7cb37_1_5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g265f2c7cb37_1_5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65f2c7cb37_1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265f2c7cb37_1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265f2c7cb37_1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65f2c7cb37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65f2c7cb37_1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65f2c7cb37_1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65f2c7cb37_1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65f2c7cb37_1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65f2c7cb37_1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65f2c7cb37_1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g265f2c7cb37_1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g265f2c7cb37_1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65f2c7cb37_1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65f2c7cb37_1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265f2c7cb37_1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65f2c7cb37_1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65f2c7cb37_1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g265f2c7cb37_1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65f2c7cb37_1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65f2c7cb37_1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g265f2c7cb37_1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65f2c7cb37_1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65f2c7cb37_1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65f2c7cb37_1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0.png"/><Relationship Id="rId10" Type="http://schemas.openxmlformats.org/officeDocument/2006/relationships/image" Target="../media/image22.png"/><Relationship Id="rId9"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121.png"/><Relationship Id="rId13" Type="http://schemas.openxmlformats.org/officeDocument/2006/relationships/image" Target="../media/image102.png"/><Relationship Id="rId12"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86.png"/><Relationship Id="rId15" Type="http://schemas.openxmlformats.org/officeDocument/2006/relationships/image" Target="../media/image123.png"/><Relationship Id="rId14" Type="http://schemas.openxmlformats.org/officeDocument/2006/relationships/image" Target="../media/image104.png"/><Relationship Id="rId5" Type="http://schemas.openxmlformats.org/officeDocument/2006/relationships/image" Target="../media/image35.png"/><Relationship Id="rId6" Type="http://schemas.openxmlformats.org/officeDocument/2006/relationships/image" Target="../media/image65.png"/><Relationship Id="rId7" Type="http://schemas.openxmlformats.org/officeDocument/2006/relationships/image" Target="../media/image13.png"/><Relationship Id="rId8" Type="http://schemas.openxmlformats.org/officeDocument/2006/relationships/image" Target="../media/image51.png"/></Relationships>
</file>

<file path=ppt/slides/_rels/slide11.xml.rels><?xml version="1.0" encoding="UTF-8" standalone="yes"?><Relationships xmlns="http://schemas.openxmlformats.org/package/2006/relationships"><Relationship Id="rId10"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11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1.png"/><Relationship Id="rId5" Type="http://schemas.openxmlformats.org/officeDocument/2006/relationships/image" Target="../media/image33.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11.png"/><Relationship Id="rId5" Type="http://schemas.openxmlformats.org/officeDocument/2006/relationships/image" Target="../media/image35.png"/><Relationship Id="rId6" Type="http://schemas.openxmlformats.org/officeDocument/2006/relationships/image" Target="../media/image65.png"/><Relationship Id="rId7" Type="http://schemas.openxmlformats.org/officeDocument/2006/relationships/image" Target="../media/image13.png"/><Relationship Id="rId8" Type="http://schemas.openxmlformats.org/officeDocument/2006/relationships/image" Target="../media/image51.png"/></Relationships>
</file>

<file path=ppt/slides/_rels/slide14.xml.rels><?xml version="1.0" encoding="UTF-8" standalone="yes"?><Relationships xmlns="http://schemas.openxmlformats.org/package/2006/relationships"><Relationship Id="rId20" Type="http://schemas.openxmlformats.org/officeDocument/2006/relationships/image" Target="../media/image152.png"/><Relationship Id="rId22" Type="http://schemas.openxmlformats.org/officeDocument/2006/relationships/image" Target="../media/image157.png"/><Relationship Id="rId21" Type="http://schemas.openxmlformats.org/officeDocument/2006/relationships/image" Target="../media/image145.png"/><Relationship Id="rId24" Type="http://schemas.openxmlformats.org/officeDocument/2006/relationships/image" Target="../media/image147.png"/><Relationship Id="rId23" Type="http://schemas.openxmlformats.org/officeDocument/2006/relationships/image" Target="../media/image13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135.png"/><Relationship Id="rId26" Type="http://schemas.openxmlformats.org/officeDocument/2006/relationships/image" Target="../media/image163.png"/><Relationship Id="rId25" Type="http://schemas.openxmlformats.org/officeDocument/2006/relationships/image" Target="../media/image160.png"/><Relationship Id="rId28" Type="http://schemas.openxmlformats.org/officeDocument/2006/relationships/image" Target="../media/image151.png"/><Relationship Id="rId27" Type="http://schemas.openxmlformats.org/officeDocument/2006/relationships/image" Target="../media/image158.png"/><Relationship Id="rId5" Type="http://schemas.openxmlformats.org/officeDocument/2006/relationships/image" Target="../media/image23.png"/><Relationship Id="rId6" Type="http://schemas.openxmlformats.org/officeDocument/2006/relationships/image" Target="../media/image40.png"/><Relationship Id="rId29" Type="http://schemas.openxmlformats.org/officeDocument/2006/relationships/image" Target="../media/image161.png"/><Relationship Id="rId7" Type="http://schemas.openxmlformats.org/officeDocument/2006/relationships/image" Target="../media/image44.png"/><Relationship Id="rId8" Type="http://schemas.openxmlformats.org/officeDocument/2006/relationships/image" Target="../media/image51.png"/><Relationship Id="rId31" Type="http://schemas.openxmlformats.org/officeDocument/2006/relationships/image" Target="../media/image134.png"/><Relationship Id="rId30" Type="http://schemas.openxmlformats.org/officeDocument/2006/relationships/image" Target="../media/image170.png"/><Relationship Id="rId11" Type="http://schemas.openxmlformats.org/officeDocument/2006/relationships/image" Target="../media/image129.png"/><Relationship Id="rId10" Type="http://schemas.openxmlformats.org/officeDocument/2006/relationships/image" Target="../media/image130.png"/><Relationship Id="rId32" Type="http://schemas.openxmlformats.org/officeDocument/2006/relationships/image" Target="../media/image169.png"/><Relationship Id="rId13" Type="http://schemas.openxmlformats.org/officeDocument/2006/relationships/image" Target="../media/image126.png"/><Relationship Id="rId12" Type="http://schemas.openxmlformats.org/officeDocument/2006/relationships/image" Target="../media/image125.png"/><Relationship Id="rId15" Type="http://schemas.openxmlformats.org/officeDocument/2006/relationships/image" Target="../media/image133.png"/><Relationship Id="rId14" Type="http://schemas.openxmlformats.org/officeDocument/2006/relationships/image" Target="../media/image140.png"/><Relationship Id="rId17" Type="http://schemas.openxmlformats.org/officeDocument/2006/relationships/image" Target="../media/image128.png"/><Relationship Id="rId16" Type="http://schemas.openxmlformats.org/officeDocument/2006/relationships/image" Target="../media/image141.png"/><Relationship Id="rId19" Type="http://schemas.openxmlformats.org/officeDocument/2006/relationships/image" Target="../media/image138.png"/><Relationship Id="rId18" Type="http://schemas.openxmlformats.org/officeDocument/2006/relationships/image" Target="../media/image1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17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51.png"/><Relationship Id="rId10" Type="http://schemas.openxmlformats.org/officeDocument/2006/relationships/image" Target="../media/image2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23.png"/><Relationship Id="rId5" Type="http://schemas.openxmlformats.org/officeDocument/2006/relationships/image" Target="../media/image35.png"/><Relationship Id="rId6" Type="http://schemas.openxmlformats.org/officeDocument/2006/relationships/image" Target="../media/image65.png"/><Relationship Id="rId7" Type="http://schemas.openxmlformats.org/officeDocument/2006/relationships/image" Target="../media/image13.png"/><Relationship Id="rId8" Type="http://schemas.openxmlformats.org/officeDocument/2006/relationships/image" Target="../media/image51.png"/><Relationship Id="rId10" Type="http://schemas.openxmlformats.org/officeDocument/2006/relationships/image" Target="../media/image1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179.png"/><Relationship Id="rId5" Type="http://schemas.openxmlformats.org/officeDocument/2006/relationships/image" Target="../media/image23.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51.png"/><Relationship Id="rId10" Type="http://schemas.openxmlformats.org/officeDocument/2006/relationships/image" Target="../media/image19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3.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197.png"/><Relationship Id="rId5" Type="http://schemas.openxmlformats.org/officeDocument/2006/relationships/image" Target="../media/image35.png"/><Relationship Id="rId6" Type="http://schemas.openxmlformats.org/officeDocument/2006/relationships/image" Target="../media/image65.png"/><Relationship Id="rId7" Type="http://schemas.openxmlformats.org/officeDocument/2006/relationships/image" Target="../media/image13.png"/><Relationship Id="rId8"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1.png"/><Relationship Id="rId5" Type="http://schemas.openxmlformats.org/officeDocument/2006/relationships/image" Target="../media/image33.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188.png"/><Relationship Id="rId5" Type="http://schemas.openxmlformats.org/officeDocument/2006/relationships/image" Target="../media/image23.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51.png"/><Relationship Id="rId11" Type="http://schemas.openxmlformats.org/officeDocument/2006/relationships/image" Target="../media/image200.png"/><Relationship Id="rId10"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2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51.png"/><Relationship Id="rId11" Type="http://schemas.openxmlformats.org/officeDocument/2006/relationships/image" Target="../media/image207.png"/><Relationship Id="rId10" Type="http://schemas.openxmlformats.org/officeDocument/2006/relationships/image" Target="../media/image2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21.png"/><Relationship Id="rId5" Type="http://schemas.openxmlformats.org/officeDocument/2006/relationships/image" Target="../media/image35.png"/><Relationship Id="rId6" Type="http://schemas.openxmlformats.org/officeDocument/2006/relationships/image" Target="../media/image65.png"/><Relationship Id="rId7" Type="http://schemas.openxmlformats.org/officeDocument/2006/relationships/image" Target="../media/image13.png"/><Relationship Id="rId8" Type="http://schemas.openxmlformats.org/officeDocument/2006/relationships/image" Target="../media/image51.png"/><Relationship Id="rId11" Type="http://schemas.openxmlformats.org/officeDocument/2006/relationships/image" Target="../media/image216.png"/><Relationship Id="rId10" Type="http://schemas.openxmlformats.org/officeDocument/2006/relationships/image" Target="../media/image76.png"/><Relationship Id="rId13" Type="http://schemas.openxmlformats.org/officeDocument/2006/relationships/image" Target="../media/image225.png"/><Relationship Id="rId12" Type="http://schemas.openxmlformats.org/officeDocument/2006/relationships/image" Target="../media/image257.png"/><Relationship Id="rId15" Type="http://schemas.openxmlformats.org/officeDocument/2006/relationships/image" Target="../media/image227.png"/><Relationship Id="rId14" Type="http://schemas.openxmlformats.org/officeDocument/2006/relationships/image" Target="../media/image222.png"/><Relationship Id="rId16" Type="http://schemas.openxmlformats.org/officeDocument/2006/relationships/image" Target="../media/image233.png"/></Relationships>
</file>

<file path=ppt/slides/_rels/slide23.xml.rels><?xml version="1.0" encoding="UTF-8" standalone="yes"?><Relationships xmlns="http://schemas.openxmlformats.org/package/2006/relationships"><Relationship Id="rId20" Type="http://schemas.openxmlformats.org/officeDocument/2006/relationships/image" Target="../media/image253.png"/><Relationship Id="rId22" Type="http://schemas.openxmlformats.org/officeDocument/2006/relationships/image" Target="../media/image264.png"/><Relationship Id="rId21" Type="http://schemas.openxmlformats.org/officeDocument/2006/relationships/image" Target="../media/image255.png"/><Relationship Id="rId24" Type="http://schemas.openxmlformats.org/officeDocument/2006/relationships/image" Target="../media/image268.png"/><Relationship Id="rId23" Type="http://schemas.openxmlformats.org/officeDocument/2006/relationships/image" Target="../media/image263.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266.png"/><Relationship Id="rId26" Type="http://schemas.openxmlformats.org/officeDocument/2006/relationships/hyperlink" Target="https://eatemp.com/powerpoint-org-chart-template/" TargetMode="External"/><Relationship Id="rId25" Type="http://schemas.openxmlformats.org/officeDocument/2006/relationships/image" Target="../media/image25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51.png"/><Relationship Id="rId11" Type="http://schemas.openxmlformats.org/officeDocument/2006/relationships/image" Target="../media/image228.png"/><Relationship Id="rId10" Type="http://schemas.openxmlformats.org/officeDocument/2006/relationships/image" Target="../media/image265.png"/><Relationship Id="rId13" Type="http://schemas.openxmlformats.org/officeDocument/2006/relationships/image" Target="../media/image230.png"/><Relationship Id="rId12" Type="http://schemas.openxmlformats.org/officeDocument/2006/relationships/image" Target="../media/image232.png"/><Relationship Id="rId15" Type="http://schemas.openxmlformats.org/officeDocument/2006/relationships/image" Target="../media/image229.png"/><Relationship Id="rId14" Type="http://schemas.openxmlformats.org/officeDocument/2006/relationships/image" Target="../media/image245.png"/><Relationship Id="rId17" Type="http://schemas.openxmlformats.org/officeDocument/2006/relationships/image" Target="../media/image241.png"/><Relationship Id="rId16" Type="http://schemas.openxmlformats.org/officeDocument/2006/relationships/image" Target="../media/image238.png"/><Relationship Id="rId19" Type="http://schemas.openxmlformats.org/officeDocument/2006/relationships/image" Target="../media/image249.png"/><Relationship Id="rId18" Type="http://schemas.openxmlformats.org/officeDocument/2006/relationships/image" Target="../media/image2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51.png"/><Relationship Id="rId5" Type="http://schemas.openxmlformats.org/officeDocument/2006/relationships/image" Target="../media/image33.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9.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51.png"/><Relationship Id="rId7" Type="http://schemas.openxmlformats.org/officeDocument/2006/relationships/image" Target="../media/image14.png"/><Relationship Id="rId8"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8.png"/><Relationship Id="rId5" Type="http://schemas.openxmlformats.org/officeDocument/2006/relationships/image" Target="../media/image23.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0.png"/><Relationship Id="rId11" Type="http://schemas.openxmlformats.org/officeDocument/2006/relationships/image" Target="../media/image36.png"/><Relationship Id="rId10" Type="http://schemas.openxmlformats.org/officeDocument/2006/relationships/image" Target="../media/image45.png"/><Relationship Id="rId12" Type="http://schemas.openxmlformats.org/officeDocument/2006/relationships/image" Target="../media/image46.png"/><Relationship Id="rId9" Type="http://schemas.openxmlformats.org/officeDocument/2006/relationships/image" Target="../media/image8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51.png"/></Relationships>
</file>

<file path=ppt/slides/_rels/slide6.xml.rels><?xml version="1.0" encoding="UTF-8" standalone="yes"?><Relationships xmlns="http://schemas.openxmlformats.org/package/2006/relationships"><Relationship Id="rId11" Type="http://schemas.openxmlformats.org/officeDocument/2006/relationships/image" Target="../media/image103.png"/><Relationship Id="rId10" Type="http://schemas.openxmlformats.org/officeDocument/2006/relationships/image" Target="../media/image64.png"/><Relationship Id="rId13" Type="http://schemas.openxmlformats.org/officeDocument/2006/relationships/image" Target="../media/image53.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45.png"/><Relationship Id="rId5" Type="http://schemas.openxmlformats.org/officeDocument/2006/relationships/image" Target="../media/image35.png"/><Relationship Id="rId6" Type="http://schemas.openxmlformats.org/officeDocument/2006/relationships/image" Target="../media/image65.png"/><Relationship Id="rId7" Type="http://schemas.openxmlformats.org/officeDocument/2006/relationships/image" Target="../media/image13.png"/><Relationship Id="rId8" Type="http://schemas.openxmlformats.org/officeDocument/2006/relationships/image" Target="../media/image51.png"/></Relationships>
</file>

<file path=ppt/slides/_rels/slide7.xml.rels><?xml version="1.0" encoding="UTF-8" standalone="yes"?><Relationships xmlns="http://schemas.openxmlformats.org/package/2006/relationships"><Relationship Id="rId10"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5.png"/><Relationship Id="rId4" Type="http://schemas.openxmlformats.org/officeDocument/2006/relationships/image" Target="../media/image60.png"/><Relationship Id="rId9" Type="http://schemas.openxmlformats.org/officeDocument/2006/relationships/image" Target="../media/image51.png"/><Relationship Id="rId5" Type="http://schemas.openxmlformats.org/officeDocument/2006/relationships/image" Target="../media/image79.png"/><Relationship Id="rId6" Type="http://schemas.openxmlformats.org/officeDocument/2006/relationships/image" Target="../media/image8.png"/><Relationship Id="rId7" Type="http://schemas.openxmlformats.org/officeDocument/2006/relationships/image" Target="../media/image52.png"/><Relationship Id="rId8"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96.png"/><Relationship Id="rId5" Type="http://schemas.openxmlformats.org/officeDocument/2006/relationships/image" Target="../media/image23.png"/><Relationship Id="rId6" Type="http://schemas.openxmlformats.org/officeDocument/2006/relationships/image" Target="../media/image40.png"/><Relationship Id="rId7" Type="http://schemas.openxmlformats.org/officeDocument/2006/relationships/image" Target="../media/image44.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1" Type="http://schemas.openxmlformats.org/officeDocument/2006/relationships/image" Target="../media/image76.png"/><Relationship Id="rId10" Type="http://schemas.openxmlformats.org/officeDocument/2006/relationships/image" Target="../media/image51.png"/><Relationship Id="rId13" Type="http://schemas.openxmlformats.org/officeDocument/2006/relationships/image" Target="../media/image80.png"/><Relationship Id="rId12"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73.png"/><Relationship Id="rId14" Type="http://schemas.openxmlformats.org/officeDocument/2006/relationships/image" Target="../media/image9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15" name="Shape 15"/>
        <p:cNvGrpSpPr/>
        <p:nvPr/>
      </p:nvGrpSpPr>
      <p:grpSpPr>
        <a:xfrm>
          <a:off x="0" y="0"/>
          <a:ext cx="0" cy="0"/>
          <a:chOff x="0" y="0"/>
          <a:chExt cx="0" cy="0"/>
        </a:xfrm>
      </p:grpSpPr>
      <p:pic>
        <p:nvPicPr>
          <p:cNvPr descr=" " id="16" name="Google Shape;16;g265f2c7cb37_1_0"/>
          <p:cNvPicPr preferRelativeResize="0"/>
          <p:nvPr/>
        </p:nvPicPr>
        <p:blipFill rotWithShape="1">
          <a:blip r:embed="rId3">
            <a:alphaModFix/>
          </a:blip>
          <a:srcRect b="0" l="0" r="0" t="0"/>
          <a:stretch/>
        </p:blipFill>
        <p:spPr>
          <a:xfrm>
            <a:off x="254032" y="254000"/>
            <a:ext cx="23878985" cy="13208000"/>
          </a:xfrm>
          <a:prstGeom prst="rect">
            <a:avLst/>
          </a:prstGeom>
          <a:noFill/>
          <a:ln>
            <a:noFill/>
          </a:ln>
        </p:spPr>
      </p:pic>
      <p:pic>
        <p:nvPicPr>
          <p:cNvPr descr=" " id="17" name="Google Shape;17;g265f2c7cb37_1_0"/>
          <p:cNvPicPr preferRelativeResize="0"/>
          <p:nvPr/>
        </p:nvPicPr>
        <p:blipFill rotWithShape="1">
          <a:blip r:embed="rId4">
            <a:alphaModFix/>
          </a:blip>
          <a:srcRect b="0" l="0" r="0" t="0"/>
          <a:stretch/>
        </p:blipFill>
        <p:spPr>
          <a:xfrm>
            <a:off x="20856007" y="10185400"/>
            <a:ext cx="2667333" cy="2667000"/>
          </a:xfrm>
          <a:prstGeom prst="rect">
            <a:avLst/>
          </a:prstGeom>
          <a:noFill/>
          <a:ln>
            <a:noFill/>
          </a:ln>
        </p:spPr>
      </p:pic>
      <p:pic>
        <p:nvPicPr>
          <p:cNvPr descr=" " id="18" name="Google Shape;18;g265f2c7cb37_1_0"/>
          <p:cNvPicPr preferRelativeResize="0"/>
          <p:nvPr/>
        </p:nvPicPr>
        <p:blipFill rotWithShape="1">
          <a:blip r:embed="rId5">
            <a:alphaModFix/>
          </a:blip>
          <a:srcRect b="0" l="0" r="0" t="0"/>
          <a:stretch/>
        </p:blipFill>
        <p:spPr>
          <a:xfrm>
            <a:off x="965321" y="635000"/>
            <a:ext cx="673184" cy="3492500"/>
          </a:xfrm>
          <a:prstGeom prst="rect">
            <a:avLst/>
          </a:prstGeom>
          <a:noFill/>
          <a:ln>
            <a:noFill/>
          </a:ln>
        </p:spPr>
      </p:pic>
      <p:pic>
        <p:nvPicPr>
          <p:cNvPr descr=" " id="19" name="Google Shape;19;g265f2c7cb37_1_0"/>
          <p:cNvPicPr preferRelativeResize="0"/>
          <p:nvPr/>
        </p:nvPicPr>
        <p:blipFill rotWithShape="1">
          <a:blip r:embed="rId6">
            <a:alphaModFix/>
          </a:blip>
          <a:srcRect b="0" l="0" r="0" t="0"/>
          <a:stretch/>
        </p:blipFill>
        <p:spPr>
          <a:xfrm>
            <a:off x="21745118" y="635000"/>
            <a:ext cx="1574997" cy="1574800"/>
          </a:xfrm>
          <a:prstGeom prst="rect">
            <a:avLst/>
          </a:prstGeom>
          <a:noFill/>
          <a:ln>
            <a:noFill/>
          </a:ln>
        </p:spPr>
      </p:pic>
      <p:pic>
        <p:nvPicPr>
          <p:cNvPr descr=" " id="20" name="Google Shape;20;g265f2c7cb37_1_0"/>
          <p:cNvPicPr preferRelativeResize="0"/>
          <p:nvPr/>
        </p:nvPicPr>
        <p:blipFill rotWithShape="1">
          <a:blip r:embed="rId7">
            <a:alphaModFix/>
          </a:blip>
          <a:srcRect b="0" l="0" r="0" t="0"/>
          <a:stretch/>
        </p:blipFill>
        <p:spPr>
          <a:xfrm>
            <a:off x="698587" y="10960100"/>
            <a:ext cx="1892537" cy="1892300"/>
          </a:xfrm>
          <a:prstGeom prst="rect">
            <a:avLst/>
          </a:prstGeom>
          <a:noFill/>
          <a:ln>
            <a:noFill/>
          </a:ln>
        </p:spPr>
      </p:pic>
      <p:pic>
        <p:nvPicPr>
          <p:cNvPr descr=" " id="21" name="Google Shape;21;g265f2c7cb37_1_0"/>
          <p:cNvPicPr preferRelativeResize="0"/>
          <p:nvPr/>
        </p:nvPicPr>
        <p:blipFill rotWithShape="1">
          <a:blip r:embed="rId8">
            <a:alphaModFix/>
          </a:blip>
          <a:srcRect b="0" l="0" r="0" t="0"/>
          <a:stretch/>
        </p:blipFill>
        <p:spPr>
          <a:xfrm>
            <a:off x="4420152" y="1524000"/>
            <a:ext cx="15559445" cy="10658273"/>
          </a:xfrm>
          <a:prstGeom prst="rect">
            <a:avLst/>
          </a:prstGeom>
          <a:noFill/>
          <a:ln>
            <a:noFill/>
          </a:ln>
        </p:spPr>
      </p:pic>
      <p:pic>
        <p:nvPicPr>
          <p:cNvPr descr=" " id="22" name="Google Shape;22;g265f2c7cb37_1_0"/>
          <p:cNvPicPr preferRelativeResize="0"/>
          <p:nvPr/>
        </p:nvPicPr>
        <p:blipFill rotWithShape="1">
          <a:blip r:embed="rId9">
            <a:alphaModFix/>
          </a:blip>
          <a:srcRect b="0" l="0" r="0" t="0"/>
          <a:stretch/>
        </p:blipFill>
        <p:spPr>
          <a:xfrm>
            <a:off x="7483369" y="6612230"/>
            <a:ext cx="9523093" cy="1087526"/>
          </a:xfrm>
          <a:prstGeom prst="rect">
            <a:avLst/>
          </a:prstGeom>
          <a:noFill/>
          <a:ln>
            <a:noFill/>
          </a:ln>
        </p:spPr>
      </p:pic>
      <p:sp>
        <p:nvSpPr>
          <p:cNvPr id="23" name="Google Shape;23;g265f2c7cb37_1_0"/>
          <p:cNvSpPr/>
          <p:nvPr/>
        </p:nvSpPr>
        <p:spPr>
          <a:xfrm>
            <a:off x="5715714" y="46609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1E899"/>
              </a:buClr>
              <a:buSzPts val="6400"/>
              <a:buFont typeface="Poppins SemiBold"/>
              <a:buNone/>
            </a:pPr>
            <a:r>
              <a:rPr b="0" i="0" lang="en-US" sz="6400" u="none" cap="none" strike="noStrike">
                <a:solidFill>
                  <a:srgbClr val="01E899"/>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4" name="Google Shape;24;g265f2c7cb37_1_0"/>
          <p:cNvPicPr preferRelativeResize="0"/>
          <p:nvPr/>
        </p:nvPicPr>
        <p:blipFill rotWithShape="1">
          <a:blip r:embed="rId10">
            <a:alphaModFix/>
          </a:blip>
          <a:srcRect b="0" l="0" r="0" t="0"/>
          <a:stretch/>
        </p:blipFill>
        <p:spPr>
          <a:xfrm>
            <a:off x="10593124" y="9944100"/>
            <a:ext cx="3200800" cy="10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238" name="Shape 238"/>
        <p:cNvGrpSpPr/>
        <p:nvPr/>
      </p:nvGrpSpPr>
      <p:grpSpPr>
        <a:xfrm>
          <a:off x="0" y="0"/>
          <a:ext cx="0" cy="0"/>
          <a:chOff x="0" y="0"/>
          <a:chExt cx="0" cy="0"/>
        </a:xfrm>
      </p:grpSpPr>
      <p:pic>
        <p:nvPicPr>
          <p:cNvPr descr=" " id="239" name="Google Shape;239;g265f2c7cb37_1_214"/>
          <p:cNvPicPr preferRelativeResize="0"/>
          <p:nvPr/>
        </p:nvPicPr>
        <p:blipFill rotWithShape="1">
          <a:blip r:embed="rId3">
            <a:alphaModFix/>
          </a:blip>
          <a:srcRect b="0" l="0" r="0" t="0"/>
          <a:stretch/>
        </p:blipFill>
        <p:spPr>
          <a:xfrm>
            <a:off x="546168" y="11760200"/>
            <a:ext cx="1586235" cy="1586037"/>
          </a:xfrm>
          <a:prstGeom prst="rect">
            <a:avLst/>
          </a:prstGeom>
          <a:noFill/>
          <a:ln>
            <a:noFill/>
          </a:ln>
        </p:spPr>
      </p:pic>
      <p:pic>
        <p:nvPicPr>
          <p:cNvPr descr=" " id="240" name="Google Shape;240;g265f2c7cb37_1_214"/>
          <p:cNvPicPr preferRelativeResize="0"/>
          <p:nvPr/>
        </p:nvPicPr>
        <p:blipFill rotWithShape="1">
          <a:blip r:embed="rId4">
            <a:alphaModFix/>
          </a:blip>
          <a:srcRect b="0" l="0" r="0" t="0"/>
          <a:stretch/>
        </p:blipFill>
        <p:spPr>
          <a:xfrm>
            <a:off x="22265883" y="368300"/>
            <a:ext cx="1586235" cy="1586037"/>
          </a:xfrm>
          <a:prstGeom prst="rect">
            <a:avLst/>
          </a:prstGeom>
          <a:noFill/>
          <a:ln>
            <a:noFill/>
          </a:ln>
        </p:spPr>
      </p:pic>
      <p:pic>
        <p:nvPicPr>
          <p:cNvPr descr=" " id="241" name="Google Shape;241;g265f2c7cb37_1_214"/>
          <p:cNvPicPr preferRelativeResize="0"/>
          <p:nvPr/>
        </p:nvPicPr>
        <p:blipFill rotWithShape="1">
          <a:blip r:embed="rId5">
            <a:alphaModFix/>
          </a:blip>
          <a:srcRect b="0" l="0" r="0" t="0"/>
          <a:stretch/>
        </p:blipFill>
        <p:spPr>
          <a:xfrm>
            <a:off x="21262457" y="10058400"/>
            <a:ext cx="3124591" cy="3657600"/>
          </a:xfrm>
          <a:prstGeom prst="rect">
            <a:avLst/>
          </a:prstGeom>
          <a:noFill/>
          <a:ln>
            <a:noFill/>
          </a:ln>
        </p:spPr>
      </p:pic>
      <p:pic>
        <p:nvPicPr>
          <p:cNvPr descr=" " id="242" name="Google Shape;242;g265f2c7cb37_1_214"/>
          <p:cNvPicPr preferRelativeResize="0"/>
          <p:nvPr/>
        </p:nvPicPr>
        <p:blipFill rotWithShape="1">
          <a:blip r:embed="rId6">
            <a:alphaModFix/>
          </a:blip>
          <a:srcRect b="0" l="0" r="0" t="0"/>
          <a:stretch/>
        </p:blipFill>
        <p:spPr>
          <a:xfrm>
            <a:off x="0" y="0"/>
            <a:ext cx="3505638" cy="3759200"/>
          </a:xfrm>
          <a:prstGeom prst="rect">
            <a:avLst/>
          </a:prstGeom>
          <a:noFill/>
          <a:ln>
            <a:noFill/>
          </a:ln>
        </p:spPr>
      </p:pic>
      <p:pic>
        <p:nvPicPr>
          <p:cNvPr descr=" " id="243" name="Google Shape;243;g265f2c7cb37_1_214"/>
          <p:cNvPicPr preferRelativeResize="0"/>
          <p:nvPr/>
        </p:nvPicPr>
        <p:blipFill rotWithShape="1">
          <a:blip r:embed="rId7">
            <a:alphaModFix/>
          </a:blip>
          <a:srcRect b="0" l="0" r="0" t="0"/>
          <a:stretch/>
        </p:blipFill>
        <p:spPr>
          <a:xfrm>
            <a:off x="6007851" y="10960100"/>
            <a:ext cx="10113751" cy="2755900"/>
          </a:xfrm>
          <a:prstGeom prst="rect">
            <a:avLst/>
          </a:prstGeom>
          <a:noFill/>
          <a:ln>
            <a:noFill/>
          </a:ln>
        </p:spPr>
      </p:pic>
      <p:sp>
        <p:nvSpPr>
          <p:cNvPr id="244" name="Google Shape;244;g265f2c7cb37_1_2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65f2c7cb37_1_2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6" name="Google Shape;246;g265f2c7cb37_1_214"/>
          <p:cNvSpPr/>
          <p:nvPr/>
        </p:nvSpPr>
        <p:spPr>
          <a:xfrm>
            <a:off x="9107038" y="469900"/>
            <a:ext cx="72483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PRICING PLAN</a:t>
            </a:r>
            <a:endParaRPr b="0" i="0" sz="8000" u="none" cap="none" strike="noStrike">
              <a:solidFill>
                <a:schemeClr val="dk1"/>
              </a:solidFill>
              <a:latin typeface="Calibri"/>
              <a:ea typeface="Calibri"/>
              <a:cs typeface="Calibri"/>
              <a:sym typeface="Calibri"/>
            </a:endParaRPr>
          </a:p>
        </p:txBody>
      </p:sp>
      <p:sp>
        <p:nvSpPr>
          <p:cNvPr id="247" name="Google Shape;247;g265f2c7cb37_1_214"/>
          <p:cNvSpPr/>
          <p:nvPr/>
        </p:nvSpPr>
        <p:spPr>
          <a:xfrm>
            <a:off x="1778222" y="2489200"/>
            <a:ext cx="20843400" cy="1016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65f2c7cb37_1_214"/>
          <p:cNvSpPr/>
          <p:nvPr/>
        </p:nvSpPr>
        <p:spPr>
          <a:xfrm>
            <a:off x="1778222" y="2489200"/>
            <a:ext cx="6439800" cy="10160100"/>
          </a:xfrm>
          <a:prstGeom prst="roundRect">
            <a:avLst>
              <a:gd fmla="val 3124" name="adj"/>
            </a:avLst>
          </a:prstGeom>
          <a:noFill/>
          <a:ln cap="flat" cmpd="sng" w="12700">
            <a:solidFill>
              <a:srgbClr val="556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65f2c7cb37_1_214"/>
          <p:cNvPicPr preferRelativeResize="0"/>
          <p:nvPr/>
        </p:nvPicPr>
        <p:blipFill rotWithShape="1">
          <a:blip r:embed="rId9">
            <a:alphaModFix/>
          </a:blip>
          <a:srcRect b="0" l="0" r="0" t="0"/>
          <a:stretch/>
        </p:blipFill>
        <p:spPr>
          <a:xfrm>
            <a:off x="4185173" y="2946400"/>
            <a:ext cx="1625803" cy="1625600"/>
          </a:xfrm>
          <a:prstGeom prst="rect">
            <a:avLst/>
          </a:prstGeom>
          <a:noFill/>
          <a:ln>
            <a:noFill/>
          </a:ln>
        </p:spPr>
      </p:pic>
      <p:pic>
        <p:nvPicPr>
          <p:cNvPr descr=" " id="250" name="Google Shape;250;g265f2c7cb37_1_214"/>
          <p:cNvPicPr preferRelativeResize="0"/>
          <p:nvPr/>
        </p:nvPicPr>
        <p:blipFill rotWithShape="1">
          <a:blip r:embed="rId10">
            <a:alphaModFix/>
          </a:blip>
          <a:srcRect b="0" l="0" r="0" t="0"/>
          <a:stretch/>
        </p:blipFill>
        <p:spPr>
          <a:xfrm>
            <a:off x="4490011" y="3251200"/>
            <a:ext cx="1016127" cy="1016000"/>
          </a:xfrm>
          <a:prstGeom prst="rect">
            <a:avLst/>
          </a:prstGeom>
          <a:noFill/>
          <a:ln>
            <a:noFill/>
          </a:ln>
        </p:spPr>
      </p:pic>
      <p:pic>
        <p:nvPicPr>
          <p:cNvPr descr=" " id="251" name="Google Shape;251;g265f2c7cb37_1_214"/>
          <p:cNvPicPr preferRelativeResize="0"/>
          <p:nvPr/>
        </p:nvPicPr>
        <p:blipFill rotWithShape="1">
          <a:blip r:embed="rId11">
            <a:alphaModFix/>
          </a:blip>
          <a:srcRect b="0" l="0" r="0" t="0"/>
          <a:stretch/>
        </p:blipFill>
        <p:spPr>
          <a:xfrm>
            <a:off x="4670612" y="3314700"/>
            <a:ext cx="654926" cy="889000"/>
          </a:xfrm>
          <a:prstGeom prst="rect">
            <a:avLst/>
          </a:prstGeom>
          <a:noFill/>
          <a:ln>
            <a:noFill/>
          </a:ln>
        </p:spPr>
      </p:pic>
      <p:sp>
        <p:nvSpPr>
          <p:cNvPr id="252" name="Google Shape;252;g265f2c7cb37_1_214"/>
          <p:cNvSpPr/>
          <p:nvPr/>
        </p:nvSpPr>
        <p:spPr>
          <a:xfrm>
            <a:off x="4039105" y="4876800"/>
            <a:ext cx="19179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BASIC</a:t>
            </a:r>
            <a:endParaRPr b="0" i="0" sz="4800" u="none" cap="none" strike="noStrike">
              <a:solidFill>
                <a:schemeClr val="dk1"/>
              </a:solidFill>
              <a:latin typeface="Calibri"/>
              <a:ea typeface="Calibri"/>
              <a:cs typeface="Calibri"/>
              <a:sym typeface="Calibri"/>
            </a:endParaRPr>
          </a:p>
        </p:txBody>
      </p:sp>
      <p:sp>
        <p:nvSpPr>
          <p:cNvPr id="253" name="Google Shape;253;g265f2c7cb37_1_214"/>
          <p:cNvSpPr/>
          <p:nvPr/>
        </p:nvSpPr>
        <p:spPr>
          <a:xfrm>
            <a:off x="2235479"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4" name="Google Shape;254;g265f2c7cb37_1_214"/>
          <p:cNvSpPr/>
          <p:nvPr/>
        </p:nvSpPr>
        <p:spPr>
          <a:xfrm>
            <a:off x="3099187" y="11480800"/>
            <a:ext cx="3797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$10/MONTH</a:t>
            </a:r>
            <a:endParaRPr b="0" i="0" sz="4800" u="none" cap="none" strike="noStrike">
              <a:solidFill>
                <a:schemeClr val="dk1"/>
              </a:solidFill>
              <a:latin typeface="Calibri"/>
              <a:ea typeface="Calibri"/>
              <a:cs typeface="Calibri"/>
              <a:sym typeface="Calibri"/>
            </a:endParaRPr>
          </a:p>
        </p:txBody>
      </p:sp>
      <p:pic>
        <p:nvPicPr>
          <p:cNvPr descr=" " id="255" name="Google Shape;255;g265f2c7cb37_1_214"/>
          <p:cNvPicPr preferRelativeResize="0"/>
          <p:nvPr/>
        </p:nvPicPr>
        <p:blipFill rotWithShape="1">
          <a:blip r:embed="rId12">
            <a:alphaModFix/>
          </a:blip>
          <a:srcRect b="0" l="0" r="0" t="0"/>
          <a:stretch/>
        </p:blipFill>
        <p:spPr>
          <a:xfrm>
            <a:off x="8980022" y="2489200"/>
            <a:ext cx="6439705" cy="10160000"/>
          </a:xfrm>
          <a:prstGeom prst="rect">
            <a:avLst/>
          </a:prstGeom>
          <a:noFill/>
          <a:ln>
            <a:noFill/>
          </a:ln>
        </p:spPr>
      </p:pic>
      <p:pic>
        <p:nvPicPr>
          <p:cNvPr descr=" " id="256" name="Google Shape;256;g265f2c7cb37_1_214"/>
          <p:cNvPicPr preferRelativeResize="0"/>
          <p:nvPr/>
        </p:nvPicPr>
        <p:blipFill rotWithShape="1">
          <a:blip r:embed="rId13">
            <a:alphaModFix/>
          </a:blip>
          <a:srcRect b="0" l="0" r="0" t="0"/>
          <a:stretch/>
        </p:blipFill>
        <p:spPr>
          <a:xfrm>
            <a:off x="11386973" y="2946400"/>
            <a:ext cx="1625803" cy="1625600"/>
          </a:xfrm>
          <a:prstGeom prst="rect">
            <a:avLst/>
          </a:prstGeom>
          <a:noFill/>
          <a:ln>
            <a:noFill/>
          </a:ln>
        </p:spPr>
      </p:pic>
      <p:pic>
        <p:nvPicPr>
          <p:cNvPr descr=" " id="257" name="Google Shape;257;g265f2c7cb37_1_214"/>
          <p:cNvPicPr preferRelativeResize="0"/>
          <p:nvPr/>
        </p:nvPicPr>
        <p:blipFill rotWithShape="1">
          <a:blip r:embed="rId10">
            <a:alphaModFix/>
          </a:blip>
          <a:srcRect b="0" l="0" r="0" t="0"/>
          <a:stretch/>
        </p:blipFill>
        <p:spPr>
          <a:xfrm>
            <a:off x="11691811" y="3251200"/>
            <a:ext cx="1016127" cy="1016000"/>
          </a:xfrm>
          <a:prstGeom prst="rect">
            <a:avLst/>
          </a:prstGeom>
          <a:noFill/>
          <a:ln>
            <a:noFill/>
          </a:ln>
        </p:spPr>
      </p:pic>
      <p:pic>
        <p:nvPicPr>
          <p:cNvPr descr=" " id="258" name="Google Shape;258;g265f2c7cb37_1_214"/>
          <p:cNvPicPr preferRelativeResize="0"/>
          <p:nvPr/>
        </p:nvPicPr>
        <p:blipFill rotWithShape="1">
          <a:blip r:embed="rId14">
            <a:alphaModFix/>
          </a:blip>
          <a:srcRect b="0" l="0" r="0" t="0"/>
          <a:stretch/>
        </p:blipFill>
        <p:spPr>
          <a:xfrm>
            <a:off x="11789092" y="3370312"/>
            <a:ext cx="821569" cy="777825"/>
          </a:xfrm>
          <a:prstGeom prst="rect">
            <a:avLst/>
          </a:prstGeom>
          <a:noFill/>
          <a:ln>
            <a:noFill/>
          </a:ln>
        </p:spPr>
      </p:pic>
      <p:sp>
        <p:nvSpPr>
          <p:cNvPr id="259" name="Google Shape;259;g265f2c7cb37_1_214"/>
          <p:cNvSpPr/>
          <p:nvPr/>
        </p:nvSpPr>
        <p:spPr>
          <a:xfrm>
            <a:off x="11272659" y="4876800"/>
            <a:ext cx="18543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ELITE</a:t>
            </a:r>
            <a:endParaRPr b="0" i="0" sz="4800" u="none" cap="none" strike="noStrike">
              <a:solidFill>
                <a:schemeClr val="dk1"/>
              </a:solidFill>
              <a:latin typeface="Calibri"/>
              <a:ea typeface="Calibri"/>
              <a:cs typeface="Calibri"/>
              <a:sym typeface="Calibri"/>
            </a:endParaRPr>
          </a:p>
        </p:txBody>
      </p:sp>
      <p:sp>
        <p:nvSpPr>
          <p:cNvPr id="260" name="Google Shape;260;g265f2c7cb37_1_214"/>
          <p:cNvSpPr/>
          <p:nvPr/>
        </p:nvSpPr>
        <p:spPr>
          <a:xfrm>
            <a:off x="9437280"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1" name="Google Shape;261;g265f2c7cb37_1_214"/>
          <p:cNvSpPr/>
          <p:nvPr/>
        </p:nvSpPr>
        <p:spPr>
          <a:xfrm>
            <a:off x="10300987" y="11480800"/>
            <a:ext cx="3797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$50/MONTH</a:t>
            </a:r>
            <a:endParaRPr b="0" i="0" sz="4800" u="none" cap="none" strike="noStrike">
              <a:solidFill>
                <a:schemeClr val="dk1"/>
              </a:solidFill>
              <a:latin typeface="Calibri"/>
              <a:ea typeface="Calibri"/>
              <a:cs typeface="Calibri"/>
              <a:sym typeface="Calibri"/>
            </a:endParaRPr>
          </a:p>
        </p:txBody>
      </p:sp>
      <p:sp>
        <p:nvSpPr>
          <p:cNvPr id="262" name="Google Shape;262;g265f2c7cb37_1_214"/>
          <p:cNvSpPr/>
          <p:nvPr/>
        </p:nvSpPr>
        <p:spPr>
          <a:xfrm>
            <a:off x="16181822" y="2489200"/>
            <a:ext cx="6439800" cy="10160100"/>
          </a:xfrm>
          <a:prstGeom prst="roundRect">
            <a:avLst>
              <a:gd fmla="val 3124" name="adj"/>
            </a:avLst>
          </a:prstGeom>
          <a:noFill/>
          <a:ln cap="flat" cmpd="sng" w="12700">
            <a:solidFill>
              <a:srgbClr val="556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65f2c7cb37_1_214"/>
          <p:cNvPicPr preferRelativeResize="0"/>
          <p:nvPr/>
        </p:nvPicPr>
        <p:blipFill rotWithShape="1">
          <a:blip r:embed="rId9">
            <a:alphaModFix/>
          </a:blip>
          <a:srcRect b="0" l="0" r="0" t="0"/>
          <a:stretch/>
        </p:blipFill>
        <p:spPr>
          <a:xfrm>
            <a:off x="18588773" y="2946400"/>
            <a:ext cx="1625803" cy="1625600"/>
          </a:xfrm>
          <a:prstGeom prst="rect">
            <a:avLst/>
          </a:prstGeom>
          <a:noFill/>
          <a:ln>
            <a:noFill/>
          </a:ln>
        </p:spPr>
      </p:pic>
      <p:pic>
        <p:nvPicPr>
          <p:cNvPr descr=" " id="264" name="Google Shape;264;g265f2c7cb37_1_214"/>
          <p:cNvPicPr preferRelativeResize="0"/>
          <p:nvPr/>
        </p:nvPicPr>
        <p:blipFill rotWithShape="1">
          <a:blip r:embed="rId10">
            <a:alphaModFix/>
          </a:blip>
          <a:srcRect b="0" l="0" r="0" t="0"/>
          <a:stretch/>
        </p:blipFill>
        <p:spPr>
          <a:xfrm>
            <a:off x="18893611" y="3251200"/>
            <a:ext cx="1016127" cy="1016000"/>
          </a:xfrm>
          <a:prstGeom prst="rect">
            <a:avLst/>
          </a:prstGeom>
          <a:noFill/>
          <a:ln>
            <a:noFill/>
          </a:ln>
        </p:spPr>
      </p:pic>
      <p:pic>
        <p:nvPicPr>
          <p:cNvPr descr=" " id="265" name="Google Shape;265;g265f2c7cb37_1_214"/>
          <p:cNvPicPr preferRelativeResize="0"/>
          <p:nvPr/>
        </p:nvPicPr>
        <p:blipFill rotWithShape="1">
          <a:blip r:embed="rId15">
            <a:alphaModFix/>
          </a:blip>
          <a:srcRect b="0" l="0" r="0" t="0"/>
          <a:stretch/>
        </p:blipFill>
        <p:spPr>
          <a:xfrm>
            <a:off x="19020627" y="3409950"/>
            <a:ext cx="762095" cy="698500"/>
          </a:xfrm>
          <a:prstGeom prst="rect">
            <a:avLst/>
          </a:prstGeom>
          <a:noFill/>
          <a:ln>
            <a:noFill/>
          </a:ln>
        </p:spPr>
      </p:pic>
      <p:sp>
        <p:nvSpPr>
          <p:cNvPr id="266" name="Google Shape;266;g265f2c7cb37_1_214"/>
          <p:cNvSpPr/>
          <p:nvPr/>
        </p:nvSpPr>
        <p:spPr>
          <a:xfrm>
            <a:off x="17483735" y="4876800"/>
            <a:ext cx="38358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LEGENDARY</a:t>
            </a:r>
            <a:endParaRPr b="0" i="0" sz="4800" u="none" cap="none" strike="noStrike">
              <a:solidFill>
                <a:schemeClr val="dk1"/>
              </a:solidFill>
              <a:latin typeface="Calibri"/>
              <a:ea typeface="Calibri"/>
              <a:cs typeface="Calibri"/>
              <a:sym typeface="Calibri"/>
            </a:endParaRPr>
          </a:p>
        </p:txBody>
      </p:sp>
      <p:sp>
        <p:nvSpPr>
          <p:cNvPr id="267" name="Google Shape;267;g265f2c7cb37_1_214"/>
          <p:cNvSpPr/>
          <p:nvPr/>
        </p:nvSpPr>
        <p:spPr>
          <a:xfrm>
            <a:off x="16639080" y="5892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8" name="Google Shape;268;g265f2c7cb37_1_214"/>
          <p:cNvSpPr/>
          <p:nvPr/>
        </p:nvSpPr>
        <p:spPr>
          <a:xfrm>
            <a:off x="17324965" y="11480800"/>
            <a:ext cx="41535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273" name="Shape 273"/>
        <p:cNvGrpSpPr/>
        <p:nvPr/>
      </p:nvGrpSpPr>
      <p:grpSpPr>
        <a:xfrm>
          <a:off x="0" y="0"/>
          <a:ext cx="0" cy="0"/>
          <a:chOff x="0" y="0"/>
          <a:chExt cx="0" cy="0"/>
        </a:xfrm>
      </p:grpSpPr>
      <p:pic>
        <p:nvPicPr>
          <p:cNvPr descr=" " id="274" name="Google Shape;274;g265f2c7cb37_1_248"/>
          <p:cNvPicPr preferRelativeResize="0"/>
          <p:nvPr/>
        </p:nvPicPr>
        <p:blipFill rotWithShape="1">
          <a:blip r:embed="rId3">
            <a:alphaModFix/>
          </a:blip>
          <a:srcRect b="0" l="0" r="0" t="0"/>
          <a:stretch/>
        </p:blipFill>
        <p:spPr>
          <a:xfrm>
            <a:off x="254032" y="254000"/>
            <a:ext cx="23878985" cy="13208000"/>
          </a:xfrm>
          <a:prstGeom prst="rect">
            <a:avLst/>
          </a:prstGeom>
          <a:noFill/>
          <a:ln>
            <a:noFill/>
          </a:ln>
        </p:spPr>
      </p:pic>
      <p:pic>
        <p:nvPicPr>
          <p:cNvPr descr=" " id="275" name="Google Shape;275;g265f2c7cb37_1_248"/>
          <p:cNvPicPr preferRelativeResize="0"/>
          <p:nvPr/>
        </p:nvPicPr>
        <p:blipFill rotWithShape="1">
          <a:blip r:embed="rId4">
            <a:alphaModFix/>
          </a:blip>
          <a:srcRect b="0" l="0" r="0" t="0"/>
          <a:stretch/>
        </p:blipFill>
        <p:spPr>
          <a:xfrm>
            <a:off x="20856007" y="10185400"/>
            <a:ext cx="2667333" cy="2667000"/>
          </a:xfrm>
          <a:prstGeom prst="rect">
            <a:avLst/>
          </a:prstGeom>
          <a:noFill/>
          <a:ln>
            <a:noFill/>
          </a:ln>
        </p:spPr>
      </p:pic>
      <p:pic>
        <p:nvPicPr>
          <p:cNvPr descr=" " id="276" name="Google Shape;276;g265f2c7cb37_1_248"/>
          <p:cNvPicPr preferRelativeResize="0"/>
          <p:nvPr/>
        </p:nvPicPr>
        <p:blipFill rotWithShape="1">
          <a:blip r:embed="rId5">
            <a:alphaModFix/>
          </a:blip>
          <a:srcRect b="0" l="0" r="0" t="0"/>
          <a:stretch/>
        </p:blipFill>
        <p:spPr>
          <a:xfrm>
            <a:off x="965321" y="635000"/>
            <a:ext cx="673184" cy="3492500"/>
          </a:xfrm>
          <a:prstGeom prst="rect">
            <a:avLst/>
          </a:prstGeom>
          <a:noFill/>
          <a:ln>
            <a:noFill/>
          </a:ln>
        </p:spPr>
      </p:pic>
      <p:pic>
        <p:nvPicPr>
          <p:cNvPr descr=" " id="277" name="Google Shape;277;g265f2c7cb37_1_248"/>
          <p:cNvPicPr preferRelativeResize="0"/>
          <p:nvPr/>
        </p:nvPicPr>
        <p:blipFill rotWithShape="1">
          <a:blip r:embed="rId6">
            <a:alphaModFix/>
          </a:blip>
          <a:srcRect b="0" l="0" r="0" t="0"/>
          <a:stretch/>
        </p:blipFill>
        <p:spPr>
          <a:xfrm>
            <a:off x="21745118" y="635000"/>
            <a:ext cx="1574997" cy="1574800"/>
          </a:xfrm>
          <a:prstGeom prst="rect">
            <a:avLst/>
          </a:prstGeom>
          <a:noFill/>
          <a:ln>
            <a:noFill/>
          </a:ln>
        </p:spPr>
      </p:pic>
      <p:pic>
        <p:nvPicPr>
          <p:cNvPr descr=" " id="278" name="Google Shape;278;g265f2c7cb37_1_248"/>
          <p:cNvPicPr preferRelativeResize="0"/>
          <p:nvPr/>
        </p:nvPicPr>
        <p:blipFill rotWithShape="1">
          <a:blip r:embed="rId7">
            <a:alphaModFix/>
          </a:blip>
          <a:srcRect b="0" l="0" r="0" t="0"/>
          <a:stretch/>
        </p:blipFill>
        <p:spPr>
          <a:xfrm>
            <a:off x="698587" y="10960100"/>
            <a:ext cx="1892537" cy="1892300"/>
          </a:xfrm>
          <a:prstGeom prst="rect">
            <a:avLst/>
          </a:prstGeom>
          <a:noFill/>
          <a:ln>
            <a:noFill/>
          </a:ln>
        </p:spPr>
      </p:pic>
      <p:sp>
        <p:nvSpPr>
          <p:cNvPr id="279" name="Google Shape;279;g265f2c7cb37_1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g265f2c7cb37_1_24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81" name="Google Shape;281;g265f2c7cb37_1_248"/>
          <p:cNvPicPr preferRelativeResize="0"/>
          <p:nvPr/>
        </p:nvPicPr>
        <p:blipFill rotWithShape="1">
          <a:blip r:embed="rId9">
            <a:alphaModFix/>
          </a:blip>
          <a:srcRect b="0" l="0" r="0" t="0"/>
          <a:stretch/>
        </p:blipFill>
        <p:spPr>
          <a:xfrm>
            <a:off x="16905813" y="0"/>
            <a:ext cx="6084060" cy="12268200"/>
          </a:xfrm>
          <a:prstGeom prst="rect">
            <a:avLst/>
          </a:prstGeom>
          <a:noFill/>
          <a:ln>
            <a:noFill/>
          </a:ln>
        </p:spPr>
      </p:pic>
      <p:pic>
        <p:nvPicPr>
          <p:cNvPr descr=" " id="282" name="Google Shape;282;g265f2c7cb37_1_248"/>
          <p:cNvPicPr preferRelativeResize="0"/>
          <p:nvPr/>
        </p:nvPicPr>
        <p:blipFill rotWithShape="1">
          <a:blip r:embed="rId10">
            <a:alphaModFix/>
          </a:blip>
          <a:srcRect b="0" l="0" r="0" t="0"/>
          <a:stretch/>
        </p:blipFill>
        <p:spPr>
          <a:xfrm>
            <a:off x="10491511" y="1346200"/>
            <a:ext cx="6084060" cy="12369800"/>
          </a:xfrm>
          <a:prstGeom prst="rect">
            <a:avLst/>
          </a:prstGeom>
          <a:noFill/>
          <a:ln>
            <a:noFill/>
          </a:ln>
        </p:spPr>
      </p:pic>
      <p:sp>
        <p:nvSpPr>
          <p:cNvPr id="283" name="Google Shape;283;g265f2c7cb37_1_248"/>
          <p:cNvSpPr/>
          <p:nvPr/>
        </p:nvSpPr>
        <p:spPr>
          <a:xfrm>
            <a:off x="1397175" y="1143000"/>
            <a:ext cx="106905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lay"/>
              <a:buNone/>
            </a:pPr>
            <a:r>
              <a:rPr b="1" i="0" lang="en-US" sz="8000" u="none" cap="none" strike="noStrike">
                <a:solidFill>
                  <a:srgbClr val="FFFFFF"/>
                </a:solidFill>
                <a:latin typeface="Play"/>
                <a:ea typeface="Play"/>
                <a:cs typeface="Play"/>
                <a:sym typeface="Play"/>
              </a:rPr>
              <a:t>SOME DATA</a:t>
            </a:r>
            <a:endParaRPr b="0" i="0" sz="8000" u="none" cap="none" strike="noStrike">
              <a:solidFill>
                <a:schemeClr val="dk1"/>
              </a:solidFill>
              <a:latin typeface="Calibri"/>
              <a:ea typeface="Calibri"/>
              <a:cs typeface="Calibri"/>
              <a:sym typeface="Calibri"/>
            </a:endParaRPr>
          </a:p>
        </p:txBody>
      </p:sp>
      <p:sp>
        <p:nvSpPr>
          <p:cNvPr id="284" name="Google Shape;284;g265f2c7cb37_1_248"/>
          <p:cNvSpPr/>
          <p:nvPr/>
        </p:nvSpPr>
        <p:spPr>
          <a:xfrm>
            <a:off x="1244756" y="5029200"/>
            <a:ext cx="85737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5f2c7cb37_1_248"/>
          <p:cNvSpPr/>
          <p:nvPr/>
        </p:nvSpPr>
        <p:spPr>
          <a:xfrm>
            <a:off x="1244756" y="50292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f2c7cb37_1_248"/>
          <p:cNvSpPr/>
          <p:nvPr/>
        </p:nvSpPr>
        <p:spPr>
          <a:xfrm>
            <a:off x="1244756" y="5365750"/>
            <a:ext cx="20577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2c7cb37_1_248"/>
          <p:cNvSpPr/>
          <p:nvPr/>
        </p:nvSpPr>
        <p:spPr>
          <a:xfrm>
            <a:off x="1244756" y="5365750"/>
            <a:ext cx="2396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75%</a:t>
            </a:r>
            <a:endParaRPr b="0" i="0" sz="8000" u="none" cap="none" strike="noStrike">
              <a:solidFill>
                <a:schemeClr val="dk1"/>
              </a:solidFill>
              <a:latin typeface="Calibri"/>
              <a:ea typeface="Calibri"/>
              <a:cs typeface="Calibri"/>
              <a:sym typeface="Calibri"/>
            </a:endParaRPr>
          </a:p>
        </p:txBody>
      </p:sp>
      <p:sp>
        <p:nvSpPr>
          <p:cNvPr id="288" name="Google Shape;288;g265f2c7cb37_1_248"/>
          <p:cNvSpPr/>
          <p:nvPr/>
        </p:nvSpPr>
        <p:spPr>
          <a:xfrm>
            <a:off x="3505638" y="5029200"/>
            <a:ext cx="63126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5f2c7cb37_1_248"/>
          <p:cNvSpPr/>
          <p:nvPr/>
        </p:nvSpPr>
        <p:spPr>
          <a:xfrm>
            <a:off x="3505638" y="5029200"/>
            <a:ext cx="646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ENCHANTED CREATURES</a:t>
            </a:r>
            <a:endParaRPr b="0" i="0" sz="3600" u="none" cap="none" strike="noStrike">
              <a:solidFill>
                <a:schemeClr val="dk1"/>
              </a:solidFill>
              <a:latin typeface="Calibri"/>
              <a:ea typeface="Calibri"/>
              <a:cs typeface="Calibri"/>
              <a:sym typeface="Calibri"/>
            </a:endParaRPr>
          </a:p>
        </p:txBody>
      </p:sp>
      <p:sp>
        <p:nvSpPr>
          <p:cNvPr id="290" name="Google Shape;290;g265f2c7cb37_1_248"/>
          <p:cNvSpPr/>
          <p:nvPr/>
        </p:nvSpPr>
        <p:spPr>
          <a:xfrm>
            <a:off x="3505638" y="5664200"/>
            <a:ext cx="644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1" name="Google Shape;291;g265f2c7cb37_1_248"/>
          <p:cNvSpPr/>
          <p:nvPr/>
        </p:nvSpPr>
        <p:spPr>
          <a:xfrm>
            <a:off x="1244756" y="7493000"/>
            <a:ext cx="8573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f2c7cb37_1_248"/>
          <p:cNvSpPr/>
          <p:nvPr/>
        </p:nvSpPr>
        <p:spPr>
          <a:xfrm>
            <a:off x="1244756" y="7791450"/>
            <a:ext cx="20577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5f2c7cb37_1_248"/>
          <p:cNvSpPr/>
          <p:nvPr/>
        </p:nvSpPr>
        <p:spPr>
          <a:xfrm>
            <a:off x="1244756" y="7791450"/>
            <a:ext cx="2396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60%</a:t>
            </a:r>
            <a:endParaRPr b="0" i="0" sz="8000" u="none" cap="none" strike="noStrike">
              <a:solidFill>
                <a:schemeClr val="dk1"/>
              </a:solidFill>
              <a:latin typeface="Calibri"/>
              <a:ea typeface="Calibri"/>
              <a:cs typeface="Calibri"/>
              <a:sym typeface="Calibri"/>
            </a:endParaRPr>
          </a:p>
        </p:txBody>
      </p:sp>
      <p:sp>
        <p:nvSpPr>
          <p:cNvPr id="294" name="Google Shape;294;g265f2c7cb37_1_248"/>
          <p:cNvSpPr/>
          <p:nvPr/>
        </p:nvSpPr>
        <p:spPr>
          <a:xfrm>
            <a:off x="3505638" y="7493000"/>
            <a:ext cx="6312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5f2c7cb37_1_248"/>
          <p:cNvSpPr/>
          <p:nvPr/>
        </p:nvSpPr>
        <p:spPr>
          <a:xfrm>
            <a:off x="3505638" y="7493000"/>
            <a:ext cx="6465000" cy="121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MAGIC-WIELDING INDIVIDUALS</a:t>
            </a:r>
            <a:endParaRPr b="0" i="0" sz="3600" u="none" cap="none" strike="noStrike">
              <a:solidFill>
                <a:schemeClr val="dk1"/>
              </a:solidFill>
              <a:latin typeface="Calibri"/>
              <a:ea typeface="Calibri"/>
              <a:cs typeface="Calibri"/>
              <a:sym typeface="Calibri"/>
            </a:endParaRPr>
          </a:p>
        </p:txBody>
      </p:sp>
      <p:sp>
        <p:nvSpPr>
          <p:cNvPr id="296" name="Google Shape;296;g265f2c7cb37_1_248"/>
          <p:cNvSpPr/>
          <p:nvPr/>
        </p:nvSpPr>
        <p:spPr>
          <a:xfrm>
            <a:off x="3505638" y="8661400"/>
            <a:ext cx="6448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7" name="Google Shape;297;g265f2c7cb37_1_248"/>
          <p:cNvSpPr/>
          <p:nvPr/>
        </p:nvSpPr>
        <p:spPr>
          <a:xfrm>
            <a:off x="1244756" y="9880600"/>
            <a:ext cx="85737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5f2c7cb37_1_248"/>
          <p:cNvSpPr/>
          <p:nvPr/>
        </p:nvSpPr>
        <p:spPr>
          <a:xfrm>
            <a:off x="1244756" y="10217150"/>
            <a:ext cx="20577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5f2c7cb37_1_248"/>
          <p:cNvSpPr/>
          <p:nvPr/>
        </p:nvSpPr>
        <p:spPr>
          <a:xfrm>
            <a:off x="1244756" y="10217150"/>
            <a:ext cx="2396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90%</a:t>
            </a:r>
            <a:endParaRPr b="0" i="0" sz="8000" u="none" cap="none" strike="noStrike">
              <a:solidFill>
                <a:schemeClr val="dk1"/>
              </a:solidFill>
              <a:latin typeface="Calibri"/>
              <a:ea typeface="Calibri"/>
              <a:cs typeface="Calibri"/>
              <a:sym typeface="Calibri"/>
            </a:endParaRPr>
          </a:p>
        </p:txBody>
      </p:sp>
      <p:sp>
        <p:nvSpPr>
          <p:cNvPr id="300" name="Google Shape;300;g265f2c7cb37_1_248"/>
          <p:cNvSpPr/>
          <p:nvPr/>
        </p:nvSpPr>
        <p:spPr>
          <a:xfrm>
            <a:off x="3505638" y="9880600"/>
            <a:ext cx="6312600" cy="18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65f2c7cb37_1_248"/>
          <p:cNvSpPr/>
          <p:nvPr/>
        </p:nvSpPr>
        <p:spPr>
          <a:xfrm>
            <a:off x="3505638" y="9880600"/>
            <a:ext cx="64650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SPELLS CAST</a:t>
            </a:r>
            <a:endParaRPr b="0" i="0" sz="3600" u="none" cap="none" strike="noStrike">
              <a:solidFill>
                <a:schemeClr val="dk1"/>
              </a:solidFill>
              <a:latin typeface="Calibri"/>
              <a:ea typeface="Calibri"/>
              <a:cs typeface="Calibri"/>
              <a:sym typeface="Calibri"/>
            </a:endParaRPr>
          </a:p>
        </p:txBody>
      </p:sp>
      <p:sp>
        <p:nvSpPr>
          <p:cNvPr id="302" name="Google Shape;302;g265f2c7cb37_1_248"/>
          <p:cNvSpPr/>
          <p:nvPr/>
        </p:nvSpPr>
        <p:spPr>
          <a:xfrm>
            <a:off x="3505638" y="10515600"/>
            <a:ext cx="644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307" name="Shape 307"/>
        <p:cNvGrpSpPr/>
        <p:nvPr/>
      </p:nvGrpSpPr>
      <p:grpSpPr>
        <a:xfrm>
          <a:off x="0" y="0"/>
          <a:ext cx="0" cy="0"/>
          <a:chOff x="0" y="0"/>
          <a:chExt cx="0" cy="0"/>
        </a:xfrm>
      </p:grpSpPr>
      <p:pic>
        <p:nvPicPr>
          <p:cNvPr descr=" " id="308" name="Google Shape;308;g265f2c7cb37_1_281"/>
          <p:cNvPicPr preferRelativeResize="0"/>
          <p:nvPr/>
        </p:nvPicPr>
        <p:blipFill rotWithShape="1">
          <a:blip r:embed="rId3">
            <a:alphaModFix/>
          </a:blip>
          <a:srcRect b="0" l="0" r="0" t="0"/>
          <a:stretch/>
        </p:blipFill>
        <p:spPr>
          <a:xfrm>
            <a:off x="584273" y="0"/>
            <a:ext cx="23218502" cy="13716000"/>
          </a:xfrm>
          <a:prstGeom prst="rect">
            <a:avLst/>
          </a:prstGeom>
          <a:noFill/>
          <a:ln>
            <a:noFill/>
          </a:ln>
        </p:spPr>
      </p:pic>
      <p:pic>
        <p:nvPicPr>
          <p:cNvPr descr=" " id="309" name="Google Shape;309;g265f2c7cb37_1_281"/>
          <p:cNvPicPr preferRelativeResize="0"/>
          <p:nvPr/>
        </p:nvPicPr>
        <p:blipFill rotWithShape="1">
          <a:blip r:embed="rId4">
            <a:alphaModFix/>
          </a:blip>
          <a:srcRect b="0" l="0" r="0" t="0"/>
          <a:stretch/>
        </p:blipFill>
        <p:spPr>
          <a:xfrm>
            <a:off x="20500362" y="10807700"/>
            <a:ext cx="3886686" cy="2354845"/>
          </a:xfrm>
          <a:prstGeom prst="rect">
            <a:avLst/>
          </a:prstGeom>
          <a:noFill/>
          <a:ln>
            <a:noFill/>
          </a:ln>
        </p:spPr>
      </p:pic>
      <p:pic>
        <p:nvPicPr>
          <p:cNvPr descr=" " id="310" name="Google Shape;310;g265f2c7cb37_1_281"/>
          <p:cNvPicPr preferRelativeResize="0"/>
          <p:nvPr/>
        </p:nvPicPr>
        <p:blipFill rotWithShape="1">
          <a:blip r:embed="rId5">
            <a:alphaModFix/>
          </a:blip>
          <a:srcRect b="0" l="0" r="0" t="0"/>
          <a:stretch/>
        </p:blipFill>
        <p:spPr>
          <a:xfrm>
            <a:off x="0" y="0"/>
            <a:ext cx="7587716" cy="5924252"/>
          </a:xfrm>
          <a:prstGeom prst="rect">
            <a:avLst/>
          </a:prstGeom>
          <a:noFill/>
          <a:ln>
            <a:noFill/>
          </a:ln>
        </p:spPr>
      </p:pic>
      <p:pic>
        <p:nvPicPr>
          <p:cNvPr descr=" " id="311" name="Google Shape;311;g265f2c7cb37_1_281"/>
          <p:cNvPicPr preferRelativeResize="0"/>
          <p:nvPr/>
        </p:nvPicPr>
        <p:blipFill rotWithShape="1">
          <a:blip r:embed="rId6">
            <a:alphaModFix/>
          </a:blip>
          <a:srcRect b="0" l="0" r="0" t="0"/>
          <a:stretch/>
        </p:blipFill>
        <p:spPr>
          <a:xfrm>
            <a:off x="4013702" y="1028700"/>
            <a:ext cx="16346943" cy="11671300"/>
          </a:xfrm>
          <a:prstGeom prst="rect">
            <a:avLst/>
          </a:prstGeom>
          <a:noFill/>
          <a:ln>
            <a:noFill/>
          </a:ln>
        </p:spPr>
      </p:pic>
      <p:pic>
        <p:nvPicPr>
          <p:cNvPr descr=" " id="312" name="Google Shape;312;g265f2c7cb37_1_281"/>
          <p:cNvPicPr preferRelativeResize="0"/>
          <p:nvPr/>
        </p:nvPicPr>
        <p:blipFill rotWithShape="1">
          <a:blip r:embed="rId7">
            <a:alphaModFix/>
          </a:blip>
          <a:srcRect b="0" l="0" r="0" t="0"/>
          <a:stretch/>
        </p:blipFill>
        <p:spPr>
          <a:xfrm>
            <a:off x="1740117" y="10109200"/>
            <a:ext cx="3149994" cy="3136900"/>
          </a:xfrm>
          <a:prstGeom prst="rect">
            <a:avLst/>
          </a:prstGeom>
          <a:noFill/>
          <a:ln>
            <a:noFill/>
          </a:ln>
        </p:spPr>
      </p:pic>
      <p:pic>
        <p:nvPicPr>
          <p:cNvPr descr=" " id="313" name="Google Shape;313;g265f2c7cb37_1_281"/>
          <p:cNvPicPr preferRelativeResize="0"/>
          <p:nvPr/>
        </p:nvPicPr>
        <p:blipFill rotWithShape="1">
          <a:blip r:embed="rId8">
            <a:alphaModFix/>
          </a:blip>
          <a:srcRect b="0" l="0" r="0" t="0"/>
          <a:stretch/>
        </p:blipFill>
        <p:spPr>
          <a:xfrm>
            <a:off x="14365495" y="495300"/>
            <a:ext cx="8954619" cy="1054100"/>
          </a:xfrm>
          <a:prstGeom prst="rect">
            <a:avLst/>
          </a:prstGeom>
          <a:noFill/>
          <a:ln>
            <a:noFill/>
          </a:ln>
        </p:spPr>
      </p:pic>
      <p:sp>
        <p:nvSpPr>
          <p:cNvPr id="314" name="Google Shape;314;g265f2c7cb37_1_2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g265f2c7cb37_1_28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16" name="Google Shape;316;g265f2c7cb37_1_281"/>
          <p:cNvSpPr/>
          <p:nvPr/>
        </p:nvSpPr>
        <p:spPr>
          <a:xfrm>
            <a:off x="4305838" y="3403600"/>
            <a:ext cx="15762600" cy="657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65f2c7cb37_1_281"/>
          <p:cNvSpPr/>
          <p:nvPr/>
        </p:nvSpPr>
        <p:spPr>
          <a:xfrm>
            <a:off x="4305838" y="3403600"/>
            <a:ext cx="157626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5f2c7cb37_1_281"/>
          <p:cNvSpPr/>
          <p:nvPr/>
        </p:nvSpPr>
        <p:spPr>
          <a:xfrm>
            <a:off x="5982448" y="3403600"/>
            <a:ext cx="12409500" cy="4546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998"/>
              </a:buClr>
              <a:buSzPts val="24000"/>
              <a:buFont typeface="Play"/>
              <a:buNone/>
            </a:pPr>
            <a:r>
              <a:rPr b="1" i="0" lang="en-US" sz="24000" u="none" cap="none" strike="noStrike">
                <a:solidFill>
                  <a:srgbClr val="00E998"/>
                </a:solidFill>
                <a:latin typeface="Play"/>
                <a:ea typeface="Play"/>
                <a:cs typeface="Play"/>
                <a:sym typeface="Play"/>
              </a:rPr>
              <a:t>234,567</a:t>
            </a:r>
            <a:endParaRPr b="0" i="0" sz="24000" u="none" cap="none" strike="noStrike">
              <a:solidFill>
                <a:schemeClr val="dk1"/>
              </a:solidFill>
              <a:latin typeface="Calibri"/>
              <a:ea typeface="Calibri"/>
              <a:cs typeface="Calibri"/>
              <a:sym typeface="Calibri"/>
            </a:endParaRPr>
          </a:p>
        </p:txBody>
      </p:sp>
      <p:sp>
        <p:nvSpPr>
          <p:cNvPr id="319" name="Google Shape;319;g265f2c7cb37_1_281"/>
          <p:cNvSpPr/>
          <p:nvPr/>
        </p:nvSpPr>
        <p:spPr>
          <a:xfrm>
            <a:off x="4170355" y="7137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20" name="Google Shape;320;g265f2c7cb37_1_281"/>
          <p:cNvSpPr/>
          <p:nvPr/>
        </p:nvSpPr>
        <p:spPr>
          <a:xfrm>
            <a:off x="7483352" y="8763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325" name="Shape 325"/>
        <p:cNvGrpSpPr/>
        <p:nvPr/>
      </p:nvGrpSpPr>
      <p:grpSpPr>
        <a:xfrm>
          <a:off x="0" y="0"/>
          <a:ext cx="0" cy="0"/>
          <a:chOff x="0" y="0"/>
          <a:chExt cx="0" cy="0"/>
        </a:xfrm>
      </p:grpSpPr>
      <p:pic>
        <p:nvPicPr>
          <p:cNvPr descr=" " id="326" name="Google Shape;326;g265f2c7cb37_1_298"/>
          <p:cNvPicPr preferRelativeResize="0"/>
          <p:nvPr/>
        </p:nvPicPr>
        <p:blipFill rotWithShape="1">
          <a:blip r:embed="rId3">
            <a:alphaModFix/>
          </a:blip>
          <a:srcRect b="0" l="0" r="0" t="0"/>
          <a:stretch/>
        </p:blipFill>
        <p:spPr>
          <a:xfrm>
            <a:off x="546168" y="11760200"/>
            <a:ext cx="1586235" cy="1586037"/>
          </a:xfrm>
          <a:prstGeom prst="rect">
            <a:avLst/>
          </a:prstGeom>
          <a:noFill/>
          <a:ln>
            <a:noFill/>
          </a:ln>
        </p:spPr>
      </p:pic>
      <p:pic>
        <p:nvPicPr>
          <p:cNvPr descr=" " id="327" name="Google Shape;327;g265f2c7cb37_1_298"/>
          <p:cNvPicPr preferRelativeResize="0"/>
          <p:nvPr/>
        </p:nvPicPr>
        <p:blipFill rotWithShape="1">
          <a:blip r:embed="rId4">
            <a:alphaModFix/>
          </a:blip>
          <a:srcRect b="0" l="0" r="0" t="0"/>
          <a:stretch/>
        </p:blipFill>
        <p:spPr>
          <a:xfrm>
            <a:off x="22265883" y="368300"/>
            <a:ext cx="1586235" cy="1586037"/>
          </a:xfrm>
          <a:prstGeom prst="rect">
            <a:avLst/>
          </a:prstGeom>
          <a:noFill/>
          <a:ln>
            <a:noFill/>
          </a:ln>
        </p:spPr>
      </p:pic>
      <p:pic>
        <p:nvPicPr>
          <p:cNvPr descr=" " id="328" name="Google Shape;328;g265f2c7cb37_1_298"/>
          <p:cNvPicPr preferRelativeResize="0"/>
          <p:nvPr/>
        </p:nvPicPr>
        <p:blipFill rotWithShape="1">
          <a:blip r:embed="rId5">
            <a:alphaModFix/>
          </a:blip>
          <a:srcRect b="0" l="0" r="0" t="0"/>
          <a:stretch/>
        </p:blipFill>
        <p:spPr>
          <a:xfrm>
            <a:off x="21262457" y="10058400"/>
            <a:ext cx="3124591" cy="3657600"/>
          </a:xfrm>
          <a:prstGeom prst="rect">
            <a:avLst/>
          </a:prstGeom>
          <a:noFill/>
          <a:ln>
            <a:noFill/>
          </a:ln>
        </p:spPr>
      </p:pic>
      <p:pic>
        <p:nvPicPr>
          <p:cNvPr descr=" " id="329" name="Google Shape;329;g265f2c7cb37_1_298"/>
          <p:cNvPicPr preferRelativeResize="0"/>
          <p:nvPr/>
        </p:nvPicPr>
        <p:blipFill rotWithShape="1">
          <a:blip r:embed="rId6">
            <a:alphaModFix/>
          </a:blip>
          <a:srcRect b="0" l="0" r="0" t="0"/>
          <a:stretch/>
        </p:blipFill>
        <p:spPr>
          <a:xfrm>
            <a:off x="0" y="0"/>
            <a:ext cx="3505638" cy="3759200"/>
          </a:xfrm>
          <a:prstGeom prst="rect">
            <a:avLst/>
          </a:prstGeom>
          <a:noFill/>
          <a:ln>
            <a:noFill/>
          </a:ln>
        </p:spPr>
      </p:pic>
      <p:pic>
        <p:nvPicPr>
          <p:cNvPr descr=" " id="330" name="Google Shape;330;g265f2c7cb37_1_298"/>
          <p:cNvPicPr preferRelativeResize="0"/>
          <p:nvPr/>
        </p:nvPicPr>
        <p:blipFill rotWithShape="1">
          <a:blip r:embed="rId7">
            <a:alphaModFix/>
          </a:blip>
          <a:srcRect b="0" l="0" r="0" t="0"/>
          <a:stretch/>
        </p:blipFill>
        <p:spPr>
          <a:xfrm>
            <a:off x="6007851" y="10960100"/>
            <a:ext cx="10113751" cy="2755900"/>
          </a:xfrm>
          <a:prstGeom prst="rect">
            <a:avLst/>
          </a:prstGeom>
          <a:noFill/>
          <a:ln>
            <a:noFill/>
          </a:ln>
        </p:spPr>
      </p:pic>
      <p:sp>
        <p:nvSpPr>
          <p:cNvPr id="331" name="Google Shape;331;g265f2c7cb37_1_2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2" name="Google Shape;332;g265f2c7cb37_1_29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33" name="Google Shape;333;g265f2c7cb37_1_298"/>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5f2c7cb37_1_298"/>
          <p:cNvSpPr/>
          <p:nvPr/>
        </p:nvSpPr>
        <p:spPr>
          <a:xfrm>
            <a:off x="3302413" y="3263900"/>
            <a:ext cx="8052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2c7cb37_1_298"/>
          <p:cNvSpPr/>
          <p:nvPr/>
        </p:nvSpPr>
        <p:spPr>
          <a:xfrm>
            <a:off x="3302413" y="3263900"/>
            <a:ext cx="85947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12800"/>
              <a:buFont typeface="Play"/>
              <a:buNone/>
            </a:pPr>
            <a:r>
              <a:rPr b="1" i="0" lang="en-US" sz="12800" u="none" cap="none" strike="noStrike">
                <a:solidFill>
                  <a:srgbClr val="00E998"/>
                </a:solidFill>
                <a:latin typeface="Play"/>
                <a:ea typeface="Play"/>
                <a:cs typeface="Play"/>
                <a:sym typeface="Play"/>
              </a:rPr>
              <a:t>233 COINS</a:t>
            </a:r>
            <a:endParaRPr b="0" i="0" sz="12800" u="none" cap="none" strike="noStrike">
              <a:solidFill>
                <a:schemeClr val="dk1"/>
              </a:solidFill>
              <a:latin typeface="Calibri"/>
              <a:ea typeface="Calibri"/>
              <a:cs typeface="Calibri"/>
              <a:sym typeface="Calibri"/>
            </a:endParaRPr>
          </a:p>
        </p:txBody>
      </p:sp>
      <p:sp>
        <p:nvSpPr>
          <p:cNvPr id="336" name="Google Shape;336;g265f2c7cb37_1_298"/>
          <p:cNvSpPr/>
          <p:nvPr/>
        </p:nvSpPr>
        <p:spPr>
          <a:xfrm>
            <a:off x="3391324" y="5143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f2c7cb37_1_298"/>
          <p:cNvSpPr/>
          <p:nvPr/>
        </p:nvSpPr>
        <p:spPr>
          <a:xfrm>
            <a:off x="3323582" y="5143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8" name="Google Shape;338;g265f2c7cb37_1_298"/>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65f2c7cb37_1_298"/>
          <p:cNvSpPr/>
          <p:nvPr/>
        </p:nvSpPr>
        <p:spPr>
          <a:xfrm>
            <a:off x="2934067" y="6985000"/>
            <a:ext cx="87894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5f2c7cb37_1_298"/>
          <p:cNvSpPr/>
          <p:nvPr/>
        </p:nvSpPr>
        <p:spPr>
          <a:xfrm>
            <a:off x="2934067" y="6985000"/>
            <a:ext cx="93315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12800"/>
              <a:buFont typeface="Play"/>
              <a:buNone/>
            </a:pPr>
            <a:r>
              <a:rPr b="1" i="0" lang="en-US" sz="12800" u="none" cap="none" strike="noStrike">
                <a:solidFill>
                  <a:srgbClr val="00E998"/>
                </a:solidFill>
                <a:latin typeface="Play"/>
                <a:ea typeface="Play"/>
                <a:cs typeface="Play"/>
                <a:sym typeface="Play"/>
              </a:rPr>
              <a:t>456 HOURS</a:t>
            </a:r>
            <a:endParaRPr b="0" i="0" sz="12800" u="none" cap="none" strike="noStrike">
              <a:solidFill>
                <a:schemeClr val="dk1"/>
              </a:solidFill>
              <a:latin typeface="Calibri"/>
              <a:ea typeface="Calibri"/>
              <a:cs typeface="Calibri"/>
              <a:sym typeface="Calibri"/>
            </a:endParaRPr>
          </a:p>
        </p:txBody>
      </p:sp>
      <p:sp>
        <p:nvSpPr>
          <p:cNvPr id="341" name="Google Shape;341;g265f2c7cb37_1_298"/>
          <p:cNvSpPr/>
          <p:nvPr/>
        </p:nvSpPr>
        <p:spPr>
          <a:xfrm>
            <a:off x="3391324" y="8864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5f2c7cb37_1_298"/>
          <p:cNvSpPr/>
          <p:nvPr/>
        </p:nvSpPr>
        <p:spPr>
          <a:xfrm>
            <a:off x="3323582" y="8864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43" name="Google Shape;343;g265f2c7cb37_1_298"/>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5f2c7cb37_1_298"/>
          <p:cNvSpPr/>
          <p:nvPr/>
        </p:nvSpPr>
        <p:spPr>
          <a:xfrm>
            <a:off x="15851581" y="3263900"/>
            <a:ext cx="32769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5f2c7cb37_1_298"/>
          <p:cNvSpPr/>
          <p:nvPr/>
        </p:nvSpPr>
        <p:spPr>
          <a:xfrm>
            <a:off x="15851581" y="3263900"/>
            <a:ext cx="38190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12800"/>
              <a:buFont typeface="Play"/>
              <a:buNone/>
            </a:pPr>
            <a:r>
              <a:rPr b="1" i="0" lang="en-US" sz="12800" u="none" cap="none" strike="noStrike">
                <a:solidFill>
                  <a:srgbClr val="00E998"/>
                </a:solidFill>
                <a:latin typeface="Play"/>
                <a:ea typeface="Play"/>
                <a:cs typeface="Play"/>
                <a:sym typeface="Play"/>
              </a:rPr>
              <a:t>85%</a:t>
            </a:r>
            <a:endParaRPr b="0" i="0" sz="12800" u="none" cap="none" strike="noStrike">
              <a:solidFill>
                <a:schemeClr val="dk1"/>
              </a:solidFill>
              <a:latin typeface="Calibri"/>
              <a:ea typeface="Calibri"/>
              <a:cs typeface="Calibri"/>
              <a:sym typeface="Calibri"/>
            </a:endParaRPr>
          </a:p>
        </p:txBody>
      </p:sp>
      <p:sp>
        <p:nvSpPr>
          <p:cNvPr id="346" name="Google Shape;346;g265f2c7cb37_1_298"/>
          <p:cNvSpPr/>
          <p:nvPr/>
        </p:nvSpPr>
        <p:spPr>
          <a:xfrm>
            <a:off x="13552594" y="5143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5f2c7cb37_1_298"/>
          <p:cNvSpPr/>
          <p:nvPr/>
        </p:nvSpPr>
        <p:spPr>
          <a:xfrm>
            <a:off x="13484852" y="5143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8" name="Google Shape;348;g265f2c7cb37_1_298"/>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5f2c7cb37_1_298"/>
          <p:cNvSpPr/>
          <p:nvPr/>
        </p:nvSpPr>
        <p:spPr>
          <a:xfrm>
            <a:off x="14606826" y="6985000"/>
            <a:ext cx="57666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5f2c7cb37_1_298"/>
          <p:cNvSpPr/>
          <p:nvPr/>
        </p:nvSpPr>
        <p:spPr>
          <a:xfrm>
            <a:off x="14606826" y="6985000"/>
            <a:ext cx="63084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12800"/>
              <a:buFont typeface="Play"/>
              <a:buNone/>
            </a:pPr>
            <a:r>
              <a:rPr b="1" i="0" lang="en-US" sz="12800" u="none" cap="none" strike="noStrike">
                <a:solidFill>
                  <a:srgbClr val="00E998"/>
                </a:solidFill>
                <a:latin typeface="Play"/>
                <a:ea typeface="Play"/>
                <a:cs typeface="Play"/>
                <a:sym typeface="Play"/>
              </a:rPr>
              <a:t>535 KM</a:t>
            </a:r>
            <a:endParaRPr b="0" i="0" sz="12800" u="none" cap="none" strike="noStrike">
              <a:solidFill>
                <a:schemeClr val="dk1"/>
              </a:solidFill>
              <a:latin typeface="Calibri"/>
              <a:ea typeface="Calibri"/>
              <a:cs typeface="Calibri"/>
              <a:sym typeface="Calibri"/>
            </a:endParaRPr>
          </a:p>
        </p:txBody>
      </p:sp>
      <p:sp>
        <p:nvSpPr>
          <p:cNvPr id="351" name="Google Shape;351;g265f2c7cb37_1_298"/>
          <p:cNvSpPr/>
          <p:nvPr/>
        </p:nvSpPr>
        <p:spPr>
          <a:xfrm>
            <a:off x="13552594" y="8864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f2c7cb37_1_298"/>
          <p:cNvSpPr/>
          <p:nvPr/>
        </p:nvSpPr>
        <p:spPr>
          <a:xfrm>
            <a:off x="13484852" y="8864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357" name="Shape 357"/>
        <p:cNvGrpSpPr/>
        <p:nvPr/>
      </p:nvGrpSpPr>
      <p:grpSpPr>
        <a:xfrm>
          <a:off x="0" y="0"/>
          <a:ext cx="0" cy="0"/>
          <a:chOff x="0" y="0"/>
          <a:chExt cx="0" cy="0"/>
        </a:xfrm>
      </p:grpSpPr>
      <p:pic>
        <p:nvPicPr>
          <p:cNvPr descr=" " id="358" name="Google Shape;358;g265f2c7cb37_1_329"/>
          <p:cNvPicPr preferRelativeResize="0"/>
          <p:nvPr/>
        </p:nvPicPr>
        <p:blipFill rotWithShape="1">
          <a:blip r:embed="rId3">
            <a:alphaModFix/>
          </a:blip>
          <a:srcRect b="0" l="0" r="0" t="0"/>
          <a:stretch/>
        </p:blipFill>
        <p:spPr>
          <a:xfrm>
            <a:off x="635079" y="444500"/>
            <a:ext cx="2730841" cy="1343248"/>
          </a:xfrm>
          <a:prstGeom prst="rect">
            <a:avLst/>
          </a:prstGeom>
          <a:noFill/>
          <a:ln>
            <a:noFill/>
          </a:ln>
        </p:spPr>
      </p:pic>
      <p:pic>
        <p:nvPicPr>
          <p:cNvPr descr=" " id="359" name="Google Shape;359;g265f2c7cb37_1_329"/>
          <p:cNvPicPr preferRelativeResize="0"/>
          <p:nvPr/>
        </p:nvPicPr>
        <p:blipFill rotWithShape="1">
          <a:blip r:embed="rId4">
            <a:alphaModFix/>
          </a:blip>
          <a:srcRect b="0" l="0" r="0" t="0"/>
          <a:stretch/>
        </p:blipFill>
        <p:spPr>
          <a:xfrm>
            <a:off x="18518915" y="11963400"/>
            <a:ext cx="4113333" cy="1227510"/>
          </a:xfrm>
          <a:prstGeom prst="rect">
            <a:avLst/>
          </a:prstGeom>
          <a:noFill/>
          <a:ln>
            <a:noFill/>
          </a:ln>
        </p:spPr>
      </p:pic>
      <p:pic>
        <p:nvPicPr>
          <p:cNvPr descr=" " id="360" name="Google Shape;360;g265f2c7cb37_1_329"/>
          <p:cNvPicPr preferRelativeResize="0"/>
          <p:nvPr/>
        </p:nvPicPr>
        <p:blipFill rotWithShape="1">
          <a:blip r:embed="rId5">
            <a:alphaModFix/>
          </a:blip>
          <a:srcRect b="0" l="0" r="0" t="0"/>
          <a:stretch/>
        </p:blipFill>
        <p:spPr>
          <a:xfrm>
            <a:off x="22634229" y="6858000"/>
            <a:ext cx="1151323" cy="2974206"/>
          </a:xfrm>
          <a:prstGeom prst="rect">
            <a:avLst/>
          </a:prstGeom>
          <a:noFill/>
          <a:ln>
            <a:noFill/>
          </a:ln>
        </p:spPr>
      </p:pic>
      <p:pic>
        <p:nvPicPr>
          <p:cNvPr descr=" " id="361" name="Google Shape;361;g265f2c7cb37_1_329"/>
          <p:cNvPicPr preferRelativeResize="0"/>
          <p:nvPr/>
        </p:nvPicPr>
        <p:blipFill rotWithShape="1">
          <a:blip r:embed="rId6">
            <a:alphaModFix/>
          </a:blip>
          <a:srcRect b="0" l="0" r="0" t="0"/>
          <a:stretch/>
        </p:blipFill>
        <p:spPr>
          <a:xfrm>
            <a:off x="0" y="10223500"/>
            <a:ext cx="508063" cy="2514600"/>
          </a:xfrm>
          <a:prstGeom prst="rect">
            <a:avLst/>
          </a:prstGeom>
          <a:noFill/>
          <a:ln>
            <a:noFill/>
          </a:ln>
        </p:spPr>
      </p:pic>
      <p:pic>
        <p:nvPicPr>
          <p:cNvPr descr=" " id="362" name="Google Shape;362;g265f2c7cb37_1_329"/>
          <p:cNvPicPr preferRelativeResize="0"/>
          <p:nvPr/>
        </p:nvPicPr>
        <p:blipFill rotWithShape="1">
          <a:blip r:embed="rId7">
            <a:alphaModFix/>
          </a:blip>
          <a:srcRect b="0" l="0" r="0" t="0"/>
          <a:stretch/>
        </p:blipFill>
        <p:spPr>
          <a:xfrm>
            <a:off x="18518915" y="0"/>
            <a:ext cx="5868133" cy="5057428"/>
          </a:xfrm>
          <a:prstGeom prst="rect">
            <a:avLst/>
          </a:prstGeom>
          <a:noFill/>
          <a:ln>
            <a:noFill/>
          </a:ln>
        </p:spPr>
      </p:pic>
      <p:sp>
        <p:nvSpPr>
          <p:cNvPr id="363" name="Google Shape;363;g265f2c7cb37_1_3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4" name="Google Shape;364;g265f2c7cb37_1_32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65" name="Google Shape;365;g265f2c7cb37_1_329"/>
          <p:cNvSpPr/>
          <p:nvPr/>
        </p:nvSpPr>
        <p:spPr>
          <a:xfrm>
            <a:off x="6841922" y="1143000"/>
            <a:ext cx="106905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SOME GRAPH</a:t>
            </a:r>
            <a:endParaRPr b="0" i="0" sz="8000" u="none" cap="none" strike="noStrike">
              <a:solidFill>
                <a:schemeClr val="dk1"/>
              </a:solidFill>
              <a:latin typeface="Calibri"/>
              <a:ea typeface="Calibri"/>
              <a:cs typeface="Calibri"/>
              <a:sym typeface="Calibri"/>
            </a:endParaRPr>
          </a:p>
        </p:txBody>
      </p:sp>
      <p:sp>
        <p:nvSpPr>
          <p:cNvPr id="366" name="Google Shape;366;g265f2c7cb37_1_32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f2c7cb37_1_329"/>
          <p:cNvSpPr/>
          <p:nvPr/>
        </p:nvSpPr>
        <p:spPr>
          <a:xfrm>
            <a:off x="2986453"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8" name="Google Shape;368;g265f2c7cb37_1_329"/>
          <p:cNvSpPr/>
          <p:nvPr/>
        </p:nvSpPr>
        <p:spPr>
          <a:xfrm>
            <a:off x="333165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9" name="Google Shape;369;g265f2c7cb37_1_329"/>
          <p:cNvSpPr/>
          <p:nvPr/>
        </p:nvSpPr>
        <p:spPr>
          <a:xfrm>
            <a:off x="4470731"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0" name="Google Shape;370;g265f2c7cb37_1_32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1" name="Google Shape;371;g265f2c7cb37_1_32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2" name="Google Shape;372;g265f2c7cb37_1_32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3" name="Google Shape;373;g265f2c7cb37_1_32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4" name="Google Shape;374;g265f2c7cb37_1_329"/>
          <p:cNvSpPr/>
          <p:nvPr/>
        </p:nvSpPr>
        <p:spPr>
          <a:xfrm>
            <a:off x="1016614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5" name="Google Shape;375;g265f2c7cb37_1_329"/>
          <p:cNvSpPr/>
          <p:nvPr/>
        </p:nvSpPr>
        <p:spPr>
          <a:xfrm>
            <a:off x="11281633"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2185"/>
              <a:buFont typeface="Lato"/>
              <a:buNone/>
            </a:pPr>
            <a:r>
              <a:rPr b="0" i="0" lang="en-US" sz="2185" u="none" cap="none" strike="noStrike">
                <a:solidFill>
                  <a:srgbClr val="5565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6" name="Google Shape;376;g265f2c7cb37_1_32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7" name="Google Shape;377;g265f2c7cb37_1_32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8" name="Google Shape;378;g265f2c7cb37_1_32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9" name="Google Shape;379;g265f2c7cb37_1_32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0" name="Google Shape;380;g265f2c7cb37_1_32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1" name="Google Shape;381;g265f2c7cb37_1_32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2" name="Google Shape;382;g265f2c7cb37_1_32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3" name="Google Shape;383;g265f2c7cb37_1_32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4" name="Google Shape;384;g265f2c7cb37_1_32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5" name="Google Shape;385;g265f2c7cb37_1_32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565FF"/>
              </a:buClr>
              <a:buSzPts val="1820"/>
              <a:buFont typeface="Lato"/>
              <a:buNone/>
            </a:pPr>
            <a:r>
              <a:rPr b="0" i="0" lang="en-US" sz="1820" u="none" cap="none" strike="noStrike">
                <a:solidFill>
                  <a:srgbClr val="5565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6" name="Google Shape;386;g265f2c7cb37_1_329"/>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387" name="Google Shape;387;g265f2c7cb37_1_329"/>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388" name="Google Shape;388;g265f2c7cb37_1_329"/>
          <p:cNvPicPr preferRelativeResize="0"/>
          <p:nvPr/>
        </p:nvPicPr>
        <p:blipFill rotWithShape="1">
          <a:blip r:embed="rId11">
            <a:alphaModFix/>
          </a:blip>
          <a:srcRect b="0" l="0" r="0" t="0"/>
          <a:stretch/>
        </p:blipFill>
        <p:spPr>
          <a:xfrm>
            <a:off x="5651281" y="4185444"/>
            <a:ext cx="11567" cy="5258445"/>
          </a:xfrm>
          <a:prstGeom prst="rect">
            <a:avLst/>
          </a:prstGeom>
          <a:noFill/>
          <a:ln>
            <a:noFill/>
          </a:ln>
        </p:spPr>
      </p:pic>
      <p:pic>
        <p:nvPicPr>
          <p:cNvPr descr=" " id="389" name="Google Shape;389;g265f2c7cb37_1_329"/>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390" name="Google Shape;390;g265f2c7cb37_1_329"/>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391" name="Google Shape;391;g265f2c7cb37_1_329"/>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392" name="Google Shape;392;g265f2c7cb37_1_329"/>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393" name="Google Shape;393;g265f2c7cb37_1_329"/>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394" name="Google Shape;394;g265f2c7cb37_1_329"/>
          <p:cNvPicPr preferRelativeResize="0"/>
          <p:nvPr/>
        </p:nvPicPr>
        <p:blipFill rotWithShape="1">
          <a:blip r:embed="rId17">
            <a:alphaModFix/>
          </a:blip>
          <a:srcRect b="0" l="0" r="0" t="0"/>
          <a:stretch/>
        </p:blipFill>
        <p:spPr>
          <a:xfrm>
            <a:off x="3355542" y="5483845"/>
            <a:ext cx="8050167" cy="2373585"/>
          </a:xfrm>
          <a:prstGeom prst="rect">
            <a:avLst/>
          </a:prstGeom>
          <a:noFill/>
          <a:ln>
            <a:noFill/>
          </a:ln>
        </p:spPr>
      </p:pic>
      <p:pic>
        <p:nvPicPr>
          <p:cNvPr descr=" " id="395" name="Google Shape;395;g265f2c7cb37_1_329"/>
          <p:cNvPicPr preferRelativeResize="0"/>
          <p:nvPr/>
        </p:nvPicPr>
        <p:blipFill rotWithShape="1">
          <a:blip r:embed="rId18">
            <a:alphaModFix/>
          </a:blip>
          <a:srcRect b="0" l="0" r="0" t="0"/>
          <a:stretch/>
        </p:blipFill>
        <p:spPr>
          <a:xfrm>
            <a:off x="3369146" y="6359525"/>
            <a:ext cx="8044029" cy="2268538"/>
          </a:xfrm>
          <a:prstGeom prst="rect">
            <a:avLst/>
          </a:prstGeom>
          <a:noFill/>
          <a:ln>
            <a:noFill/>
          </a:ln>
        </p:spPr>
      </p:pic>
      <p:pic>
        <p:nvPicPr>
          <p:cNvPr descr=" " id="396" name="Google Shape;396;g265f2c7cb37_1_329"/>
          <p:cNvPicPr preferRelativeResize="0"/>
          <p:nvPr/>
        </p:nvPicPr>
        <p:blipFill rotWithShape="1">
          <a:blip r:embed="rId19">
            <a:alphaModFix/>
          </a:blip>
          <a:srcRect b="0" l="0" r="0" t="0"/>
          <a:stretch/>
        </p:blipFill>
        <p:spPr>
          <a:xfrm>
            <a:off x="4441752" y="6055643"/>
            <a:ext cx="153591" cy="153566"/>
          </a:xfrm>
          <a:prstGeom prst="rect">
            <a:avLst/>
          </a:prstGeom>
          <a:noFill/>
          <a:ln>
            <a:noFill/>
          </a:ln>
        </p:spPr>
      </p:pic>
      <p:pic>
        <p:nvPicPr>
          <p:cNvPr descr=" " id="397" name="Google Shape;397;g265f2c7cb37_1_329"/>
          <p:cNvPicPr preferRelativeResize="0"/>
          <p:nvPr/>
        </p:nvPicPr>
        <p:blipFill rotWithShape="1">
          <a:blip r:embed="rId20">
            <a:alphaModFix/>
          </a:blip>
          <a:srcRect b="0" l="0" r="0" t="0"/>
          <a:stretch/>
        </p:blipFill>
        <p:spPr>
          <a:xfrm>
            <a:off x="4441752" y="6981130"/>
            <a:ext cx="153591" cy="153566"/>
          </a:xfrm>
          <a:prstGeom prst="rect">
            <a:avLst/>
          </a:prstGeom>
          <a:noFill/>
          <a:ln>
            <a:noFill/>
          </a:ln>
        </p:spPr>
      </p:pic>
      <p:pic>
        <p:nvPicPr>
          <p:cNvPr descr=" " id="398" name="Google Shape;398;g265f2c7cb37_1_329"/>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399" name="Google Shape;399;g265f2c7cb37_1_329"/>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00" name="Google Shape;400;g265f2c7cb37_1_329"/>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01" name="Google Shape;401;g265f2c7cb37_1_329"/>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02" name="Google Shape;402;g265f2c7cb37_1_329"/>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03" name="Google Shape;403;g265f2c7cb37_1_329"/>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04" name="Google Shape;404;g265f2c7cb37_1_329"/>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05" name="Google Shape;405;g265f2c7cb37_1_329"/>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06" name="Google Shape;406;g265f2c7cb37_1_329"/>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07" name="Google Shape;407;g265f2c7cb37_1_329"/>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08" name="Google Shape;408;g265f2c7cb37_1_32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65f2c7cb37_1_32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0" name="Google Shape;410;g265f2c7cb37_1_329"/>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11" name="Google Shape;411;g265f2c7cb37_1_329"/>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12" name="Google Shape;412;g265f2c7cb37_1_329"/>
          <p:cNvSpPr/>
          <p:nvPr/>
        </p:nvSpPr>
        <p:spPr>
          <a:xfrm>
            <a:off x="16232629" y="6365379"/>
            <a:ext cx="1930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65f2c7cb37_1_329"/>
          <p:cNvSpPr/>
          <p:nvPr/>
        </p:nvSpPr>
        <p:spPr>
          <a:xfrm>
            <a:off x="16232629" y="6318250"/>
            <a:ext cx="21339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34.574</a:t>
            </a:r>
            <a:endParaRPr b="0" i="0" sz="4800" u="none" cap="none" strike="noStrike">
              <a:solidFill>
                <a:schemeClr val="dk1"/>
              </a:solidFill>
              <a:latin typeface="Calibri"/>
              <a:ea typeface="Calibri"/>
              <a:cs typeface="Calibri"/>
              <a:sym typeface="Calibri"/>
            </a:endParaRPr>
          </a:p>
        </p:txBody>
      </p:sp>
      <p:sp>
        <p:nvSpPr>
          <p:cNvPr id="414" name="Google Shape;414;g265f2c7cb37_1_329"/>
          <p:cNvSpPr/>
          <p:nvPr/>
        </p:nvSpPr>
        <p:spPr>
          <a:xfrm>
            <a:off x="16696237" y="70294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15" name="Google Shape;415;g265f2c7cb37_1_329"/>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65f2c7cb37_1_329"/>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65f2c7cb37_1_329"/>
          <p:cNvSpPr/>
          <p:nvPr/>
        </p:nvSpPr>
        <p:spPr>
          <a:xfrm>
            <a:off x="13158845" y="10515600"/>
            <a:ext cx="80781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TREASURE FOUND</a:t>
            </a:r>
            <a:endParaRPr b="0" i="0" sz="4800" u="none" cap="none" strike="noStrike">
              <a:solidFill>
                <a:schemeClr val="dk1"/>
              </a:solidFill>
              <a:latin typeface="Calibri"/>
              <a:ea typeface="Calibri"/>
              <a:cs typeface="Calibri"/>
              <a:sym typeface="Calibri"/>
            </a:endParaRPr>
          </a:p>
        </p:txBody>
      </p:sp>
      <p:sp>
        <p:nvSpPr>
          <p:cNvPr id="418" name="Google Shape;418;g265f2c7cb37_1_329"/>
          <p:cNvSpPr/>
          <p:nvPr/>
        </p:nvSpPr>
        <p:spPr>
          <a:xfrm>
            <a:off x="13192716" y="11328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9" name="Google Shape;419;g265f2c7cb37_1_329"/>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5f2c7cb37_1_329"/>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5f2c7cb37_1_329"/>
          <p:cNvSpPr/>
          <p:nvPr/>
        </p:nvSpPr>
        <p:spPr>
          <a:xfrm>
            <a:off x="3149994" y="10515600"/>
            <a:ext cx="80781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SPELLCASTING PROGRESS</a:t>
            </a:r>
            <a:endParaRPr b="0" i="0" sz="4800" u="none" cap="none" strike="noStrike">
              <a:solidFill>
                <a:schemeClr val="dk1"/>
              </a:solidFill>
              <a:latin typeface="Calibri"/>
              <a:ea typeface="Calibri"/>
              <a:cs typeface="Calibri"/>
              <a:sym typeface="Calibri"/>
            </a:endParaRPr>
          </a:p>
        </p:txBody>
      </p:sp>
      <p:sp>
        <p:nvSpPr>
          <p:cNvPr id="422" name="Google Shape;422;g265f2c7cb37_1_329"/>
          <p:cNvSpPr/>
          <p:nvPr/>
        </p:nvSpPr>
        <p:spPr>
          <a:xfrm>
            <a:off x="3183865" y="11328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427" name="Shape 427"/>
        <p:cNvGrpSpPr/>
        <p:nvPr/>
      </p:nvGrpSpPr>
      <p:grpSpPr>
        <a:xfrm>
          <a:off x="0" y="0"/>
          <a:ext cx="0" cy="0"/>
          <a:chOff x="0" y="0"/>
          <a:chExt cx="0" cy="0"/>
        </a:xfrm>
      </p:grpSpPr>
      <p:pic>
        <p:nvPicPr>
          <p:cNvPr descr=" " id="428" name="Google Shape;428;g265f2c7cb37_1_398"/>
          <p:cNvPicPr preferRelativeResize="0"/>
          <p:nvPr/>
        </p:nvPicPr>
        <p:blipFill rotWithShape="1">
          <a:blip r:embed="rId3">
            <a:alphaModFix/>
          </a:blip>
          <a:srcRect b="0" l="0" r="0" t="0"/>
          <a:stretch/>
        </p:blipFill>
        <p:spPr>
          <a:xfrm>
            <a:off x="254032" y="254000"/>
            <a:ext cx="23878985" cy="13208000"/>
          </a:xfrm>
          <a:prstGeom prst="rect">
            <a:avLst/>
          </a:prstGeom>
          <a:noFill/>
          <a:ln>
            <a:noFill/>
          </a:ln>
        </p:spPr>
      </p:pic>
      <p:pic>
        <p:nvPicPr>
          <p:cNvPr descr=" " id="429" name="Google Shape;429;g265f2c7cb37_1_398"/>
          <p:cNvPicPr preferRelativeResize="0"/>
          <p:nvPr/>
        </p:nvPicPr>
        <p:blipFill rotWithShape="1">
          <a:blip r:embed="rId4">
            <a:alphaModFix/>
          </a:blip>
          <a:srcRect b="0" l="0" r="0" t="0"/>
          <a:stretch/>
        </p:blipFill>
        <p:spPr>
          <a:xfrm>
            <a:off x="20856007" y="10185400"/>
            <a:ext cx="2667333" cy="2667000"/>
          </a:xfrm>
          <a:prstGeom prst="rect">
            <a:avLst/>
          </a:prstGeom>
          <a:noFill/>
          <a:ln>
            <a:noFill/>
          </a:ln>
        </p:spPr>
      </p:pic>
      <p:pic>
        <p:nvPicPr>
          <p:cNvPr descr=" " id="430" name="Google Shape;430;g265f2c7cb37_1_398"/>
          <p:cNvPicPr preferRelativeResize="0"/>
          <p:nvPr/>
        </p:nvPicPr>
        <p:blipFill rotWithShape="1">
          <a:blip r:embed="rId5">
            <a:alphaModFix/>
          </a:blip>
          <a:srcRect b="0" l="0" r="0" t="0"/>
          <a:stretch/>
        </p:blipFill>
        <p:spPr>
          <a:xfrm>
            <a:off x="965321" y="635000"/>
            <a:ext cx="673184" cy="3492500"/>
          </a:xfrm>
          <a:prstGeom prst="rect">
            <a:avLst/>
          </a:prstGeom>
          <a:noFill/>
          <a:ln>
            <a:noFill/>
          </a:ln>
        </p:spPr>
      </p:pic>
      <p:pic>
        <p:nvPicPr>
          <p:cNvPr descr=" " id="431" name="Google Shape;431;g265f2c7cb37_1_398"/>
          <p:cNvPicPr preferRelativeResize="0"/>
          <p:nvPr/>
        </p:nvPicPr>
        <p:blipFill rotWithShape="1">
          <a:blip r:embed="rId6">
            <a:alphaModFix/>
          </a:blip>
          <a:srcRect b="0" l="0" r="0" t="0"/>
          <a:stretch/>
        </p:blipFill>
        <p:spPr>
          <a:xfrm>
            <a:off x="21745118" y="635000"/>
            <a:ext cx="1574997" cy="1574800"/>
          </a:xfrm>
          <a:prstGeom prst="rect">
            <a:avLst/>
          </a:prstGeom>
          <a:noFill/>
          <a:ln>
            <a:noFill/>
          </a:ln>
        </p:spPr>
      </p:pic>
      <p:pic>
        <p:nvPicPr>
          <p:cNvPr descr=" " id="432" name="Google Shape;432;g265f2c7cb37_1_398"/>
          <p:cNvPicPr preferRelativeResize="0"/>
          <p:nvPr/>
        </p:nvPicPr>
        <p:blipFill rotWithShape="1">
          <a:blip r:embed="rId7">
            <a:alphaModFix/>
          </a:blip>
          <a:srcRect b="0" l="0" r="0" t="0"/>
          <a:stretch/>
        </p:blipFill>
        <p:spPr>
          <a:xfrm>
            <a:off x="698587" y="10960100"/>
            <a:ext cx="1892537" cy="1892300"/>
          </a:xfrm>
          <a:prstGeom prst="rect">
            <a:avLst/>
          </a:prstGeom>
          <a:noFill/>
          <a:ln>
            <a:noFill/>
          </a:ln>
        </p:spPr>
      </p:pic>
      <p:sp>
        <p:nvSpPr>
          <p:cNvPr id="433" name="Google Shape;433;g265f2c7cb37_1_3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65f2c7cb37_1_39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35" name="Google Shape;435;g265f2c7cb37_1_398"/>
          <p:cNvSpPr/>
          <p:nvPr/>
        </p:nvSpPr>
        <p:spPr>
          <a:xfrm>
            <a:off x="13450981" y="57531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5f2c7cb37_1_398"/>
          <p:cNvSpPr/>
          <p:nvPr/>
        </p:nvSpPr>
        <p:spPr>
          <a:xfrm>
            <a:off x="13450981" y="57531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5f2c7cb37_1_398"/>
          <p:cNvSpPr/>
          <p:nvPr/>
        </p:nvSpPr>
        <p:spPr>
          <a:xfrm>
            <a:off x="13450981" y="5753100"/>
            <a:ext cx="89418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A WEB APPLICATION</a:t>
            </a:r>
            <a:endParaRPr b="0" i="0" sz="4800" u="none" cap="none" strike="noStrike">
              <a:solidFill>
                <a:schemeClr val="dk1"/>
              </a:solidFill>
              <a:latin typeface="Calibri"/>
              <a:ea typeface="Calibri"/>
              <a:cs typeface="Calibri"/>
              <a:sym typeface="Calibri"/>
            </a:endParaRPr>
          </a:p>
        </p:txBody>
      </p:sp>
      <p:sp>
        <p:nvSpPr>
          <p:cNvPr id="438" name="Google Shape;438;g265f2c7cb37_1_398"/>
          <p:cNvSpPr/>
          <p:nvPr/>
        </p:nvSpPr>
        <p:spPr>
          <a:xfrm>
            <a:off x="13450981" y="66675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9" name="Google Shape;439;g265f2c7cb37_1_398"/>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40" name="Google Shape;440;g265f2c7cb37_1_398"/>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41" name="Google Shape;441;g265f2c7cb37_1_398"/>
          <p:cNvSpPr/>
          <p:nvPr/>
        </p:nvSpPr>
        <p:spPr>
          <a:xfrm>
            <a:off x="13450981" y="2641600"/>
            <a:ext cx="106905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446" name="Shape 446"/>
        <p:cNvGrpSpPr/>
        <p:nvPr/>
      </p:nvGrpSpPr>
      <p:grpSpPr>
        <a:xfrm>
          <a:off x="0" y="0"/>
          <a:ext cx="0" cy="0"/>
          <a:chOff x="0" y="0"/>
          <a:chExt cx="0" cy="0"/>
        </a:xfrm>
      </p:grpSpPr>
      <p:pic>
        <p:nvPicPr>
          <p:cNvPr descr=" " id="447" name="Google Shape;447;g265f2c7cb37_1_416"/>
          <p:cNvPicPr preferRelativeResize="0"/>
          <p:nvPr/>
        </p:nvPicPr>
        <p:blipFill rotWithShape="1">
          <a:blip r:embed="rId3">
            <a:alphaModFix/>
          </a:blip>
          <a:srcRect b="0" l="0" r="0" t="0"/>
          <a:stretch/>
        </p:blipFill>
        <p:spPr>
          <a:xfrm>
            <a:off x="546168" y="11760200"/>
            <a:ext cx="1586235" cy="1586037"/>
          </a:xfrm>
          <a:prstGeom prst="rect">
            <a:avLst/>
          </a:prstGeom>
          <a:noFill/>
          <a:ln>
            <a:noFill/>
          </a:ln>
        </p:spPr>
      </p:pic>
      <p:pic>
        <p:nvPicPr>
          <p:cNvPr descr=" " id="448" name="Google Shape;448;g265f2c7cb37_1_416"/>
          <p:cNvPicPr preferRelativeResize="0"/>
          <p:nvPr/>
        </p:nvPicPr>
        <p:blipFill rotWithShape="1">
          <a:blip r:embed="rId4">
            <a:alphaModFix/>
          </a:blip>
          <a:srcRect b="0" l="0" r="0" t="0"/>
          <a:stretch/>
        </p:blipFill>
        <p:spPr>
          <a:xfrm>
            <a:off x="22265883" y="368300"/>
            <a:ext cx="1586235" cy="1586037"/>
          </a:xfrm>
          <a:prstGeom prst="rect">
            <a:avLst/>
          </a:prstGeom>
          <a:noFill/>
          <a:ln>
            <a:noFill/>
          </a:ln>
        </p:spPr>
      </p:pic>
      <p:pic>
        <p:nvPicPr>
          <p:cNvPr descr=" " id="449" name="Google Shape;449;g265f2c7cb37_1_416"/>
          <p:cNvPicPr preferRelativeResize="0"/>
          <p:nvPr/>
        </p:nvPicPr>
        <p:blipFill rotWithShape="1">
          <a:blip r:embed="rId5">
            <a:alphaModFix/>
          </a:blip>
          <a:srcRect b="0" l="0" r="0" t="0"/>
          <a:stretch/>
        </p:blipFill>
        <p:spPr>
          <a:xfrm>
            <a:off x="21262457" y="10058400"/>
            <a:ext cx="3124591" cy="3657600"/>
          </a:xfrm>
          <a:prstGeom prst="rect">
            <a:avLst/>
          </a:prstGeom>
          <a:noFill/>
          <a:ln>
            <a:noFill/>
          </a:ln>
        </p:spPr>
      </p:pic>
      <p:pic>
        <p:nvPicPr>
          <p:cNvPr descr=" " id="450" name="Google Shape;450;g265f2c7cb37_1_416"/>
          <p:cNvPicPr preferRelativeResize="0"/>
          <p:nvPr/>
        </p:nvPicPr>
        <p:blipFill rotWithShape="1">
          <a:blip r:embed="rId6">
            <a:alphaModFix/>
          </a:blip>
          <a:srcRect b="0" l="0" r="0" t="0"/>
          <a:stretch/>
        </p:blipFill>
        <p:spPr>
          <a:xfrm>
            <a:off x="0" y="0"/>
            <a:ext cx="3505638" cy="3759200"/>
          </a:xfrm>
          <a:prstGeom prst="rect">
            <a:avLst/>
          </a:prstGeom>
          <a:noFill/>
          <a:ln>
            <a:noFill/>
          </a:ln>
        </p:spPr>
      </p:pic>
      <p:pic>
        <p:nvPicPr>
          <p:cNvPr descr=" " id="451" name="Google Shape;451;g265f2c7cb37_1_416"/>
          <p:cNvPicPr preferRelativeResize="0"/>
          <p:nvPr/>
        </p:nvPicPr>
        <p:blipFill rotWithShape="1">
          <a:blip r:embed="rId7">
            <a:alphaModFix/>
          </a:blip>
          <a:srcRect b="0" l="0" r="0" t="0"/>
          <a:stretch/>
        </p:blipFill>
        <p:spPr>
          <a:xfrm>
            <a:off x="6007851" y="10960100"/>
            <a:ext cx="10113751" cy="2755900"/>
          </a:xfrm>
          <a:prstGeom prst="rect">
            <a:avLst/>
          </a:prstGeom>
          <a:noFill/>
          <a:ln>
            <a:noFill/>
          </a:ln>
        </p:spPr>
      </p:pic>
      <p:sp>
        <p:nvSpPr>
          <p:cNvPr id="452" name="Google Shape;452;g265f2c7cb37_1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g265f2c7cb37_1_4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54" name="Google Shape;454;g265f2c7cb37_1_416"/>
          <p:cNvSpPr/>
          <p:nvPr/>
        </p:nvSpPr>
        <p:spPr>
          <a:xfrm>
            <a:off x="4826603" y="4572000"/>
            <a:ext cx="87387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f2c7cb37_1_416"/>
          <p:cNvSpPr/>
          <p:nvPr/>
        </p:nvSpPr>
        <p:spPr>
          <a:xfrm>
            <a:off x="4826603" y="4572000"/>
            <a:ext cx="87387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65f2c7cb37_1_416"/>
          <p:cNvSpPr/>
          <p:nvPr/>
        </p:nvSpPr>
        <p:spPr>
          <a:xfrm>
            <a:off x="4826603" y="4572000"/>
            <a:ext cx="89418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AN MOBILE APP</a:t>
            </a:r>
            <a:endParaRPr b="0" i="0" sz="4800" u="none" cap="none" strike="noStrike">
              <a:solidFill>
                <a:schemeClr val="dk1"/>
              </a:solidFill>
              <a:latin typeface="Calibri"/>
              <a:ea typeface="Calibri"/>
              <a:cs typeface="Calibri"/>
              <a:sym typeface="Calibri"/>
            </a:endParaRPr>
          </a:p>
        </p:txBody>
      </p:sp>
      <p:sp>
        <p:nvSpPr>
          <p:cNvPr id="457" name="Google Shape;457;g265f2c7cb37_1_416"/>
          <p:cNvSpPr/>
          <p:nvPr/>
        </p:nvSpPr>
        <p:spPr>
          <a:xfrm>
            <a:off x="4826603" y="54864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8" name="Google Shape;458;g265f2c7cb37_1_416"/>
          <p:cNvSpPr/>
          <p:nvPr/>
        </p:nvSpPr>
        <p:spPr>
          <a:xfrm>
            <a:off x="4826603" y="78994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59" name="Google Shape;459;g265f2c7cb37_1_416"/>
          <p:cNvSpPr/>
          <p:nvPr/>
        </p:nvSpPr>
        <p:spPr>
          <a:xfrm>
            <a:off x="4775797" y="1854200"/>
            <a:ext cx="129006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THE FUTURE OF FANTASY</a:t>
            </a:r>
            <a:endParaRPr b="0" i="0" sz="8000" u="none" cap="none" strike="noStrike">
              <a:solidFill>
                <a:schemeClr val="dk1"/>
              </a:solidFill>
              <a:latin typeface="Calibri"/>
              <a:ea typeface="Calibri"/>
              <a:cs typeface="Calibri"/>
              <a:sym typeface="Calibri"/>
            </a:endParaRPr>
          </a:p>
        </p:txBody>
      </p:sp>
      <p:pic>
        <p:nvPicPr>
          <p:cNvPr descr=" " id="460" name="Google Shape;460;g265f2c7cb37_1_416"/>
          <p:cNvPicPr preferRelativeResize="0"/>
          <p:nvPr/>
        </p:nvPicPr>
        <p:blipFill rotWithShape="1">
          <a:blip r:embed="rId9">
            <a:alphaModFix/>
          </a:blip>
          <a:srcRect b="0" l="0" r="0" t="0"/>
          <a:stretch/>
        </p:blipFill>
        <p:spPr>
          <a:xfrm>
            <a:off x="14594124" y="1028700"/>
            <a:ext cx="5474384" cy="11849100"/>
          </a:xfrm>
          <a:prstGeom prst="rect">
            <a:avLst/>
          </a:prstGeom>
          <a:noFill/>
          <a:ln>
            <a:noFill/>
          </a:ln>
        </p:spPr>
      </p:pic>
      <p:pic>
        <p:nvPicPr>
          <p:cNvPr descr=" " id="461" name="Google Shape;461;g265f2c7cb37_1_416"/>
          <p:cNvPicPr preferRelativeResize="0"/>
          <p:nvPr/>
        </p:nvPicPr>
        <p:blipFill rotWithShape="1">
          <a:blip r:embed="rId10">
            <a:alphaModFix/>
          </a:blip>
          <a:srcRect b="0" l="0" r="0" t="0"/>
          <a:stretch/>
        </p:blipFill>
        <p:spPr>
          <a:xfrm>
            <a:off x="14784648"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466" name="Shape 466"/>
        <p:cNvGrpSpPr/>
        <p:nvPr/>
      </p:nvGrpSpPr>
      <p:grpSpPr>
        <a:xfrm>
          <a:off x="0" y="0"/>
          <a:ext cx="0" cy="0"/>
          <a:chOff x="0" y="0"/>
          <a:chExt cx="0" cy="0"/>
        </a:xfrm>
      </p:grpSpPr>
      <p:pic>
        <p:nvPicPr>
          <p:cNvPr descr=" " id="467" name="Google Shape;467;g265f2c7cb37_1_435"/>
          <p:cNvPicPr preferRelativeResize="0"/>
          <p:nvPr/>
        </p:nvPicPr>
        <p:blipFill rotWithShape="1">
          <a:blip r:embed="rId3">
            <a:alphaModFix/>
          </a:blip>
          <a:srcRect b="0" l="0" r="0" t="0"/>
          <a:stretch/>
        </p:blipFill>
        <p:spPr>
          <a:xfrm>
            <a:off x="635079" y="444500"/>
            <a:ext cx="2730841" cy="1343248"/>
          </a:xfrm>
          <a:prstGeom prst="rect">
            <a:avLst/>
          </a:prstGeom>
          <a:noFill/>
          <a:ln>
            <a:noFill/>
          </a:ln>
        </p:spPr>
      </p:pic>
      <p:pic>
        <p:nvPicPr>
          <p:cNvPr descr=" " id="468" name="Google Shape;468;g265f2c7cb37_1_435"/>
          <p:cNvPicPr preferRelativeResize="0"/>
          <p:nvPr/>
        </p:nvPicPr>
        <p:blipFill rotWithShape="1">
          <a:blip r:embed="rId4">
            <a:alphaModFix/>
          </a:blip>
          <a:srcRect b="0" l="0" r="0" t="0"/>
          <a:stretch/>
        </p:blipFill>
        <p:spPr>
          <a:xfrm>
            <a:off x="18518915" y="11963400"/>
            <a:ext cx="4113333" cy="1227510"/>
          </a:xfrm>
          <a:prstGeom prst="rect">
            <a:avLst/>
          </a:prstGeom>
          <a:noFill/>
          <a:ln>
            <a:noFill/>
          </a:ln>
        </p:spPr>
      </p:pic>
      <p:pic>
        <p:nvPicPr>
          <p:cNvPr descr=" " id="469" name="Google Shape;469;g265f2c7cb37_1_435"/>
          <p:cNvPicPr preferRelativeResize="0"/>
          <p:nvPr/>
        </p:nvPicPr>
        <p:blipFill rotWithShape="1">
          <a:blip r:embed="rId5">
            <a:alphaModFix/>
          </a:blip>
          <a:srcRect b="0" l="0" r="0" t="0"/>
          <a:stretch/>
        </p:blipFill>
        <p:spPr>
          <a:xfrm>
            <a:off x="22634229" y="6858000"/>
            <a:ext cx="1151323" cy="2974206"/>
          </a:xfrm>
          <a:prstGeom prst="rect">
            <a:avLst/>
          </a:prstGeom>
          <a:noFill/>
          <a:ln>
            <a:noFill/>
          </a:ln>
        </p:spPr>
      </p:pic>
      <p:pic>
        <p:nvPicPr>
          <p:cNvPr descr=" " id="470" name="Google Shape;470;g265f2c7cb37_1_435"/>
          <p:cNvPicPr preferRelativeResize="0"/>
          <p:nvPr/>
        </p:nvPicPr>
        <p:blipFill rotWithShape="1">
          <a:blip r:embed="rId6">
            <a:alphaModFix/>
          </a:blip>
          <a:srcRect b="0" l="0" r="0" t="0"/>
          <a:stretch/>
        </p:blipFill>
        <p:spPr>
          <a:xfrm>
            <a:off x="0" y="10223500"/>
            <a:ext cx="508063" cy="2514600"/>
          </a:xfrm>
          <a:prstGeom prst="rect">
            <a:avLst/>
          </a:prstGeom>
          <a:noFill/>
          <a:ln>
            <a:noFill/>
          </a:ln>
        </p:spPr>
      </p:pic>
      <p:pic>
        <p:nvPicPr>
          <p:cNvPr descr=" " id="471" name="Google Shape;471;g265f2c7cb37_1_435"/>
          <p:cNvPicPr preferRelativeResize="0"/>
          <p:nvPr/>
        </p:nvPicPr>
        <p:blipFill rotWithShape="1">
          <a:blip r:embed="rId7">
            <a:alphaModFix/>
          </a:blip>
          <a:srcRect b="0" l="0" r="0" t="0"/>
          <a:stretch/>
        </p:blipFill>
        <p:spPr>
          <a:xfrm>
            <a:off x="18518915" y="0"/>
            <a:ext cx="5868133" cy="5057428"/>
          </a:xfrm>
          <a:prstGeom prst="rect">
            <a:avLst/>
          </a:prstGeom>
          <a:noFill/>
          <a:ln>
            <a:noFill/>
          </a:ln>
        </p:spPr>
      </p:pic>
      <p:sp>
        <p:nvSpPr>
          <p:cNvPr id="472" name="Google Shape;472;g265f2c7cb37_1_4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g265f2c7cb37_1_43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74" name="Google Shape;474;g265f2c7cb37_1_435"/>
          <p:cNvSpPr/>
          <p:nvPr/>
        </p:nvSpPr>
        <p:spPr>
          <a:xfrm>
            <a:off x="876410" y="8305800"/>
            <a:ext cx="57156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65f2c7cb37_1_435"/>
          <p:cNvSpPr/>
          <p:nvPr/>
        </p:nvSpPr>
        <p:spPr>
          <a:xfrm>
            <a:off x="876410" y="8305800"/>
            <a:ext cx="57156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5f2c7cb37_1_435"/>
          <p:cNvSpPr/>
          <p:nvPr/>
        </p:nvSpPr>
        <p:spPr>
          <a:xfrm>
            <a:off x="876410" y="8305800"/>
            <a:ext cx="59190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A WEB APPLICATION</a:t>
            </a:r>
            <a:endParaRPr b="0" i="0" sz="4800" u="none" cap="none" strike="noStrike">
              <a:solidFill>
                <a:schemeClr val="dk1"/>
              </a:solidFill>
              <a:latin typeface="Calibri"/>
              <a:ea typeface="Calibri"/>
              <a:cs typeface="Calibri"/>
              <a:sym typeface="Calibri"/>
            </a:endParaRPr>
          </a:p>
        </p:txBody>
      </p:sp>
      <p:sp>
        <p:nvSpPr>
          <p:cNvPr id="477" name="Google Shape;477;g265f2c7cb37_1_435"/>
          <p:cNvSpPr/>
          <p:nvPr/>
        </p:nvSpPr>
        <p:spPr>
          <a:xfrm>
            <a:off x="876410" y="9931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78" name="Google Shape;478;g265f2c7cb37_1_435"/>
          <p:cNvSpPr/>
          <p:nvPr/>
        </p:nvSpPr>
        <p:spPr>
          <a:xfrm>
            <a:off x="825603" y="1231900"/>
            <a:ext cx="7007100" cy="624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79" name="Google Shape;479;g265f2c7cb37_1_435"/>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0" name="Google Shape;480;g265f2c7cb37_1_435"/>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481" name="Google Shape;481;g265f2c7cb37_1_435"/>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486" name="Shape 486"/>
        <p:cNvGrpSpPr/>
        <p:nvPr/>
      </p:nvGrpSpPr>
      <p:grpSpPr>
        <a:xfrm>
          <a:off x="0" y="0"/>
          <a:ext cx="0" cy="0"/>
          <a:chOff x="0" y="0"/>
          <a:chExt cx="0" cy="0"/>
        </a:xfrm>
      </p:grpSpPr>
      <p:pic>
        <p:nvPicPr>
          <p:cNvPr descr=" " id="487" name="Google Shape;487;g265f2c7cb37_1_45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8" name="Google Shape;488;g265f2c7cb37_1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9" name="Google Shape;489;g265f2c7cb37_1_45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0" name="Google Shape;490;g265f2c7cb37_1_454"/>
          <p:cNvSpPr/>
          <p:nvPr/>
        </p:nvSpPr>
        <p:spPr>
          <a:xfrm>
            <a:off x="15690694" y="698500"/>
            <a:ext cx="7464300" cy="2700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495" name="Shape 495"/>
        <p:cNvGrpSpPr/>
        <p:nvPr/>
      </p:nvGrpSpPr>
      <p:grpSpPr>
        <a:xfrm>
          <a:off x="0" y="0"/>
          <a:ext cx="0" cy="0"/>
          <a:chOff x="0" y="0"/>
          <a:chExt cx="0" cy="0"/>
        </a:xfrm>
      </p:grpSpPr>
      <p:pic>
        <p:nvPicPr>
          <p:cNvPr descr=" " id="496" name="Google Shape;496;g265f2c7cb37_1_462"/>
          <p:cNvPicPr preferRelativeResize="0"/>
          <p:nvPr/>
        </p:nvPicPr>
        <p:blipFill rotWithShape="1">
          <a:blip r:embed="rId3">
            <a:alphaModFix/>
          </a:blip>
          <a:srcRect b="0" l="0" r="0" t="0"/>
          <a:stretch/>
        </p:blipFill>
        <p:spPr>
          <a:xfrm>
            <a:off x="546168" y="11760200"/>
            <a:ext cx="1586235" cy="1586037"/>
          </a:xfrm>
          <a:prstGeom prst="rect">
            <a:avLst/>
          </a:prstGeom>
          <a:noFill/>
          <a:ln>
            <a:noFill/>
          </a:ln>
        </p:spPr>
      </p:pic>
      <p:pic>
        <p:nvPicPr>
          <p:cNvPr descr=" " id="497" name="Google Shape;497;g265f2c7cb37_1_462"/>
          <p:cNvPicPr preferRelativeResize="0"/>
          <p:nvPr/>
        </p:nvPicPr>
        <p:blipFill rotWithShape="1">
          <a:blip r:embed="rId4">
            <a:alphaModFix/>
          </a:blip>
          <a:srcRect b="0" l="0" r="0" t="0"/>
          <a:stretch/>
        </p:blipFill>
        <p:spPr>
          <a:xfrm>
            <a:off x="22265883" y="368300"/>
            <a:ext cx="1586235" cy="1586037"/>
          </a:xfrm>
          <a:prstGeom prst="rect">
            <a:avLst/>
          </a:prstGeom>
          <a:noFill/>
          <a:ln>
            <a:noFill/>
          </a:ln>
        </p:spPr>
      </p:pic>
      <p:pic>
        <p:nvPicPr>
          <p:cNvPr descr=" " id="498" name="Google Shape;498;g265f2c7cb37_1_462"/>
          <p:cNvPicPr preferRelativeResize="0"/>
          <p:nvPr/>
        </p:nvPicPr>
        <p:blipFill rotWithShape="1">
          <a:blip r:embed="rId5">
            <a:alphaModFix/>
          </a:blip>
          <a:srcRect b="0" l="0" r="0" t="0"/>
          <a:stretch/>
        </p:blipFill>
        <p:spPr>
          <a:xfrm>
            <a:off x="21262457" y="10058400"/>
            <a:ext cx="3124591" cy="3657600"/>
          </a:xfrm>
          <a:prstGeom prst="rect">
            <a:avLst/>
          </a:prstGeom>
          <a:noFill/>
          <a:ln>
            <a:noFill/>
          </a:ln>
        </p:spPr>
      </p:pic>
      <p:pic>
        <p:nvPicPr>
          <p:cNvPr descr=" " id="499" name="Google Shape;499;g265f2c7cb37_1_462"/>
          <p:cNvPicPr preferRelativeResize="0"/>
          <p:nvPr/>
        </p:nvPicPr>
        <p:blipFill rotWithShape="1">
          <a:blip r:embed="rId6">
            <a:alphaModFix/>
          </a:blip>
          <a:srcRect b="0" l="0" r="0" t="0"/>
          <a:stretch/>
        </p:blipFill>
        <p:spPr>
          <a:xfrm>
            <a:off x="0" y="0"/>
            <a:ext cx="3505638" cy="3759200"/>
          </a:xfrm>
          <a:prstGeom prst="rect">
            <a:avLst/>
          </a:prstGeom>
          <a:noFill/>
          <a:ln>
            <a:noFill/>
          </a:ln>
        </p:spPr>
      </p:pic>
      <p:pic>
        <p:nvPicPr>
          <p:cNvPr descr=" " id="500" name="Google Shape;500;g265f2c7cb37_1_462"/>
          <p:cNvPicPr preferRelativeResize="0"/>
          <p:nvPr/>
        </p:nvPicPr>
        <p:blipFill rotWithShape="1">
          <a:blip r:embed="rId7">
            <a:alphaModFix/>
          </a:blip>
          <a:srcRect b="0" l="0" r="0" t="0"/>
          <a:stretch/>
        </p:blipFill>
        <p:spPr>
          <a:xfrm>
            <a:off x="6007851" y="10960100"/>
            <a:ext cx="10113751" cy="2755900"/>
          </a:xfrm>
          <a:prstGeom prst="rect">
            <a:avLst/>
          </a:prstGeom>
          <a:noFill/>
          <a:ln>
            <a:noFill/>
          </a:ln>
        </p:spPr>
      </p:pic>
      <p:sp>
        <p:nvSpPr>
          <p:cNvPr id="501" name="Google Shape;501;g265f2c7cb37_1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65f2c7cb37_1_46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03" name="Google Shape;503;g265f2c7cb37_1_462"/>
          <p:cNvPicPr preferRelativeResize="0"/>
          <p:nvPr/>
        </p:nvPicPr>
        <p:blipFill rotWithShape="1">
          <a:blip r:embed="rId9">
            <a:alphaModFix/>
          </a:blip>
          <a:srcRect b="0" l="0" r="0" t="0"/>
          <a:stretch/>
        </p:blipFill>
        <p:spPr>
          <a:xfrm>
            <a:off x="508063" y="2933700"/>
            <a:ext cx="14479810" cy="7861300"/>
          </a:xfrm>
          <a:prstGeom prst="rect">
            <a:avLst/>
          </a:prstGeom>
          <a:noFill/>
          <a:ln>
            <a:noFill/>
          </a:ln>
        </p:spPr>
      </p:pic>
      <p:sp>
        <p:nvSpPr>
          <p:cNvPr id="504" name="Google Shape;504;g265f2c7cb37_1_462"/>
          <p:cNvSpPr/>
          <p:nvPr/>
        </p:nvSpPr>
        <p:spPr>
          <a:xfrm>
            <a:off x="3399792" y="11696700"/>
            <a:ext cx="176001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FANTASY REALM AT A GLANCE</a:t>
            </a:r>
            <a:endParaRPr b="0" i="0" sz="8000" u="none" cap="none" strike="noStrike">
              <a:solidFill>
                <a:schemeClr val="dk1"/>
              </a:solidFill>
              <a:latin typeface="Calibri"/>
              <a:ea typeface="Calibri"/>
              <a:cs typeface="Calibri"/>
              <a:sym typeface="Calibri"/>
            </a:endParaRPr>
          </a:p>
        </p:txBody>
      </p:sp>
      <p:sp>
        <p:nvSpPr>
          <p:cNvPr id="505" name="Google Shape;505;g265f2c7cb37_1_462"/>
          <p:cNvSpPr/>
          <p:nvPr/>
        </p:nvSpPr>
        <p:spPr>
          <a:xfrm>
            <a:off x="15724565" y="1308100"/>
            <a:ext cx="69351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5f2c7cb37_1_462"/>
          <p:cNvSpPr/>
          <p:nvPr/>
        </p:nvSpPr>
        <p:spPr>
          <a:xfrm>
            <a:off x="15724565" y="1308100"/>
            <a:ext cx="69351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5f2c7cb37_1_462"/>
          <p:cNvSpPr/>
          <p:nvPr/>
        </p:nvSpPr>
        <p:spPr>
          <a:xfrm>
            <a:off x="15724565" y="1308100"/>
            <a:ext cx="71382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THE ENCHANTED FOREST</a:t>
            </a:r>
            <a:endParaRPr b="0" i="0" sz="4800" u="none" cap="none" strike="noStrike">
              <a:solidFill>
                <a:schemeClr val="dk1"/>
              </a:solidFill>
              <a:latin typeface="Calibri"/>
              <a:ea typeface="Calibri"/>
              <a:cs typeface="Calibri"/>
              <a:sym typeface="Calibri"/>
            </a:endParaRPr>
          </a:p>
        </p:txBody>
      </p:sp>
      <p:sp>
        <p:nvSpPr>
          <p:cNvPr id="508" name="Google Shape;508;g265f2c7cb37_1_462"/>
          <p:cNvSpPr/>
          <p:nvPr/>
        </p:nvSpPr>
        <p:spPr>
          <a:xfrm>
            <a:off x="15724565" y="28321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09" name="Google Shape;509;g265f2c7cb37_1_462"/>
          <p:cNvSpPr/>
          <p:nvPr/>
        </p:nvSpPr>
        <p:spPr>
          <a:xfrm>
            <a:off x="15724565" y="4965700"/>
            <a:ext cx="69351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65f2c7cb37_1_462"/>
          <p:cNvSpPr/>
          <p:nvPr/>
        </p:nvSpPr>
        <p:spPr>
          <a:xfrm>
            <a:off x="15724565" y="4965700"/>
            <a:ext cx="69351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65f2c7cb37_1_462"/>
          <p:cNvSpPr/>
          <p:nvPr/>
        </p:nvSpPr>
        <p:spPr>
          <a:xfrm>
            <a:off x="15724565" y="4965700"/>
            <a:ext cx="713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THE CRYSTAL CAVES</a:t>
            </a:r>
            <a:endParaRPr b="0" i="0" sz="4800" u="none" cap="none" strike="noStrike">
              <a:solidFill>
                <a:schemeClr val="dk1"/>
              </a:solidFill>
              <a:latin typeface="Calibri"/>
              <a:ea typeface="Calibri"/>
              <a:cs typeface="Calibri"/>
              <a:sym typeface="Calibri"/>
            </a:endParaRPr>
          </a:p>
        </p:txBody>
      </p:sp>
      <p:sp>
        <p:nvSpPr>
          <p:cNvPr id="512" name="Google Shape;512;g265f2c7cb37_1_462"/>
          <p:cNvSpPr/>
          <p:nvPr/>
        </p:nvSpPr>
        <p:spPr>
          <a:xfrm>
            <a:off x="15724565" y="57785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13" name="Google Shape;513;g265f2c7cb37_1_462"/>
          <p:cNvSpPr/>
          <p:nvPr/>
        </p:nvSpPr>
        <p:spPr>
          <a:xfrm>
            <a:off x="15724565" y="82931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5f2c7cb37_1_462"/>
          <p:cNvSpPr/>
          <p:nvPr/>
        </p:nvSpPr>
        <p:spPr>
          <a:xfrm>
            <a:off x="15724565" y="82931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5f2c7cb37_1_462"/>
          <p:cNvSpPr/>
          <p:nvPr/>
        </p:nvSpPr>
        <p:spPr>
          <a:xfrm>
            <a:off x="15724565" y="8293100"/>
            <a:ext cx="71382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THE DRAGON'S LAIR</a:t>
            </a:r>
            <a:endParaRPr b="0" i="0" sz="4800" u="none" cap="none" strike="noStrike">
              <a:solidFill>
                <a:schemeClr val="dk1"/>
              </a:solidFill>
              <a:latin typeface="Calibri"/>
              <a:ea typeface="Calibri"/>
              <a:cs typeface="Calibri"/>
              <a:sym typeface="Calibri"/>
            </a:endParaRPr>
          </a:p>
        </p:txBody>
      </p:sp>
      <p:sp>
        <p:nvSpPr>
          <p:cNvPr id="516" name="Google Shape;516;g265f2c7cb37_1_462"/>
          <p:cNvSpPr/>
          <p:nvPr/>
        </p:nvSpPr>
        <p:spPr>
          <a:xfrm>
            <a:off x="15724565" y="91059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29" name="Shape 29"/>
        <p:cNvGrpSpPr/>
        <p:nvPr/>
      </p:nvGrpSpPr>
      <p:grpSpPr>
        <a:xfrm>
          <a:off x="0" y="0"/>
          <a:ext cx="0" cy="0"/>
          <a:chOff x="0" y="0"/>
          <a:chExt cx="0" cy="0"/>
        </a:xfrm>
      </p:grpSpPr>
      <p:pic>
        <p:nvPicPr>
          <p:cNvPr descr=" " id="30" name="Google Shape;30;g265f2c7cb37_1_13"/>
          <p:cNvPicPr preferRelativeResize="0"/>
          <p:nvPr/>
        </p:nvPicPr>
        <p:blipFill rotWithShape="1">
          <a:blip r:embed="rId3">
            <a:alphaModFix/>
          </a:blip>
          <a:srcRect b="0" l="0" r="0" t="0"/>
          <a:stretch/>
        </p:blipFill>
        <p:spPr>
          <a:xfrm>
            <a:off x="584273" y="0"/>
            <a:ext cx="23218502" cy="13716000"/>
          </a:xfrm>
          <a:prstGeom prst="rect">
            <a:avLst/>
          </a:prstGeom>
          <a:noFill/>
          <a:ln>
            <a:noFill/>
          </a:ln>
        </p:spPr>
      </p:pic>
      <p:pic>
        <p:nvPicPr>
          <p:cNvPr descr=" " id="31" name="Google Shape;31;g265f2c7cb37_1_13"/>
          <p:cNvPicPr preferRelativeResize="0"/>
          <p:nvPr/>
        </p:nvPicPr>
        <p:blipFill rotWithShape="1">
          <a:blip r:embed="rId4">
            <a:alphaModFix/>
          </a:blip>
          <a:srcRect b="0" l="0" r="0" t="0"/>
          <a:stretch/>
        </p:blipFill>
        <p:spPr>
          <a:xfrm>
            <a:off x="20500362" y="10807700"/>
            <a:ext cx="3886686" cy="2354845"/>
          </a:xfrm>
          <a:prstGeom prst="rect">
            <a:avLst/>
          </a:prstGeom>
          <a:noFill/>
          <a:ln>
            <a:noFill/>
          </a:ln>
        </p:spPr>
      </p:pic>
      <p:pic>
        <p:nvPicPr>
          <p:cNvPr descr=" " id="32" name="Google Shape;32;g265f2c7cb37_1_13"/>
          <p:cNvPicPr preferRelativeResize="0"/>
          <p:nvPr/>
        </p:nvPicPr>
        <p:blipFill rotWithShape="1">
          <a:blip r:embed="rId5">
            <a:alphaModFix/>
          </a:blip>
          <a:srcRect b="0" l="0" r="0" t="0"/>
          <a:stretch/>
        </p:blipFill>
        <p:spPr>
          <a:xfrm>
            <a:off x="0" y="0"/>
            <a:ext cx="7587716" cy="5924257"/>
          </a:xfrm>
          <a:prstGeom prst="rect">
            <a:avLst/>
          </a:prstGeom>
          <a:noFill/>
          <a:ln>
            <a:noFill/>
          </a:ln>
        </p:spPr>
      </p:pic>
      <p:pic>
        <p:nvPicPr>
          <p:cNvPr descr=" " id="33" name="Google Shape;33;g265f2c7cb37_1_13"/>
          <p:cNvPicPr preferRelativeResize="0"/>
          <p:nvPr/>
        </p:nvPicPr>
        <p:blipFill rotWithShape="1">
          <a:blip r:embed="rId6">
            <a:alphaModFix/>
          </a:blip>
          <a:srcRect b="0" l="0" r="0" t="0"/>
          <a:stretch/>
        </p:blipFill>
        <p:spPr>
          <a:xfrm>
            <a:off x="4013702" y="1028700"/>
            <a:ext cx="16346943" cy="11671300"/>
          </a:xfrm>
          <a:prstGeom prst="rect">
            <a:avLst/>
          </a:prstGeom>
          <a:noFill/>
          <a:ln>
            <a:noFill/>
          </a:ln>
        </p:spPr>
      </p:pic>
      <p:pic>
        <p:nvPicPr>
          <p:cNvPr descr=" " id="34" name="Google Shape;34;g265f2c7cb37_1_13"/>
          <p:cNvPicPr preferRelativeResize="0"/>
          <p:nvPr/>
        </p:nvPicPr>
        <p:blipFill rotWithShape="1">
          <a:blip r:embed="rId7">
            <a:alphaModFix/>
          </a:blip>
          <a:srcRect b="0" l="0" r="0" t="0"/>
          <a:stretch/>
        </p:blipFill>
        <p:spPr>
          <a:xfrm>
            <a:off x="1740117" y="10109200"/>
            <a:ext cx="3149994" cy="3136900"/>
          </a:xfrm>
          <a:prstGeom prst="rect">
            <a:avLst/>
          </a:prstGeom>
          <a:noFill/>
          <a:ln>
            <a:noFill/>
          </a:ln>
        </p:spPr>
      </p:pic>
      <p:pic>
        <p:nvPicPr>
          <p:cNvPr descr=" " id="35" name="Google Shape;35;g265f2c7cb37_1_13"/>
          <p:cNvPicPr preferRelativeResize="0"/>
          <p:nvPr/>
        </p:nvPicPr>
        <p:blipFill rotWithShape="1">
          <a:blip r:embed="rId8">
            <a:alphaModFix/>
          </a:blip>
          <a:srcRect b="0" l="0" r="0" t="0"/>
          <a:stretch/>
        </p:blipFill>
        <p:spPr>
          <a:xfrm>
            <a:off x="14365495" y="495300"/>
            <a:ext cx="8954619" cy="1054100"/>
          </a:xfrm>
          <a:prstGeom prst="rect">
            <a:avLst/>
          </a:prstGeom>
          <a:noFill/>
          <a:ln>
            <a:noFill/>
          </a:ln>
        </p:spPr>
      </p:pic>
      <p:sp>
        <p:nvSpPr>
          <p:cNvPr id="36" name="Google Shape;36;g265f2c7cb37_1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65f2c7cb37_1_1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8" name="Google Shape;38;g265f2c7cb37_1_13"/>
          <p:cNvSpPr/>
          <p:nvPr/>
        </p:nvSpPr>
        <p:spPr>
          <a:xfrm>
            <a:off x="7858049" y="4394200"/>
            <a:ext cx="8670900" cy="2421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998"/>
              </a:buClr>
              <a:buSzPts val="12800"/>
              <a:buFont typeface="Play"/>
              <a:buNone/>
            </a:pPr>
            <a:r>
              <a:rPr b="1" i="0" lang="en-US" sz="12800" u="none" cap="none" strike="noStrike">
                <a:solidFill>
                  <a:srgbClr val="00E998"/>
                </a:solidFill>
                <a:latin typeface="Play"/>
                <a:ea typeface="Play"/>
                <a:cs typeface="Play"/>
                <a:sym typeface="Play"/>
              </a:rPr>
              <a:t>WELCOME</a:t>
            </a:r>
            <a:endParaRPr b="0" i="0" sz="12800" u="none" cap="none" strike="noStrike">
              <a:solidFill>
                <a:schemeClr val="dk1"/>
              </a:solidFill>
              <a:latin typeface="Calibri"/>
              <a:ea typeface="Calibri"/>
              <a:cs typeface="Calibri"/>
              <a:sym typeface="Calibri"/>
            </a:endParaRPr>
          </a:p>
        </p:txBody>
      </p:sp>
      <p:sp>
        <p:nvSpPr>
          <p:cNvPr id="39" name="Google Shape;39;g265f2c7cb37_1_13"/>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521" name="Shape 521"/>
        <p:cNvGrpSpPr/>
        <p:nvPr/>
      </p:nvGrpSpPr>
      <p:grpSpPr>
        <a:xfrm>
          <a:off x="0" y="0"/>
          <a:ext cx="0" cy="0"/>
          <a:chOff x="0" y="0"/>
          <a:chExt cx="0" cy="0"/>
        </a:xfrm>
      </p:grpSpPr>
      <p:pic>
        <p:nvPicPr>
          <p:cNvPr descr=" " id="522" name="Google Shape;522;g265f2c7cb37_1_487"/>
          <p:cNvPicPr preferRelativeResize="0"/>
          <p:nvPr/>
        </p:nvPicPr>
        <p:blipFill rotWithShape="1">
          <a:blip r:embed="rId3">
            <a:alphaModFix/>
          </a:blip>
          <a:srcRect b="0" l="0" r="0" t="0"/>
          <a:stretch/>
        </p:blipFill>
        <p:spPr>
          <a:xfrm>
            <a:off x="635079" y="444500"/>
            <a:ext cx="2730841" cy="1343248"/>
          </a:xfrm>
          <a:prstGeom prst="rect">
            <a:avLst/>
          </a:prstGeom>
          <a:noFill/>
          <a:ln>
            <a:noFill/>
          </a:ln>
        </p:spPr>
      </p:pic>
      <p:pic>
        <p:nvPicPr>
          <p:cNvPr descr=" " id="523" name="Google Shape;523;g265f2c7cb37_1_487"/>
          <p:cNvPicPr preferRelativeResize="0"/>
          <p:nvPr/>
        </p:nvPicPr>
        <p:blipFill rotWithShape="1">
          <a:blip r:embed="rId4">
            <a:alphaModFix/>
          </a:blip>
          <a:srcRect b="0" l="0" r="0" t="0"/>
          <a:stretch/>
        </p:blipFill>
        <p:spPr>
          <a:xfrm>
            <a:off x="18518915" y="11963400"/>
            <a:ext cx="4113333" cy="1227510"/>
          </a:xfrm>
          <a:prstGeom prst="rect">
            <a:avLst/>
          </a:prstGeom>
          <a:noFill/>
          <a:ln>
            <a:noFill/>
          </a:ln>
        </p:spPr>
      </p:pic>
      <p:pic>
        <p:nvPicPr>
          <p:cNvPr descr=" " id="524" name="Google Shape;524;g265f2c7cb37_1_487"/>
          <p:cNvPicPr preferRelativeResize="0"/>
          <p:nvPr/>
        </p:nvPicPr>
        <p:blipFill rotWithShape="1">
          <a:blip r:embed="rId5">
            <a:alphaModFix/>
          </a:blip>
          <a:srcRect b="0" l="0" r="0" t="0"/>
          <a:stretch/>
        </p:blipFill>
        <p:spPr>
          <a:xfrm>
            <a:off x="22634229" y="6858000"/>
            <a:ext cx="1151323" cy="2974206"/>
          </a:xfrm>
          <a:prstGeom prst="rect">
            <a:avLst/>
          </a:prstGeom>
          <a:noFill/>
          <a:ln>
            <a:noFill/>
          </a:ln>
        </p:spPr>
      </p:pic>
      <p:pic>
        <p:nvPicPr>
          <p:cNvPr descr=" " id="525" name="Google Shape;525;g265f2c7cb37_1_487"/>
          <p:cNvPicPr preferRelativeResize="0"/>
          <p:nvPr/>
        </p:nvPicPr>
        <p:blipFill rotWithShape="1">
          <a:blip r:embed="rId6">
            <a:alphaModFix/>
          </a:blip>
          <a:srcRect b="0" l="0" r="0" t="0"/>
          <a:stretch/>
        </p:blipFill>
        <p:spPr>
          <a:xfrm>
            <a:off x="0" y="10223500"/>
            <a:ext cx="508063" cy="2514600"/>
          </a:xfrm>
          <a:prstGeom prst="rect">
            <a:avLst/>
          </a:prstGeom>
          <a:noFill/>
          <a:ln>
            <a:noFill/>
          </a:ln>
        </p:spPr>
      </p:pic>
      <p:pic>
        <p:nvPicPr>
          <p:cNvPr descr=" " id="526" name="Google Shape;526;g265f2c7cb37_1_487"/>
          <p:cNvPicPr preferRelativeResize="0"/>
          <p:nvPr/>
        </p:nvPicPr>
        <p:blipFill rotWithShape="1">
          <a:blip r:embed="rId7">
            <a:alphaModFix/>
          </a:blip>
          <a:srcRect b="0" l="0" r="0" t="0"/>
          <a:stretch/>
        </p:blipFill>
        <p:spPr>
          <a:xfrm>
            <a:off x="18518915" y="0"/>
            <a:ext cx="5868133" cy="5057428"/>
          </a:xfrm>
          <a:prstGeom prst="rect">
            <a:avLst/>
          </a:prstGeom>
          <a:noFill/>
          <a:ln>
            <a:noFill/>
          </a:ln>
        </p:spPr>
      </p:pic>
      <p:sp>
        <p:nvSpPr>
          <p:cNvPr id="527" name="Google Shape;527;g265f2c7cb37_1_4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65f2c7cb37_1_48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9" name="Google Shape;529;g265f2c7cb37_1_487"/>
          <p:cNvSpPr/>
          <p:nvPr/>
        </p:nvSpPr>
        <p:spPr>
          <a:xfrm>
            <a:off x="6054423" y="965200"/>
            <a:ext cx="122781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THE TIMELINE</a:t>
            </a:r>
            <a:endParaRPr b="0" i="0" sz="8000" u="none" cap="none" strike="noStrike">
              <a:solidFill>
                <a:schemeClr val="dk1"/>
              </a:solidFill>
              <a:latin typeface="Calibri"/>
              <a:ea typeface="Calibri"/>
              <a:cs typeface="Calibri"/>
              <a:sym typeface="Calibri"/>
            </a:endParaRPr>
          </a:p>
        </p:txBody>
      </p:sp>
      <p:pic>
        <p:nvPicPr>
          <p:cNvPr descr=" " id="530" name="Google Shape;530;g265f2c7cb37_1_487"/>
          <p:cNvPicPr preferRelativeResize="0"/>
          <p:nvPr/>
        </p:nvPicPr>
        <p:blipFill rotWithShape="1">
          <a:blip r:embed="rId9">
            <a:alphaModFix/>
          </a:blip>
          <a:srcRect b="0" l="0" r="0" t="0"/>
          <a:stretch/>
        </p:blipFill>
        <p:spPr>
          <a:xfrm>
            <a:off x="927216" y="4470400"/>
            <a:ext cx="22532616" cy="7251700"/>
          </a:xfrm>
          <a:prstGeom prst="rect">
            <a:avLst/>
          </a:prstGeom>
          <a:noFill/>
          <a:ln>
            <a:noFill/>
          </a:ln>
        </p:spPr>
      </p:pic>
      <p:sp>
        <p:nvSpPr>
          <p:cNvPr id="531" name="Google Shape;531;g265f2c7cb37_1_487"/>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65f2c7cb37_1_487"/>
          <p:cNvPicPr preferRelativeResize="0"/>
          <p:nvPr/>
        </p:nvPicPr>
        <p:blipFill rotWithShape="1">
          <a:blip r:embed="rId10">
            <a:alphaModFix/>
          </a:blip>
          <a:srcRect b="0" l="0" r="0" t="0"/>
          <a:stretch/>
        </p:blipFill>
        <p:spPr>
          <a:xfrm>
            <a:off x="3035679" y="7200900"/>
            <a:ext cx="1625803" cy="1625600"/>
          </a:xfrm>
          <a:prstGeom prst="rect">
            <a:avLst/>
          </a:prstGeom>
          <a:noFill/>
          <a:ln>
            <a:noFill/>
          </a:ln>
        </p:spPr>
      </p:pic>
      <p:sp>
        <p:nvSpPr>
          <p:cNvPr id="533" name="Google Shape;533;g265f2c7cb37_1_487"/>
          <p:cNvSpPr/>
          <p:nvPr/>
        </p:nvSpPr>
        <p:spPr>
          <a:xfrm>
            <a:off x="3035679" y="7200900"/>
            <a:ext cx="1625700" cy="1625700"/>
          </a:xfrm>
          <a:prstGeom prst="roundRect">
            <a:avLst>
              <a:gd fmla="val 781313" name="adj"/>
            </a:avLst>
          </a:prstGeom>
          <a:noFill/>
          <a:ln cap="flat" cmpd="sng" w="12700">
            <a:solidFill>
              <a:srgbClr val="556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5f2c7cb37_1_487"/>
          <p:cNvSpPr/>
          <p:nvPr/>
        </p:nvSpPr>
        <p:spPr>
          <a:xfrm>
            <a:off x="3035679"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2022</a:t>
            </a:r>
            <a:endParaRPr b="0" i="0" sz="4800" u="none" cap="none" strike="noStrike">
              <a:solidFill>
                <a:schemeClr val="dk1"/>
              </a:solidFill>
              <a:latin typeface="Calibri"/>
              <a:ea typeface="Calibri"/>
              <a:cs typeface="Calibri"/>
              <a:sym typeface="Calibri"/>
            </a:endParaRPr>
          </a:p>
        </p:txBody>
      </p:sp>
      <p:sp>
        <p:nvSpPr>
          <p:cNvPr id="535" name="Google Shape;535;g265f2c7cb37_1_487"/>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65f2c7cb37_1_487"/>
          <p:cNvPicPr preferRelativeResize="0"/>
          <p:nvPr/>
        </p:nvPicPr>
        <p:blipFill rotWithShape="1">
          <a:blip r:embed="rId11">
            <a:alphaModFix/>
          </a:blip>
          <a:srcRect b="0" l="0" r="0" t="0"/>
          <a:stretch/>
        </p:blipFill>
        <p:spPr>
          <a:xfrm>
            <a:off x="4661483" y="7975600"/>
            <a:ext cx="3861283" cy="38100"/>
          </a:xfrm>
          <a:prstGeom prst="rect">
            <a:avLst/>
          </a:prstGeom>
          <a:noFill/>
          <a:ln>
            <a:noFill/>
          </a:ln>
        </p:spPr>
      </p:pic>
      <p:pic>
        <p:nvPicPr>
          <p:cNvPr descr=" " id="537" name="Google Shape;537;g265f2c7cb37_1_487"/>
          <p:cNvPicPr preferRelativeResize="0"/>
          <p:nvPr/>
        </p:nvPicPr>
        <p:blipFill rotWithShape="1">
          <a:blip r:embed="rId10">
            <a:alphaModFix/>
          </a:blip>
          <a:srcRect b="0" l="0" r="0" t="0"/>
          <a:stretch/>
        </p:blipFill>
        <p:spPr>
          <a:xfrm>
            <a:off x="8522765" y="7200900"/>
            <a:ext cx="1625803" cy="1625600"/>
          </a:xfrm>
          <a:prstGeom prst="rect">
            <a:avLst/>
          </a:prstGeom>
          <a:noFill/>
          <a:ln>
            <a:noFill/>
          </a:ln>
        </p:spPr>
      </p:pic>
      <p:sp>
        <p:nvSpPr>
          <p:cNvPr id="538" name="Google Shape;538;g265f2c7cb37_1_487"/>
          <p:cNvSpPr/>
          <p:nvPr/>
        </p:nvSpPr>
        <p:spPr>
          <a:xfrm>
            <a:off x="8522765" y="7200900"/>
            <a:ext cx="1625700" cy="1625700"/>
          </a:xfrm>
          <a:prstGeom prst="roundRect">
            <a:avLst>
              <a:gd fmla="val 781313" name="adj"/>
            </a:avLst>
          </a:prstGeom>
          <a:noFill/>
          <a:ln cap="flat" cmpd="sng" w="12700">
            <a:solidFill>
              <a:srgbClr val="556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5f2c7cb37_1_487"/>
          <p:cNvSpPr/>
          <p:nvPr/>
        </p:nvSpPr>
        <p:spPr>
          <a:xfrm>
            <a:off x="8522765"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2023</a:t>
            </a:r>
            <a:endParaRPr b="0" i="0" sz="4800" u="none" cap="none" strike="noStrike">
              <a:solidFill>
                <a:schemeClr val="dk1"/>
              </a:solidFill>
              <a:latin typeface="Calibri"/>
              <a:ea typeface="Calibri"/>
              <a:cs typeface="Calibri"/>
              <a:sym typeface="Calibri"/>
            </a:endParaRPr>
          </a:p>
        </p:txBody>
      </p:sp>
      <p:sp>
        <p:nvSpPr>
          <p:cNvPr id="540" name="Google Shape;540;g265f2c7cb37_1_487"/>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65f2c7cb37_1_487"/>
          <p:cNvPicPr preferRelativeResize="0"/>
          <p:nvPr/>
        </p:nvPicPr>
        <p:blipFill rotWithShape="1">
          <a:blip r:embed="rId11">
            <a:alphaModFix/>
          </a:blip>
          <a:srcRect b="0" l="0" r="0" t="0"/>
          <a:stretch/>
        </p:blipFill>
        <p:spPr>
          <a:xfrm>
            <a:off x="10148568" y="7975600"/>
            <a:ext cx="3861283" cy="38100"/>
          </a:xfrm>
          <a:prstGeom prst="rect">
            <a:avLst/>
          </a:prstGeom>
          <a:noFill/>
          <a:ln>
            <a:noFill/>
          </a:ln>
        </p:spPr>
      </p:pic>
      <p:pic>
        <p:nvPicPr>
          <p:cNvPr descr=" " id="542" name="Google Shape;542;g265f2c7cb37_1_487"/>
          <p:cNvPicPr preferRelativeResize="0"/>
          <p:nvPr/>
        </p:nvPicPr>
        <p:blipFill rotWithShape="1">
          <a:blip r:embed="rId10">
            <a:alphaModFix/>
          </a:blip>
          <a:srcRect b="0" l="0" r="0" t="0"/>
          <a:stretch/>
        </p:blipFill>
        <p:spPr>
          <a:xfrm>
            <a:off x="14009851" y="7200900"/>
            <a:ext cx="1625803" cy="1625600"/>
          </a:xfrm>
          <a:prstGeom prst="rect">
            <a:avLst/>
          </a:prstGeom>
          <a:noFill/>
          <a:ln>
            <a:noFill/>
          </a:ln>
        </p:spPr>
      </p:pic>
      <p:sp>
        <p:nvSpPr>
          <p:cNvPr id="543" name="Google Shape;543;g265f2c7cb37_1_487"/>
          <p:cNvSpPr/>
          <p:nvPr/>
        </p:nvSpPr>
        <p:spPr>
          <a:xfrm>
            <a:off x="14009851" y="7200900"/>
            <a:ext cx="1625700" cy="1625700"/>
          </a:xfrm>
          <a:prstGeom prst="roundRect">
            <a:avLst>
              <a:gd fmla="val 781313" name="adj"/>
            </a:avLst>
          </a:prstGeom>
          <a:noFill/>
          <a:ln cap="flat" cmpd="sng" w="12700">
            <a:solidFill>
              <a:srgbClr val="556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65f2c7cb37_1_487"/>
          <p:cNvSpPr/>
          <p:nvPr/>
        </p:nvSpPr>
        <p:spPr>
          <a:xfrm>
            <a:off x="14009851"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2024</a:t>
            </a:r>
            <a:endParaRPr b="0" i="0" sz="4800" u="none" cap="none" strike="noStrike">
              <a:solidFill>
                <a:schemeClr val="dk1"/>
              </a:solidFill>
              <a:latin typeface="Calibri"/>
              <a:ea typeface="Calibri"/>
              <a:cs typeface="Calibri"/>
              <a:sym typeface="Calibri"/>
            </a:endParaRPr>
          </a:p>
        </p:txBody>
      </p:sp>
      <p:sp>
        <p:nvSpPr>
          <p:cNvPr id="545" name="Google Shape;545;g265f2c7cb37_1_487"/>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65f2c7cb37_1_487"/>
          <p:cNvPicPr preferRelativeResize="0"/>
          <p:nvPr/>
        </p:nvPicPr>
        <p:blipFill rotWithShape="1">
          <a:blip r:embed="rId11">
            <a:alphaModFix/>
          </a:blip>
          <a:srcRect b="0" l="0" r="0" t="0"/>
          <a:stretch/>
        </p:blipFill>
        <p:spPr>
          <a:xfrm>
            <a:off x="15635654" y="7975600"/>
            <a:ext cx="3861283" cy="38100"/>
          </a:xfrm>
          <a:prstGeom prst="rect">
            <a:avLst/>
          </a:prstGeom>
          <a:noFill/>
          <a:ln>
            <a:noFill/>
          </a:ln>
        </p:spPr>
      </p:pic>
      <p:pic>
        <p:nvPicPr>
          <p:cNvPr descr=" " id="547" name="Google Shape;547;g265f2c7cb37_1_487"/>
          <p:cNvPicPr preferRelativeResize="0"/>
          <p:nvPr/>
        </p:nvPicPr>
        <p:blipFill rotWithShape="1">
          <a:blip r:embed="rId10">
            <a:alphaModFix/>
          </a:blip>
          <a:srcRect b="0" l="0" r="0" t="0"/>
          <a:stretch/>
        </p:blipFill>
        <p:spPr>
          <a:xfrm>
            <a:off x="19496937" y="7200900"/>
            <a:ext cx="1625803" cy="1625600"/>
          </a:xfrm>
          <a:prstGeom prst="rect">
            <a:avLst/>
          </a:prstGeom>
          <a:noFill/>
          <a:ln>
            <a:noFill/>
          </a:ln>
        </p:spPr>
      </p:pic>
      <p:sp>
        <p:nvSpPr>
          <p:cNvPr id="548" name="Google Shape;548;g265f2c7cb37_1_487"/>
          <p:cNvSpPr/>
          <p:nvPr/>
        </p:nvSpPr>
        <p:spPr>
          <a:xfrm>
            <a:off x="19496937" y="7200900"/>
            <a:ext cx="1625700" cy="1625700"/>
          </a:xfrm>
          <a:prstGeom prst="roundRect">
            <a:avLst>
              <a:gd fmla="val 781313" name="adj"/>
            </a:avLst>
          </a:prstGeom>
          <a:noFill/>
          <a:ln cap="flat" cmpd="sng" w="12700">
            <a:solidFill>
              <a:srgbClr val="5565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5f2c7cb37_1_487"/>
          <p:cNvSpPr/>
          <p:nvPr/>
        </p:nvSpPr>
        <p:spPr>
          <a:xfrm>
            <a:off x="19496937" y="7556500"/>
            <a:ext cx="16257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2025</a:t>
            </a:r>
            <a:endParaRPr b="0" i="0" sz="4800" u="none" cap="none" strike="noStrike">
              <a:solidFill>
                <a:schemeClr val="dk1"/>
              </a:solidFill>
              <a:latin typeface="Calibri"/>
              <a:ea typeface="Calibri"/>
              <a:cs typeface="Calibri"/>
              <a:sym typeface="Calibri"/>
            </a:endParaRPr>
          </a:p>
        </p:txBody>
      </p:sp>
      <p:sp>
        <p:nvSpPr>
          <p:cNvPr id="550" name="Google Shape;550;g265f2c7cb37_1_487"/>
          <p:cNvSpPr/>
          <p:nvPr/>
        </p:nvSpPr>
        <p:spPr>
          <a:xfrm>
            <a:off x="927216" y="45720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65f2c7cb37_1_487"/>
          <p:cNvSpPr/>
          <p:nvPr/>
        </p:nvSpPr>
        <p:spPr>
          <a:xfrm>
            <a:off x="927216" y="45720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65f2c7cb37_1_487"/>
          <p:cNvSpPr/>
          <p:nvPr/>
        </p:nvSpPr>
        <p:spPr>
          <a:xfrm>
            <a:off x="825603" y="4572000"/>
            <a:ext cx="63000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DRAGON TAMING</a:t>
            </a:r>
            <a:endParaRPr b="0" i="0" sz="4800" u="none" cap="none" strike="noStrike">
              <a:solidFill>
                <a:schemeClr val="dk1"/>
              </a:solidFill>
              <a:latin typeface="Calibri"/>
              <a:ea typeface="Calibri"/>
              <a:cs typeface="Calibri"/>
              <a:sym typeface="Calibri"/>
            </a:endParaRPr>
          </a:p>
        </p:txBody>
      </p:sp>
      <p:sp>
        <p:nvSpPr>
          <p:cNvPr id="553" name="Google Shape;553;g265f2c7cb37_1_487"/>
          <p:cNvSpPr/>
          <p:nvPr/>
        </p:nvSpPr>
        <p:spPr>
          <a:xfrm>
            <a:off x="859474" y="53848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54" name="Google Shape;554;g265f2c7cb37_1_487"/>
          <p:cNvSpPr/>
          <p:nvPr/>
        </p:nvSpPr>
        <p:spPr>
          <a:xfrm>
            <a:off x="11926791" y="42164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65f2c7cb37_1_487"/>
          <p:cNvSpPr/>
          <p:nvPr/>
        </p:nvSpPr>
        <p:spPr>
          <a:xfrm>
            <a:off x="11926791" y="42164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5f2c7cb37_1_487"/>
          <p:cNvSpPr/>
          <p:nvPr/>
        </p:nvSpPr>
        <p:spPr>
          <a:xfrm>
            <a:off x="11825178" y="4216400"/>
            <a:ext cx="6300000" cy="162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UNICORN MIGRATION</a:t>
            </a:r>
            <a:endParaRPr b="0" i="0" sz="4800" u="none" cap="none" strike="noStrike">
              <a:solidFill>
                <a:schemeClr val="dk1"/>
              </a:solidFill>
              <a:latin typeface="Calibri"/>
              <a:ea typeface="Calibri"/>
              <a:cs typeface="Calibri"/>
              <a:sym typeface="Calibri"/>
            </a:endParaRPr>
          </a:p>
        </p:txBody>
      </p:sp>
      <p:sp>
        <p:nvSpPr>
          <p:cNvPr id="557" name="Google Shape;557;g265f2c7cb37_1_487"/>
          <p:cNvSpPr/>
          <p:nvPr/>
        </p:nvSpPr>
        <p:spPr>
          <a:xfrm>
            <a:off x="11859049" y="5740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58" name="Google Shape;558;g265f2c7cb37_1_487"/>
          <p:cNvSpPr/>
          <p:nvPr/>
        </p:nvSpPr>
        <p:spPr>
          <a:xfrm>
            <a:off x="17363070" y="92329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65f2c7cb37_1_487"/>
          <p:cNvSpPr/>
          <p:nvPr/>
        </p:nvSpPr>
        <p:spPr>
          <a:xfrm>
            <a:off x="17363070" y="9232900"/>
            <a:ext cx="6096900"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65f2c7cb37_1_487"/>
          <p:cNvSpPr/>
          <p:nvPr/>
        </p:nvSpPr>
        <p:spPr>
          <a:xfrm>
            <a:off x="17261457" y="9232900"/>
            <a:ext cx="6300000" cy="162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RAINBOW SIGHTINGS</a:t>
            </a:r>
            <a:endParaRPr b="0" i="0" sz="4800" u="none" cap="none" strike="noStrike">
              <a:solidFill>
                <a:schemeClr val="dk1"/>
              </a:solidFill>
              <a:latin typeface="Calibri"/>
              <a:ea typeface="Calibri"/>
              <a:cs typeface="Calibri"/>
              <a:sym typeface="Calibri"/>
            </a:endParaRPr>
          </a:p>
        </p:txBody>
      </p:sp>
      <p:sp>
        <p:nvSpPr>
          <p:cNvPr id="561" name="Google Shape;561;g265f2c7cb37_1_487"/>
          <p:cNvSpPr/>
          <p:nvPr/>
        </p:nvSpPr>
        <p:spPr>
          <a:xfrm>
            <a:off x="17295328" y="10756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2" name="Google Shape;562;g265f2c7cb37_1_487"/>
          <p:cNvSpPr/>
          <p:nvPr/>
        </p:nvSpPr>
        <p:spPr>
          <a:xfrm>
            <a:off x="6490511" y="95885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65f2c7cb37_1_487"/>
          <p:cNvSpPr/>
          <p:nvPr/>
        </p:nvSpPr>
        <p:spPr>
          <a:xfrm>
            <a:off x="6490511" y="9588500"/>
            <a:ext cx="6096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5f2c7cb37_1_487"/>
          <p:cNvSpPr/>
          <p:nvPr/>
        </p:nvSpPr>
        <p:spPr>
          <a:xfrm>
            <a:off x="6388899" y="9588500"/>
            <a:ext cx="63000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ENCHANTED POOL</a:t>
            </a:r>
            <a:endParaRPr b="0" i="0" sz="4800" u="none" cap="none" strike="noStrike">
              <a:solidFill>
                <a:schemeClr val="dk1"/>
              </a:solidFill>
              <a:latin typeface="Calibri"/>
              <a:ea typeface="Calibri"/>
              <a:cs typeface="Calibri"/>
              <a:sym typeface="Calibri"/>
            </a:endParaRPr>
          </a:p>
        </p:txBody>
      </p:sp>
      <p:sp>
        <p:nvSpPr>
          <p:cNvPr id="565" name="Google Shape;565;g265f2c7cb37_1_487"/>
          <p:cNvSpPr/>
          <p:nvPr/>
        </p:nvSpPr>
        <p:spPr>
          <a:xfrm>
            <a:off x="6422769" y="10401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570" name="Shape 570"/>
        <p:cNvGrpSpPr/>
        <p:nvPr/>
      </p:nvGrpSpPr>
      <p:grpSpPr>
        <a:xfrm>
          <a:off x="0" y="0"/>
          <a:ext cx="0" cy="0"/>
          <a:chOff x="0" y="0"/>
          <a:chExt cx="0" cy="0"/>
        </a:xfrm>
      </p:grpSpPr>
      <p:pic>
        <p:nvPicPr>
          <p:cNvPr descr=" " id="571" name="Google Shape;571;g265f2c7cb37_1_535"/>
          <p:cNvPicPr preferRelativeResize="0"/>
          <p:nvPr/>
        </p:nvPicPr>
        <p:blipFill rotWithShape="1">
          <a:blip r:embed="rId3">
            <a:alphaModFix/>
          </a:blip>
          <a:srcRect b="0" l="0" r="0" t="0"/>
          <a:stretch/>
        </p:blipFill>
        <p:spPr>
          <a:xfrm>
            <a:off x="254032" y="254000"/>
            <a:ext cx="23878985" cy="13208000"/>
          </a:xfrm>
          <a:prstGeom prst="rect">
            <a:avLst/>
          </a:prstGeom>
          <a:noFill/>
          <a:ln>
            <a:noFill/>
          </a:ln>
        </p:spPr>
      </p:pic>
      <p:pic>
        <p:nvPicPr>
          <p:cNvPr descr=" " id="572" name="Google Shape;572;g265f2c7cb37_1_535"/>
          <p:cNvPicPr preferRelativeResize="0"/>
          <p:nvPr/>
        </p:nvPicPr>
        <p:blipFill rotWithShape="1">
          <a:blip r:embed="rId4">
            <a:alphaModFix/>
          </a:blip>
          <a:srcRect b="0" l="0" r="0" t="0"/>
          <a:stretch/>
        </p:blipFill>
        <p:spPr>
          <a:xfrm>
            <a:off x="20856007" y="10185400"/>
            <a:ext cx="2667333" cy="2667000"/>
          </a:xfrm>
          <a:prstGeom prst="rect">
            <a:avLst/>
          </a:prstGeom>
          <a:noFill/>
          <a:ln>
            <a:noFill/>
          </a:ln>
        </p:spPr>
      </p:pic>
      <p:pic>
        <p:nvPicPr>
          <p:cNvPr descr=" " id="573" name="Google Shape;573;g265f2c7cb37_1_535"/>
          <p:cNvPicPr preferRelativeResize="0"/>
          <p:nvPr/>
        </p:nvPicPr>
        <p:blipFill rotWithShape="1">
          <a:blip r:embed="rId5">
            <a:alphaModFix/>
          </a:blip>
          <a:srcRect b="0" l="0" r="0" t="0"/>
          <a:stretch/>
        </p:blipFill>
        <p:spPr>
          <a:xfrm>
            <a:off x="965321" y="635000"/>
            <a:ext cx="673184" cy="3492500"/>
          </a:xfrm>
          <a:prstGeom prst="rect">
            <a:avLst/>
          </a:prstGeom>
          <a:noFill/>
          <a:ln>
            <a:noFill/>
          </a:ln>
        </p:spPr>
      </p:pic>
      <p:pic>
        <p:nvPicPr>
          <p:cNvPr descr=" " id="574" name="Google Shape;574;g265f2c7cb37_1_535"/>
          <p:cNvPicPr preferRelativeResize="0"/>
          <p:nvPr/>
        </p:nvPicPr>
        <p:blipFill rotWithShape="1">
          <a:blip r:embed="rId6">
            <a:alphaModFix/>
          </a:blip>
          <a:srcRect b="0" l="0" r="0" t="0"/>
          <a:stretch/>
        </p:blipFill>
        <p:spPr>
          <a:xfrm>
            <a:off x="21745118" y="635000"/>
            <a:ext cx="1574997" cy="1574800"/>
          </a:xfrm>
          <a:prstGeom prst="rect">
            <a:avLst/>
          </a:prstGeom>
          <a:noFill/>
          <a:ln>
            <a:noFill/>
          </a:ln>
        </p:spPr>
      </p:pic>
      <p:pic>
        <p:nvPicPr>
          <p:cNvPr descr=" " id="575" name="Google Shape;575;g265f2c7cb37_1_535"/>
          <p:cNvPicPr preferRelativeResize="0"/>
          <p:nvPr/>
        </p:nvPicPr>
        <p:blipFill rotWithShape="1">
          <a:blip r:embed="rId7">
            <a:alphaModFix/>
          </a:blip>
          <a:srcRect b="0" l="0" r="0" t="0"/>
          <a:stretch/>
        </p:blipFill>
        <p:spPr>
          <a:xfrm>
            <a:off x="698587" y="10960100"/>
            <a:ext cx="1892537" cy="1892300"/>
          </a:xfrm>
          <a:prstGeom prst="rect">
            <a:avLst/>
          </a:prstGeom>
          <a:noFill/>
          <a:ln>
            <a:noFill/>
          </a:ln>
        </p:spPr>
      </p:pic>
      <p:sp>
        <p:nvSpPr>
          <p:cNvPr id="576" name="Google Shape;576;g265f2c7cb37_1_5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65f2c7cb37_1_53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78" name="Google Shape;578;g265f2c7cb37_1_535"/>
          <p:cNvSpPr/>
          <p:nvPr/>
        </p:nvSpPr>
        <p:spPr>
          <a:xfrm>
            <a:off x="3581848" y="711200"/>
            <a:ext cx="58512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OUR TEAM</a:t>
            </a:r>
            <a:endParaRPr b="0" i="0" sz="8000" u="none" cap="none" strike="noStrike">
              <a:solidFill>
                <a:schemeClr val="dk1"/>
              </a:solidFill>
              <a:latin typeface="Calibri"/>
              <a:ea typeface="Calibri"/>
              <a:cs typeface="Calibri"/>
              <a:sym typeface="Calibri"/>
            </a:endParaRPr>
          </a:p>
        </p:txBody>
      </p:sp>
      <p:sp>
        <p:nvSpPr>
          <p:cNvPr id="579" name="Google Shape;579;g265f2c7cb37_1_535"/>
          <p:cNvSpPr/>
          <p:nvPr/>
        </p:nvSpPr>
        <p:spPr>
          <a:xfrm>
            <a:off x="3556445" y="2857500"/>
            <a:ext cx="47886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65f2c7cb37_1_535"/>
          <p:cNvPicPr preferRelativeResize="0"/>
          <p:nvPr/>
        </p:nvPicPr>
        <p:blipFill rotWithShape="1">
          <a:blip r:embed="rId9">
            <a:alphaModFix/>
          </a:blip>
          <a:srcRect b="0" l="0" r="0" t="0"/>
          <a:stretch/>
        </p:blipFill>
        <p:spPr>
          <a:xfrm>
            <a:off x="3556445" y="2857500"/>
            <a:ext cx="4788498" cy="8229600"/>
          </a:xfrm>
          <a:prstGeom prst="rect">
            <a:avLst/>
          </a:prstGeom>
          <a:noFill/>
          <a:ln>
            <a:noFill/>
          </a:ln>
        </p:spPr>
      </p:pic>
      <p:sp>
        <p:nvSpPr>
          <p:cNvPr id="581" name="Google Shape;581;g265f2c7cb37_1_535"/>
          <p:cNvSpPr/>
          <p:nvPr/>
        </p:nvSpPr>
        <p:spPr>
          <a:xfrm>
            <a:off x="35564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65f2c7cb37_1_535"/>
          <p:cNvSpPr/>
          <p:nvPr/>
        </p:nvSpPr>
        <p:spPr>
          <a:xfrm>
            <a:off x="35564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65f2c7cb37_1_535"/>
          <p:cNvSpPr/>
          <p:nvPr/>
        </p:nvSpPr>
        <p:spPr>
          <a:xfrm>
            <a:off x="3454832" y="11290300"/>
            <a:ext cx="4991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ELDRUIN</a:t>
            </a:r>
            <a:endParaRPr b="0" i="0" sz="4800" u="none" cap="none" strike="noStrike">
              <a:solidFill>
                <a:schemeClr val="dk1"/>
              </a:solidFill>
              <a:latin typeface="Calibri"/>
              <a:ea typeface="Calibri"/>
              <a:cs typeface="Calibri"/>
              <a:sym typeface="Calibri"/>
            </a:endParaRPr>
          </a:p>
        </p:txBody>
      </p:sp>
      <p:sp>
        <p:nvSpPr>
          <p:cNvPr id="584" name="Google Shape;584;g265f2c7cb37_1_535"/>
          <p:cNvSpPr/>
          <p:nvPr/>
        </p:nvSpPr>
        <p:spPr>
          <a:xfrm>
            <a:off x="3488703" y="12153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85" name="Google Shape;585;g265f2c7cb37_1_535"/>
          <p:cNvSpPr/>
          <p:nvPr/>
        </p:nvSpPr>
        <p:spPr>
          <a:xfrm>
            <a:off x="9157845" y="2857500"/>
            <a:ext cx="47886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65f2c7cb37_1_535"/>
          <p:cNvPicPr preferRelativeResize="0"/>
          <p:nvPr/>
        </p:nvPicPr>
        <p:blipFill rotWithShape="1">
          <a:blip r:embed="rId10">
            <a:alphaModFix/>
          </a:blip>
          <a:srcRect b="0" l="0" r="0" t="0"/>
          <a:stretch/>
        </p:blipFill>
        <p:spPr>
          <a:xfrm>
            <a:off x="9157845" y="2857500"/>
            <a:ext cx="4788498" cy="8229600"/>
          </a:xfrm>
          <a:prstGeom prst="rect">
            <a:avLst/>
          </a:prstGeom>
          <a:noFill/>
          <a:ln>
            <a:noFill/>
          </a:ln>
        </p:spPr>
      </p:pic>
      <p:sp>
        <p:nvSpPr>
          <p:cNvPr id="587" name="Google Shape;587;g265f2c7cb37_1_535"/>
          <p:cNvSpPr/>
          <p:nvPr/>
        </p:nvSpPr>
        <p:spPr>
          <a:xfrm>
            <a:off x="91578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5f2c7cb37_1_535"/>
          <p:cNvSpPr/>
          <p:nvPr/>
        </p:nvSpPr>
        <p:spPr>
          <a:xfrm>
            <a:off x="91578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5f2c7cb37_1_535"/>
          <p:cNvSpPr/>
          <p:nvPr/>
        </p:nvSpPr>
        <p:spPr>
          <a:xfrm>
            <a:off x="9056232" y="11290300"/>
            <a:ext cx="4991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ELEMENTALEN</a:t>
            </a:r>
            <a:endParaRPr b="0" i="0" sz="4800" u="none" cap="none" strike="noStrike">
              <a:solidFill>
                <a:schemeClr val="dk1"/>
              </a:solidFill>
              <a:latin typeface="Calibri"/>
              <a:ea typeface="Calibri"/>
              <a:cs typeface="Calibri"/>
              <a:sym typeface="Calibri"/>
            </a:endParaRPr>
          </a:p>
        </p:txBody>
      </p:sp>
      <p:sp>
        <p:nvSpPr>
          <p:cNvPr id="590" name="Google Shape;590;g265f2c7cb37_1_535"/>
          <p:cNvSpPr/>
          <p:nvPr/>
        </p:nvSpPr>
        <p:spPr>
          <a:xfrm>
            <a:off x="9090103" y="12153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1" name="Google Shape;591;g265f2c7cb37_1_535"/>
          <p:cNvSpPr/>
          <p:nvPr/>
        </p:nvSpPr>
        <p:spPr>
          <a:xfrm>
            <a:off x="14759245" y="2857500"/>
            <a:ext cx="47886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65f2c7cb37_1_535"/>
          <p:cNvPicPr preferRelativeResize="0"/>
          <p:nvPr/>
        </p:nvPicPr>
        <p:blipFill rotWithShape="1">
          <a:blip r:embed="rId11">
            <a:alphaModFix/>
          </a:blip>
          <a:srcRect b="0" l="0" r="0" t="0"/>
          <a:stretch/>
        </p:blipFill>
        <p:spPr>
          <a:xfrm>
            <a:off x="14759245" y="2857500"/>
            <a:ext cx="4788498" cy="8229600"/>
          </a:xfrm>
          <a:prstGeom prst="rect">
            <a:avLst/>
          </a:prstGeom>
          <a:noFill/>
          <a:ln>
            <a:noFill/>
          </a:ln>
        </p:spPr>
      </p:pic>
      <p:sp>
        <p:nvSpPr>
          <p:cNvPr id="593" name="Google Shape;593;g265f2c7cb37_1_535"/>
          <p:cNvSpPr/>
          <p:nvPr/>
        </p:nvSpPr>
        <p:spPr>
          <a:xfrm>
            <a:off x="147592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65f2c7cb37_1_535"/>
          <p:cNvSpPr/>
          <p:nvPr/>
        </p:nvSpPr>
        <p:spPr>
          <a:xfrm>
            <a:off x="14759245" y="11290300"/>
            <a:ext cx="4788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65f2c7cb37_1_535"/>
          <p:cNvSpPr/>
          <p:nvPr/>
        </p:nvSpPr>
        <p:spPr>
          <a:xfrm>
            <a:off x="14657632" y="11290300"/>
            <a:ext cx="4991700" cy="91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LUNARIA</a:t>
            </a:r>
            <a:endParaRPr b="0" i="0" sz="4800" u="none" cap="none" strike="noStrike">
              <a:solidFill>
                <a:schemeClr val="dk1"/>
              </a:solidFill>
              <a:latin typeface="Calibri"/>
              <a:ea typeface="Calibri"/>
              <a:cs typeface="Calibri"/>
              <a:sym typeface="Calibri"/>
            </a:endParaRPr>
          </a:p>
        </p:txBody>
      </p:sp>
      <p:sp>
        <p:nvSpPr>
          <p:cNvPr id="596" name="Google Shape;596;g265f2c7cb37_1_535"/>
          <p:cNvSpPr/>
          <p:nvPr/>
        </p:nvSpPr>
        <p:spPr>
          <a:xfrm>
            <a:off x="14691503" y="121539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601" name="Shape 601"/>
        <p:cNvGrpSpPr/>
        <p:nvPr/>
      </p:nvGrpSpPr>
      <p:grpSpPr>
        <a:xfrm>
          <a:off x="0" y="0"/>
          <a:ext cx="0" cy="0"/>
          <a:chOff x="0" y="0"/>
          <a:chExt cx="0" cy="0"/>
        </a:xfrm>
      </p:grpSpPr>
      <p:pic>
        <p:nvPicPr>
          <p:cNvPr descr=" " id="602" name="Google Shape;602;g265f2c7cb37_1_565"/>
          <p:cNvPicPr preferRelativeResize="0"/>
          <p:nvPr/>
        </p:nvPicPr>
        <p:blipFill rotWithShape="1">
          <a:blip r:embed="rId3">
            <a:alphaModFix/>
          </a:blip>
          <a:srcRect b="0" l="0" r="0" t="0"/>
          <a:stretch/>
        </p:blipFill>
        <p:spPr>
          <a:xfrm>
            <a:off x="546168" y="11760200"/>
            <a:ext cx="1586235" cy="1586037"/>
          </a:xfrm>
          <a:prstGeom prst="rect">
            <a:avLst/>
          </a:prstGeom>
          <a:noFill/>
          <a:ln>
            <a:noFill/>
          </a:ln>
        </p:spPr>
      </p:pic>
      <p:pic>
        <p:nvPicPr>
          <p:cNvPr descr=" " id="603" name="Google Shape;603;g265f2c7cb37_1_565"/>
          <p:cNvPicPr preferRelativeResize="0"/>
          <p:nvPr/>
        </p:nvPicPr>
        <p:blipFill rotWithShape="1">
          <a:blip r:embed="rId4">
            <a:alphaModFix/>
          </a:blip>
          <a:srcRect b="0" l="0" r="0" t="0"/>
          <a:stretch/>
        </p:blipFill>
        <p:spPr>
          <a:xfrm>
            <a:off x="22265883" y="368300"/>
            <a:ext cx="1586235" cy="1586037"/>
          </a:xfrm>
          <a:prstGeom prst="rect">
            <a:avLst/>
          </a:prstGeom>
          <a:noFill/>
          <a:ln>
            <a:noFill/>
          </a:ln>
        </p:spPr>
      </p:pic>
      <p:pic>
        <p:nvPicPr>
          <p:cNvPr descr=" " id="604" name="Google Shape;604;g265f2c7cb37_1_565"/>
          <p:cNvPicPr preferRelativeResize="0"/>
          <p:nvPr/>
        </p:nvPicPr>
        <p:blipFill rotWithShape="1">
          <a:blip r:embed="rId5">
            <a:alphaModFix/>
          </a:blip>
          <a:srcRect b="0" l="0" r="0" t="0"/>
          <a:stretch/>
        </p:blipFill>
        <p:spPr>
          <a:xfrm>
            <a:off x="21262457" y="10058400"/>
            <a:ext cx="3124591" cy="3657600"/>
          </a:xfrm>
          <a:prstGeom prst="rect">
            <a:avLst/>
          </a:prstGeom>
          <a:noFill/>
          <a:ln>
            <a:noFill/>
          </a:ln>
        </p:spPr>
      </p:pic>
      <p:pic>
        <p:nvPicPr>
          <p:cNvPr descr=" " id="605" name="Google Shape;605;g265f2c7cb37_1_565"/>
          <p:cNvPicPr preferRelativeResize="0"/>
          <p:nvPr/>
        </p:nvPicPr>
        <p:blipFill rotWithShape="1">
          <a:blip r:embed="rId6">
            <a:alphaModFix/>
          </a:blip>
          <a:srcRect b="0" l="0" r="0" t="0"/>
          <a:stretch/>
        </p:blipFill>
        <p:spPr>
          <a:xfrm>
            <a:off x="0" y="0"/>
            <a:ext cx="3505638" cy="3759200"/>
          </a:xfrm>
          <a:prstGeom prst="rect">
            <a:avLst/>
          </a:prstGeom>
          <a:noFill/>
          <a:ln>
            <a:noFill/>
          </a:ln>
        </p:spPr>
      </p:pic>
      <p:pic>
        <p:nvPicPr>
          <p:cNvPr descr=" " id="606" name="Google Shape;606;g265f2c7cb37_1_565"/>
          <p:cNvPicPr preferRelativeResize="0"/>
          <p:nvPr/>
        </p:nvPicPr>
        <p:blipFill rotWithShape="1">
          <a:blip r:embed="rId7">
            <a:alphaModFix/>
          </a:blip>
          <a:srcRect b="0" l="0" r="0" t="0"/>
          <a:stretch/>
        </p:blipFill>
        <p:spPr>
          <a:xfrm>
            <a:off x="6007851" y="10960100"/>
            <a:ext cx="10113751" cy="2755900"/>
          </a:xfrm>
          <a:prstGeom prst="rect">
            <a:avLst/>
          </a:prstGeom>
          <a:noFill/>
          <a:ln>
            <a:noFill/>
          </a:ln>
        </p:spPr>
      </p:pic>
      <p:sp>
        <p:nvSpPr>
          <p:cNvPr id="607" name="Google Shape;607;g265f2c7cb37_1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65f2c7cb37_1_56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09" name="Google Shape;609;g265f2c7cb37_1_565"/>
          <p:cNvPicPr preferRelativeResize="0"/>
          <p:nvPr/>
        </p:nvPicPr>
        <p:blipFill rotWithShape="1">
          <a:blip r:embed="rId9">
            <a:alphaModFix/>
          </a:blip>
          <a:srcRect b="0" l="0" r="0" t="0"/>
          <a:stretch/>
        </p:blipFill>
        <p:spPr>
          <a:xfrm>
            <a:off x="1867133" y="1333500"/>
            <a:ext cx="7125591" cy="11061700"/>
          </a:xfrm>
          <a:prstGeom prst="rect">
            <a:avLst/>
          </a:prstGeom>
          <a:noFill/>
          <a:ln>
            <a:noFill/>
          </a:ln>
        </p:spPr>
      </p:pic>
      <p:sp>
        <p:nvSpPr>
          <p:cNvPr id="610" name="Google Shape;610;g265f2c7cb37_1_565"/>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65f2c7cb37_1_565"/>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65f2c7cb37_1_565"/>
          <p:cNvPicPr preferRelativeResize="0"/>
          <p:nvPr/>
        </p:nvPicPr>
        <p:blipFill rotWithShape="1">
          <a:blip r:embed="rId10">
            <a:alphaModFix/>
          </a:blip>
          <a:srcRect b="0" l="0" r="0" t="0"/>
          <a:stretch/>
        </p:blipFill>
        <p:spPr>
          <a:xfrm>
            <a:off x="9767521" y="2108200"/>
            <a:ext cx="1016127" cy="1016000"/>
          </a:xfrm>
          <a:prstGeom prst="rect">
            <a:avLst/>
          </a:prstGeom>
          <a:noFill/>
          <a:ln>
            <a:noFill/>
          </a:ln>
        </p:spPr>
      </p:pic>
      <p:pic>
        <p:nvPicPr>
          <p:cNvPr descr=" " id="613" name="Google Shape;613;g265f2c7cb37_1_565"/>
          <p:cNvPicPr preferRelativeResize="0"/>
          <p:nvPr/>
        </p:nvPicPr>
        <p:blipFill rotWithShape="1">
          <a:blip r:embed="rId11">
            <a:alphaModFix/>
          </a:blip>
          <a:srcRect b="0" l="0" r="0" t="0"/>
          <a:stretch/>
        </p:blipFill>
        <p:spPr>
          <a:xfrm>
            <a:off x="9883621" y="2285802"/>
            <a:ext cx="793849" cy="660797"/>
          </a:xfrm>
          <a:prstGeom prst="rect">
            <a:avLst/>
          </a:prstGeom>
          <a:noFill/>
          <a:ln>
            <a:noFill/>
          </a:ln>
        </p:spPr>
      </p:pic>
      <p:pic>
        <p:nvPicPr>
          <p:cNvPr descr=" " id="614" name="Google Shape;614;g265f2c7cb37_1_565"/>
          <p:cNvPicPr preferRelativeResize="0"/>
          <p:nvPr/>
        </p:nvPicPr>
        <p:blipFill rotWithShape="1">
          <a:blip r:embed="rId12">
            <a:alphaModFix/>
          </a:blip>
          <a:srcRect b="0" l="0" r="0" t="0"/>
          <a:stretch/>
        </p:blipFill>
        <p:spPr>
          <a:xfrm>
            <a:off x="10237480" y="3429000"/>
            <a:ext cx="38105" cy="1625600"/>
          </a:xfrm>
          <a:prstGeom prst="rect">
            <a:avLst/>
          </a:prstGeom>
          <a:noFill/>
          <a:ln>
            <a:noFill/>
          </a:ln>
        </p:spPr>
      </p:pic>
      <p:sp>
        <p:nvSpPr>
          <p:cNvPr id="615" name="Google Shape;615;g265f2c7cb37_1_565"/>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g265f2c7cb37_1_565"/>
          <p:cNvPicPr preferRelativeResize="0"/>
          <p:nvPr/>
        </p:nvPicPr>
        <p:blipFill rotWithShape="1">
          <a:blip r:embed="rId10">
            <a:alphaModFix/>
          </a:blip>
          <a:srcRect b="0" l="0" r="0" t="0"/>
          <a:stretch/>
        </p:blipFill>
        <p:spPr>
          <a:xfrm>
            <a:off x="9767521" y="5359400"/>
            <a:ext cx="1016127" cy="1016000"/>
          </a:xfrm>
          <a:prstGeom prst="rect">
            <a:avLst/>
          </a:prstGeom>
          <a:noFill/>
          <a:ln>
            <a:noFill/>
          </a:ln>
        </p:spPr>
      </p:pic>
      <p:pic>
        <p:nvPicPr>
          <p:cNvPr descr=" " id="617" name="Google Shape;617;g265f2c7cb37_1_565"/>
          <p:cNvPicPr preferRelativeResize="0"/>
          <p:nvPr/>
        </p:nvPicPr>
        <p:blipFill rotWithShape="1">
          <a:blip r:embed="rId13">
            <a:alphaModFix/>
          </a:blip>
          <a:srcRect b="0" l="0" r="0" t="0"/>
          <a:stretch/>
        </p:blipFill>
        <p:spPr>
          <a:xfrm>
            <a:off x="9831029" y="5581650"/>
            <a:ext cx="889111" cy="571500"/>
          </a:xfrm>
          <a:prstGeom prst="rect">
            <a:avLst/>
          </a:prstGeom>
          <a:noFill/>
          <a:ln>
            <a:noFill/>
          </a:ln>
        </p:spPr>
      </p:pic>
      <p:pic>
        <p:nvPicPr>
          <p:cNvPr descr=" " id="618" name="Google Shape;618;g265f2c7cb37_1_565"/>
          <p:cNvPicPr preferRelativeResize="0"/>
          <p:nvPr/>
        </p:nvPicPr>
        <p:blipFill rotWithShape="1">
          <a:blip r:embed="rId12">
            <a:alphaModFix/>
          </a:blip>
          <a:srcRect b="0" l="0" r="0" t="0"/>
          <a:stretch/>
        </p:blipFill>
        <p:spPr>
          <a:xfrm>
            <a:off x="10237480" y="6680200"/>
            <a:ext cx="38105" cy="1625600"/>
          </a:xfrm>
          <a:prstGeom prst="rect">
            <a:avLst/>
          </a:prstGeom>
          <a:noFill/>
          <a:ln>
            <a:noFill/>
          </a:ln>
        </p:spPr>
      </p:pic>
      <p:sp>
        <p:nvSpPr>
          <p:cNvPr id="619" name="Google Shape;619;g265f2c7cb37_1_565"/>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65f2c7cb37_1_565"/>
          <p:cNvPicPr preferRelativeResize="0"/>
          <p:nvPr/>
        </p:nvPicPr>
        <p:blipFill rotWithShape="1">
          <a:blip r:embed="rId10">
            <a:alphaModFix/>
          </a:blip>
          <a:srcRect b="0" l="0" r="0" t="0"/>
          <a:stretch/>
        </p:blipFill>
        <p:spPr>
          <a:xfrm>
            <a:off x="9767521" y="8610600"/>
            <a:ext cx="1016127" cy="1016000"/>
          </a:xfrm>
          <a:prstGeom prst="rect">
            <a:avLst/>
          </a:prstGeom>
          <a:noFill/>
          <a:ln>
            <a:noFill/>
          </a:ln>
        </p:spPr>
      </p:pic>
      <p:pic>
        <p:nvPicPr>
          <p:cNvPr descr=" " id="621" name="Google Shape;621;g265f2c7cb37_1_565"/>
          <p:cNvPicPr preferRelativeResize="0"/>
          <p:nvPr/>
        </p:nvPicPr>
        <p:blipFill rotWithShape="1">
          <a:blip r:embed="rId14">
            <a:alphaModFix/>
          </a:blip>
          <a:srcRect b="0" l="0" r="0" t="0"/>
          <a:stretch/>
        </p:blipFill>
        <p:spPr>
          <a:xfrm>
            <a:off x="9938198" y="8709819"/>
            <a:ext cx="674772" cy="817662"/>
          </a:xfrm>
          <a:prstGeom prst="rect">
            <a:avLst/>
          </a:prstGeom>
          <a:noFill/>
          <a:ln>
            <a:noFill/>
          </a:ln>
        </p:spPr>
      </p:pic>
      <p:pic>
        <p:nvPicPr>
          <p:cNvPr descr=" " id="622" name="Google Shape;622;g265f2c7cb37_1_565"/>
          <p:cNvPicPr preferRelativeResize="0"/>
          <p:nvPr/>
        </p:nvPicPr>
        <p:blipFill rotWithShape="1">
          <a:blip r:embed="rId12">
            <a:alphaModFix/>
          </a:blip>
          <a:srcRect b="0" l="0" r="0" t="0"/>
          <a:stretch/>
        </p:blipFill>
        <p:spPr>
          <a:xfrm>
            <a:off x="10237480" y="9931400"/>
            <a:ext cx="38105" cy="1625600"/>
          </a:xfrm>
          <a:prstGeom prst="rect">
            <a:avLst/>
          </a:prstGeom>
          <a:noFill/>
          <a:ln>
            <a:noFill/>
          </a:ln>
        </p:spPr>
      </p:pic>
      <p:sp>
        <p:nvSpPr>
          <p:cNvPr id="623" name="Google Shape;623;g265f2c7cb37_1_565"/>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65f2c7cb37_1_565"/>
          <p:cNvPicPr preferRelativeResize="0"/>
          <p:nvPr/>
        </p:nvPicPr>
        <p:blipFill rotWithShape="1">
          <a:blip r:embed="rId10">
            <a:alphaModFix/>
          </a:blip>
          <a:srcRect b="0" l="0" r="0" t="0"/>
          <a:stretch/>
        </p:blipFill>
        <p:spPr>
          <a:xfrm>
            <a:off x="9767521" y="11861800"/>
            <a:ext cx="1016127" cy="1016000"/>
          </a:xfrm>
          <a:prstGeom prst="rect">
            <a:avLst/>
          </a:prstGeom>
          <a:noFill/>
          <a:ln>
            <a:noFill/>
          </a:ln>
        </p:spPr>
      </p:pic>
      <p:pic>
        <p:nvPicPr>
          <p:cNvPr descr=" " id="625" name="Google Shape;625;g265f2c7cb37_1_565"/>
          <p:cNvPicPr preferRelativeResize="0"/>
          <p:nvPr/>
        </p:nvPicPr>
        <p:blipFill rotWithShape="1">
          <a:blip r:embed="rId15">
            <a:alphaModFix/>
          </a:blip>
          <a:srcRect b="0" l="0" r="0" t="0"/>
          <a:stretch/>
        </p:blipFill>
        <p:spPr>
          <a:xfrm>
            <a:off x="10061245" y="11925300"/>
            <a:ext cx="428679" cy="214313"/>
          </a:xfrm>
          <a:prstGeom prst="rect">
            <a:avLst/>
          </a:prstGeom>
          <a:noFill/>
          <a:ln>
            <a:noFill/>
          </a:ln>
        </p:spPr>
      </p:pic>
      <p:pic>
        <p:nvPicPr>
          <p:cNvPr descr=" " id="626" name="Google Shape;626;g265f2c7cb37_1_565"/>
          <p:cNvPicPr preferRelativeResize="0"/>
          <p:nvPr/>
        </p:nvPicPr>
        <p:blipFill rotWithShape="1">
          <a:blip r:embed="rId16">
            <a:alphaModFix/>
          </a:blip>
          <a:srcRect b="0" l="0" r="0" t="0"/>
          <a:stretch/>
        </p:blipFill>
        <p:spPr>
          <a:xfrm>
            <a:off x="9842936" y="12124730"/>
            <a:ext cx="865296" cy="689570"/>
          </a:xfrm>
          <a:prstGeom prst="rect">
            <a:avLst/>
          </a:prstGeom>
          <a:noFill/>
          <a:ln>
            <a:noFill/>
          </a:ln>
        </p:spPr>
      </p:pic>
      <p:sp>
        <p:nvSpPr>
          <p:cNvPr id="627" name="Google Shape;627;g265f2c7cb37_1_565"/>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8" name="Google Shape;628;g265f2c7cb37_1_565"/>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9" name="Google Shape;629;g265f2c7cb37_1_565"/>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30" name="Google Shape;630;g265f2c7cb37_1_565"/>
          <p:cNvSpPr/>
          <p:nvPr/>
        </p:nvSpPr>
        <p:spPr>
          <a:xfrm>
            <a:off x="13810859" y="749300"/>
            <a:ext cx="8810700" cy="1519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635" name="Shape 635"/>
        <p:cNvGrpSpPr/>
        <p:nvPr/>
      </p:nvGrpSpPr>
      <p:grpSpPr>
        <a:xfrm>
          <a:off x="0" y="0"/>
          <a:ext cx="0" cy="0"/>
          <a:chOff x="0" y="0"/>
          <a:chExt cx="0" cy="0"/>
        </a:xfrm>
      </p:grpSpPr>
      <p:pic>
        <p:nvPicPr>
          <p:cNvPr descr=" " id="636" name="Google Shape;636;g265f2c7cb37_1_598"/>
          <p:cNvPicPr preferRelativeResize="0"/>
          <p:nvPr/>
        </p:nvPicPr>
        <p:blipFill rotWithShape="1">
          <a:blip r:embed="rId3">
            <a:alphaModFix/>
          </a:blip>
          <a:srcRect b="0" l="0" r="0" t="0"/>
          <a:stretch/>
        </p:blipFill>
        <p:spPr>
          <a:xfrm>
            <a:off x="254032" y="254000"/>
            <a:ext cx="23878985" cy="13208000"/>
          </a:xfrm>
          <a:prstGeom prst="rect">
            <a:avLst/>
          </a:prstGeom>
          <a:noFill/>
          <a:ln>
            <a:noFill/>
          </a:ln>
        </p:spPr>
      </p:pic>
      <p:pic>
        <p:nvPicPr>
          <p:cNvPr descr=" " id="637" name="Google Shape;637;g265f2c7cb37_1_598"/>
          <p:cNvPicPr preferRelativeResize="0"/>
          <p:nvPr/>
        </p:nvPicPr>
        <p:blipFill rotWithShape="1">
          <a:blip r:embed="rId4">
            <a:alphaModFix/>
          </a:blip>
          <a:srcRect b="0" l="0" r="0" t="0"/>
          <a:stretch/>
        </p:blipFill>
        <p:spPr>
          <a:xfrm>
            <a:off x="20856007" y="10185400"/>
            <a:ext cx="2667333" cy="2667000"/>
          </a:xfrm>
          <a:prstGeom prst="rect">
            <a:avLst/>
          </a:prstGeom>
          <a:noFill/>
          <a:ln>
            <a:noFill/>
          </a:ln>
        </p:spPr>
      </p:pic>
      <p:pic>
        <p:nvPicPr>
          <p:cNvPr descr=" " id="638" name="Google Shape;638;g265f2c7cb37_1_598"/>
          <p:cNvPicPr preferRelativeResize="0"/>
          <p:nvPr/>
        </p:nvPicPr>
        <p:blipFill rotWithShape="1">
          <a:blip r:embed="rId5">
            <a:alphaModFix/>
          </a:blip>
          <a:srcRect b="0" l="0" r="0" t="0"/>
          <a:stretch/>
        </p:blipFill>
        <p:spPr>
          <a:xfrm>
            <a:off x="965321" y="635000"/>
            <a:ext cx="673184" cy="3492500"/>
          </a:xfrm>
          <a:prstGeom prst="rect">
            <a:avLst/>
          </a:prstGeom>
          <a:noFill/>
          <a:ln>
            <a:noFill/>
          </a:ln>
        </p:spPr>
      </p:pic>
      <p:pic>
        <p:nvPicPr>
          <p:cNvPr descr=" " id="639" name="Google Shape;639;g265f2c7cb37_1_598"/>
          <p:cNvPicPr preferRelativeResize="0"/>
          <p:nvPr/>
        </p:nvPicPr>
        <p:blipFill rotWithShape="1">
          <a:blip r:embed="rId6">
            <a:alphaModFix/>
          </a:blip>
          <a:srcRect b="0" l="0" r="0" t="0"/>
          <a:stretch/>
        </p:blipFill>
        <p:spPr>
          <a:xfrm>
            <a:off x="21745118" y="635000"/>
            <a:ext cx="1574997" cy="1574800"/>
          </a:xfrm>
          <a:prstGeom prst="rect">
            <a:avLst/>
          </a:prstGeom>
          <a:noFill/>
          <a:ln>
            <a:noFill/>
          </a:ln>
        </p:spPr>
      </p:pic>
      <p:pic>
        <p:nvPicPr>
          <p:cNvPr descr=" " id="640" name="Google Shape;640;g265f2c7cb37_1_598"/>
          <p:cNvPicPr preferRelativeResize="0"/>
          <p:nvPr/>
        </p:nvPicPr>
        <p:blipFill rotWithShape="1">
          <a:blip r:embed="rId7">
            <a:alphaModFix/>
          </a:blip>
          <a:srcRect b="0" l="0" r="0" t="0"/>
          <a:stretch/>
        </p:blipFill>
        <p:spPr>
          <a:xfrm>
            <a:off x="698587" y="10960100"/>
            <a:ext cx="1892537" cy="1892300"/>
          </a:xfrm>
          <a:prstGeom prst="rect">
            <a:avLst/>
          </a:prstGeom>
          <a:noFill/>
          <a:ln>
            <a:noFill/>
          </a:ln>
        </p:spPr>
      </p:pic>
      <p:sp>
        <p:nvSpPr>
          <p:cNvPr id="641" name="Google Shape;641;g265f2c7cb37_1_5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65f2c7cb37_1_59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43" name="Google Shape;643;g265f2c7cb37_1_598"/>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65f2c7cb37_1_598"/>
          <p:cNvPicPr preferRelativeResize="0"/>
          <p:nvPr/>
        </p:nvPicPr>
        <p:blipFill rotWithShape="1">
          <a:blip r:embed="rId9">
            <a:alphaModFix/>
          </a:blip>
          <a:srcRect b="0" l="0" r="0" t="0"/>
          <a:stretch/>
        </p:blipFill>
        <p:spPr>
          <a:xfrm>
            <a:off x="10173972" y="3124200"/>
            <a:ext cx="5487086" cy="1651000"/>
          </a:xfrm>
          <a:prstGeom prst="rect">
            <a:avLst/>
          </a:prstGeom>
          <a:noFill/>
          <a:ln>
            <a:noFill/>
          </a:ln>
        </p:spPr>
      </p:pic>
      <p:pic>
        <p:nvPicPr>
          <p:cNvPr descr=" " id="645" name="Google Shape;645;g265f2c7cb37_1_598"/>
          <p:cNvPicPr preferRelativeResize="0"/>
          <p:nvPr/>
        </p:nvPicPr>
        <p:blipFill rotWithShape="1">
          <a:blip r:embed="rId10">
            <a:alphaModFix/>
          </a:blip>
          <a:srcRect b="0" l="0" r="0" t="0"/>
          <a:stretch/>
        </p:blipFill>
        <p:spPr>
          <a:xfrm>
            <a:off x="10478810" y="3390900"/>
            <a:ext cx="1117740" cy="1117600"/>
          </a:xfrm>
          <a:prstGeom prst="rect">
            <a:avLst/>
          </a:prstGeom>
          <a:noFill/>
          <a:ln>
            <a:noFill/>
          </a:ln>
        </p:spPr>
      </p:pic>
      <p:sp>
        <p:nvSpPr>
          <p:cNvPr id="646" name="Google Shape;646;g265f2c7cb37_1_598"/>
          <p:cNvSpPr/>
          <p:nvPr/>
        </p:nvSpPr>
        <p:spPr>
          <a:xfrm>
            <a:off x="11799775" y="3327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65f2c7cb37_1_598"/>
          <p:cNvSpPr/>
          <p:nvPr/>
        </p:nvSpPr>
        <p:spPr>
          <a:xfrm>
            <a:off x="11799775" y="33274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CHLOE NG</a:t>
            </a:r>
            <a:endParaRPr b="0" i="0" sz="3600" u="none" cap="none" strike="noStrike">
              <a:solidFill>
                <a:schemeClr val="dk1"/>
              </a:solidFill>
              <a:latin typeface="Calibri"/>
              <a:ea typeface="Calibri"/>
              <a:cs typeface="Calibri"/>
              <a:sym typeface="Calibri"/>
            </a:endParaRPr>
          </a:p>
        </p:txBody>
      </p:sp>
      <p:sp>
        <p:nvSpPr>
          <p:cNvPr id="648" name="Google Shape;648;g265f2c7cb37_1_598"/>
          <p:cNvSpPr/>
          <p:nvPr/>
        </p:nvSpPr>
        <p:spPr>
          <a:xfrm>
            <a:off x="11799775" y="3962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49" name="Google Shape;649;g265f2c7cb37_1_598"/>
          <p:cNvPicPr preferRelativeResize="0"/>
          <p:nvPr/>
        </p:nvPicPr>
        <p:blipFill rotWithShape="1">
          <a:blip r:embed="rId11">
            <a:alphaModFix/>
          </a:blip>
          <a:srcRect b="0" l="0" r="0" t="0"/>
          <a:stretch/>
        </p:blipFill>
        <p:spPr>
          <a:xfrm>
            <a:off x="787498" y="5486400"/>
            <a:ext cx="5487086" cy="1651000"/>
          </a:xfrm>
          <a:prstGeom prst="rect">
            <a:avLst/>
          </a:prstGeom>
          <a:noFill/>
          <a:ln>
            <a:noFill/>
          </a:ln>
        </p:spPr>
      </p:pic>
      <p:pic>
        <p:nvPicPr>
          <p:cNvPr descr=" " id="650" name="Google Shape;650;g265f2c7cb37_1_598"/>
          <p:cNvPicPr preferRelativeResize="0"/>
          <p:nvPr/>
        </p:nvPicPr>
        <p:blipFill rotWithShape="1">
          <a:blip r:embed="rId12">
            <a:alphaModFix/>
          </a:blip>
          <a:srcRect b="0" l="0" r="0" t="0"/>
          <a:stretch/>
        </p:blipFill>
        <p:spPr>
          <a:xfrm>
            <a:off x="1092337" y="5753100"/>
            <a:ext cx="1117740" cy="1117600"/>
          </a:xfrm>
          <a:prstGeom prst="rect">
            <a:avLst/>
          </a:prstGeom>
          <a:noFill/>
          <a:ln>
            <a:noFill/>
          </a:ln>
        </p:spPr>
      </p:pic>
      <p:sp>
        <p:nvSpPr>
          <p:cNvPr id="651" name="Google Shape;651;g265f2c7cb37_1_598"/>
          <p:cNvSpPr/>
          <p:nvPr/>
        </p:nvSpPr>
        <p:spPr>
          <a:xfrm>
            <a:off x="2413302"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65f2c7cb37_1_598"/>
          <p:cNvSpPr/>
          <p:nvPr/>
        </p:nvSpPr>
        <p:spPr>
          <a:xfrm>
            <a:off x="2413302"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VALTORIN</a:t>
            </a:r>
            <a:endParaRPr b="0" i="0" sz="3600" u="none" cap="none" strike="noStrike">
              <a:solidFill>
                <a:schemeClr val="dk1"/>
              </a:solidFill>
              <a:latin typeface="Calibri"/>
              <a:ea typeface="Calibri"/>
              <a:cs typeface="Calibri"/>
              <a:sym typeface="Calibri"/>
            </a:endParaRPr>
          </a:p>
        </p:txBody>
      </p:sp>
      <p:sp>
        <p:nvSpPr>
          <p:cNvPr id="653" name="Google Shape;653;g265f2c7cb37_1_598"/>
          <p:cNvSpPr/>
          <p:nvPr/>
        </p:nvSpPr>
        <p:spPr>
          <a:xfrm>
            <a:off x="2413302"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54" name="Google Shape;654;g265f2c7cb37_1_598"/>
          <p:cNvPicPr preferRelativeResize="0"/>
          <p:nvPr/>
        </p:nvPicPr>
        <p:blipFill rotWithShape="1">
          <a:blip r:embed="rId11">
            <a:alphaModFix/>
          </a:blip>
          <a:srcRect b="0" l="0" r="0" t="0"/>
          <a:stretch/>
        </p:blipFill>
        <p:spPr>
          <a:xfrm>
            <a:off x="3835879" y="7823200"/>
            <a:ext cx="5487086" cy="1651000"/>
          </a:xfrm>
          <a:prstGeom prst="rect">
            <a:avLst/>
          </a:prstGeom>
          <a:noFill/>
          <a:ln>
            <a:noFill/>
          </a:ln>
        </p:spPr>
      </p:pic>
      <p:pic>
        <p:nvPicPr>
          <p:cNvPr descr=" " id="655" name="Google Shape;655;g265f2c7cb37_1_598"/>
          <p:cNvPicPr preferRelativeResize="0"/>
          <p:nvPr/>
        </p:nvPicPr>
        <p:blipFill rotWithShape="1">
          <a:blip r:embed="rId13">
            <a:alphaModFix/>
          </a:blip>
          <a:srcRect b="0" l="0" r="0" t="0"/>
          <a:stretch/>
        </p:blipFill>
        <p:spPr>
          <a:xfrm>
            <a:off x="4140718" y="8089900"/>
            <a:ext cx="1117740" cy="1117600"/>
          </a:xfrm>
          <a:prstGeom prst="rect">
            <a:avLst/>
          </a:prstGeom>
          <a:noFill/>
          <a:ln>
            <a:noFill/>
          </a:ln>
        </p:spPr>
      </p:pic>
      <p:sp>
        <p:nvSpPr>
          <p:cNvPr id="656" name="Google Shape;656;g265f2c7cb37_1_598"/>
          <p:cNvSpPr/>
          <p:nvPr/>
        </p:nvSpPr>
        <p:spPr>
          <a:xfrm>
            <a:off x="5461683" y="80264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65f2c7cb37_1_598"/>
          <p:cNvSpPr/>
          <p:nvPr/>
        </p:nvSpPr>
        <p:spPr>
          <a:xfrm>
            <a:off x="5461683" y="80264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LUCIAN</a:t>
            </a:r>
            <a:endParaRPr b="0" i="0" sz="3600" u="none" cap="none" strike="noStrike">
              <a:solidFill>
                <a:schemeClr val="dk1"/>
              </a:solidFill>
              <a:latin typeface="Calibri"/>
              <a:ea typeface="Calibri"/>
              <a:cs typeface="Calibri"/>
              <a:sym typeface="Calibri"/>
            </a:endParaRPr>
          </a:p>
        </p:txBody>
      </p:sp>
      <p:sp>
        <p:nvSpPr>
          <p:cNvPr id="658" name="Google Shape;658;g265f2c7cb37_1_598"/>
          <p:cNvSpPr/>
          <p:nvPr/>
        </p:nvSpPr>
        <p:spPr>
          <a:xfrm>
            <a:off x="5461683" y="866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59" name="Google Shape;659;g265f2c7cb37_1_598"/>
          <p:cNvPicPr preferRelativeResize="0"/>
          <p:nvPr/>
        </p:nvPicPr>
        <p:blipFill rotWithShape="1">
          <a:blip r:embed="rId11">
            <a:alphaModFix/>
          </a:blip>
          <a:srcRect b="0" l="0" r="0" t="0"/>
          <a:stretch/>
        </p:blipFill>
        <p:spPr>
          <a:xfrm>
            <a:off x="3835879" y="10210800"/>
            <a:ext cx="5487086" cy="1651000"/>
          </a:xfrm>
          <a:prstGeom prst="rect">
            <a:avLst/>
          </a:prstGeom>
          <a:noFill/>
          <a:ln>
            <a:noFill/>
          </a:ln>
        </p:spPr>
      </p:pic>
      <p:pic>
        <p:nvPicPr>
          <p:cNvPr descr=" " id="660" name="Google Shape;660;g265f2c7cb37_1_598"/>
          <p:cNvPicPr preferRelativeResize="0"/>
          <p:nvPr/>
        </p:nvPicPr>
        <p:blipFill rotWithShape="1">
          <a:blip r:embed="rId14">
            <a:alphaModFix/>
          </a:blip>
          <a:srcRect b="0" l="0" r="0" t="0"/>
          <a:stretch/>
        </p:blipFill>
        <p:spPr>
          <a:xfrm>
            <a:off x="4140718" y="10477500"/>
            <a:ext cx="1117740" cy="1117600"/>
          </a:xfrm>
          <a:prstGeom prst="rect">
            <a:avLst/>
          </a:prstGeom>
          <a:noFill/>
          <a:ln>
            <a:noFill/>
          </a:ln>
        </p:spPr>
      </p:pic>
      <p:sp>
        <p:nvSpPr>
          <p:cNvPr id="661" name="Google Shape;661;g265f2c7cb37_1_598"/>
          <p:cNvSpPr/>
          <p:nvPr/>
        </p:nvSpPr>
        <p:spPr>
          <a:xfrm>
            <a:off x="5461683" y="104140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65f2c7cb37_1_598"/>
          <p:cNvSpPr/>
          <p:nvPr/>
        </p:nvSpPr>
        <p:spPr>
          <a:xfrm>
            <a:off x="5461683" y="104140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CEDRIC</a:t>
            </a:r>
            <a:endParaRPr b="0" i="0" sz="3600" u="none" cap="none" strike="noStrike">
              <a:solidFill>
                <a:schemeClr val="dk1"/>
              </a:solidFill>
              <a:latin typeface="Calibri"/>
              <a:ea typeface="Calibri"/>
              <a:cs typeface="Calibri"/>
              <a:sym typeface="Calibri"/>
            </a:endParaRPr>
          </a:p>
        </p:txBody>
      </p:sp>
      <p:sp>
        <p:nvSpPr>
          <p:cNvPr id="663" name="Google Shape;663;g265f2c7cb37_1_598"/>
          <p:cNvSpPr/>
          <p:nvPr/>
        </p:nvSpPr>
        <p:spPr>
          <a:xfrm>
            <a:off x="5461683" y="11049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64" name="Google Shape;664;g265f2c7cb37_1_598"/>
          <p:cNvPicPr preferRelativeResize="0"/>
          <p:nvPr/>
        </p:nvPicPr>
        <p:blipFill rotWithShape="1">
          <a:blip r:embed="rId11">
            <a:alphaModFix/>
          </a:blip>
          <a:srcRect b="0" l="0" r="0" t="0"/>
          <a:stretch/>
        </p:blipFill>
        <p:spPr>
          <a:xfrm>
            <a:off x="15343518" y="7848600"/>
            <a:ext cx="5487086" cy="1651000"/>
          </a:xfrm>
          <a:prstGeom prst="rect">
            <a:avLst/>
          </a:prstGeom>
          <a:noFill/>
          <a:ln>
            <a:noFill/>
          </a:ln>
        </p:spPr>
      </p:pic>
      <p:pic>
        <p:nvPicPr>
          <p:cNvPr descr=" " id="665" name="Google Shape;665;g265f2c7cb37_1_598"/>
          <p:cNvPicPr preferRelativeResize="0"/>
          <p:nvPr/>
        </p:nvPicPr>
        <p:blipFill rotWithShape="1">
          <a:blip r:embed="rId15">
            <a:alphaModFix/>
          </a:blip>
          <a:srcRect b="0" l="0" r="0" t="0"/>
          <a:stretch/>
        </p:blipFill>
        <p:spPr>
          <a:xfrm>
            <a:off x="15648356" y="8115300"/>
            <a:ext cx="1117740" cy="1117600"/>
          </a:xfrm>
          <a:prstGeom prst="rect">
            <a:avLst/>
          </a:prstGeom>
          <a:noFill/>
          <a:ln>
            <a:noFill/>
          </a:ln>
        </p:spPr>
      </p:pic>
      <p:sp>
        <p:nvSpPr>
          <p:cNvPr id="666" name="Google Shape;666;g265f2c7cb37_1_598"/>
          <p:cNvSpPr/>
          <p:nvPr/>
        </p:nvSpPr>
        <p:spPr>
          <a:xfrm>
            <a:off x="16969321" y="80518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65f2c7cb37_1_598"/>
          <p:cNvSpPr/>
          <p:nvPr/>
        </p:nvSpPr>
        <p:spPr>
          <a:xfrm>
            <a:off x="16969321" y="80518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ELVINA</a:t>
            </a:r>
            <a:endParaRPr b="0" i="0" sz="3600" u="none" cap="none" strike="noStrike">
              <a:solidFill>
                <a:schemeClr val="dk1"/>
              </a:solidFill>
              <a:latin typeface="Calibri"/>
              <a:ea typeface="Calibri"/>
              <a:cs typeface="Calibri"/>
              <a:sym typeface="Calibri"/>
            </a:endParaRPr>
          </a:p>
        </p:txBody>
      </p:sp>
      <p:sp>
        <p:nvSpPr>
          <p:cNvPr id="668" name="Google Shape;668;g265f2c7cb37_1_598"/>
          <p:cNvSpPr/>
          <p:nvPr/>
        </p:nvSpPr>
        <p:spPr>
          <a:xfrm>
            <a:off x="16969321" y="8686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69" name="Google Shape;669;g265f2c7cb37_1_598"/>
          <p:cNvPicPr preferRelativeResize="0"/>
          <p:nvPr/>
        </p:nvPicPr>
        <p:blipFill rotWithShape="1">
          <a:blip r:embed="rId11">
            <a:alphaModFix/>
          </a:blip>
          <a:srcRect b="0" l="0" r="0" t="0"/>
          <a:stretch/>
        </p:blipFill>
        <p:spPr>
          <a:xfrm>
            <a:off x="15343518" y="10210800"/>
            <a:ext cx="5487086" cy="1651000"/>
          </a:xfrm>
          <a:prstGeom prst="rect">
            <a:avLst/>
          </a:prstGeom>
          <a:noFill/>
          <a:ln>
            <a:noFill/>
          </a:ln>
        </p:spPr>
      </p:pic>
      <p:pic>
        <p:nvPicPr>
          <p:cNvPr descr=" " id="670" name="Google Shape;670;g265f2c7cb37_1_598"/>
          <p:cNvPicPr preferRelativeResize="0"/>
          <p:nvPr/>
        </p:nvPicPr>
        <p:blipFill rotWithShape="1">
          <a:blip r:embed="rId16">
            <a:alphaModFix/>
          </a:blip>
          <a:srcRect b="0" l="0" r="0" t="0"/>
          <a:stretch/>
        </p:blipFill>
        <p:spPr>
          <a:xfrm>
            <a:off x="15648356" y="10477500"/>
            <a:ext cx="1117740" cy="1117600"/>
          </a:xfrm>
          <a:prstGeom prst="rect">
            <a:avLst/>
          </a:prstGeom>
          <a:noFill/>
          <a:ln>
            <a:noFill/>
          </a:ln>
        </p:spPr>
      </p:pic>
      <p:sp>
        <p:nvSpPr>
          <p:cNvPr id="671" name="Google Shape;671;g265f2c7cb37_1_598"/>
          <p:cNvSpPr/>
          <p:nvPr/>
        </p:nvSpPr>
        <p:spPr>
          <a:xfrm>
            <a:off x="16969321" y="104140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65f2c7cb37_1_598"/>
          <p:cNvSpPr/>
          <p:nvPr/>
        </p:nvSpPr>
        <p:spPr>
          <a:xfrm>
            <a:off x="16969321" y="104140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SERAPHINA</a:t>
            </a:r>
            <a:endParaRPr b="0" i="0" sz="3600" u="none" cap="none" strike="noStrike">
              <a:solidFill>
                <a:schemeClr val="dk1"/>
              </a:solidFill>
              <a:latin typeface="Calibri"/>
              <a:ea typeface="Calibri"/>
              <a:cs typeface="Calibri"/>
              <a:sym typeface="Calibri"/>
            </a:endParaRPr>
          </a:p>
        </p:txBody>
      </p:sp>
      <p:sp>
        <p:nvSpPr>
          <p:cNvPr id="673" name="Google Shape;673;g265f2c7cb37_1_598"/>
          <p:cNvSpPr/>
          <p:nvPr/>
        </p:nvSpPr>
        <p:spPr>
          <a:xfrm>
            <a:off x="16969321" y="11049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74" name="Google Shape;674;g265f2c7cb37_1_598"/>
          <p:cNvPicPr preferRelativeResize="0"/>
          <p:nvPr/>
        </p:nvPicPr>
        <p:blipFill rotWithShape="1">
          <a:blip r:embed="rId11">
            <a:alphaModFix/>
          </a:blip>
          <a:srcRect b="0" l="0" r="0" t="0"/>
          <a:stretch/>
        </p:blipFill>
        <p:spPr>
          <a:xfrm>
            <a:off x="6681035" y="5486400"/>
            <a:ext cx="5487086" cy="1651000"/>
          </a:xfrm>
          <a:prstGeom prst="rect">
            <a:avLst/>
          </a:prstGeom>
          <a:noFill/>
          <a:ln>
            <a:noFill/>
          </a:ln>
        </p:spPr>
      </p:pic>
      <p:pic>
        <p:nvPicPr>
          <p:cNvPr descr=" " id="675" name="Google Shape;675;g265f2c7cb37_1_598"/>
          <p:cNvPicPr preferRelativeResize="0"/>
          <p:nvPr/>
        </p:nvPicPr>
        <p:blipFill rotWithShape="1">
          <a:blip r:embed="rId17">
            <a:alphaModFix/>
          </a:blip>
          <a:srcRect b="0" l="0" r="0" t="0"/>
          <a:stretch/>
        </p:blipFill>
        <p:spPr>
          <a:xfrm>
            <a:off x="6985873" y="5753100"/>
            <a:ext cx="1117740" cy="1117600"/>
          </a:xfrm>
          <a:prstGeom prst="rect">
            <a:avLst/>
          </a:prstGeom>
          <a:noFill/>
          <a:ln>
            <a:noFill/>
          </a:ln>
        </p:spPr>
      </p:pic>
      <p:sp>
        <p:nvSpPr>
          <p:cNvPr id="676" name="Google Shape;676;g265f2c7cb37_1_598"/>
          <p:cNvSpPr/>
          <p:nvPr/>
        </p:nvSpPr>
        <p:spPr>
          <a:xfrm>
            <a:off x="8306838"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65f2c7cb37_1_598"/>
          <p:cNvSpPr/>
          <p:nvPr/>
        </p:nvSpPr>
        <p:spPr>
          <a:xfrm>
            <a:off x="8306838"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AURIELLE</a:t>
            </a:r>
            <a:endParaRPr b="0" i="0" sz="3600" u="none" cap="none" strike="noStrike">
              <a:solidFill>
                <a:schemeClr val="dk1"/>
              </a:solidFill>
              <a:latin typeface="Calibri"/>
              <a:ea typeface="Calibri"/>
              <a:cs typeface="Calibri"/>
              <a:sym typeface="Calibri"/>
            </a:endParaRPr>
          </a:p>
        </p:txBody>
      </p:sp>
      <p:sp>
        <p:nvSpPr>
          <p:cNvPr id="678" name="Google Shape;678;g265f2c7cb37_1_598"/>
          <p:cNvSpPr/>
          <p:nvPr/>
        </p:nvSpPr>
        <p:spPr>
          <a:xfrm>
            <a:off x="8306838"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79" name="Google Shape;679;g265f2c7cb37_1_598"/>
          <p:cNvPicPr preferRelativeResize="0"/>
          <p:nvPr/>
        </p:nvPicPr>
        <p:blipFill rotWithShape="1">
          <a:blip r:embed="rId11">
            <a:alphaModFix/>
          </a:blip>
          <a:srcRect b="0" l="0" r="0" t="0"/>
          <a:stretch/>
        </p:blipFill>
        <p:spPr>
          <a:xfrm>
            <a:off x="18468108" y="5486400"/>
            <a:ext cx="5487086" cy="1651000"/>
          </a:xfrm>
          <a:prstGeom prst="rect">
            <a:avLst/>
          </a:prstGeom>
          <a:noFill/>
          <a:ln>
            <a:noFill/>
          </a:ln>
        </p:spPr>
      </p:pic>
      <p:pic>
        <p:nvPicPr>
          <p:cNvPr descr=" " id="680" name="Google Shape;680;g265f2c7cb37_1_598"/>
          <p:cNvPicPr preferRelativeResize="0"/>
          <p:nvPr/>
        </p:nvPicPr>
        <p:blipFill rotWithShape="1">
          <a:blip r:embed="rId18">
            <a:alphaModFix/>
          </a:blip>
          <a:srcRect b="0" l="0" r="0" t="0"/>
          <a:stretch/>
        </p:blipFill>
        <p:spPr>
          <a:xfrm>
            <a:off x="18772946" y="5753100"/>
            <a:ext cx="1117740" cy="1117600"/>
          </a:xfrm>
          <a:prstGeom prst="rect">
            <a:avLst/>
          </a:prstGeom>
          <a:noFill/>
          <a:ln>
            <a:noFill/>
          </a:ln>
        </p:spPr>
      </p:pic>
      <p:sp>
        <p:nvSpPr>
          <p:cNvPr id="681" name="Google Shape;681;g265f2c7cb37_1_598"/>
          <p:cNvSpPr/>
          <p:nvPr/>
        </p:nvSpPr>
        <p:spPr>
          <a:xfrm>
            <a:off x="20093911"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65f2c7cb37_1_598"/>
          <p:cNvSpPr/>
          <p:nvPr/>
        </p:nvSpPr>
        <p:spPr>
          <a:xfrm>
            <a:off x="20093911"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DARIANA</a:t>
            </a:r>
            <a:endParaRPr b="0" i="0" sz="3600" u="none" cap="none" strike="noStrike">
              <a:solidFill>
                <a:schemeClr val="dk1"/>
              </a:solidFill>
              <a:latin typeface="Calibri"/>
              <a:ea typeface="Calibri"/>
              <a:cs typeface="Calibri"/>
              <a:sym typeface="Calibri"/>
            </a:endParaRPr>
          </a:p>
        </p:txBody>
      </p:sp>
      <p:sp>
        <p:nvSpPr>
          <p:cNvPr id="683" name="Google Shape;683;g265f2c7cb37_1_598"/>
          <p:cNvSpPr/>
          <p:nvPr/>
        </p:nvSpPr>
        <p:spPr>
          <a:xfrm>
            <a:off x="20093911"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84" name="Google Shape;684;g265f2c7cb37_1_598"/>
          <p:cNvPicPr preferRelativeResize="0"/>
          <p:nvPr/>
        </p:nvPicPr>
        <p:blipFill rotWithShape="1">
          <a:blip r:embed="rId11">
            <a:alphaModFix/>
          </a:blip>
          <a:srcRect b="0" l="0" r="0" t="0"/>
          <a:stretch/>
        </p:blipFill>
        <p:spPr>
          <a:xfrm>
            <a:off x="12574572" y="5486400"/>
            <a:ext cx="5487086" cy="1651000"/>
          </a:xfrm>
          <a:prstGeom prst="rect">
            <a:avLst/>
          </a:prstGeom>
          <a:noFill/>
          <a:ln>
            <a:noFill/>
          </a:ln>
        </p:spPr>
      </p:pic>
      <p:pic>
        <p:nvPicPr>
          <p:cNvPr descr=" " id="685" name="Google Shape;685;g265f2c7cb37_1_598"/>
          <p:cNvPicPr preferRelativeResize="0"/>
          <p:nvPr/>
        </p:nvPicPr>
        <p:blipFill rotWithShape="1">
          <a:blip r:embed="rId19">
            <a:alphaModFix/>
          </a:blip>
          <a:srcRect b="0" l="0" r="0" t="0"/>
          <a:stretch/>
        </p:blipFill>
        <p:spPr>
          <a:xfrm>
            <a:off x="12879410" y="5753100"/>
            <a:ext cx="1117740" cy="1117600"/>
          </a:xfrm>
          <a:prstGeom prst="rect">
            <a:avLst/>
          </a:prstGeom>
          <a:noFill/>
          <a:ln>
            <a:noFill/>
          </a:ln>
        </p:spPr>
      </p:pic>
      <p:sp>
        <p:nvSpPr>
          <p:cNvPr id="686" name="Google Shape;686;g265f2c7cb37_1_598"/>
          <p:cNvSpPr/>
          <p:nvPr/>
        </p:nvSpPr>
        <p:spPr>
          <a:xfrm>
            <a:off x="14200375" y="5689600"/>
            <a:ext cx="3556500" cy="1244700"/>
          </a:xfrm>
          <a:prstGeom prst="roundRect">
            <a:avLst>
              <a:gd fmla="val 440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65f2c7cb37_1_598"/>
          <p:cNvSpPr/>
          <p:nvPr/>
        </p:nvSpPr>
        <p:spPr>
          <a:xfrm>
            <a:off x="14200375" y="5689600"/>
            <a:ext cx="37089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THERONIS</a:t>
            </a:r>
            <a:endParaRPr b="0" i="0" sz="3600" u="none" cap="none" strike="noStrike">
              <a:solidFill>
                <a:schemeClr val="dk1"/>
              </a:solidFill>
              <a:latin typeface="Calibri"/>
              <a:ea typeface="Calibri"/>
              <a:cs typeface="Calibri"/>
              <a:sym typeface="Calibri"/>
            </a:endParaRPr>
          </a:p>
        </p:txBody>
      </p:sp>
      <p:sp>
        <p:nvSpPr>
          <p:cNvPr id="688" name="Google Shape;688;g265f2c7cb37_1_598"/>
          <p:cNvSpPr/>
          <p:nvPr/>
        </p:nvSpPr>
        <p:spPr>
          <a:xfrm>
            <a:off x="14200375" y="632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89" name="Google Shape;689;g265f2c7cb37_1_598"/>
          <p:cNvPicPr preferRelativeResize="0"/>
          <p:nvPr/>
        </p:nvPicPr>
        <p:blipFill rotWithShape="1">
          <a:blip r:embed="rId20">
            <a:alphaModFix/>
          </a:blip>
          <a:srcRect b="0" l="0" r="0" t="0"/>
          <a:stretch/>
        </p:blipFill>
        <p:spPr>
          <a:xfrm>
            <a:off x="3353219" y="5067300"/>
            <a:ext cx="17680610" cy="12700"/>
          </a:xfrm>
          <a:prstGeom prst="rect">
            <a:avLst/>
          </a:prstGeom>
          <a:noFill/>
          <a:ln>
            <a:noFill/>
          </a:ln>
        </p:spPr>
      </p:pic>
      <p:pic>
        <p:nvPicPr>
          <p:cNvPr descr=" " id="690" name="Google Shape;690;g265f2c7cb37_1_598"/>
          <p:cNvPicPr preferRelativeResize="0"/>
          <p:nvPr/>
        </p:nvPicPr>
        <p:blipFill rotWithShape="1">
          <a:blip r:embed="rId21">
            <a:alphaModFix/>
          </a:blip>
          <a:srcRect b="0" l="0" r="0" t="0"/>
          <a:stretch/>
        </p:blipFill>
        <p:spPr>
          <a:xfrm>
            <a:off x="13006426" y="4673600"/>
            <a:ext cx="12702" cy="406400"/>
          </a:xfrm>
          <a:prstGeom prst="rect">
            <a:avLst/>
          </a:prstGeom>
          <a:noFill/>
          <a:ln>
            <a:noFill/>
          </a:ln>
        </p:spPr>
      </p:pic>
      <p:pic>
        <p:nvPicPr>
          <p:cNvPr descr=" " id="691" name="Google Shape;691;g265f2c7cb37_1_598"/>
          <p:cNvPicPr preferRelativeResize="0"/>
          <p:nvPr/>
        </p:nvPicPr>
        <p:blipFill rotWithShape="1">
          <a:blip r:embed="rId22">
            <a:alphaModFix/>
          </a:blip>
          <a:srcRect b="0" l="0" r="0" t="0"/>
          <a:stretch/>
        </p:blipFill>
        <p:spPr>
          <a:xfrm>
            <a:off x="3353219" y="5080000"/>
            <a:ext cx="12702" cy="419100"/>
          </a:xfrm>
          <a:prstGeom prst="rect">
            <a:avLst/>
          </a:prstGeom>
          <a:noFill/>
          <a:ln>
            <a:noFill/>
          </a:ln>
        </p:spPr>
      </p:pic>
      <p:pic>
        <p:nvPicPr>
          <p:cNvPr descr=" " id="692" name="Google Shape;692;g265f2c7cb37_1_598"/>
          <p:cNvPicPr preferRelativeResize="0"/>
          <p:nvPr/>
        </p:nvPicPr>
        <p:blipFill rotWithShape="1">
          <a:blip r:embed="rId22">
            <a:alphaModFix/>
          </a:blip>
          <a:srcRect b="0" l="0" r="0" t="0"/>
          <a:stretch/>
        </p:blipFill>
        <p:spPr>
          <a:xfrm>
            <a:off x="9513489" y="5080000"/>
            <a:ext cx="12702" cy="419100"/>
          </a:xfrm>
          <a:prstGeom prst="rect">
            <a:avLst/>
          </a:prstGeom>
          <a:noFill/>
          <a:ln>
            <a:noFill/>
          </a:ln>
        </p:spPr>
      </p:pic>
      <p:pic>
        <p:nvPicPr>
          <p:cNvPr descr=" " id="693" name="Google Shape;693;g265f2c7cb37_1_598"/>
          <p:cNvPicPr preferRelativeResize="0"/>
          <p:nvPr/>
        </p:nvPicPr>
        <p:blipFill rotWithShape="1">
          <a:blip r:embed="rId22">
            <a:alphaModFix/>
          </a:blip>
          <a:srcRect b="0" l="0" r="0" t="0"/>
          <a:stretch/>
        </p:blipFill>
        <p:spPr>
          <a:xfrm>
            <a:off x="15407026" y="5080000"/>
            <a:ext cx="12702" cy="419100"/>
          </a:xfrm>
          <a:prstGeom prst="rect">
            <a:avLst/>
          </a:prstGeom>
          <a:noFill/>
          <a:ln>
            <a:noFill/>
          </a:ln>
        </p:spPr>
      </p:pic>
      <p:pic>
        <p:nvPicPr>
          <p:cNvPr descr=" " id="694" name="Google Shape;694;g265f2c7cb37_1_598"/>
          <p:cNvPicPr preferRelativeResize="0"/>
          <p:nvPr/>
        </p:nvPicPr>
        <p:blipFill rotWithShape="1">
          <a:blip r:embed="rId22">
            <a:alphaModFix/>
          </a:blip>
          <a:srcRect b="0" l="0" r="0" t="0"/>
          <a:stretch/>
        </p:blipFill>
        <p:spPr>
          <a:xfrm>
            <a:off x="21021127" y="5080000"/>
            <a:ext cx="12702" cy="419100"/>
          </a:xfrm>
          <a:prstGeom prst="rect">
            <a:avLst/>
          </a:prstGeom>
          <a:noFill/>
          <a:ln>
            <a:noFill/>
          </a:ln>
        </p:spPr>
      </p:pic>
      <p:pic>
        <p:nvPicPr>
          <p:cNvPr descr=" " id="695" name="Google Shape;695;g265f2c7cb37_1_598"/>
          <p:cNvPicPr preferRelativeResize="0"/>
          <p:nvPr/>
        </p:nvPicPr>
        <p:blipFill rotWithShape="1">
          <a:blip r:embed="rId23">
            <a:alphaModFix/>
          </a:blip>
          <a:srcRect b="0" l="0" r="0" t="0"/>
          <a:stretch/>
        </p:blipFill>
        <p:spPr>
          <a:xfrm>
            <a:off x="9513489" y="6896100"/>
            <a:ext cx="12702" cy="4165600"/>
          </a:xfrm>
          <a:prstGeom prst="rect">
            <a:avLst/>
          </a:prstGeom>
          <a:noFill/>
          <a:ln>
            <a:noFill/>
          </a:ln>
        </p:spPr>
      </p:pic>
      <p:pic>
        <p:nvPicPr>
          <p:cNvPr descr=" " id="696" name="Google Shape;696;g265f2c7cb37_1_598"/>
          <p:cNvPicPr preferRelativeResize="0"/>
          <p:nvPr/>
        </p:nvPicPr>
        <p:blipFill rotWithShape="1">
          <a:blip r:embed="rId24">
            <a:alphaModFix/>
          </a:blip>
          <a:srcRect b="0" l="0" r="0" t="0"/>
          <a:stretch/>
        </p:blipFill>
        <p:spPr>
          <a:xfrm>
            <a:off x="9322965" y="8585200"/>
            <a:ext cx="203225" cy="12700"/>
          </a:xfrm>
          <a:prstGeom prst="rect">
            <a:avLst/>
          </a:prstGeom>
          <a:noFill/>
          <a:ln>
            <a:noFill/>
          </a:ln>
        </p:spPr>
      </p:pic>
      <p:pic>
        <p:nvPicPr>
          <p:cNvPr descr=" " id="697" name="Google Shape;697;g265f2c7cb37_1_598"/>
          <p:cNvPicPr preferRelativeResize="0"/>
          <p:nvPr/>
        </p:nvPicPr>
        <p:blipFill rotWithShape="1">
          <a:blip r:embed="rId24">
            <a:alphaModFix/>
          </a:blip>
          <a:srcRect b="0" l="0" r="0" t="0"/>
          <a:stretch/>
        </p:blipFill>
        <p:spPr>
          <a:xfrm>
            <a:off x="20830603" y="8585200"/>
            <a:ext cx="203225" cy="12700"/>
          </a:xfrm>
          <a:prstGeom prst="rect">
            <a:avLst/>
          </a:prstGeom>
          <a:noFill/>
          <a:ln>
            <a:noFill/>
          </a:ln>
        </p:spPr>
      </p:pic>
      <p:pic>
        <p:nvPicPr>
          <p:cNvPr descr=" " id="698" name="Google Shape;698;g265f2c7cb37_1_598"/>
          <p:cNvPicPr preferRelativeResize="0"/>
          <p:nvPr/>
        </p:nvPicPr>
        <p:blipFill rotWithShape="1">
          <a:blip r:embed="rId24">
            <a:alphaModFix/>
          </a:blip>
          <a:srcRect b="0" l="0" r="0" t="0"/>
          <a:stretch/>
        </p:blipFill>
        <p:spPr>
          <a:xfrm>
            <a:off x="9322965" y="11049000"/>
            <a:ext cx="203225" cy="12700"/>
          </a:xfrm>
          <a:prstGeom prst="rect">
            <a:avLst/>
          </a:prstGeom>
          <a:noFill/>
          <a:ln>
            <a:noFill/>
          </a:ln>
        </p:spPr>
      </p:pic>
      <p:pic>
        <p:nvPicPr>
          <p:cNvPr descr=" " id="699" name="Google Shape;699;g265f2c7cb37_1_598"/>
          <p:cNvPicPr preferRelativeResize="0"/>
          <p:nvPr/>
        </p:nvPicPr>
        <p:blipFill rotWithShape="1">
          <a:blip r:embed="rId24">
            <a:alphaModFix/>
          </a:blip>
          <a:srcRect b="0" l="0" r="0" t="0"/>
          <a:stretch/>
        </p:blipFill>
        <p:spPr>
          <a:xfrm>
            <a:off x="20830603" y="11049000"/>
            <a:ext cx="203225" cy="12700"/>
          </a:xfrm>
          <a:prstGeom prst="rect">
            <a:avLst/>
          </a:prstGeom>
          <a:noFill/>
          <a:ln>
            <a:noFill/>
          </a:ln>
        </p:spPr>
      </p:pic>
      <p:pic>
        <p:nvPicPr>
          <p:cNvPr descr=" " id="700" name="Google Shape;700;g265f2c7cb37_1_598"/>
          <p:cNvPicPr preferRelativeResize="0"/>
          <p:nvPr/>
        </p:nvPicPr>
        <p:blipFill rotWithShape="1">
          <a:blip r:embed="rId25">
            <a:alphaModFix/>
          </a:blip>
          <a:srcRect b="0" l="0" r="0" t="0"/>
          <a:stretch/>
        </p:blipFill>
        <p:spPr>
          <a:xfrm>
            <a:off x="21021127" y="7035800"/>
            <a:ext cx="12702" cy="4025900"/>
          </a:xfrm>
          <a:prstGeom prst="rect">
            <a:avLst/>
          </a:prstGeom>
          <a:noFill/>
          <a:ln>
            <a:noFill/>
          </a:ln>
        </p:spPr>
      </p:pic>
      <p:sp>
        <p:nvSpPr>
          <p:cNvPr id="701" name="Google Shape;701;g265f2c7cb37_1_598"/>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2" name="Google Shape;702;g265f2c7cb37_1_598"/>
          <p:cNvSpPr/>
          <p:nvPr/>
        </p:nvSpPr>
        <p:spPr>
          <a:xfrm>
            <a:off x="6985873" y="571500"/>
            <a:ext cx="107541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707" name="Shape 707"/>
        <p:cNvGrpSpPr/>
        <p:nvPr/>
      </p:nvGrpSpPr>
      <p:grpSpPr>
        <a:xfrm>
          <a:off x="0" y="0"/>
          <a:ext cx="0" cy="0"/>
          <a:chOff x="0" y="0"/>
          <a:chExt cx="0" cy="0"/>
        </a:xfrm>
      </p:grpSpPr>
      <p:pic>
        <p:nvPicPr>
          <p:cNvPr descr=" " id="708" name="Google Shape;708;g265f2c7cb37_1_669"/>
          <p:cNvPicPr preferRelativeResize="0"/>
          <p:nvPr/>
        </p:nvPicPr>
        <p:blipFill rotWithShape="1">
          <a:blip r:embed="rId3">
            <a:alphaModFix/>
          </a:blip>
          <a:srcRect b="0" l="0" r="0" t="0"/>
          <a:stretch/>
        </p:blipFill>
        <p:spPr>
          <a:xfrm>
            <a:off x="584273" y="0"/>
            <a:ext cx="23218502" cy="13716000"/>
          </a:xfrm>
          <a:prstGeom prst="rect">
            <a:avLst/>
          </a:prstGeom>
          <a:noFill/>
          <a:ln>
            <a:noFill/>
          </a:ln>
        </p:spPr>
      </p:pic>
      <p:pic>
        <p:nvPicPr>
          <p:cNvPr descr=" " id="709" name="Google Shape;709;g265f2c7cb37_1_669"/>
          <p:cNvPicPr preferRelativeResize="0"/>
          <p:nvPr/>
        </p:nvPicPr>
        <p:blipFill rotWithShape="1">
          <a:blip r:embed="rId4">
            <a:alphaModFix/>
          </a:blip>
          <a:srcRect b="0" l="0" r="0" t="0"/>
          <a:stretch/>
        </p:blipFill>
        <p:spPr>
          <a:xfrm>
            <a:off x="20500362" y="10807700"/>
            <a:ext cx="3886686" cy="2354833"/>
          </a:xfrm>
          <a:prstGeom prst="rect">
            <a:avLst/>
          </a:prstGeom>
          <a:noFill/>
          <a:ln>
            <a:noFill/>
          </a:ln>
        </p:spPr>
      </p:pic>
      <p:pic>
        <p:nvPicPr>
          <p:cNvPr descr=" " id="710" name="Google Shape;710;g265f2c7cb37_1_669"/>
          <p:cNvPicPr preferRelativeResize="0"/>
          <p:nvPr/>
        </p:nvPicPr>
        <p:blipFill rotWithShape="1">
          <a:blip r:embed="rId5">
            <a:alphaModFix/>
          </a:blip>
          <a:srcRect b="0" l="0" r="0" t="0"/>
          <a:stretch/>
        </p:blipFill>
        <p:spPr>
          <a:xfrm>
            <a:off x="0" y="0"/>
            <a:ext cx="7587716" cy="5924252"/>
          </a:xfrm>
          <a:prstGeom prst="rect">
            <a:avLst/>
          </a:prstGeom>
          <a:noFill/>
          <a:ln>
            <a:noFill/>
          </a:ln>
        </p:spPr>
      </p:pic>
      <p:pic>
        <p:nvPicPr>
          <p:cNvPr descr=" " id="711" name="Google Shape;711;g265f2c7cb37_1_669"/>
          <p:cNvPicPr preferRelativeResize="0"/>
          <p:nvPr/>
        </p:nvPicPr>
        <p:blipFill rotWithShape="1">
          <a:blip r:embed="rId6">
            <a:alphaModFix/>
          </a:blip>
          <a:srcRect b="0" l="0" r="0" t="0"/>
          <a:stretch/>
        </p:blipFill>
        <p:spPr>
          <a:xfrm>
            <a:off x="4013702" y="1028700"/>
            <a:ext cx="16346943" cy="11671300"/>
          </a:xfrm>
          <a:prstGeom prst="rect">
            <a:avLst/>
          </a:prstGeom>
          <a:noFill/>
          <a:ln>
            <a:noFill/>
          </a:ln>
        </p:spPr>
      </p:pic>
      <p:pic>
        <p:nvPicPr>
          <p:cNvPr descr=" " id="712" name="Google Shape;712;g265f2c7cb37_1_669"/>
          <p:cNvPicPr preferRelativeResize="0"/>
          <p:nvPr/>
        </p:nvPicPr>
        <p:blipFill rotWithShape="1">
          <a:blip r:embed="rId7">
            <a:alphaModFix/>
          </a:blip>
          <a:srcRect b="0" l="0" r="0" t="0"/>
          <a:stretch/>
        </p:blipFill>
        <p:spPr>
          <a:xfrm>
            <a:off x="1740117" y="10109200"/>
            <a:ext cx="3149994" cy="3136900"/>
          </a:xfrm>
          <a:prstGeom prst="rect">
            <a:avLst/>
          </a:prstGeom>
          <a:noFill/>
          <a:ln>
            <a:noFill/>
          </a:ln>
        </p:spPr>
      </p:pic>
      <p:pic>
        <p:nvPicPr>
          <p:cNvPr descr=" " id="713" name="Google Shape;713;g265f2c7cb37_1_669"/>
          <p:cNvPicPr preferRelativeResize="0"/>
          <p:nvPr/>
        </p:nvPicPr>
        <p:blipFill rotWithShape="1">
          <a:blip r:embed="rId8">
            <a:alphaModFix/>
          </a:blip>
          <a:srcRect b="0" l="0" r="0" t="0"/>
          <a:stretch/>
        </p:blipFill>
        <p:spPr>
          <a:xfrm>
            <a:off x="14365495" y="495300"/>
            <a:ext cx="8954619" cy="1054100"/>
          </a:xfrm>
          <a:prstGeom prst="rect">
            <a:avLst/>
          </a:prstGeom>
          <a:noFill/>
          <a:ln>
            <a:noFill/>
          </a:ln>
        </p:spPr>
      </p:pic>
      <p:sp>
        <p:nvSpPr>
          <p:cNvPr id="714" name="Google Shape;714;g265f2c7cb37_1_6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65f2c7cb37_1_669"/>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716" name="Google Shape;716;g265f2c7cb37_1_669"/>
          <p:cNvSpPr/>
          <p:nvPr/>
        </p:nvSpPr>
        <p:spPr>
          <a:xfrm>
            <a:off x="7316114" y="2641600"/>
            <a:ext cx="10093500" cy="270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THANK YOU FOR CHOOSING EATEMP</a:t>
            </a:r>
            <a:endParaRPr b="0" i="0" sz="8000" u="none" cap="none" strike="noStrike">
              <a:solidFill>
                <a:schemeClr val="dk1"/>
              </a:solidFill>
              <a:latin typeface="Calibri"/>
              <a:ea typeface="Calibri"/>
              <a:cs typeface="Calibri"/>
              <a:sym typeface="Calibri"/>
            </a:endParaRPr>
          </a:p>
        </p:txBody>
      </p:sp>
      <p:sp>
        <p:nvSpPr>
          <p:cNvPr id="717" name="Google Shape;717;g265f2c7cb37_1_669"/>
          <p:cNvSpPr/>
          <p:nvPr/>
        </p:nvSpPr>
        <p:spPr>
          <a:xfrm>
            <a:off x="7316114"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8" name="Google Shape;718;g265f2c7cb37_1_669"/>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44" name="Shape 44"/>
        <p:cNvGrpSpPr/>
        <p:nvPr/>
      </p:nvGrpSpPr>
      <p:grpSpPr>
        <a:xfrm>
          <a:off x="0" y="0"/>
          <a:ext cx="0" cy="0"/>
          <a:chOff x="0" y="0"/>
          <a:chExt cx="0" cy="0"/>
        </a:xfrm>
      </p:grpSpPr>
      <p:pic>
        <p:nvPicPr>
          <p:cNvPr descr=" " id="45" name="Google Shape;45;g265f2c7cb37_1_27"/>
          <p:cNvPicPr preferRelativeResize="0"/>
          <p:nvPr/>
        </p:nvPicPr>
        <p:blipFill rotWithShape="1">
          <a:blip r:embed="rId3">
            <a:alphaModFix/>
          </a:blip>
          <a:srcRect b="0" l="0" r="0" t="0"/>
          <a:stretch/>
        </p:blipFill>
        <p:spPr>
          <a:xfrm>
            <a:off x="546168" y="11760200"/>
            <a:ext cx="1586235" cy="1586037"/>
          </a:xfrm>
          <a:prstGeom prst="rect">
            <a:avLst/>
          </a:prstGeom>
          <a:noFill/>
          <a:ln>
            <a:noFill/>
          </a:ln>
        </p:spPr>
      </p:pic>
      <p:pic>
        <p:nvPicPr>
          <p:cNvPr descr=" " id="46" name="Google Shape;46;g265f2c7cb37_1_27"/>
          <p:cNvPicPr preferRelativeResize="0"/>
          <p:nvPr/>
        </p:nvPicPr>
        <p:blipFill rotWithShape="1">
          <a:blip r:embed="rId4">
            <a:alphaModFix/>
          </a:blip>
          <a:srcRect b="0" l="0" r="0" t="0"/>
          <a:stretch/>
        </p:blipFill>
        <p:spPr>
          <a:xfrm>
            <a:off x="22265883" y="368300"/>
            <a:ext cx="1586235" cy="1586037"/>
          </a:xfrm>
          <a:prstGeom prst="rect">
            <a:avLst/>
          </a:prstGeom>
          <a:noFill/>
          <a:ln>
            <a:noFill/>
          </a:ln>
        </p:spPr>
      </p:pic>
      <p:pic>
        <p:nvPicPr>
          <p:cNvPr descr=" " id="47" name="Google Shape;47;g265f2c7cb37_1_27"/>
          <p:cNvPicPr preferRelativeResize="0"/>
          <p:nvPr/>
        </p:nvPicPr>
        <p:blipFill rotWithShape="1">
          <a:blip r:embed="rId5">
            <a:alphaModFix/>
          </a:blip>
          <a:srcRect b="0" l="0" r="0" t="0"/>
          <a:stretch/>
        </p:blipFill>
        <p:spPr>
          <a:xfrm>
            <a:off x="6007851" y="10960100"/>
            <a:ext cx="10113751" cy="2755900"/>
          </a:xfrm>
          <a:prstGeom prst="rect">
            <a:avLst/>
          </a:prstGeom>
          <a:noFill/>
          <a:ln>
            <a:noFill/>
          </a:ln>
        </p:spPr>
      </p:pic>
      <p:sp>
        <p:nvSpPr>
          <p:cNvPr id="48" name="Google Shape;48;g265f2c7cb37_1_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265f2c7cb37_1_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0" name="Google Shape;50;g265f2c7cb37_1_27"/>
          <p:cNvSpPr/>
          <p:nvPr/>
        </p:nvSpPr>
        <p:spPr>
          <a:xfrm>
            <a:off x="3962895" y="1016000"/>
            <a:ext cx="17003100" cy="242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12800"/>
              <a:buFont typeface="Play"/>
              <a:buNone/>
            </a:pPr>
            <a:r>
              <a:rPr b="1" i="0" lang="en-US" sz="12800" u="none" cap="none" strike="noStrike">
                <a:solidFill>
                  <a:srgbClr val="00E998"/>
                </a:solidFill>
                <a:latin typeface="Play"/>
                <a:ea typeface="Play"/>
                <a:cs typeface="Play"/>
                <a:sym typeface="Play"/>
              </a:rPr>
              <a:t>TABLE OF CONTENTS</a:t>
            </a:r>
            <a:endParaRPr b="0" i="0" sz="12800" u="none" cap="none" strike="noStrike">
              <a:solidFill>
                <a:schemeClr val="dk1"/>
              </a:solidFill>
              <a:latin typeface="Calibri"/>
              <a:ea typeface="Calibri"/>
              <a:cs typeface="Calibri"/>
              <a:sym typeface="Calibri"/>
            </a:endParaRPr>
          </a:p>
        </p:txBody>
      </p:sp>
      <p:sp>
        <p:nvSpPr>
          <p:cNvPr id="51" name="Google Shape;51;g265f2c7cb37_1_27"/>
          <p:cNvSpPr/>
          <p:nvPr/>
        </p:nvSpPr>
        <p:spPr>
          <a:xfrm>
            <a:off x="1829029"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65f2c7cb37_1_27"/>
          <p:cNvPicPr preferRelativeResize="0"/>
          <p:nvPr/>
        </p:nvPicPr>
        <p:blipFill rotWithShape="1">
          <a:blip r:embed="rId7">
            <a:alphaModFix/>
          </a:blip>
          <a:srcRect b="0" l="0" r="0" t="0"/>
          <a:stretch/>
        </p:blipFill>
        <p:spPr>
          <a:xfrm>
            <a:off x="1829029" y="4051300"/>
            <a:ext cx="1625803" cy="1625600"/>
          </a:xfrm>
          <a:prstGeom prst="rect">
            <a:avLst/>
          </a:prstGeom>
          <a:noFill/>
          <a:ln>
            <a:noFill/>
          </a:ln>
        </p:spPr>
      </p:pic>
      <p:sp>
        <p:nvSpPr>
          <p:cNvPr id="53" name="Google Shape;53;g265f2c7cb37_1_27"/>
          <p:cNvSpPr/>
          <p:nvPr/>
        </p:nvSpPr>
        <p:spPr>
          <a:xfrm>
            <a:off x="2184673" y="4406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01</a:t>
            </a:r>
            <a:endParaRPr b="0" i="0" sz="4800" u="none" cap="none" strike="noStrike">
              <a:solidFill>
                <a:schemeClr val="dk1"/>
              </a:solidFill>
              <a:latin typeface="Calibri"/>
              <a:ea typeface="Calibri"/>
              <a:cs typeface="Calibri"/>
              <a:sym typeface="Calibri"/>
            </a:endParaRPr>
          </a:p>
        </p:txBody>
      </p:sp>
      <p:sp>
        <p:nvSpPr>
          <p:cNvPr id="54" name="Google Shape;54;g265f2c7cb37_1_27"/>
          <p:cNvSpPr/>
          <p:nvPr/>
        </p:nvSpPr>
        <p:spPr>
          <a:xfrm>
            <a:off x="3658057" y="4152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5f2c7cb37_1_27"/>
          <p:cNvSpPr/>
          <p:nvPr/>
        </p:nvSpPr>
        <p:spPr>
          <a:xfrm>
            <a:off x="3658057" y="4152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INTRODUCTION</a:t>
            </a:r>
            <a:endParaRPr b="0" i="0" sz="4800" u="none" cap="none" strike="noStrike">
              <a:solidFill>
                <a:schemeClr val="dk1"/>
              </a:solidFill>
              <a:latin typeface="Calibri"/>
              <a:ea typeface="Calibri"/>
              <a:cs typeface="Calibri"/>
              <a:sym typeface="Calibri"/>
            </a:endParaRPr>
          </a:p>
        </p:txBody>
      </p:sp>
      <p:sp>
        <p:nvSpPr>
          <p:cNvPr id="56" name="Google Shape;56;g265f2c7cb37_1_27"/>
          <p:cNvSpPr/>
          <p:nvPr/>
        </p:nvSpPr>
        <p:spPr>
          <a:xfrm>
            <a:off x="3658057" y="4965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g265f2c7cb37_1_27"/>
          <p:cNvSpPr/>
          <p:nvPr/>
        </p:nvSpPr>
        <p:spPr>
          <a:xfrm>
            <a:off x="929756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g265f2c7cb37_1_27"/>
          <p:cNvPicPr preferRelativeResize="0"/>
          <p:nvPr/>
        </p:nvPicPr>
        <p:blipFill rotWithShape="1">
          <a:blip r:embed="rId8">
            <a:alphaModFix/>
          </a:blip>
          <a:srcRect b="0" l="0" r="0" t="0"/>
          <a:stretch/>
        </p:blipFill>
        <p:spPr>
          <a:xfrm>
            <a:off x="9297562" y="4051300"/>
            <a:ext cx="1625803" cy="1625600"/>
          </a:xfrm>
          <a:prstGeom prst="rect">
            <a:avLst/>
          </a:prstGeom>
          <a:noFill/>
          <a:ln>
            <a:noFill/>
          </a:ln>
        </p:spPr>
      </p:pic>
      <p:sp>
        <p:nvSpPr>
          <p:cNvPr id="59" name="Google Shape;59;g265f2c7cb37_1_27"/>
          <p:cNvSpPr/>
          <p:nvPr/>
        </p:nvSpPr>
        <p:spPr>
          <a:xfrm>
            <a:off x="9653206" y="4406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02</a:t>
            </a:r>
            <a:endParaRPr b="0" i="0" sz="4800" u="none" cap="none" strike="noStrike">
              <a:solidFill>
                <a:schemeClr val="dk1"/>
              </a:solidFill>
              <a:latin typeface="Calibri"/>
              <a:ea typeface="Calibri"/>
              <a:cs typeface="Calibri"/>
              <a:sym typeface="Calibri"/>
            </a:endParaRPr>
          </a:p>
        </p:txBody>
      </p:sp>
      <p:sp>
        <p:nvSpPr>
          <p:cNvPr id="60" name="Google Shape;60;g265f2c7cb37_1_27"/>
          <p:cNvSpPr/>
          <p:nvPr/>
        </p:nvSpPr>
        <p:spPr>
          <a:xfrm>
            <a:off x="11126591" y="4152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5f2c7cb37_1_27"/>
          <p:cNvSpPr/>
          <p:nvPr/>
        </p:nvSpPr>
        <p:spPr>
          <a:xfrm>
            <a:off x="11126591" y="4152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ENCOUNTERS</a:t>
            </a:r>
            <a:endParaRPr b="0" i="0" sz="4800" u="none" cap="none" strike="noStrike">
              <a:solidFill>
                <a:schemeClr val="dk1"/>
              </a:solidFill>
              <a:latin typeface="Calibri"/>
              <a:ea typeface="Calibri"/>
              <a:cs typeface="Calibri"/>
              <a:sym typeface="Calibri"/>
            </a:endParaRPr>
          </a:p>
        </p:txBody>
      </p:sp>
      <p:sp>
        <p:nvSpPr>
          <p:cNvPr id="62" name="Google Shape;62;g265f2c7cb37_1_27"/>
          <p:cNvSpPr/>
          <p:nvPr/>
        </p:nvSpPr>
        <p:spPr>
          <a:xfrm>
            <a:off x="11126591" y="4965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65f2c7cb37_1_27"/>
          <p:cNvSpPr/>
          <p:nvPr/>
        </p:nvSpPr>
        <p:spPr>
          <a:xfrm>
            <a:off x="1829029"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65f2c7cb37_1_27"/>
          <p:cNvPicPr preferRelativeResize="0"/>
          <p:nvPr/>
        </p:nvPicPr>
        <p:blipFill rotWithShape="1">
          <a:blip r:embed="rId8">
            <a:alphaModFix/>
          </a:blip>
          <a:srcRect b="0" l="0" r="0" t="0"/>
          <a:stretch/>
        </p:blipFill>
        <p:spPr>
          <a:xfrm>
            <a:off x="1829029" y="7035800"/>
            <a:ext cx="1625803" cy="1625600"/>
          </a:xfrm>
          <a:prstGeom prst="rect">
            <a:avLst/>
          </a:prstGeom>
          <a:noFill/>
          <a:ln>
            <a:noFill/>
          </a:ln>
        </p:spPr>
      </p:pic>
      <p:sp>
        <p:nvSpPr>
          <p:cNvPr id="65" name="Google Shape;65;g265f2c7cb37_1_27"/>
          <p:cNvSpPr/>
          <p:nvPr/>
        </p:nvSpPr>
        <p:spPr>
          <a:xfrm>
            <a:off x="2184673" y="73914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03</a:t>
            </a:r>
            <a:endParaRPr b="0" i="0" sz="4800" u="none" cap="none" strike="noStrike">
              <a:solidFill>
                <a:schemeClr val="dk1"/>
              </a:solidFill>
              <a:latin typeface="Calibri"/>
              <a:ea typeface="Calibri"/>
              <a:cs typeface="Calibri"/>
              <a:sym typeface="Calibri"/>
            </a:endParaRPr>
          </a:p>
        </p:txBody>
      </p:sp>
      <p:sp>
        <p:nvSpPr>
          <p:cNvPr id="66" name="Google Shape;66;g265f2c7cb37_1_27"/>
          <p:cNvSpPr/>
          <p:nvPr/>
        </p:nvSpPr>
        <p:spPr>
          <a:xfrm>
            <a:off x="3658057" y="71374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f2c7cb37_1_27"/>
          <p:cNvSpPr/>
          <p:nvPr/>
        </p:nvSpPr>
        <p:spPr>
          <a:xfrm>
            <a:off x="3658057" y="71374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WONDERS</a:t>
            </a:r>
            <a:endParaRPr b="0" i="0" sz="4800" u="none" cap="none" strike="noStrike">
              <a:solidFill>
                <a:schemeClr val="dk1"/>
              </a:solidFill>
              <a:latin typeface="Calibri"/>
              <a:ea typeface="Calibri"/>
              <a:cs typeface="Calibri"/>
              <a:sym typeface="Calibri"/>
            </a:endParaRPr>
          </a:p>
        </p:txBody>
      </p:sp>
      <p:sp>
        <p:nvSpPr>
          <p:cNvPr id="68" name="Google Shape;68;g265f2c7cb37_1_27"/>
          <p:cNvSpPr/>
          <p:nvPr/>
        </p:nvSpPr>
        <p:spPr>
          <a:xfrm>
            <a:off x="3658057" y="79502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9" name="Google Shape;69;g265f2c7cb37_1_27"/>
          <p:cNvSpPr/>
          <p:nvPr/>
        </p:nvSpPr>
        <p:spPr>
          <a:xfrm>
            <a:off x="929756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 name="Google Shape;70;g265f2c7cb37_1_27"/>
          <p:cNvPicPr preferRelativeResize="0"/>
          <p:nvPr/>
        </p:nvPicPr>
        <p:blipFill rotWithShape="1">
          <a:blip r:embed="rId7">
            <a:alphaModFix/>
          </a:blip>
          <a:srcRect b="0" l="0" r="0" t="0"/>
          <a:stretch/>
        </p:blipFill>
        <p:spPr>
          <a:xfrm>
            <a:off x="9297562" y="7035800"/>
            <a:ext cx="1625803" cy="1625600"/>
          </a:xfrm>
          <a:prstGeom prst="rect">
            <a:avLst/>
          </a:prstGeom>
          <a:noFill/>
          <a:ln>
            <a:noFill/>
          </a:ln>
        </p:spPr>
      </p:pic>
      <p:sp>
        <p:nvSpPr>
          <p:cNvPr id="71" name="Google Shape;71;g265f2c7cb37_1_27"/>
          <p:cNvSpPr/>
          <p:nvPr/>
        </p:nvSpPr>
        <p:spPr>
          <a:xfrm>
            <a:off x="9653206" y="73914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04</a:t>
            </a:r>
            <a:endParaRPr b="0" i="0" sz="4800" u="none" cap="none" strike="noStrike">
              <a:solidFill>
                <a:schemeClr val="dk1"/>
              </a:solidFill>
              <a:latin typeface="Calibri"/>
              <a:ea typeface="Calibri"/>
              <a:cs typeface="Calibri"/>
              <a:sym typeface="Calibri"/>
            </a:endParaRPr>
          </a:p>
        </p:txBody>
      </p:sp>
      <p:sp>
        <p:nvSpPr>
          <p:cNvPr id="72" name="Google Shape;72;g265f2c7cb37_1_27"/>
          <p:cNvSpPr/>
          <p:nvPr/>
        </p:nvSpPr>
        <p:spPr>
          <a:xfrm>
            <a:off x="11126591" y="71374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f2c7cb37_1_27"/>
          <p:cNvSpPr/>
          <p:nvPr/>
        </p:nvSpPr>
        <p:spPr>
          <a:xfrm>
            <a:off x="11126591" y="71374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MAGIC</a:t>
            </a:r>
            <a:endParaRPr b="0" i="0" sz="4800" u="none" cap="none" strike="noStrike">
              <a:solidFill>
                <a:schemeClr val="dk1"/>
              </a:solidFill>
              <a:latin typeface="Calibri"/>
              <a:ea typeface="Calibri"/>
              <a:cs typeface="Calibri"/>
              <a:sym typeface="Calibri"/>
            </a:endParaRPr>
          </a:p>
        </p:txBody>
      </p:sp>
      <p:sp>
        <p:nvSpPr>
          <p:cNvPr id="74" name="Google Shape;74;g265f2c7cb37_1_27"/>
          <p:cNvSpPr/>
          <p:nvPr/>
        </p:nvSpPr>
        <p:spPr>
          <a:xfrm>
            <a:off x="11126591" y="79502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5" name="Google Shape;75;g265f2c7cb37_1_27"/>
          <p:cNvSpPr/>
          <p:nvPr/>
        </p:nvSpPr>
        <p:spPr>
          <a:xfrm>
            <a:off x="1829029"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 name="Google Shape;76;g265f2c7cb37_1_27"/>
          <p:cNvPicPr preferRelativeResize="0"/>
          <p:nvPr/>
        </p:nvPicPr>
        <p:blipFill rotWithShape="1">
          <a:blip r:embed="rId7">
            <a:alphaModFix/>
          </a:blip>
          <a:srcRect b="0" l="0" r="0" t="0"/>
          <a:stretch/>
        </p:blipFill>
        <p:spPr>
          <a:xfrm>
            <a:off x="1829029" y="10020300"/>
            <a:ext cx="1625803" cy="1625600"/>
          </a:xfrm>
          <a:prstGeom prst="rect">
            <a:avLst/>
          </a:prstGeom>
          <a:noFill/>
          <a:ln>
            <a:noFill/>
          </a:ln>
        </p:spPr>
      </p:pic>
      <p:sp>
        <p:nvSpPr>
          <p:cNvPr id="77" name="Google Shape;77;g265f2c7cb37_1_27"/>
          <p:cNvSpPr/>
          <p:nvPr/>
        </p:nvSpPr>
        <p:spPr>
          <a:xfrm>
            <a:off x="2184673" y="10375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05</a:t>
            </a:r>
            <a:endParaRPr b="0" i="0" sz="4800" u="none" cap="none" strike="noStrike">
              <a:solidFill>
                <a:schemeClr val="dk1"/>
              </a:solidFill>
              <a:latin typeface="Calibri"/>
              <a:ea typeface="Calibri"/>
              <a:cs typeface="Calibri"/>
              <a:sym typeface="Calibri"/>
            </a:endParaRPr>
          </a:p>
        </p:txBody>
      </p:sp>
      <p:sp>
        <p:nvSpPr>
          <p:cNvPr id="78" name="Google Shape;78;g265f2c7cb37_1_27"/>
          <p:cNvSpPr/>
          <p:nvPr/>
        </p:nvSpPr>
        <p:spPr>
          <a:xfrm>
            <a:off x="3658057" y="10121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5f2c7cb37_1_27"/>
          <p:cNvSpPr/>
          <p:nvPr/>
        </p:nvSpPr>
        <p:spPr>
          <a:xfrm>
            <a:off x="3658057" y="10121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ADVENTURE</a:t>
            </a:r>
            <a:endParaRPr b="0" i="0" sz="4800" u="none" cap="none" strike="noStrike">
              <a:solidFill>
                <a:schemeClr val="dk1"/>
              </a:solidFill>
              <a:latin typeface="Calibri"/>
              <a:ea typeface="Calibri"/>
              <a:cs typeface="Calibri"/>
              <a:sym typeface="Calibri"/>
            </a:endParaRPr>
          </a:p>
        </p:txBody>
      </p:sp>
      <p:sp>
        <p:nvSpPr>
          <p:cNvPr id="80" name="Google Shape;80;g265f2c7cb37_1_27"/>
          <p:cNvSpPr/>
          <p:nvPr/>
        </p:nvSpPr>
        <p:spPr>
          <a:xfrm>
            <a:off x="3658057" y="10934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1" name="Google Shape;81;g265f2c7cb37_1_27"/>
          <p:cNvSpPr/>
          <p:nvPr/>
        </p:nvSpPr>
        <p:spPr>
          <a:xfrm>
            <a:off x="929756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65f2c7cb37_1_27"/>
          <p:cNvPicPr preferRelativeResize="0"/>
          <p:nvPr/>
        </p:nvPicPr>
        <p:blipFill rotWithShape="1">
          <a:blip r:embed="rId8">
            <a:alphaModFix/>
          </a:blip>
          <a:srcRect b="0" l="0" r="0" t="0"/>
          <a:stretch/>
        </p:blipFill>
        <p:spPr>
          <a:xfrm>
            <a:off x="9297562" y="10020300"/>
            <a:ext cx="1625803" cy="1625600"/>
          </a:xfrm>
          <a:prstGeom prst="rect">
            <a:avLst/>
          </a:prstGeom>
          <a:noFill/>
          <a:ln>
            <a:noFill/>
          </a:ln>
        </p:spPr>
      </p:pic>
      <p:sp>
        <p:nvSpPr>
          <p:cNvPr id="83" name="Google Shape;83;g265f2c7cb37_1_27"/>
          <p:cNvSpPr/>
          <p:nvPr/>
        </p:nvSpPr>
        <p:spPr>
          <a:xfrm>
            <a:off x="9653206" y="10375900"/>
            <a:ext cx="9144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06</a:t>
            </a:r>
            <a:endParaRPr b="0" i="0" sz="4800" u="none" cap="none" strike="noStrike">
              <a:solidFill>
                <a:schemeClr val="dk1"/>
              </a:solidFill>
              <a:latin typeface="Calibri"/>
              <a:ea typeface="Calibri"/>
              <a:cs typeface="Calibri"/>
              <a:sym typeface="Calibri"/>
            </a:endParaRPr>
          </a:p>
        </p:txBody>
      </p:sp>
      <p:sp>
        <p:nvSpPr>
          <p:cNvPr id="84" name="Google Shape;84;g265f2c7cb37_1_27"/>
          <p:cNvSpPr/>
          <p:nvPr/>
        </p:nvSpPr>
        <p:spPr>
          <a:xfrm>
            <a:off x="11126591" y="10121900"/>
            <a:ext cx="54870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65f2c7cb37_1_27"/>
          <p:cNvSpPr/>
          <p:nvPr/>
        </p:nvSpPr>
        <p:spPr>
          <a:xfrm>
            <a:off x="11126591" y="10121900"/>
            <a:ext cx="5690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CONCLUSION</a:t>
            </a:r>
            <a:endParaRPr b="0" i="0" sz="4800" u="none" cap="none" strike="noStrike">
              <a:solidFill>
                <a:schemeClr val="dk1"/>
              </a:solidFill>
              <a:latin typeface="Calibri"/>
              <a:ea typeface="Calibri"/>
              <a:cs typeface="Calibri"/>
              <a:sym typeface="Calibri"/>
            </a:endParaRPr>
          </a:p>
        </p:txBody>
      </p:sp>
      <p:sp>
        <p:nvSpPr>
          <p:cNvPr id="86" name="Google Shape;86;g265f2c7cb37_1_27"/>
          <p:cNvSpPr/>
          <p:nvPr/>
        </p:nvSpPr>
        <p:spPr>
          <a:xfrm>
            <a:off x="11126591" y="10934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7" name="Google Shape;87;g265f2c7cb37_1_27"/>
          <p:cNvPicPr preferRelativeResize="0"/>
          <p:nvPr/>
        </p:nvPicPr>
        <p:blipFill rotWithShape="1">
          <a:blip r:embed="rId9">
            <a:alphaModFix/>
          </a:blip>
          <a:srcRect b="0" l="0" r="0" t="0"/>
          <a:stretch/>
        </p:blipFill>
        <p:spPr>
          <a:xfrm>
            <a:off x="16486661" y="3733800"/>
            <a:ext cx="7382559" cy="8223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92" name="Shape 92"/>
        <p:cNvGrpSpPr/>
        <p:nvPr/>
      </p:nvGrpSpPr>
      <p:grpSpPr>
        <a:xfrm>
          <a:off x="0" y="0"/>
          <a:ext cx="0" cy="0"/>
          <a:chOff x="0" y="0"/>
          <a:chExt cx="0" cy="0"/>
        </a:xfrm>
      </p:grpSpPr>
      <p:pic>
        <p:nvPicPr>
          <p:cNvPr descr=" " id="93" name="Google Shape;93;g265f2c7cb37_1_74"/>
          <p:cNvPicPr preferRelativeResize="0"/>
          <p:nvPr/>
        </p:nvPicPr>
        <p:blipFill rotWithShape="1">
          <a:blip r:embed="rId3">
            <a:alphaModFix/>
          </a:blip>
          <a:srcRect b="0" l="0" r="0" t="0"/>
          <a:stretch/>
        </p:blipFill>
        <p:spPr>
          <a:xfrm>
            <a:off x="635079" y="444500"/>
            <a:ext cx="2730841" cy="1343254"/>
          </a:xfrm>
          <a:prstGeom prst="rect">
            <a:avLst/>
          </a:prstGeom>
          <a:noFill/>
          <a:ln>
            <a:noFill/>
          </a:ln>
        </p:spPr>
      </p:pic>
      <p:pic>
        <p:nvPicPr>
          <p:cNvPr descr=" " id="94" name="Google Shape;94;g265f2c7cb37_1_74"/>
          <p:cNvPicPr preferRelativeResize="0"/>
          <p:nvPr/>
        </p:nvPicPr>
        <p:blipFill rotWithShape="1">
          <a:blip r:embed="rId4">
            <a:alphaModFix/>
          </a:blip>
          <a:srcRect b="0" l="0" r="0" t="0"/>
          <a:stretch/>
        </p:blipFill>
        <p:spPr>
          <a:xfrm>
            <a:off x="18518915" y="11963400"/>
            <a:ext cx="4113333" cy="1227516"/>
          </a:xfrm>
          <a:prstGeom prst="rect">
            <a:avLst/>
          </a:prstGeom>
          <a:noFill/>
          <a:ln>
            <a:noFill/>
          </a:ln>
        </p:spPr>
      </p:pic>
      <p:pic>
        <p:nvPicPr>
          <p:cNvPr descr=" " id="95" name="Google Shape;95;g265f2c7cb37_1_74"/>
          <p:cNvPicPr preferRelativeResize="0"/>
          <p:nvPr/>
        </p:nvPicPr>
        <p:blipFill rotWithShape="1">
          <a:blip r:embed="rId5">
            <a:alphaModFix/>
          </a:blip>
          <a:srcRect b="0" l="0" r="0" t="0"/>
          <a:stretch/>
        </p:blipFill>
        <p:spPr>
          <a:xfrm>
            <a:off x="22634229" y="6858000"/>
            <a:ext cx="1151323" cy="2974200"/>
          </a:xfrm>
          <a:prstGeom prst="rect">
            <a:avLst/>
          </a:prstGeom>
          <a:noFill/>
          <a:ln>
            <a:noFill/>
          </a:ln>
        </p:spPr>
      </p:pic>
      <p:pic>
        <p:nvPicPr>
          <p:cNvPr descr=" " id="96" name="Google Shape;96;g265f2c7cb37_1_74"/>
          <p:cNvPicPr preferRelativeResize="0"/>
          <p:nvPr/>
        </p:nvPicPr>
        <p:blipFill rotWithShape="1">
          <a:blip r:embed="rId6">
            <a:alphaModFix/>
          </a:blip>
          <a:srcRect b="0" l="0" r="0" t="0"/>
          <a:stretch/>
        </p:blipFill>
        <p:spPr>
          <a:xfrm>
            <a:off x="0" y="10223500"/>
            <a:ext cx="508063" cy="2514600"/>
          </a:xfrm>
          <a:prstGeom prst="rect">
            <a:avLst/>
          </a:prstGeom>
          <a:noFill/>
          <a:ln>
            <a:noFill/>
          </a:ln>
        </p:spPr>
      </p:pic>
      <p:pic>
        <p:nvPicPr>
          <p:cNvPr descr=" " id="97" name="Google Shape;97;g265f2c7cb37_1_74"/>
          <p:cNvPicPr preferRelativeResize="0"/>
          <p:nvPr/>
        </p:nvPicPr>
        <p:blipFill rotWithShape="1">
          <a:blip r:embed="rId7">
            <a:alphaModFix/>
          </a:blip>
          <a:srcRect b="0" l="0" r="0" t="0"/>
          <a:stretch/>
        </p:blipFill>
        <p:spPr>
          <a:xfrm>
            <a:off x="18518915" y="0"/>
            <a:ext cx="5868133" cy="5057418"/>
          </a:xfrm>
          <a:prstGeom prst="rect">
            <a:avLst/>
          </a:prstGeom>
          <a:noFill/>
          <a:ln>
            <a:noFill/>
          </a:ln>
        </p:spPr>
      </p:pic>
      <p:sp>
        <p:nvSpPr>
          <p:cNvPr id="98" name="Google Shape;98;g265f2c7cb37_1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9" name="Google Shape;99;g265f2c7cb37_1_7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0" name="Google Shape;100;g265f2c7cb37_1_74"/>
          <p:cNvSpPr/>
          <p:nvPr/>
        </p:nvSpPr>
        <p:spPr>
          <a:xfrm>
            <a:off x="2959470" y="2743200"/>
            <a:ext cx="18527400" cy="151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THE REALM OF THE EXTRAORDINARY</a:t>
            </a:r>
            <a:endParaRPr b="0" i="0" sz="8000" u="none" cap="none" strike="noStrike">
              <a:solidFill>
                <a:schemeClr val="dk1"/>
              </a:solidFill>
              <a:latin typeface="Calibri"/>
              <a:ea typeface="Calibri"/>
              <a:cs typeface="Calibri"/>
              <a:sym typeface="Calibri"/>
            </a:endParaRPr>
          </a:p>
        </p:txBody>
      </p:sp>
      <p:sp>
        <p:nvSpPr>
          <p:cNvPr id="101" name="Google Shape;101;g265f2c7cb37_1_74"/>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2" name="Google Shape;102;g265f2c7cb37_1_74"/>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107" name="Shape 107"/>
        <p:cNvGrpSpPr/>
        <p:nvPr/>
      </p:nvGrpSpPr>
      <p:grpSpPr>
        <a:xfrm>
          <a:off x="0" y="0"/>
          <a:ext cx="0" cy="0"/>
          <a:chOff x="0" y="0"/>
          <a:chExt cx="0" cy="0"/>
        </a:xfrm>
      </p:grpSpPr>
      <p:pic>
        <p:nvPicPr>
          <p:cNvPr descr=" " id="108" name="Google Shape;108;g265f2c7cb37_1_88"/>
          <p:cNvPicPr preferRelativeResize="0"/>
          <p:nvPr/>
        </p:nvPicPr>
        <p:blipFill rotWithShape="1">
          <a:blip r:embed="rId3">
            <a:alphaModFix/>
          </a:blip>
          <a:srcRect b="0" l="0" r="0" t="0"/>
          <a:stretch/>
        </p:blipFill>
        <p:spPr>
          <a:xfrm>
            <a:off x="254032" y="254000"/>
            <a:ext cx="23878985" cy="13208000"/>
          </a:xfrm>
          <a:prstGeom prst="rect">
            <a:avLst/>
          </a:prstGeom>
          <a:noFill/>
          <a:ln>
            <a:noFill/>
          </a:ln>
        </p:spPr>
      </p:pic>
      <p:pic>
        <p:nvPicPr>
          <p:cNvPr descr=" " id="109" name="Google Shape;109;g265f2c7cb37_1_88"/>
          <p:cNvPicPr preferRelativeResize="0"/>
          <p:nvPr/>
        </p:nvPicPr>
        <p:blipFill rotWithShape="1">
          <a:blip r:embed="rId4">
            <a:alphaModFix/>
          </a:blip>
          <a:srcRect b="0" l="0" r="0" t="0"/>
          <a:stretch/>
        </p:blipFill>
        <p:spPr>
          <a:xfrm>
            <a:off x="20856007" y="10185400"/>
            <a:ext cx="2667333" cy="2667000"/>
          </a:xfrm>
          <a:prstGeom prst="rect">
            <a:avLst/>
          </a:prstGeom>
          <a:noFill/>
          <a:ln>
            <a:noFill/>
          </a:ln>
        </p:spPr>
      </p:pic>
      <p:pic>
        <p:nvPicPr>
          <p:cNvPr descr=" " id="110" name="Google Shape;110;g265f2c7cb37_1_88"/>
          <p:cNvPicPr preferRelativeResize="0"/>
          <p:nvPr/>
        </p:nvPicPr>
        <p:blipFill rotWithShape="1">
          <a:blip r:embed="rId5">
            <a:alphaModFix/>
          </a:blip>
          <a:srcRect b="0" l="0" r="0" t="0"/>
          <a:stretch/>
        </p:blipFill>
        <p:spPr>
          <a:xfrm>
            <a:off x="965321" y="635000"/>
            <a:ext cx="673184" cy="3492500"/>
          </a:xfrm>
          <a:prstGeom prst="rect">
            <a:avLst/>
          </a:prstGeom>
          <a:noFill/>
          <a:ln>
            <a:noFill/>
          </a:ln>
        </p:spPr>
      </p:pic>
      <p:pic>
        <p:nvPicPr>
          <p:cNvPr descr=" " id="111" name="Google Shape;111;g265f2c7cb37_1_88"/>
          <p:cNvPicPr preferRelativeResize="0"/>
          <p:nvPr/>
        </p:nvPicPr>
        <p:blipFill rotWithShape="1">
          <a:blip r:embed="rId6">
            <a:alphaModFix/>
          </a:blip>
          <a:srcRect b="0" l="0" r="0" t="0"/>
          <a:stretch/>
        </p:blipFill>
        <p:spPr>
          <a:xfrm>
            <a:off x="21745118" y="635000"/>
            <a:ext cx="1574997" cy="1574800"/>
          </a:xfrm>
          <a:prstGeom prst="rect">
            <a:avLst/>
          </a:prstGeom>
          <a:noFill/>
          <a:ln>
            <a:noFill/>
          </a:ln>
        </p:spPr>
      </p:pic>
      <p:pic>
        <p:nvPicPr>
          <p:cNvPr descr=" " id="112" name="Google Shape;112;g265f2c7cb37_1_88"/>
          <p:cNvPicPr preferRelativeResize="0"/>
          <p:nvPr/>
        </p:nvPicPr>
        <p:blipFill rotWithShape="1">
          <a:blip r:embed="rId7">
            <a:alphaModFix/>
          </a:blip>
          <a:srcRect b="0" l="0" r="0" t="0"/>
          <a:stretch/>
        </p:blipFill>
        <p:spPr>
          <a:xfrm>
            <a:off x="698587" y="10960100"/>
            <a:ext cx="1892537" cy="1892300"/>
          </a:xfrm>
          <a:prstGeom prst="rect">
            <a:avLst/>
          </a:prstGeom>
          <a:noFill/>
          <a:ln>
            <a:noFill/>
          </a:ln>
        </p:spPr>
      </p:pic>
      <p:sp>
        <p:nvSpPr>
          <p:cNvPr id="113" name="Google Shape;113;g265f2c7cb37_1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65f2c7cb37_1_8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15" name="Google Shape;115;g265f2c7cb37_1_88"/>
          <p:cNvPicPr preferRelativeResize="0"/>
          <p:nvPr/>
        </p:nvPicPr>
        <p:blipFill rotWithShape="1">
          <a:blip r:embed="rId9">
            <a:alphaModFix/>
          </a:blip>
          <a:srcRect b="0" l="0" r="0" t="0"/>
          <a:stretch/>
        </p:blipFill>
        <p:spPr>
          <a:xfrm>
            <a:off x="0" y="0"/>
            <a:ext cx="11685461" cy="13716000"/>
          </a:xfrm>
          <a:prstGeom prst="rect">
            <a:avLst/>
          </a:prstGeom>
          <a:noFill/>
          <a:ln>
            <a:noFill/>
          </a:ln>
        </p:spPr>
      </p:pic>
      <p:sp>
        <p:nvSpPr>
          <p:cNvPr id="116" name="Google Shape;116;g265f2c7cb37_1_88"/>
          <p:cNvSpPr/>
          <p:nvPr/>
        </p:nvSpPr>
        <p:spPr>
          <a:xfrm>
            <a:off x="13057232" y="2705100"/>
            <a:ext cx="99072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65f2c7cb37_1_88"/>
          <p:cNvSpPr/>
          <p:nvPr/>
        </p:nvSpPr>
        <p:spPr>
          <a:xfrm>
            <a:off x="13057232" y="3568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65f2c7cb37_1_88"/>
          <p:cNvPicPr preferRelativeResize="0"/>
          <p:nvPr/>
        </p:nvPicPr>
        <p:blipFill rotWithShape="1">
          <a:blip r:embed="rId10">
            <a:alphaModFix/>
          </a:blip>
          <a:srcRect b="0" l="0" r="0" t="0"/>
          <a:stretch/>
        </p:blipFill>
        <p:spPr>
          <a:xfrm>
            <a:off x="13057232" y="3568700"/>
            <a:ext cx="1625803" cy="1625600"/>
          </a:xfrm>
          <a:prstGeom prst="rect">
            <a:avLst/>
          </a:prstGeom>
          <a:noFill/>
          <a:ln>
            <a:noFill/>
          </a:ln>
        </p:spPr>
      </p:pic>
      <p:pic>
        <p:nvPicPr>
          <p:cNvPr descr=" " id="119" name="Google Shape;119;g265f2c7cb37_1_88"/>
          <p:cNvPicPr preferRelativeResize="0"/>
          <p:nvPr/>
        </p:nvPicPr>
        <p:blipFill rotWithShape="1">
          <a:blip r:embed="rId11">
            <a:alphaModFix/>
          </a:blip>
          <a:srcRect b="0" l="0" r="0" t="0"/>
          <a:stretch/>
        </p:blipFill>
        <p:spPr>
          <a:xfrm>
            <a:off x="13272170" y="3676650"/>
            <a:ext cx="1196250" cy="1409700"/>
          </a:xfrm>
          <a:prstGeom prst="rect">
            <a:avLst/>
          </a:prstGeom>
          <a:noFill/>
          <a:ln>
            <a:noFill/>
          </a:ln>
        </p:spPr>
      </p:pic>
      <p:sp>
        <p:nvSpPr>
          <p:cNvPr id="120" name="Google Shape;120;g265f2c7cb37_1_88"/>
          <p:cNvSpPr/>
          <p:nvPr/>
        </p:nvSpPr>
        <p:spPr>
          <a:xfrm>
            <a:off x="15089486" y="27051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65f2c7cb37_1_88"/>
          <p:cNvSpPr/>
          <p:nvPr/>
        </p:nvSpPr>
        <p:spPr>
          <a:xfrm>
            <a:off x="15089486" y="2705100"/>
            <a:ext cx="8078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g265f2c7cb37_1_88"/>
          <p:cNvSpPr/>
          <p:nvPr/>
        </p:nvSpPr>
        <p:spPr>
          <a:xfrm>
            <a:off x="15089486" y="36195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3" name="Google Shape;123;g265f2c7cb37_1_88"/>
          <p:cNvSpPr/>
          <p:nvPr/>
        </p:nvSpPr>
        <p:spPr>
          <a:xfrm>
            <a:off x="13057232" y="6858000"/>
            <a:ext cx="99072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65f2c7cb37_1_88"/>
          <p:cNvSpPr/>
          <p:nvPr/>
        </p:nvSpPr>
        <p:spPr>
          <a:xfrm>
            <a:off x="13057232" y="7721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65f2c7cb37_1_88"/>
          <p:cNvPicPr preferRelativeResize="0"/>
          <p:nvPr/>
        </p:nvPicPr>
        <p:blipFill rotWithShape="1">
          <a:blip r:embed="rId10">
            <a:alphaModFix/>
          </a:blip>
          <a:srcRect b="0" l="0" r="0" t="0"/>
          <a:stretch/>
        </p:blipFill>
        <p:spPr>
          <a:xfrm>
            <a:off x="13057232" y="7721600"/>
            <a:ext cx="1625803" cy="1625600"/>
          </a:xfrm>
          <a:prstGeom prst="rect">
            <a:avLst/>
          </a:prstGeom>
          <a:noFill/>
          <a:ln>
            <a:noFill/>
          </a:ln>
        </p:spPr>
      </p:pic>
      <p:pic>
        <p:nvPicPr>
          <p:cNvPr descr=" " id="126" name="Google Shape;126;g265f2c7cb37_1_88"/>
          <p:cNvPicPr preferRelativeResize="0"/>
          <p:nvPr/>
        </p:nvPicPr>
        <p:blipFill rotWithShape="1">
          <a:blip r:embed="rId12">
            <a:alphaModFix/>
          </a:blip>
          <a:srcRect b="0" l="0" r="0" t="0"/>
          <a:stretch/>
        </p:blipFill>
        <p:spPr>
          <a:xfrm>
            <a:off x="13312216" y="7823200"/>
            <a:ext cx="1116152" cy="1422561"/>
          </a:xfrm>
          <a:prstGeom prst="rect">
            <a:avLst/>
          </a:prstGeom>
          <a:noFill/>
          <a:ln>
            <a:noFill/>
          </a:ln>
        </p:spPr>
      </p:pic>
      <p:sp>
        <p:nvSpPr>
          <p:cNvPr id="127" name="Google Shape;127;g265f2c7cb37_1_88"/>
          <p:cNvSpPr/>
          <p:nvPr/>
        </p:nvSpPr>
        <p:spPr>
          <a:xfrm>
            <a:off x="15089486" y="6858000"/>
            <a:ext cx="7875000" cy="335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65f2c7cb37_1_88"/>
          <p:cNvSpPr/>
          <p:nvPr/>
        </p:nvSpPr>
        <p:spPr>
          <a:xfrm>
            <a:off x="15089486" y="6858000"/>
            <a:ext cx="80781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DRAGON TAMING</a:t>
            </a:r>
            <a:endParaRPr b="0" i="0" sz="4800" u="none" cap="none" strike="noStrike">
              <a:solidFill>
                <a:schemeClr val="dk1"/>
              </a:solidFill>
              <a:latin typeface="Calibri"/>
              <a:ea typeface="Calibri"/>
              <a:cs typeface="Calibri"/>
              <a:sym typeface="Calibri"/>
            </a:endParaRPr>
          </a:p>
        </p:txBody>
      </p:sp>
      <p:sp>
        <p:nvSpPr>
          <p:cNvPr id="129" name="Google Shape;129;g265f2c7cb37_1_88"/>
          <p:cNvSpPr/>
          <p:nvPr/>
        </p:nvSpPr>
        <p:spPr>
          <a:xfrm>
            <a:off x="15089486" y="7772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134" name="Shape 134"/>
        <p:cNvGrpSpPr/>
        <p:nvPr/>
      </p:nvGrpSpPr>
      <p:grpSpPr>
        <a:xfrm>
          <a:off x="0" y="0"/>
          <a:ext cx="0" cy="0"/>
          <a:chOff x="0" y="0"/>
          <a:chExt cx="0" cy="0"/>
        </a:xfrm>
      </p:grpSpPr>
      <p:pic>
        <p:nvPicPr>
          <p:cNvPr descr=" " id="135" name="Google Shape;135;g265f2c7cb37_1_114"/>
          <p:cNvPicPr preferRelativeResize="0"/>
          <p:nvPr/>
        </p:nvPicPr>
        <p:blipFill rotWithShape="1">
          <a:blip r:embed="rId3">
            <a:alphaModFix/>
          </a:blip>
          <a:srcRect b="0" l="0" r="0" t="0"/>
          <a:stretch/>
        </p:blipFill>
        <p:spPr>
          <a:xfrm>
            <a:off x="546168" y="11760200"/>
            <a:ext cx="1586235" cy="1586037"/>
          </a:xfrm>
          <a:prstGeom prst="rect">
            <a:avLst/>
          </a:prstGeom>
          <a:noFill/>
          <a:ln>
            <a:noFill/>
          </a:ln>
        </p:spPr>
      </p:pic>
      <p:pic>
        <p:nvPicPr>
          <p:cNvPr descr=" " id="136" name="Google Shape;136;g265f2c7cb37_1_114"/>
          <p:cNvPicPr preferRelativeResize="0"/>
          <p:nvPr/>
        </p:nvPicPr>
        <p:blipFill rotWithShape="1">
          <a:blip r:embed="rId4">
            <a:alphaModFix/>
          </a:blip>
          <a:srcRect b="0" l="0" r="0" t="0"/>
          <a:stretch/>
        </p:blipFill>
        <p:spPr>
          <a:xfrm>
            <a:off x="22265883" y="368300"/>
            <a:ext cx="1586235" cy="1586037"/>
          </a:xfrm>
          <a:prstGeom prst="rect">
            <a:avLst/>
          </a:prstGeom>
          <a:noFill/>
          <a:ln>
            <a:noFill/>
          </a:ln>
        </p:spPr>
      </p:pic>
      <p:pic>
        <p:nvPicPr>
          <p:cNvPr descr=" " id="137" name="Google Shape;137;g265f2c7cb37_1_114"/>
          <p:cNvPicPr preferRelativeResize="0"/>
          <p:nvPr/>
        </p:nvPicPr>
        <p:blipFill rotWithShape="1">
          <a:blip r:embed="rId5">
            <a:alphaModFix/>
          </a:blip>
          <a:srcRect b="0" l="0" r="0" t="0"/>
          <a:stretch/>
        </p:blipFill>
        <p:spPr>
          <a:xfrm>
            <a:off x="21262457" y="10058400"/>
            <a:ext cx="3124591" cy="3657600"/>
          </a:xfrm>
          <a:prstGeom prst="rect">
            <a:avLst/>
          </a:prstGeom>
          <a:noFill/>
          <a:ln>
            <a:noFill/>
          </a:ln>
        </p:spPr>
      </p:pic>
      <p:pic>
        <p:nvPicPr>
          <p:cNvPr descr=" " id="138" name="Google Shape;138;g265f2c7cb37_1_114"/>
          <p:cNvPicPr preferRelativeResize="0"/>
          <p:nvPr/>
        </p:nvPicPr>
        <p:blipFill rotWithShape="1">
          <a:blip r:embed="rId6">
            <a:alphaModFix/>
          </a:blip>
          <a:srcRect b="0" l="0" r="0" t="0"/>
          <a:stretch/>
        </p:blipFill>
        <p:spPr>
          <a:xfrm>
            <a:off x="0" y="0"/>
            <a:ext cx="3505638" cy="3759200"/>
          </a:xfrm>
          <a:prstGeom prst="rect">
            <a:avLst/>
          </a:prstGeom>
          <a:noFill/>
          <a:ln>
            <a:noFill/>
          </a:ln>
        </p:spPr>
      </p:pic>
      <p:pic>
        <p:nvPicPr>
          <p:cNvPr descr=" " id="139" name="Google Shape;139;g265f2c7cb37_1_114"/>
          <p:cNvPicPr preferRelativeResize="0"/>
          <p:nvPr/>
        </p:nvPicPr>
        <p:blipFill rotWithShape="1">
          <a:blip r:embed="rId7">
            <a:alphaModFix/>
          </a:blip>
          <a:srcRect b="0" l="0" r="0" t="0"/>
          <a:stretch/>
        </p:blipFill>
        <p:spPr>
          <a:xfrm>
            <a:off x="6007851" y="10960100"/>
            <a:ext cx="10113751" cy="2755900"/>
          </a:xfrm>
          <a:prstGeom prst="rect">
            <a:avLst/>
          </a:prstGeom>
          <a:noFill/>
          <a:ln>
            <a:noFill/>
          </a:ln>
        </p:spPr>
      </p:pic>
      <p:sp>
        <p:nvSpPr>
          <p:cNvPr id="140" name="Google Shape;140;g265f2c7cb37_1_1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65f2c7cb37_1_1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2" name="Google Shape;142;g265f2c7cb37_1_114"/>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5f2c7cb37_1_114"/>
          <p:cNvSpPr/>
          <p:nvPr/>
        </p:nvSpPr>
        <p:spPr>
          <a:xfrm>
            <a:off x="6795349" y="1384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65f2c7cb37_1_114"/>
          <p:cNvPicPr preferRelativeResize="0"/>
          <p:nvPr/>
        </p:nvPicPr>
        <p:blipFill rotWithShape="1">
          <a:blip r:embed="rId9">
            <a:alphaModFix/>
          </a:blip>
          <a:srcRect b="0" l="0" r="0" t="0"/>
          <a:stretch/>
        </p:blipFill>
        <p:spPr>
          <a:xfrm>
            <a:off x="6795349" y="1384300"/>
            <a:ext cx="1625803" cy="1625600"/>
          </a:xfrm>
          <a:prstGeom prst="rect">
            <a:avLst/>
          </a:prstGeom>
          <a:noFill/>
          <a:ln>
            <a:noFill/>
          </a:ln>
        </p:spPr>
      </p:pic>
      <p:pic>
        <p:nvPicPr>
          <p:cNvPr descr=" " id="145" name="Google Shape;145;g265f2c7cb37_1_114"/>
          <p:cNvPicPr preferRelativeResize="0"/>
          <p:nvPr/>
        </p:nvPicPr>
        <p:blipFill rotWithShape="1">
          <a:blip r:embed="rId10">
            <a:alphaModFix/>
          </a:blip>
          <a:srcRect b="0" l="0" r="0" t="0"/>
          <a:stretch/>
        </p:blipFill>
        <p:spPr>
          <a:xfrm>
            <a:off x="6954119" y="1485900"/>
            <a:ext cx="1308264" cy="1422400"/>
          </a:xfrm>
          <a:prstGeom prst="rect">
            <a:avLst/>
          </a:prstGeom>
          <a:noFill/>
          <a:ln>
            <a:noFill/>
          </a:ln>
        </p:spPr>
      </p:pic>
      <p:sp>
        <p:nvSpPr>
          <p:cNvPr id="146" name="Google Shape;146;g265f2c7cb37_1_114"/>
          <p:cNvSpPr/>
          <p:nvPr/>
        </p:nvSpPr>
        <p:spPr>
          <a:xfrm>
            <a:off x="4553519" y="3619500"/>
            <a:ext cx="61095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65f2c7cb37_1_114"/>
          <p:cNvSpPr/>
          <p:nvPr/>
        </p:nvSpPr>
        <p:spPr>
          <a:xfrm>
            <a:off x="4553519" y="3619500"/>
            <a:ext cx="63126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UNICORN SIGHTINGS</a:t>
            </a:r>
            <a:endParaRPr b="0" i="0" sz="4800" u="none" cap="none" strike="noStrike">
              <a:solidFill>
                <a:schemeClr val="dk1"/>
              </a:solidFill>
              <a:latin typeface="Calibri"/>
              <a:ea typeface="Calibri"/>
              <a:cs typeface="Calibri"/>
              <a:sym typeface="Calibri"/>
            </a:endParaRPr>
          </a:p>
        </p:txBody>
      </p:sp>
      <p:sp>
        <p:nvSpPr>
          <p:cNvPr id="148" name="Google Shape;148;g265f2c7cb37_1_114"/>
          <p:cNvSpPr/>
          <p:nvPr/>
        </p:nvSpPr>
        <p:spPr>
          <a:xfrm>
            <a:off x="3543743" y="4940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65f2c7cb37_1_114"/>
          <p:cNvSpPr/>
          <p:nvPr/>
        </p:nvSpPr>
        <p:spPr>
          <a:xfrm>
            <a:off x="3476001" y="4940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0" name="Google Shape;150;g265f2c7cb37_1_114"/>
          <p:cNvPicPr preferRelativeResize="0"/>
          <p:nvPr/>
        </p:nvPicPr>
        <p:blipFill rotWithShape="1">
          <a:blip r:embed="rId11">
            <a:alphaModFix/>
          </a:blip>
          <a:srcRect b="0" l="0" r="0" t="0"/>
          <a:stretch/>
        </p:blipFill>
        <p:spPr>
          <a:xfrm>
            <a:off x="3543743" y="7378700"/>
            <a:ext cx="8129016" cy="5219700"/>
          </a:xfrm>
          <a:prstGeom prst="rect">
            <a:avLst/>
          </a:prstGeom>
          <a:noFill/>
          <a:ln>
            <a:noFill/>
          </a:ln>
        </p:spPr>
      </p:pic>
      <p:sp>
        <p:nvSpPr>
          <p:cNvPr id="151" name="Google Shape;151;g265f2c7cb37_1_114"/>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5f2c7cb37_1_114"/>
          <p:cNvSpPr/>
          <p:nvPr/>
        </p:nvSpPr>
        <p:spPr>
          <a:xfrm>
            <a:off x="15915089" y="1384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65f2c7cb37_1_114"/>
          <p:cNvPicPr preferRelativeResize="0"/>
          <p:nvPr/>
        </p:nvPicPr>
        <p:blipFill rotWithShape="1">
          <a:blip r:embed="rId9">
            <a:alphaModFix/>
          </a:blip>
          <a:srcRect b="0" l="0" r="0" t="0"/>
          <a:stretch/>
        </p:blipFill>
        <p:spPr>
          <a:xfrm>
            <a:off x="15915089" y="1384300"/>
            <a:ext cx="1625803" cy="1625600"/>
          </a:xfrm>
          <a:prstGeom prst="rect">
            <a:avLst/>
          </a:prstGeom>
          <a:noFill/>
          <a:ln>
            <a:noFill/>
          </a:ln>
        </p:spPr>
      </p:pic>
      <p:pic>
        <p:nvPicPr>
          <p:cNvPr descr=" " id="154" name="Google Shape;154;g265f2c7cb37_1_114"/>
          <p:cNvPicPr preferRelativeResize="0"/>
          <p:nvPr/>
        </p:nvPicPr>
        <p:blipFill rotWithShape="1">
          <a:blip r:embed="rId12">
            <a:alphaModFix/>
          </a:blip>
          <a:srcRect b="0" l="0" r="0" t="0"/>
          <a:stretch/>
        </p:blipFill>
        <p:spPr>
          <a:xfrm>
            <a:off x="16080331" y="1549561"/>
            <a:ext cx="1295481" cy="1294923"/>
          </a:xfrm>
          <a:prstGeom prst="rect">
            <a:avLst/>
          </a:prstGeom>
          <a:noFill/>
          <a:ln>
            <a:noFill/>
          </a:ln>
        </p:spPr>
      </p:pic>
      <p:sp>
        <p:nvSpPr>
          <p:cNvPr id="155" name="Google Shape;155;g265f2c7cb37_1_114"/>
          <p:cNvSpPr/>
          <p:nvPr/>
        </p:nvSpPr>
        <p:spPr>
          <a:xfrm>
            <a:off x="14174972" y="3619500"/>
            <a:ext cx="5106000" cy="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5f2c7cb37_1_114"/>
          <p:cNvSpPr/>
          <p:nvPr/>
        </p:nvSpPr>
        <p:spPr>
          <a:xfrm>
            <a:off x="14174972" y="3619500"/>
            <a:ext cx="5309400" cy="91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DRAGON TAMING</a:t>
            </a:r>
            <a:endParaRPr b="0" i="0" sz="4800" u="none" cap="none" strike="noStrike">
              <a:solidFill>
                <a:schemeClr val="dk1"/>
              </a:solidFill>
              <a:latin typeface="Calibri"/>
              <a:ea typeface="Calibri"/>
              <a:cs typeface="Calibri"/>
              <a:sym typeface="Calibri"/>
            </a:endParaRPr>
          </a:p>
        </p:txBody>
      </p:sp>
      <p:sp>
        <p:nvSpPr>
          <p:cNvPr id="157" name="Google Shape;157;g265f2c7cb37_1_114"/>
          <p:cNvSpPr/>
          <p:nvPr/>
        </p:nvSpPr>
        <p:spPr>
          <a:xfrm>
            <a:off x="12663483" y="49403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65f2c7cb37_1_114"/>
          <p:cNvSpPr/>
          <p:nvPr/>
        </p:nvSpPr>
        <p:spPr>
          <a:xfrm>
            <a:off x="12595741" y="49403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9" name="Google Shape;159;g265f2c7cb37_1_114"/>
          <p:cNvPicPr preferRelativeResize="0"/>
          <p:nvPr/>
        </p:nvPicPr>
        <p:blipFill rotWithShape="1">
          <a:blip r:embed="rId13">
            <a:alphaModFix/>
          </a:blip>
          <a:srcRect b="0" l="0" r="0" t="0"/>
          <a:stretch/>
        </p:blipFill>
        <p:spPr>
          <a:xfrm>
            <a:off x="12663483" y="7378700"/>
            <a:ext cx="8129016" cy="5219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164" name="Shape 164"/>
        <p:cNvGrpSpPr/>
        <p:nvPr/>
      </p:nvGrpSpPr>
      <p:grpSpPr>
        <a:xfrm>
          <a:off x="0" y="0"/>
          <a:ext cx="0" cy="0"/>
          <a:chOff x="0" y="0"/>
          <a:chExt cx="0" cy="0"/>
        </a:xfrm>
      </p:grpSpPr>
      <p:pic>
        <p:nvPicPr>
          <p:cNvPr descr=" " id="165" name="Google Shape;165;g265f2c7cb37_1_143"/>
          <p:cNvPicPr preferRelativeResize="0"/>
          <p:nvPr/>
        </p:nvPicPr>
        <p:blipFill rotWithShape="1">
          <a:blip r:embed="rId3">
            <a:alphaModFix/>
          </a:blip>
          <a:srcRect b="0" l="0" r="0" t="0"/>
          <a:stretch/>
        </p:blipFill>
        <p:spPr>
          <a:xfrm>
            <a:off x="584273" y="0"/>
            <a:ext cx="23218502" cy="13716000"/>
          </a:xfrm>
          <a:prstGeom prst="rect">
            <a:avLst/>
          </a:prstGeom>
          <a:noFill/>
          <a:ln>
            <a:noFill/>
          </a:ln>
        </p:spPr>
      </p:pic>
      <p:pic>
        <p:nvPicPr>
          <p:cNvPr descr=" " id="166" name="Google Shape;166;g265f2c7cb37_1_143"/>
          <p:cNvPicPr preferRelativeResize="0"/>
          <p:nvPr/>
        </p:nvPicPr>
        <p:blipFill rotWithShape="1">
          <a:blip r:embed="rId4">
            <a:alphaModFix/>
          </a:blip>
          <a:srcRect b="0" l="0" r="0" t="0"/>
          <a:stretch/>
        </p:blipFill>
        <p:spPr>
          <a:xfrm>
            <a:off x="0" y="10807700"/>
            <a:ext cx="3886686" cy="2354845"/>
          </a:xfrm>
          <a:prstGeom prst="rect">
            <a:avLst/>
          </a:prstGeom>
          <a:noFill/>
          <a:ln>
            <a:noFill/>
          </a:ln>
        </p:spPr>
      </p:pic>
      <p:pic>
        <p:nvPicPr>
          <p:cNvPr descr=" " id="167" name="Google Shape;167;g265f2c7cb37_1_143"/>
          <p:cNvPicPr preferRelativeResize="0"/>
          <p:nvPr/>
        </p:nvPicPr>
        <p:blipFill rotWithShape="1">
          <a:blip r:embed="rId5">
            <a:alphaModFix/>
          </a:blip>
          <a:srcRect b="0" l="0" r="0" t="0"/>
          <a:stretch/>
        </p:blipFill>
        <p:spPr>
          <a:xfrm>
            <a:off x="16799332" y="0"/>
            <a:ext cx="7587716" cy="5924259"/>
          </a:xfrm>
          <a:prstGeom prst="rect">
            <a:avLst/>
          </a:prstGeom>
          <a:noFill/>
          <a:ln>
            <a:noFill/>
          </a:ln>
        </p:spPr>
      </p:pic>
      <p:pic>
        <p:nvPicPr>
          <p:cNvPr descr=" " id="168" name="Google Shape;168;g265f2c7cb37_1_143"/>
          <p:cNvPicPr preferRelativeResize="0"/>
          <p:nvPr/>
        </p:nvPicPr>
        <p:blipFill rotWithShape="1">
          <a:blip r:embed="rId6">
            <a:alphaModFix/>
          </a:blip>
          <a:srcRect b="0" l="0" r="0" t="0"/>
          <a:stretch/>
        </p:blipFill>
        <p:spPr>
          <a:xfrm>
            <a:off x="4026403" y="1028700"/>
            <a:ext cx="16346943" cy="11671300"/>
          </a:xfrm>
          <a:prstGeom prst="rect">
            <a:avLst/>
          </a:prstGeom>
          <a:noFill/>
          <a:ln>
            <a:noFill/>
          </a:ln>
        </p:spPr>
      </p:pic>
      <p:pic>
        <p:nvPicPr>
          <p:cNvPr descr=" " id="169" name="Google Shape;169;g265f2c7cb37_1_143"/>
          <p:cNvPicPr preferRelativeResize="0"/>
          <p:nvPr/>
        </p:nvPicPr>
        <p:blipFill rotWithShape="1">
          <a:blip r:embed="rId7">
            <a:alphaModFix/>
          </a:blip>
          <a:srcRect b="0" l="0" r="0" t="0"/>
          <a:stretch/>
        </p:blipFill>
        <p:spPr>
          <a:xfrm>
            <a:off x="19496937" y="10109200"/>
            <a:ext cx="3149994" cy="3136900"/>
          </a:xfrm>
          <a:prstGeom prst="rect">
            <a:avLst/>
          </a:prstGeom>
          <a:noFill/>
          <a:ln>
            <a:noFill/>
          </a:ln>
        </p:spPr>
      </p:pic>
      <p:pic>
        <p:nvPicPr>
          <p:cNvPr descr=" " id="170" name="Google Shape;170;g265f2c7cb37_1_143"/>
          <p:cNvPicPr preferRelativeResize="0"/>
          <p:nvPr/>
        </p:nvPicPr>
        <p:blipFill rotWithShape="1">
          <a:blip r:embed="rId8">
            <a:alphaModFix/>
          </a:blip>
          <a:srcRect b="0" l="0" r="0" t="0"/>
          <a:stretch/>
        </p:blipFill>
        <p:spPr>
          <a:xfrm>
            <a:off x="1066933" y="495300"/>
            <a:ext cx="8954619" cy="1054100"/>
          </a:xfrm>
          <a:prstGeom prst="rect">
            <a:avLst/>
          </a:prstGeom>
          <a:noFill/>
          <a:ln>
            <a:noFill/>
          </a:ln>
        </p:spPr>
      </p:pic>
      <p:sp>
        <p:nvSpPr>
          <p:cNvPr id="171" name="Google Shape;171;g265f2c7cb37_1_1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g265f2c7cb37_1_14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73" name="Google Shape;173;g265f2c7cb37_1_143"/>
          <p:cNvPicPr preferRelativeResize="0"/>
          <p:nvPr/>
        </p:nvPicPr>
        <p:blipFill rotWithShape="1">
          <a:blip r:embed="rId10">
            <a:alphaModFix/>
          </a:blip>
          <a:srcRect b="0" l="0" r="0" t="0"/>
          <a:stretch/>
        </p:blipFill>
        <p:spPr>
          <a:xfrm>
            <a:off x="4331241" y="1854200"/>
            <a:ext cx="3251606" cy="2413000"/>
          </a:xfrm>
          <a:prstGeom prst="rect">
            <a:avLst/>
          </a:prstGeom>
          <a:noFill/>
          <a:ln>
            <a:noFill/>
          </a:ln>
        </p:spPr>
      </p:pic>
      <p:sp>
        <p:nvSpPr>
          <p:cNvPr id="174" name="Google Shape;174;g265f2c7cb37_1_143"/>
          <p:cNvSpPr/>
          <p:nvPr/>
        </p:nvSpPr>
        <p:spPr>
          <a:xfrm>
            <a:off x="7049381" y="3238500"/>
            <a:ext cx="10301100" cy="723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5f2c7cb37_1_143"/>
          <p:cNvSpPr/>
          <p:nvPr/>
        </p:nvSpPr>
        <p:spPr>
          <a:xfrm>
            <a:off x="7049381" y="3238500"/>
            <a:ext cx="10504200" cy="660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6" name="Google Shape;176;g265f2c7cb37_1_143"/>
          <p:cNvSpPr/>
          <p:nvPr/>
        </p:nvSpPr>
        <p:spPr>
          <a:xfrm>
            <a:off x="12701588" y="9944100"/>
            <a:ext cx="4801200" cy="68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Play"/>
              <a:buNone/>
            </a:pPr>
            <a:r>
              <a:rPr b="1" i="0" lang="en-US" sz="3600" u="none" cap="none" strike="noStrike">
                <a:solidFill>
                  <a:srgbClr val="FFFFFF"/>
                </a:solidFill>
                <a:latin typeface="Play"/>
                <a:ea typeface="Play"/>
                <a:cs typeface="Play"/>
                <a:sym typeface="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181" name="Shape 181"/>
        <p:cNvGrpSpPr/>
        <p:nvPr/>
      </p:nvGrpSpPr>
      <p:grpSpPr>
        <a:xfrm>
          <a:off x="0" y="0"/>
          <a:ext cx="0" cy="0"/>
          <a:chOff x="0" y="0"/>
          <a:chExt cx="0" cy="0"/>
        </a:xfrm>
      </p:grpSpPr>
      <p:pic>
        <p:nvPicPr>
          <p:cNvPr descr=" " id="182" name="Google Shape;182;g265f2c7cb37_1_159"/>
          <p:cNvPicPr preferRelativeResize="0"/>
          <p:nvPr/>
        </p:nvPicPr>
        <p:blipFill rotWithShape="1">
          <a:blip r:embed="rId3">
            <a:alphaModFix/>
          </a:blip>
          <a:srcRect b="0" l="0" r="0" t="0"/>
          <a:stretch/>
        </p:blipFill>
        <p:spPr>
          <a:xfrm>
            <a:off x="635079" y="444500"/>
            <a:ext cx="2730841" cy="1343248"/>
          </a:xfrm>
          <a:prstGeom prst="rect">
            <a:avLst/>
          </a:prstGeom>
          <a:noFill/>
          <a:ln>
            <a:noFill/>
          </a:ln>
        </p:spPr>
      </p:pic>
      <p:pic>
        <p:nvPicPr>
          <p:cNvPr descr=" " id="183" name="Google Shape;183;g265f2c7cb37_1_159"/>
          <p:cNvPicPr preferRelativeResize="0"/>
          <p:nvPr/>
        </p:nvPicPr>
        <p:blipFill rotWithShape="1">
          <a:blip r:embed="rId4">
            <a:alphaModFix/>
          </a:blip>
          <a:srcRect b="0" l="0" r="0" t="0"/>
          <a:stretch/>
        </p:blipFill>
        <p:spPr>
          <a:xfrm>
            <a:off x="18518915" y="11963400"/>
            <a:ext cx="4113333" cy="1227510"/>
          </a:xfrm>
          <a:prstGeom prst="rect">
            <a:avLst/>
          </a:prstGeom>
          <a:noFill/>
          <a:ln>
            <a:noFill/>
          </a:ln>
        </p:spPr>
      </p:pic>
      <p:pic>
        <p:nvPicPr>
          <p:cNvPr descr=" " id="184" name="Google Shape;184;g265f2c7cb37_1_159"/>
          <p:cNvPicPr preferRelativeResize="0"/>
          <p:nvPr/>
        </p:nvPicPr>
        <p:blipFill rotWithShape="1">
          <a:blip r:embed="rId5">
            <a:alphaModFix/>
          </a:blip>
          <a:srcRect b="0" l="0" r="0" t="0"/>
          <a:stretch/>
        </p:blipFill>
        <p:spPr>
          <a:xfrm>
            <a:off x="22634229" y="6858000"/>
            <a:ext cx="1151323" cy="2974194"/>
          </a:xfrm>
          <a:prstGeom prst="rect">
            <a:avLst/>
          </a:prstGeom>
          <a:noFill/>
          <a:ln>
            <a:noFill/>
          </a:ln>
        </p:spPr>
      </p:pic>
      <p:pic>
        <p:nvPicPr>
          <p:cNvPr descr=" " id="185" name="Google Shape;185;g265f2c7cb37_1_159"/>
          <p:cNvPicPr preferRelativeResize="0"/>
          <p:nvPr/>
        </p:nvPicPr>
        <p:blipFill rotWithShape="1">
          <a:blip r:embed="rId6">
            <a:alphaModFix/>
          </a:blip>
          <a:srcRect b="0" l="0" r="0" t="0"/>
          <a:stretch/>
        </p:blipFill>
        <p:spPr>
          <a:xfrm>
            <a:off x="0" y="10223500"/>
            <a:ext cx="508063" cy="2514600"/>
          </a:xfrm>
          <a:prstGeom prst="rect">
            <a:avLst/>
          </a:prstGeom>
          <a:noFill/>
          <a:ln>
            <a:noFill/>
          </a:ln>
        </p:spPr>
      </p:pic>
      <p:pic>
        <p:nvPicPr>
          <p:cNvPr descr=" " id="186" name="Google Shape;186;g265f2c7cb37_1_159"/>
          <p:cNvPicPr preferRelativeResize="0"/>
          <p:nvPr/>
        </p:nvPicPr>
        <p:blipFill rotWithShape="1">
          <a:blip r:embed="rId7">
            <a:alphaModFix/>
          </a:blip>
          <a:srcRect b="0" l="0" r="0" t="0"/>
          <a:stretch/>
        </p:blipFill>
        <p:spPr>
          <a:xfrm>
            <a:off x="18518915" y="0"/>
            <a:ext cx="5868133" cy="5057415"/>
          </a:xfrm>
          <a:prstGeom prst="rect">
            <a:avLst/>
          </a:prstGeom>
          <a:noFill/>
          <a:ln>
            <a:noFill/>
          </a:ln>
        </p:spPr>
      </p:pic>
      <p:sp>
        <p:nvSpPr>
          <p:cNvPr id="187" name="Google Shape;187;g265f2c7cb37_1_1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65f2c7cb37_1_15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89" name="Google Shape;189;g265f2c7cb37_1_159"/>
          <p:cNvPicPr preferRelativeResize="0"/>
          <p:nvPr/>
        </p:nvPicPr>
        <p:blipFill rotWithShape="1">
          <a:blip r:embed="rId9">
            <a:alphaModFix/>
          </a:blip>
          <a:srcRect b="0" l="0" r="0" t="0"/>
          <a:stretch/>
        </p:blipFill>
        <p:spPr>
          <a:xfrm>
            <a:off x="7709864" y="2895600"/>
            <a:ext cx="8980022" cy="7924800"/>
          </a:xfrm>
          <a:prstGeom prst="rect">
            <a:avLst/>
          </a:prstGeom>
          <a:noFill/>
          <a:ln>
            <a:noFill/>
          </a:ln>
        </p:spPr>
      </p:pic>
      <p:sp>
        <p:nvSpPr>
          <p:cNvPr id="190" name="Google Shape;190;g265f2c7cb37_1_159"/>
          <p:cNvSpPr/>
          <p:nvPr/>
        </p:nvSpPr>
        <p:spPr>
          <a:xfrm>
            <a:off x="2616527" y="1790700"/>
            <a:ext cx="712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65f2c7cb37_1_159"/>
          <p:cNvSpPr/>
          <p:nvPr/>
        </p:nvSpPr>
        <p:spPr>
          <a:xfrm>
            <a:off x="2413302" y="1790700"/>
            <a:ext cx="7328700" cy="1625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DRAGON TAMING TECHNIQUE</a:t>
            </a:r>
            <a:endParaRPr b="0" i="0" sz="4800" u="none" cap="none" strike="noStrike">
              <a:solidFill>
                <a:schemeClr val="dk1"/>
              </a:solidFill>
              <a:latin typeface="Calibri"/>
              <a:ea typeface="Calibri"/>
              <a:cs typeface="Calibri"/>
              <a:sym typeface="Calibri"/>
            </a:endParaRPr>
          </a:p>
        </p:txBody>
      </p:sp>
      <p:sp>
        <p:nvSpPr>
          <p:cNvPr id="192" name="Google Shape;192;g265f2c7cb37_1_159"/>
          <p:cNvSpPr/>
          <p:nvPr/>
        </p:nvSpPr>
        <p:spPr>
          <a:xfrm>
            <a:off x="2481043" y="3517900"/>
            <a:ext cx="7261200" cy="135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3" name="Google Shape;193;g265f2c7cb37_1_159"/>
          <p:cNvSpPr/>
          <p:nvPr/>
        </p:nvSpPr>
        <p:spPr>
          <a:xfrm>
            <a:off x="14822753" y="8737600"/>
            <a:ext cx="73923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5f2c7cb37_1_159"/>
          <p:cNvSpPr/>
          <p:nvPr/>
        </p:nvSpPr>
        <p:spPr>
          <a:xfrm>
            <a:off x="14822753" y="8737600"/>
            <a:ext cx="7595400" cy="162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THE ART OF UNICORN SIGHTING</a:t>
            </a:r>
            <a:endParaRPr b="0" i="0" sz="4800" u="none" cap="none" strike="noStrike">
              <a:solidFill>
                <a:schemeClr val="dk1"/>
              </a:solidFill>
              <a:latin typeface="Calibri"/>
              <a:ea typeface="Calibri"/>
              <a:cs typeface="Calibri"/>
              <a:sym typeface="Calibri"/>
            </a:endParaRPr>
          </a:p>
        </p:txBody>
      </p:sp>
      <p:sp>
        <p:nvSpPr>
          <p:cNvPr id="195" name="Google Shape;195;g265f2c7cb37_1_159"/>
          <p:cNvSpPr/>
          <p:nvPr/>
        </p:nvSpPr>
        <p:spPr>
          <a:xfrm>
            <a:off x="14822753" y="10464800"/>
            <a:ext cx="7527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2525"/>
        </a:solidFill>
      </p:bgPr>
    </p:bg>
    <p:spTree>
      <p:nvGrpSpPr>
        <p:cNvPr id="200" name="Shape 200"/>
        <p:cNvGrpSpPr/>
        <p:nvPr/>
      </p:nvGrpSpPr>
      <p:grpSpPr>
        <a:xfrm>
          <a:off x="0" y="0"/>
          <a:ext cx="0" cy="0"/>
          <a:chOff x="0" y="0"/>
          <a:chExt cx="0" cy="0"/>
        </a:xfrm>
      </p:grpSpPr>
      <p:pic>
        <p:nvPicPr>
          <p:cNvPr descr=" " id="201" name="Google Shape;201;g265f2c7cb37_1_177"/>
          <p:cNvPicPr preferRelativeResize="0"/>
          <p:nvPr/>
        </p:nvPicPr>
        <p:blipFill rotWithShape="1">
          <a:blip r:embed="rId3">
            <a:alphaModFix/>
          </a:blip>
          <a:srcRect b="0" l="0" r="0" t="0"/>
          <a:stretch/>
        </p:blipFill>
        <p:spPr>
          <a:xfrm>
            <a:off x="254032" y="254000"/>
            <a:ext cx="23878985" cy="13208000"/>
          </a:xfrm>
          <a:prstGeom prst="rect">
            <a:avLst/>
          </a:prstGeom>
          <a:noFill/>
          <a:ln>
            <a:noFill/>
          </a:ln>
        </p:spPr>
      </p:pic>
      <p:pic>
        <p:nvPicPr>
          <p:cNvPr descr=" " id="202" name="Google Shape;202;g265f2c7cb37_1_177"/>
          <p:cNvPicPr preferRelativeResize="0"/>
          <p:nvPr/>
        </p:nvPicPr>
        <p:blipFill rotWithShape="1">
          <a:blip r:embed="rId4">
            <a:alphaModFix/>
          </a:blip>
          <a:srcRect b="0" l="0" r="0" t="0"/>
          <a:stretch/>
        </p:blipFill>
        <p:spPr>
          <a:xfrm>
            <a:off x="20856007" y="10185400"/>
            <a:ext cx="2667333" cy="2667000"/>
          </a:xfrm>
          <a:prstGeom prst="rect">
            <a:avLst/>
          </a:prstGeom>
          <a:noFill/>
          <a:ln>
            <a:noFill/>
          </a:ln>
        </p:spPr>
      </p:pic>
      <p:pic>
        <p:nvPicPr>
          <p:cNvPr descr=" " id="203" name="Google Shape;203;g265f2c7cb37_1_177"/>
          <p:cNvPicPr preferRelativeResize="0"/>
          <p:nvPr/>
        </p:nvPicPr>
        <p:blipFill rotWithShape="1">
          <a:blip r:embed="rId5">
            <a:alphaModFix/>
          </a:blip>
          <a:srcRect b="0" l="0" r="0" t="0"/>
          <a:stretch/>
        </p:blipFill>
        <p:spPr>
          <a:xfrm>
            <a:off x="965321" y="635000"/>
            <a:ext cx="673184" cy="3492500"/>
          </a:xfrm>
          <a:prstGeom prst="rect">
            <a:avLst/>
          </a:prstGeom>
          <a:noFill/>
          <a:ln>
            <a:noFill/>
          </a:ln>
        </p:spPr>
      </p:pic>
      <p:pic>
        <p:nvPicPr>
          <p:cNvPr descr=" " id="204" name="Google Shape;204;g265f2c7cb37_1_177"/>
          <p:cNvPicPr preferRelativeResize="0"/>
          <p:nvPr/>
        </p:nvPicPr>
        <p:blipFill rotWithShape="1">
          <a:blip r:embed="rId6">
            <a:alphaModFix/>
          </a:blip>
          <a:srcRect b="0" l="0" r="0" t="0"/>
          <a:stretch/>
        </p:blipFill>
        <p:spPr>
          <a:xfrm>
            <a:off x="21745118" y="635000"/>
            <a:ext cx="1574997" cy="1574800"/>
          </a:xfrm>
          <a:prstGeom prst="rect">
            <a:avLst/>
          </a:prstGeom>
          <a:noFill/>
          <a:ln>
            <a:noFill/>
          </a:ln>
        </p:spPr>
      </p:pic>
      <p:pic>
        <p:nvPicPr>
          <p:cNvPr descr=" " id="205" name="Google Shape;205;g265f2c7cb37_1_177"/>
          <p:cNvPicPr preferRelativeResize="0"/>
          <p:nvPr/>
        </p:nvPicPr>
        <p:blipFill rotWithShape="1">
          <a:blip r:embed="rId7">
            <a:alphaModFix/>
          </a:blip>
          <a:srcRect b="0" l="0" r="0" t="0"/>
          <a:stretch/>
        </p:blipFill>
        <p:spPr>
          <a:xfrm>
            <a:off x="698587" y="10960100"/>
            <a:ext cx="1892537" cy="1892300"/>
          </a:xfrm>
          <a:prstGeom prst="rect">
            <a:avLst/>
          </a:prstGeom>
          <a:noFill/>
          <a:ln>
            <a:noFill/>
          </a:ln>
        </p:spPr>
      </p:pic>
      <p:sp>
        <p:nvSpPr>
          <p:cNvPr id="206" name="Google Shape;206;g265f2c7cb37_1_177"/>
          <p:cNvSpPr/>
          <p:nvPr/>
        </p:nvSpPr>
        <p:spPr>
          <a:xfrm>
            <a:off x="2091528" y="749300"/>
            <a:ext cx="20216700" cy="151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E998"/>
              </a:buClr>
              <a:buSzPts val="8000"/>
              <a:buFont typeface="Play"/>
              <a:buNone/>
            </a:pPr>
            <a:r>
              <a:rPr b="1" i="0" lang="en-US" sz="8000" u="none" cap="none" strike="noStrike">
                <a:solidFill>
                  <a:srgbClr val="00E998"/>
                </a:solidFill>
                <a:latin typeface="Play"/>
                <a:ea typeface="Play"/>
                <a:cs typeface="Play"/>
                <a:sym typeface="Play"/>
              </a:rPr>
              <a:t>THE MAGIC OF DRAGONS: A RESEARCH</a:t>
            </a:r>
            <a:endParaRPr b="0" i="0" sz="8000" u="none" cap="none" strike="noStrike">
              <a:solidFill>
                <a:schemeClr val="dk1"/>
              </a:solidFill>
              <a:latin typeface="Calibri"/>
              <a:ea typeface="Calibri"/>
              <a:cs typeface="Calibri"/>
              <a:sym typeface="Calibri"/>
            </a:endParaRPr>
          </a:p>
        </p:txBody>
      </p:sp>
      <p:sp>
        <p:nvSpPr>
          <p:cNvPr id="207" name="Google Shape;207;g265f2c7cb37_1_177"/>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65f2c7cb37_1_177"/>
          <p:cNvPicPr preferRelativeResize="0"/>
          <p:nvPr/>
        </p:nvPicPr>
        <p:blipFill rotWithShape="1">
          <a:blip r:embed="rId8">
            <a:alphaModFix/>
          </a:blip>
          <a:srcRect b="0" l="0" r="0" t="0"/>
          <a:stretch/>
        </p:blipFill>
        <p:spPr>
          <a:xfrm>
            <a:off x="2146568" y="4025900"/>
            <a:ext cx="8205226" cy="8204200"/>
          </a:xfrm>
          <a:prstGeom prst="rect">
            <a:avLst/>
          </a:prstGeom>
          <a:noFill/>
          <a:ln>
            <a:noFill/>
          </a:ln>
        </p:spPr>
      </p:pic>
      <p:pic>
        <p:nvPicPr>
          <p:cNvPr descr=" " id="209" name="Google Shape;209;g265f2c7cb37_1_177"/>
          <p:cNvPicPr preferRelativeResize="0"/>
          <p:nvPr/>
        </p:nvPicPr>
        <p:blipFill rotWithShape="1">
          <a:blip r:embed="rId9">
            <a:alphaModFix/>
          </a:blip>
          <a:srcRect b="0" l="0" r="0" t="0"/>
          <a:stretch/>
        </p:blipFill>
        <p:spPr>
          <a:xfrm>
            <a:off x="3175397" y="5918200"/>
            <a:ext cx="6160270" cy="6159500"/>
          </a:xfrm>
          <a:prstGeom prst="rect">
            <a:avLst/>
          </a:prstGeom>
          <a:noFill/>
          <a:ln>
            <a:noFill/>
          </a:ln>
        </p:spPr>
      </p:pic>
      <p:sp>
        <p:nvSpPr>
          <p:cNvPr id="210" name="Google Shape;210;g265f2c7cb37_1_177"/>
          <p:cNvSpPr/>
          <p:nvPr/>
        </p:nvSpPr>
        <p:spPr>
          <a:xfrm>
            <a:off x="4204225" y="7797800"/>
            <a:ext cx="4089900" cy="4089300"/>
          </a:xfrm>
          <a:prstGeom prst="ellipse">
            <a:avLst/>
          </a:prstGeom>
          <a:solidFill>
            <a:srgbClr val="2925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65f2c7cb37_1_177"/>
          <p:cNvSpPr/>
          <p:nvPr/>
        </p:nvSpPr>
        <p:spPr>
          <a:xfrm>
            <a:off x="5436279" y="4572000"/>
            <a:ext cx="16131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6.7M</a:t>
            </a:r>
            <a:endParaRPr b="0" i="0" sz="4800" u="none" cap="none" strike="noStrike">
              <a:solidFill>
                <a:schemeClr val="dk1"/>
              </a:solidFill>
              <a:latin typeface="Calibri"/>
              <a:ea typeface="Calibri"/>
              <a:cs typeface="Calibri"/>
              <a:sym typeface="Calibri"/>
            </a:endParaRPr>
          </a:p>
        </p:txBody>
      </p:sp>
      <p:sp>
        <p:nvSpPr>
          <p:cNvPr id="212" name="Google Shape;212;g265f2c7cb37_1_177"/>
          <p:cNvSpPr/>
          <p:nvPr/>
        </p:nvSpPr>
        <p:spPr>
          <a:xfrm>
            <a:off x="5448981" y="9385300"/>
            <a:ext cx="16131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565FF"/>
              </a:buClr>
              <a:buSzPts val="4800"/>
              <a:buFont typeface="Play"/>
              <a:buNone/>
            </a:pPr>
            <a:r>
              <a:rPr b="1" i="0" lang="en-US" sz="4800" u="none" cap="none" strike="noStrike">
                <a:solidFill>
                  <a:srgbClr val="5565FF"/>
                </a:solidFill>
                <a:latin typeface="Play"/>
                <a:ea typeface="Play"/>
                <a:cs typeface="Play"/>
                <a:sym typeface="Play"/>
              </a:rPr>
              <a:t>2.3M</a:t>
            </a:r>
            <a:endParaRPr b="0" i="0" sz="4800" u="none" cap="none" strike="noStrike">
              <a:solidFill>
                <a:schemeClr val="dk1"/>
              </a:solidFill>
              <a:latin typeface="Calibri"/>
              <a:ea typeface="Calibri"/>
              <a:cs typeface="Calibri"/>
              <a:sym typeface="Calibri"/>
            </a:endParaRPr>
          </a:p>
        </p:txBody>
      </p:sp>
      <p:sp>
        <p:nvSpPr>
          <p:cNvPr id="213" name="Google Shape;213;g265f2c7cb37_1_177"/>
          <p:cNvSpPr/>
          <p:nvPr/>
        </p:nvSpPr>
        <p:spPr>
          <a:xfrm>
            <a:off x="5448981" y="6451600"/>
            <a:ext cx="1613100" cy="914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lay"/>
              <a:buNone/>
            </a:pPr>
            <a:r>
              <a:rPr b="1" i="0" lang="en-US" sz="4800" u="none" cap="none" strike="noStrike">
                <a:solidFill>
                  <a:srgbClr val="FFFFFF"/>
                </a:solidFill>
                <a:latin typeface="Play"/>
                <a:ea typeface="Play"/>
                <a:cs typeface="Play"/>
                <a:sym typeface="Play"/>
              </a:rPr>
              <a:t>4.4M</a:t>
            </a:r>
            <a:endParaRPr b="0" i="0" sz="4800" u="none" cap="none" strike="noStrike">
              <a:solidFill>
                <a:schemeClr val="dk1"/>
              </a:solidFill>
              <a:latin typeface="Calibri"/>
              <a:ea typeface="Calibri"/>
              <a:cs typeface="Calibri"/>
              <a:sym typeface="Calibri"/>
            </a:endParaRPr>
          </a:p>
        </p:txBody>
      </p:sp>
      <p:sp>
        <p:nvSpPr>
          <p:cNvPr id="214" name="Google Shape;214;g265f2c7cb37_1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65f2c7cb37_1_17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16" name="Google Shape;216;g265f2c7cb37_1_177"/>
          <p:cNvSpPr/>
          <p:nvPr/>
        </p:nvSpPr>
        <p:spPr>
          <a:xfrm>
            <a:off x="12638080" y="31750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65f2c7cb37_1_177"/>
          <p:cNvSpPr/>
          <p:nvPr/>
        </p:nvSpPr>
        <p:spPr>
          <a:xfrm>
            <a:off x="12638080" y="3175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65f2c7cb37_1_177"/>
          <p:cNvPicPr preferRelativeResize="0"/>
          <p:nvPr/>
        </p:nvPicPr>
        <p:blipFill rotWithShape="1">
          <a:blip r:embed="rId11">
            <a:alphaModFix/>
          </a:blip>
          <a:srcRect b="0" l="0" r="0" t="0"/>
          <a:stretch/>
        </p:blipFill>
        <p:spPr>
          <a:xfrm>
            <a:off x="12638080" y="3175000"/>
            <a:ext cx="1016127" cy="1016000"/>
          </a:xfrm>
          <a:prstGeom prst="rect">
            <a:avLst/>
          </a:prstGeom>
          <a:noFill/>
          <a:ln>
            <a:noFill/>
          </a:ln>
        </p:spPr>
      </p:pic>
      <p:pic>
        <p:nvPicPr>
          <p:cNvPr descr=" " id="219" name="Google Shape;219;g265f2c7cb37_1_177"/>
          <p:cNvPicPr preferRelativeResize="0"/>
          <p:nvPr/>
        </p:nvPicPr>
        <p:blipFill rotWithShape="1">
          <a:blip r:embed="rId12">
            <a:alphaModFix/>
          </a:blip>
          <a:srcRect b="0" l="0" r="0" t="0"/>
          <a:stretch/>
        </p:blipFill>
        <p:spPr>
          <a:xfrm>
            <a:off x="12799826" y="3270250"/>
            <a:ext cx="693626" cy="825537"/>
          </a:xfrm>
          <a:prstGeom prst="rect">
            <a:avLst/>
          </a:prstGeom>
          <a:noFill/>
          <a:ln>
            <a:noFill/>
          </a:ln>
        </p:spPr>
      </p:pic>
      <p:sp>
        <p:nvSpPr>
          <p:cNvPr id="220" name="Google Shape;220;g265f2c7cb37_1_177"/>
          <p:cNvSpPr/>
          <p:nvPr/>
        </p:nvSpPr>
        <p:spPr>
          <a:xfrm>
            <a:off x="12638080" y="44958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65f2c7cb37_1_177"/>
          <p:cNvSpPr/>
          <p:nvPr/>
        </p:nvSpPr>
        <p:spPr>
          <a:xfrm>
            <a:off x="12638080" y="44958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2" name="Google Shape;222;g265f2c7cb37_1_177"/>
          <p:cNvSpPr/>
          <p:nvPr/>
        </p:nvSpPr>
        <p:spPr>
          <a:xfrm>
            <a:off x="12638080" y="65278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65f2c7cb37_1_177"/>
          <p:cNvSpPr/>
          <p:nvPr/>
        </p:nvSpPr>
        <p:spPr>
          <a:xfrm>
            <a:off x="12638080" y="65278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65f2c7cb37_1_177"/>
          <p:cNvPicPr preferRelativeResize="0"/>
          <p:nvPr/>
        </p:nvPicPr>
        <p:blipFill rotWithShape="1">
          <a:blip r:embed="rId11">
            <a:alphaModFix/>
          </a:blip>
          <a:srcRect b="0" l="0" r="0" t="0"/>
          <a:stretch/>
        </p:blipFill>
        <p:spPr>
          <a:xfrm>
            <a:off x="12638080" y="6527800"/>
            <a:ext cx="1016127" cy="1016000"/>
          </a:xfrm>
          <a:prstGeom prst="rect">
            <a:avLst/>
          </a:prstGeom>
          <a:noFill/>
          <a:ln>
            <a:noFill/>
          </a:ln>
        </p:spPr>
      </p:pic>
      <p:pic>
        <p:nvPicPr>
          <p:cNvPr descr=" " id="225" name="Google Shape;225;g265f2c7cb37_1_177"/>
          <p:cNvPicPr preferRelativeResize="0"/>
          <p:nvPr/>
        </p:nvPicPr>
        <p:blipFill rotWithShape="1">
          <a:blip r:embed="rId13">
            <a:alphaModFix/>
          </a:blip>
          <a:srcRect b="0" l="0" r="0" t="0"/>
          <a:stretch/>
        </p:blipFill>
        <p:spPr>
          <a:xfrm>
            <a:off x="12733341" y="6670675"/>
            <a:ext cx="777972" cy="762000"/>
          </a:xfrm>
          <a:prstGeom prst="rect">
            <a:avLst/>
          </a:prstGeom>
          <a:noFill/>
          <a:ln>
            <a:noFill/>
          </a:ln>
        </p:spPr>
      </p:pic>
      <p:sp>
        <p:nvSpPr>
          <p:cNvPr id="226" name="Google Shape;226;g265f2c7cb37_1_177"/>
          <p:cNvSpPr/>
          <p:nvPr/>
        </p:nvSpPr>
        <p:spPr>
          <a:xfrm>
            <a:off x="12638080" y="78486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5f2c7cb37_1_177"/>
          <p:cNvSpPr/>
          <p:nvPr/>
        </p:nvSpPr>
        <p:spPr>
          <a:xfrm>
            <a:off x="12638080" y="78486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28" name="Google Shape;228;g265f2c7cb37_1_177"/>
          <p:cNvSpPr/>
          <p:nvPr/>
        </p:nvSpPr>
        <p:spPr>
          <a:xfrm>
            <a:off x="12638080" y="98806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65f2c7cb37_1_177"/>
          <p:cNvSpPr/>
          <p:nvPr/>
        </p:nvSpPr>
        <p:spPr>
          <a:xfrm>
            <a:off x="12638080" y="98806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65f2c7cb37_1_177"/>
          <p:cNvPicPr preferRelativeResize="0"/>
          <p:nvPr/>
        </p:nvPicPr>
        <p:blipFill rotWithShape="1">
          <a:blip r:embed="rId11">
            <a:alphaModFix/>
          </a:blip>
          <a:srcRect b="0" l="0" r="0" t="0"/>
          <a:stretch/>
        </p:blipFill>
        <p:spPr>
          <a:xfrm>
            <a:off x="12638080" y="9880600"/>
            <a:ext cx="1016127" cy="1016000"/>
          </a:xfrm>
          <a:prstGeom prst="rect">
            <a:avLst/>
          </a:prstGeom>
          <a:noFill/>
          <a:ln>
            <a:noFill/>
          </a:ln>
        </p:spPr>
      </p:pic>
      <p:pic>
        <p:nvPicPr>
          <p:cNvPr descr=" " id="231" name="Google Shape;231;g265f2c7cb37_1_177"/>
          <p:cNvPicPr preferRelativeResize="0"/>
          <p:nvPr/>
        </p:nvPicPr>
        <p:blipFill rotWithShape="1">
          <a:blip r:embed="rId14">
            <a:alphaModFix/>
          </a:blip>
          <a:srcRect b="0" l="0" r="0" t="0"/>
          <a:stretch/>
        </p:blipFill>
        <p:spPr>
          <a:xfrm>
            <a:off x="12780972" y="10023475"/>
            <a:ext cx="730341" cy="730250"/>
          </a:xfrm>
          <a:prstGeom prst="rect">
            <a:avLst/>
          </a:prstGeom>
          <a:noFill/>
          <a:ln>
            <a:noFill/>
          </a:ln>
        </p:spPr>
      </p:pic>
      <p:sp>
        <p:nvSpPr>
          <p:cNvPr id="232" name="Google Shape;232;g265f2c7cb37_1_177"/>
          <p:cNvSpPr/>
          <p:nvPr/>
        </p:nvSpPr>
        <p:spPr>
          <a:xfrm>
            <a:off x="12638080" y="112014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65f2c7cb37_1_177"/>
          <p:cNvSpPr/>
          <p:nvPr/>
        </p:nvSpPr>
        <p:spPr>
          <a:xfrm>
            <a:off x="12638080" y="112014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2023-11-10T11:48:54Z</dcterms:created>
  <dc:creator>PptxGenJS</dc:creator>
</cp:coreProperties>
</file>