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13716000" cx="24387025"/>
  <p:notesSz cx="13716000" cy="24387025"/>
  <p:embeddedFontLst>
    <p:embeddedFont>
      <p:font typeface="Lato"/>
      <p:regular r:id="rId30"/>
      <p:bold r:id="rId31"/>
      <p:italic r:id="rId32"/>
      <p:boldItalic r:id="rId33"/>
    </p:embeddedFont>
    <p:embeddedFont>
      <p:font typeface="Rubik Glitch"/>
      <p:regular r:id="rId34"/>
    </p:embeddedFont>
    <p:embeddedFont>
      <p:font typeface="DM Sans"/>
      <p:bold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7" roundtripDataSignature="AMtx7mjyJrE35y+GYmwuBYoTxwnxSBr+H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Lato-bold.fntdata"/><Relationship Id="rId30" Type="http://schemas.openxmlformats.org/officeDocument/2006/relationships/font" Target="fonts/Lato-regular.fntdata"/><Relationship Id="rId11" Type="http://schemas.openxmlformats.org/officeDocument/2006/relationships/slide" Target="slides/slide7.xml"/><Relationship Id="rId33" Type="http://schemas.openxmlformats.org/officeDocument/2006/relationships/font" Target="fonts/Lato-boldItalic.fntdata"/><Relationship Id="rId10" Type="http://schemas.openxmlformats.org/officeDocument/2006/relationships/slide" Target="slides/slide6.xml"/><Relationship Id="rId32" Type="http://schemas.openxmlformats.org/officeDocument/2006/relationships/font" Target="fonts/Lato-italic.fntdata"/><Relationship Id="rId13" Type="http://schemas.openxmlformats.org/officeDocument/2006/relationships/slide" Target="slides/slide9.xml"/><Relationship Id="rId35" Type="http://schemas.openxmlformats.org/officeDocument/2006/relationships/font" Target="fonts/DMSans-bold.fntdata"/><Relationship Id="rId12" Type="http://schemas.openxmlformats.org/officeDocument/2006/relationships/slide" Target="slides/slide8.xml"/><Relationship Id="rId34" Type="http://schemas.openxmlformats.org/officeDocument/2006/relationships/font" Target="fonts/RubikGlitch-regular.fntdata"/><Relationship Id="rId15" Type="http://schemas.openxmlformats.org/officeDocument/2006/relationships/slide" Target="slides/slide11.xml"/><Relationship Id="rId37" Type="http://customschemas.google.com/relationships/presentationmetadata" Target="metadata"/><Relationship Id="rId14" Type="http://schemas.openxmlformats.org/officeDocument/2006/relationships/slide" Target="slides/slide10.xml"/><Relationship Id="rId36" Type="http://schemas.openxmlformats.org/officeDocument/2006/relationships/font" Target="fonts/DMSans-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g3334a0efd32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g3334a0efd32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g3334a0efd32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 name="Shape 23"/>
        <p:cNvGrpSpPr/>
        <p:nvPr/>
      </p:nvGrpSpPr>
      <p:grpSpPr>
        <a:xfrm>
          <a:off x="0" y="0"/>
          <a:ext cx="0" cy="0"/>
          <a:chOff x="0" y="0"/>
          <a:chExt cx="0" cy="0"/>
        </a:xfrm>
      </p:grpSpPr>
      <p:sp>
        <p:nvSpPr>
          <p:cNvPr id="24" name="Google Shape;24;g3334a0efd32_0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 name="Google Shape;25;g3334a0efd32_0_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 name="Google Shape;26;g3334a0efd32_0_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 name="Shape 34"/>
        <p:cNvGrpSpPr/>
        <p:nvPr/>
      </p:nvGrpSpPr>
      <p:grpSpPr>
        <a:xfrm>
          <a:off x="0" y="0"/>
          <a:ext cx="0" cy="0"/>
          <a:chOff x="0" y="0"/>
          <a:chExt cx="0" cy="0"/>
        </a:xfrm>
      </p:grpSpPr>
      <p:sp>
        <p:nvSpPr>
          <p:cNvPr id="35" name="Google Shape;35;g3334a0efd32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 name="Google Shape;36;g3334a0efd32_0_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 name="Google Shape;37;g3334a0efd32_0_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334a0efd32_0_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g3334a0efd32_0_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g3334a0efd32_0_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334a0efd32_0_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g3334a0efd32_0_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g3334a0efd32_0_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334a0efd32_0_1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g3334a0efd32_0_1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g3334a0efd32_0_1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334a0efd32_0_1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g3334a0efd32_0_1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g3334a0efd32_0_1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334a0efd32_0_1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g3334a0efd32_0_1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g3334a0efd32_0_1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334a0efd32_0_1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g3334a0efd32_0_1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g3334a0efd32_0_1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334a0efd32_0_1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g3334a0efd32_0_1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g3334a0efd32_0_1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334a0efd32_0_2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g3334a0efd32_0_2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g3334a0efd32_0_2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334a0efd32_0_2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g3334a0efd32_0_2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g3334a0efd32_0_2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334a0efd32_0_2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6" name="Google Shape;316;g3334a0efd32_0_2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g3334a0efd32_0_29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334a0efd32_0_3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g3334a0efd32_0_3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g3334a0efd32_0_3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334a0efd32_0_3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g3334a0efd32_0_3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g3334a0efd32_0_3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3334a0efd32_0_4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8" name="Google Shape;428;g3334a0efd32_0_4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g3334a0efd32_0_4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334a0efd32_0_4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g3334a0efd32_0_4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g3334a0efd32_0_4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334a0efd32_0_4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2" name="Google Shape;462;g3334a0efd32_0_4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g3334a0efd32_0_4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334a0efd32_0_4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1" name="Google Shape;471;g3334a0efd32_0_4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 name="Google Shape;472;g3334a0efd32_0_4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3334a0efd32_0_4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4" name="Google Shape;494;g3334a0efd32_0_4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5" name="Google Shape;495;g3334a0efd32_0_4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334a0efd32_0_4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1" name="Google Shape;531;g3334a0efd32_0_4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g3334a0efd32_0_4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3334a0efd32_0_5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9" name="Google Shape;559;g3334a0efd32_0_5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0" name="Google Shape;560;g3334a0efd32_0_5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3334a0efd32_0_5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5" name="Google Shape;585;g3334a0efd32_0_5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g3334a0efd32_0_5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3334a0efd32_0_5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4" name="Google Shape;614;g3334a0efd32_0_5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5" name="Google Shape;615;g3334a0efd32_0_5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3334a0efd32_0_6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9" name="Google Shape;679;g3334a0efd32_0_6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0" name="Google Shape;680;g3334a0efd32_0_6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8.png"/><Relationship Id="rId4" Type="http://schemas.openxmlformats.org/officeDocument/2006/relationships/image" Target="../media/image38.png"/><Relationship Id="rId5" Type="http://schemas.openxmlformats.org/officeDocument/2006/relationships/image" Target="../media/image3.png"/><Relationship Id="rId6"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5.png"/><Relationship Id="rId4" Type="http://schemas.openxmlformats.org/officeDocument/2006/relationships/image" Target="../media/image34.pn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82.png"/><Relationship Id="rId4" Type="http://schemas.openxmlformats.org/officeDocument/2006/relationships/image" Target="../media/image14.png"/><Relationship Id="rId5" Type="http://schemas.openxmlformats.org/officeDocument/2006/relationships/image" Target="../media/image57.png"/><Relationship Id="rId6" Type="http://schemas.openxmlformats.org/officeDocument/2006/relationships/image" Target="../media/image2.png"/><Relationship Id="rId7"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6.png"/><Relationship Id="rId4" Type="http://schemas.openxmlformats.org/officeDocument/2006/relationships/image" Target="../media/image40.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8.png"/><Relationship Id="rId4" Type="http://schemas.openxmlformats.org/officeDocument/2006/relationships/image" Target="../media/image38.png"/><Relationship Id="rId5" Type="http://schemas.openxmlformats.org/officeDocument/2006/relationships/image" Target="../media/image3.png"/><Relationship Id="rId6" Type="http://schemas.openxmlformats.org/officeDocument/2006/relationships/image" Target="../media/image43.png"/><Relationship Id="rId7" Type="http://schemas.openxmlformats.org/officeDocument/2006/relationships/image" Target="../media/image16.png"/><Relationship Id="rId8"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5.png"/><Relationship Id="rId4" Type="http://schemas.openxmlformats.org/officeDocument/2006/relationships/image" Target="../media/image34.png"/><Relationship Id="rId5" Type="http://schemas.openxmlformats.org/officeDocument/2006/relationships/image" Target="../media/image3.png"/><Relationship Id="rId6" Type="http://schemas.openxmlformats.org/officeDocument/2006/relationships/image" Target="../media/image3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6.png"/><Relationship Id="rId4" Type="http://schemas.openxmlformats.org/officeDocument/2006/relationships/image" Target="../media/image40.png"/><Relationship Id="rId5" Type="http://schemas.openxmlformats.org/officeDocument/2006/relationships/image" Target="../media/image3.png"/><Relationship Id="rId6" Type="http://schemas.openxmlformats.org/officeDocument/2006/relationships/image" Target="../media/image4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image" Target="../media/image38.png"/><Relationship Id="rId5" Type="http://schemas.openxmlformats.org/officeDocument/2006/relationships/image" Target="../media/image31.png"/><Relationship Id="rId6" Type="http://schemas.openxmlformats.org/officeDocument/2006/relationships/image" Target="../media/image24.png"/><Relationship Id="rId7" Type="http://schemas.openxmlformats.org/officeDocument/2006/relationships/image" Target="../media/image29.png"/><Relationship Id="rId8"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6.png"/><Relationship Id="rId4" Type="http://schemas.openxmlformats.org/officeDocument/2006/relationships/image" Target="../media/image40.png"/><Relationship Id="rId5" Type="http://schemas.openxmlformats.org/officeDocument/2006/relationships/image" Target="../media/image3.png"/><Relationship Id="rId6" Type="http://schemas.openxmlformats.org/officeDocument/2006/relationships/image" Target="../media/image72.png"/><Relationship Id="rId7" Type="http://schemas.openxmlformats.org/officeDocument/2006/relationships/image" Target="../media/image46.png"/><Relationship Id="rId8" Type="http://schemas.openxmlformats.org/officeDocument/2006/relationships/image" Target="../media/image6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2.png"/><Relationship Id="rId4" Type="http://schemas.openxmlformats.org/officeDocument/2006/relationships/image" Target="../media/image14.png"/><Relationship Id="rId11" Type="http://schemas.openxmlformats.org/officeDocument/2006/relationships/image" Target="../media/image76.png"/><Relationship Id="rId10" Type="http://schemas.openxmlformats.org/officeDocument/2006/relationships/image" Target="../media/image80.png"/><Relationship Id="rId12" Type="http://schemas.openxmlformats.org/officeDocument/2006/relationships/image" Target="../media/image71.png"/><Relationship Id="rId9"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36.png"/><Relationship Id="rId7" Type="http://schemas.openxmlformats.org/officeDocument/2006/relationships/image" Target="../media/image78.png"/><Relationship Id="rId8" Type="http://schemas.openxmlformats.org/officeDocument/2006/relationships/image" Target="../media/image6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6.png"/><Relationship Id="rId4" Type="http://schemas.openxmlformats.org/officeDocument/2006/relationships/image" Target="../media/image40.png"/><Relationship Id="rId5" Type="http://schemas.openxmlformats.org/officeDocument/2006/relationships/image" Target="../media/image3.png"/><Relationship Id="rId6" Type="http://schemas.openxmlformats.org/officeDocument/2006/relationships/image" Target="../media/image7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5.png"/><Relationship Id="rId4" Type="http://schemas.openxmlformats.org/officeDocument/2006/relationships/image" Target="../media/image34.png"/><Relationship Id="rId5"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2.png"/><Relationship Id="rId4" Type="http://schemas.openxmlformats.org/officeDocument/2006/relationships/image" Target="../media/image14.png"/><Relationship Id="rId5" Type="http://schemas.openxmlformats.org/officeDocument/2006/relationships/image" Target="../media/image3.png"/></Relationships>
</file>

<file path=ppt/slides/_rels/slide14.xml.rels><?xml version="1.0" encoding="UTF-8" standalone="yes"?><Relationships xmlns="http://schemas.openxmlformats.org/package/2006/relationships"><Relationship Id="rId20" Type="http://schemas.openxmlformats.org/officeDocument/2006/relationships/image" Target="../media/image107.png"/><Relationship Id="rId22" Type="http://schemas.openxmlformats.org/officeDocument/2006/relationships/image" Target="../media/image109.png"/><Relationship Id="rId21" Type="http://schemas.openxmlformats.org/officeDocument/2006/relationships/image" Target="../media/image88.png"/><Relationship Id="rId24" Type="http://schemas.openxmlformats.org/officeDocument/2006/relationships/image" Target="../media/image132.png"/><Relationship Id="rId23" Type="http://schemas.openxmlformats.org/officeDocument/2006/relationships/image" Target="../media/image106.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6.png"/><Relationship Id="rId4" Type="http://schemas.openxmlformats.org/officeDocument/2006/relationships/image" Target="../media/image79.png"/><Relationship Id="rId9" Type="http://schemas.openxmlformats.org/officeDocument/2006/relationships/image" Target="../media/image68.png"/><Relationship Id="rId26" Type="http://schemas.openxmlformats.org/officeDocument/2006/relationships/image" Target="../media/image97.png"/><Relationship Id="rId25" Type="http://schemas.openxmlformats.org/officeDocument/2006/relationships/image" Target="../media/image83.png"/><Relationship Id="rId28" Type="http://schemas.openxmlformats.org/officeDocument/2006/relationships/image" Target="../media/image81.png"/><Relationship Id="rId27" Type="http://schemas.openxmlformats.org/officeDocument/2006/relationships/image" Target="../media/image117.png"/><Relationship Id="rId5" Type="http://schemas.openxmlformats.org/officeDocument/2006/relationships/image" Target="../media/image3.png"/><Relationship Id="rId6" Type="http://schemas.openxmlformats.org/officeDocument/2006/relationships/image" Target="../media/image60.png"/><Relationship Id="rId29" Type="http://schemas.openxmlformats.org/officeDocument/2006/relationships/image" Target="../media/image91.png"/><Relationship Id="rId7" Type="http://schemas.openxmlformats.org/officeDocument/2006/relationships/image" Target="../media/image61.png"/><Relationship Id="rId8" Type="http://schemas.openxmlformats.org/officeDocument/2006/relationships/image" Target="../media/image62.png"/><Relationship Id="rId11" Type="http://schemas.openxmlformats.org/officeDocument/2006/relationships/image" Target="../media/image70.png"/><Relationship Id="rId10" Type="http://schemas.openxmlformats.org/officeDocument/2006/relationships/image" Target="../media/image65.png"/><Relationship Id="rId13" Type="http://schemas.openxmlformats.org/officeDocument/2006/relationships/image" Target="../media/image69.png"/><Relationship Id="rId12" Type="http://schemas.openxmlformats.org/officeDocument/2006/relationships/image" Target="../media/image90.png"/><Relationship Id="rId15" Type="http://schemas.openxmlformats.org/officeDocument/2006/relationships/image" Target="../media/image75.png"/><Relationship Id="rId14" Type="http://schemas.openxmlformats.org/officeDocument/2006/relationships/image" Target="../media/image74.png"/><Relationship Id="rId17" Type="http://schemas.openxmlformats.org/officeDocument/2006/relationships/image" Target="../media/image100.png"/><Relationship Id="rId16" Type="http://schemas.openxmlformats.org/officeDocument/2006/relationships/image" Target="../media/image85.png"/><Relationship Id="rId19" Type="http://schemas.openxmlformats.org/officeDocument/2006/relationships/image" Target="../media/image87.png"/><Relationship Id="rId18" Type="http://schemas.openxmlformats.org/officeDocument/2006/relationships/image" Target="../media/image10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8.png"/><Relationship Id="rId4" Type="http://schemas.openxmlformats.org/officeDocument/2006/relationships/image" Target="../media/image38.png"/><Relationship Id="rId5" Type="http://schemas.openxmlformats.org/officeDocument/2006/relationships/image" Target="../media/image3.png"/><Relationship Id="rId6" Type="http://schemas.openxmlformats.org/officeDocument/2006/relationships/image" Target="../media/image170.png"/><Relationship Id="rId7" Type="http://schemas.openxmlformats.org/officeDocument/2006/relationships/image" Target="../media/image1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2.png"/><Relationship Id="rId4" Type="http://schemas.openxmlformats.org/officeDocument/2006/relationships/image" Target="../media/image14.png"/><Relationship Id="rId5" Type="http://schemas.openxmlformats.org/officeDocument/2006/relationships/image" Target="../media/image3.png"/><Relationship Id="rId6" Type="http://schemas.openxmlformats.org/officeDocument/2006/relationships/image" Target="../media/image124.png"/><Relationship Id="rId7" Type="http://schemas.openxmlformats.org/officeDocument/2006/relationships/image" Target="../media/image1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6.png"/><Relationship Id="rId4" Type="http://schemas.openxmlformats.org/officeDocument/2006/relationships/image" Target="../media/image79.png"/><Relationship Id="rId5" Type="http://schemas.openxmlformats.org/officeDocument/2006/relationships/image" Target="../media/image3.png"/><Relationship Id="rId6" Type="http://schemas.openxmlformats.org/officeDocument/2006/relationships/image" Target="../media/image141.png"/><Relationship Id="rId7" Type="http://schemas.openxmlformats.org/officeDocument/2006/relationships/image" Target="../media/image1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10.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82.png"/><Relationship Id="rId4" Type="http://schemas.openxmlformats.org/officeDocument/2006/relationships/image" Target="../media/image14.png"/><Relationship Id="rId5" Type="http://schemas.openxmlformats.org/officeDocument/2006/relationships/image" Target="../media/image3.png"/><Relationship Id="rId6" Type="http://schemas.openxmlformats.org/officeDocument/2006/relationships/image" Target="../media/image1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6.png"/><Relationship Id="rId4" Type="http://schemas.openxmlformats.org/officeDocument/2006/relationships/image" Target="../media/image79.png"/><Relationship Id="rId9" Type="http://schemas.openxmlformats.org/officeDocument/2006/relationships/image" Target="../media/image129.png"/><Relationship Id="rId5" Type="http://schemas.openxmlformats.org/officeDocument/2006/relationships/image" Target="../media/image3.png"/><Relationship Id="rId6" Type="http://schemas.openxmlformats.org/officeDocument/2006/relationships/image" Target="../media/image133.png"/><Relationship Id="rId7" Type="http://schemas.openxmlformats.org/officeDocument/2006/relationships/image" Target="../media/image125.png"/><Relationship Id="rId8" Type="http://schemas.openxmlformats.org/officeDocument/2006/relationships/image" Target="../media/image142.png"/><Relationship Id="rId10" Type="http://schemas.openxmlformats.org/officeDocument/2006/relationships/image" Target="../media/image1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8.png"/><Relationship Id="rId4" Type="http://schemas.openxmlformats.org/officeDocument/2006/relationships/image" Target="../media/image38.png"/><Relationship Id="rId5" Type="http://schemas.openxmlformats.org/officeDocument/2006/relationships/image" Target="../media/image3.png"/><Relationship Id="rId6" Type="http://schemas.openxmlformats.org/officeDocument/2006/relationships/image" Target="../media/image171.png"/><Relationship Id="rId7" Type="http://schemas.openxmlformats.org/officeDocument/2006/relationships/image" Target="../media/image136.png"/><Relationship Id="rId8" Type="http://schemas.openxmlformats.org/officeDocument/2006/relationships/image" Target="../media/image1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82.png"/><Relationship Id="rId4" Type="http://schemas.openxmlformats.org/officeDocument/2006/relationships/image" Target="../media/image14.png"/><Relationship Id="rId9" Type="http://schemas.openxmlformats.org/officeDocument/2006/relationships/image" Target="../media/image157.png"/><Relationship Id="rId5" Type="http://schemas.openxmlformats.org/officeDocument/2006/relationships/image" Target="../media/image148.png"/><Relationship Id="rId6" Type="http://schemas.openxmlformats.org/officeDocument/2006/relationships/image" Target="../media/image3.png"/><Relationship Id="rId7" Type="http://schemas.openxmlformats.org/officeDocument/2006/relationships/image" Target="../media/image149.png"/><Relationship Id="rId8" Type="http://schemas.openxmlformats.org/officeDocument/2006/relationships/image" Target="../media/image168.png"/><Relationship Id="rId11" Type="http://schemas.openxmlformats.org/officeDocument/2006/relationships/image" Target="../media/image145.png"/><Relationship Id="rId10" Type="http://schemas.openxmlformats.org/officeDocument/2006/relationships/image" Target="../media/image16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8.png"/><Relationship Id="rId4" Type="http://schemas.openxmlformats.org/officeDocument/2006/relationships/image" Target="../media/image38.png"/><Relationship Id="rId5" Type="http://schemas.openxmlformats.org/officeDocument/2006/relationships/image" Target="../media/image3.png"/></Relationships>
</file>

<file path=ppt/slides/_rels/slide24.xml.rels><?xml version="1.0" encoding="UTF-8" standalone="yes"?><Relationships xmlns="http://schemas.openxmlformats.org/package/2006/relationships"><Relationship Id="rId20" Type="http://schemas.openxmlformats.org/officeDocument/2006/relationships/hyperlink" Target="https://eatemp.com/powerpoint-org-chart-template/" TargetMode="External"/><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6.png"/><Relationship Id="rId4" Type="http://schemas.openxmlformats.org/officeDocument/2006/relationships/image" Target="../media/image79.png"/><Relationship Id="rId9" Type="http://schemas.openxmlformats.org/officeDocument/2006/relationships/image" Target="../media/image147.png"/><Relationship Id="rId5" Type="http://schemas.openxmlformats.org/officeDocument/2006/relationships/image" Target="../media/image3.png"/><Relationship Id="rId6" Type="http://schemas.openxmlformats.org/officeDocument/2006/relationships/image" Target="../media/image161.png"/><Relationship Id="rId7" Type="http://schemas.openxmlformats.org/officeDocument/2006/relationships/image" Target="../media/image150.png"/><Relationship Id="rId8" Type="http://schemas.openxmlformats.org/officeDocument/2006/relationships/image" Target="../media/image160.png"/><Relationship Id="rId11" Type="http://schemas.openxmlformats.org/officeDocument/2006/relationships/image" Target="../media/image165.png"/><Relationship Id="rId10" Type="http://schemas.openxmlformats.org/officeDocument/2006/relationships/image" Target="../media/image167.png"/><Relationship Id="rId13" Type="http://schemas.openxmlformats.org/officeDocument/2006/relationships/image" Target="../media/image151.png"/><Relationship Id="rId12" Type="http://schemas.openxmlformats.org/officeDocument/2006/relationships/image" Target="../media/image146.png"/><Relationship Id="rId15" Type="http://schemas.openxmlformats.org/officeDocument/2006/relationships/image" Target="../media/image144.png"/><Relationship Id="rId14" Type="http://schemas.openxmlformats.org/officeDocument/2006/relationships/image" Target="../media/image169.png"/><Relationship Id="rId17" Type="http://schemas.openxmlformats.org/officeDocument/2006/relationships/image" Target="../media/image153.png"/><Relationship Id="rId16" Type="http://schemas.openxmlformats.org/officeDocument/2006/relationships/image" Target="../media/image166.png"/><Relationship Id="rId19" Type="http://schemas.openxmlformats.org/officeDocument/2006/relationships/image" Target="../media/image162.png"/><Relationship Id="rId18" Type="http://schemas.openxmlformats.org/officeDocument/2006/relationships/image" Target="../media/image15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5.png"/><Relationship Id="rId4" Type="http://schemas.openxmlformats.org/officeDocument/2006/relationships/image" Target="../media/image34.png"/><Relationship Id="rId5" Type="http://schemas.openxmlformats.org/officeDocument/2006/relationships/image" Target="../media/image163.png"/><Relationship Id="rId6" Type="http://schemas.openxmlformats.org/officeDocument/2006/relationships/image" Target="../media/image3.png"/><Relationship Id="rId7" Type="http://schemas.openxmlformats.org/officeDocument/2006/relationships/hyperlink" Target="https://unsplash.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15" name="Shape 15"/>
        <p:cNvGrpSpPr/>
        <p:nvPr/>
      </p:nvGrpSpPr>
      <p:grpSpPr>
        <a:xfrm>
          <a:off x="0" y="0"/>
          <a:ext cx="0" cy="0"/>
          <a:chOff x="0" y="0"/>
          <a:chExt cx="0" cy="0"/>
        </a:xfrm>
      </p:grpSpPr>
      <p:pic>
        <p:nvPicPr>
          <p:cNvPr descr=" " id="16" name="Google Shape;16;g3334a0efd32_0_0"/>
          <p:cNvPicPr preferRelativeResize="0"/>
          <p:nvPr/>
        </p:nvPicPr>
        <p:blipFill rotWithShape="1">
          <a:blip r:embed="rId3">
            <a:alphaModFix/>
          </a:blip>
          <a:srcRect b="0" l="0" r="0" t="0"/>
          <a:stretch/>
        </p:blipFill>
        <p:spPr>
          <a:xfrm>
            <a:off x="101613" y="-1104900"/>
            <a:ext cx="9437280" cy="15925800"/>
          </a:xfrm>
          <a:prstGeom prst="rect">
            <a:avLst/>
          </a:prstGeom>
          <a:noFill/>
          <a:ln>
            <a:noFill/>
          </a:ln>
        </p:spPr>
      </p:pic>
      <p:pic>
        <p:nvPicPr>
          <p:cNvPr descr=" " id="17" name="Google Shape;17;g3334a0efd32_0_0"/>
          <p:cNvPicPr preferRelativeResize="0"/>
          <p:nvPr/>
        </p:nvPicPr>
        <p:blipFill rotWithShape="1">
          <a:blip r:embed="rId4">
            <a:alphaModFix/>
          </a:blip>
          <a:srcRect b="0" l="0" r="0" t="0"/>
          <a:stretch/>
        </p:blipFill>
        <p:spPr>
          <a:xfrm>
            <a:off x="19001575" y="-1828800"/>
            <a:ext cx="7633654" cy="9651998"/>
          </a:xfrm>
          <a:prstGeom prst="rect">
            <a:avLst/>
          </a:prstGeom>
          <a:noFill/>
          <a:ln>
            <a:noFill/>
          </a:ln>
        </p:spPr>
      </p:pic>
      <p:sp>
        <p:nvSpPr>
          <p:cNvPr id="18" name="Google Shape;18;g3334a0efd32_0_0"/>
          <p:cNvSpPr/>
          <p:nvPr/>
        </p:nvSpPr>
        <p:spPr>
          <a:xfrm>
            <a:off x="1625803" y="3937000"/>
            <a:ext cx="7608300" cy="462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075FF"/>
              </a:buClr>
              <a:buSzPts val="24000"/>
              <a:buFont typeface="Rubik Glitch"/>
              <a:buNone/>
            </a:pPr>
            <a:r>
              <a:rPr b="0" i="0" lang="en-US" sz="24000" u="none" cap="none" strike="noStrike">
                <a:solidFill>
                  <a:srgbClr val="3075FF"/>
                </a:solidFill>
                <a:latin typeface="Rubik Glitch"/>
                <a:ea typeface="Rubik Glitch"/>
                <a:cs typeface="Rubik Glitch"/>
                <a:sym typeface="Rubik Glitch"/>
              </a:rPr>
              <a:t>CPR</a:t>
            </a:r>
            <a:endParaRPr b="0" i="0" sz="24000" u="none" cap="none" strike="noStrike">
              <a:solidFill>
                <a:schemeClr val="dk1"/>
              </a:solidFill>
              <a:latin typeface="Calibri"/>
              <a:ea typeface="Calibri"/>
              <a:cs typeface="Calibri"/>
              <a:sym typeface="Calibri"/>
            </a:endParaRPr>
          </a:p>
        </p:txBody>
      </p:sp>
      <p:sp>
        <p:nvSpPr>
          <p:cNvPr id="19" name="Google Shape;19;g3334a0efd32_0_0"/>
          <p:cNvSpPr/>
          <p:nvPr/>
        </p:nvSpPr>
        <p:spPr>
          <a:xfrm>
            <a:off x="1625803" y="7543800"/>
            <a:ext cx="9009600" cy="237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57B9D"/>
              </a:buClr>
              <a:buSzPts val="6400"/>
              <a:buFont typeface="DM Sans"/>
              <a:buNone/>
            </a:pPr>
            <a:r>
              <a:rPr b="1" i="0" lang="en-US" sz="6400" u="none" cap="none" strike="noStrike">
                <a:solidFill>
                  <a:srgbClr val="457B9D"/>
                </a:solidFill>
                <a:latin typeface="DM Sans"/>
                <a:ea typeface="DM Sans"/>
                <a:cs typeface="DM Sans"/>
                <a:sym typeface="DM Sans"/>
              </a:rPr>
              <a:t>Free Presentation Template by EaTemp</a:t>
            </a:r>
            <a:endParaRPr b="0" i="0" sz="6400" u="none" cap="none" strike="noStrike">
              <a:solidFill>
                <a:schemeClr val="dk1"/>
              </a:solidFill>
              <a:latin typeface="Calibri"/>
              <a:ea typeface="Calibri"/>
              <a:cs typeface="Calibri"/>
              <a:sym typeface="Calibri"/>
            </a:endParaRPr>
          </a:p>
        </p:txBody>
      </p:sp>
      <p:sp>
        <p:nvSpPr>
          <p:cNvPr id="20" name="Google Shape;20;g3334a0efd32_0_0"/>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21" name="Google Shape;21;g3334a0efd32_0_0"/>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pic>
        <p:nvPicPr>
          <p:cNvPr descr=" " id="22" name="Google Shape;22;g3334a0efd32_0_0"/>
          <p:cNvPicPr preferRelativeResize="0"/>
          <p:nvPr/>
        </p:nvPicPr>
        <p:blipFill rotWithShape="1">
          <a:blip r:embed="rId6">
            <a:alphaModFix/>
          </a:blip>
          <a:srcRect b="0" l="0" r="0" t="0"/>
          <a:stretch/>
        </p:blipFill>
        <p:spPr>
          <a:xfrm>
            <a:off x="10364495" y="1536700"/>
            <a:ext cx="12726991" cy="10629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27" name="Shape 27"/>
        <p:cNvGrpSpPr/>
        <p:nvPr/>
      </p:nvGrpSpPr>
      <p:grpSpPr>
        <a:xfrm>
          <a:off x="0" y="0"/>
          <a:ext cx="0" cy="0"/>
          <a:chOff x="0" y="0"/>
          <a:chExt cx="0" cy="0"/>
        </a:xfrm>
      </p:grpSpPr>
      <p:pic>
        <p:nvPicPr>
          <p:cNvPr descr=" " id="28" name="Google Shape;28;g3334a0efd32_0_11"/>
          <p:cNvPicPr preferRelativeResize="0"/>
          <p:nvPr/>
        </p:nvPicPr>
        <p:blipFill rotWithShape="1">
          <a:blip r:embed="rId3">
            <a:alphaModFix/>
          </a:blip>
          <a:srcRect b="0" l="0" r="0" t="0"/>
          <a:stretch/>
        </p:blipFill>
        <p:spPr>
          <a:xfrm>
            <a:off x="13768521" y="1752600"/>
            <a:ext cx="11317114" cy="12103100"/>
          </a:xfrm>
          <a:prstGeom prst="rect">
            <a:avLst/>
          </a:prstGeom>
          <a:noFill/>
          <a:ln>
            <a:noFill/>
          </a:ln>
        </p:spPr>
      </p:pic>
      <p:pic>
        <p:nvPicPr>
          <p:cNvPr descr=" " id="29" name="Google Shape;29;g3334a0efd32_0_11"/>
          <p:cNvPicPr preferRelativeResize="0"/>
          <p:nvPr/>
        </p:nvPicPr>
        <p:blipFill rotWithShape="1">
          <a:blip r:embed="rId4">
            <a:alphaModFix/>
          </a:blip>
          <a:srcRect b="0" l="0" r="0" t="0"/>
          <a:stretch/>
        </p:blipFill>
        <p:spPr>
          <a:xfrm>
            <a:off x="-2692737" y="5118100"/>
            <a:ext cx="14886261" cy="10083800"/>
          </a:xfrm>
          <a:prstGeom prst="rect">
            <a:avLst/>
          </a:prstGeom>
          <a:noFill/>
          <a:ln>
            <a:noFill/>
          </a:ln>
        </p:spPr>
      </p:pic>
      <p:sp>
        <p:nvSpPr>
          <p:cNvPr id="30" name="Google Shape;30;g3334a0efd32_0_11"/>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31" name="Google Shape;31;g3334a0efd32_0_11"/>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32" name="Google Shape;32;g3334a0efd32_0_11"/>
          <p:cNvSpPr/>
          <p:nvPr/>
        </p:nvSpPr>
        <p:spPr>
          <a:xfrm>
            <a:off x="8175588" y="4394200"/>
            <a:ext cx="8048700" cy="2472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075FF"/>
              </a:buClr>
              <a:buSzPts val="12800"/>
              <a:buFont typeface="Rubik Glitch"/>
              <a:buNone/>
            </a:pPr>
            <a:r>
              <a:rPr b="0" i="0" lang="en-US" sz="12800" u="none" cap="none" strike="noStrike">
                <a:solidFill>
                  <a:srgbClr val="3075FF"/>
                </a:solidFill>
                <a:latin typeface="Rubik Glitch"/>
                <a:ea typeface="Rubik Glitch"/>
                <a:cs typeface="Rubik Glitch"/>
                <a:sym typeface="Rubik Glitch"/>
              </a:rPr>
              <a:t>Welcome</a:t>
            </a:r>
            <a:endParaRPr b="0" i="0" sz="12800" u="none" cap="none" strike="noStrike">
              <a:solidFill>
                <a:schemeClr val="dk1"/>
              </a:solidFill>
              <a:latin typeface="Calibri"/>
              <a:ea typeface="Calibri"/>
              <a:cs typeface="Calibri"/>
              <a:sym typeface="Calibri"/>
            </a:endParaRPr>
          </a:p>
        </p:txBody>
      </p:sp>
      <p:sp>
        <p:nvSpPr>
          <p:cNvPr id="33" name="Google Shape;33;g3334a0efd32_0_11"/>
          <p:cNvSpPr/>
          <p:nvPr/>
        </p:nvSpPr>
        <p:spPr>
          <a:xfrm>
            <a:off x="5000192" y="6921500"/>
            <a:ext cx="14399400" cy="226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38" name="Shape 38"/>
        <p:cNvGrpSpPr/>
        <p:nvPr/>
      </p:nvGrpSpPr>
      <p:grpSpPr>
        <a:xfrm>
          <a:off x="0" y="0"/>
          <a:ext cx="0" cy="0"/>
          <a:chOff x="0" y="0"/>
          <a:chExt cx="0" cy="0"/>
        </a:xfrm>
      </p:grpSpPr>
      <p:pic>
        <p:nvPicPr>
          <p:cNvPr descr=" " id="39" name="Google Shape;39;g3334a0efd32_0_21"/>
          <p:cNvPicPr preferRelativeResize="0"/>
          <p:nvPr/>
        </p:nvPicPr>
        <p:blipFill rotWithShape="1">
          <a:blip r:embed="rId3">
            <a:alphaModFix/>
          </a:blip>
          <a:srcRect b="0" l="0" r="0" t="0"/>
          <a:stretch/>
        </p:blipFill>
        <p:spPr>
          <a:xfrm>
            <a:off x="15584848" y="-698500"/>
            <a:ext cx="8624378" cy="16649700"/>
          </a:xfrm>
          <a:prstGeom prst="rect">
            <a:avLst/>
          </a:prstGeom>
          <a:noFill/>
          <a:ln>
            <a:noFill/>
          </a:ln>
        </p:spPr>
      </p:pic>
      <p:pic>
        <p:nvPicPr>
          <p:cNvPr descr=" " id="40" name="Google Shape;40;g3334a0efd32_0_21"/>
          <p:cNvPicPr preferRelativeResize="0"/>
          <p:nvPr/>
        </p:nvPicPr>
        <p:blipFill rotWithShape="1">
          <a:blip r:embed="rId4">
            <a:alphaModFix/>
          </a:blip>
          <a:srcRect b="0" l="0" r="0" t="0"/>
          <a:stretch/>
        </p:blipFill>
        <p:spPr>
          <a:xfrm>
            <a:off x="1422578" y="-1828800"/>
            <a:ext cx="6477810" cy="11938000"/>
          </a:xfrm>
          <a:prstGeom prst="rect">
            <a:avLst/>
          </a:prstGeom>
          <a:noFill/>
          <a:ln>
            <a:noFill/>
          </a:ln>
        </p:spPr>
      </p:pic>
      <p:pic>
        <p:nvPicPr>
          <p:cNvPr descr=" " id="41" name="Google Shape;41;g3334a0efd32_0_21"/>
          <p:cNvPicPr preferRelativeResize="0"/>
          <p:nvPr/>
        </p:nvPicPr>
        <p:blipFill rotWithShape="1">
          <a:blip r:embed="rId5">
            <a:alphaModFix/>
          </a:blip>
          <a:srcRect b="0" l="0" r="0" t="0"/>
          <a:stretch/>
        </p:blipFill>
        <p:spPr>
          <a:xfrm>
            <a:off x="7303413" y="4356100"/>
            <a:ext cx="9792924" cy="7759700"/>
          </a:xfrm>
          <a:prstGeom prst="rect">
            <a:avLst/>
          </a:prstGeom>
          <a:noFill/>
          <a:ln>
            <a:noFill/>
          </a:ln>
        </p:spPr>
      </p:pic>
      <p:sp>
        <p:nvSpPr>
          <p:cNvPr id="42" name="Google Shape;42;g3334a0efd32_0_21"/>
          <p:cNvSpPr/>
          <p:nvPr/>
        </p:nvSpPr>
        <p:spPr>
          <a:xfrm>
            <a:off x="4636079" y="1320800"/>
            <a:ext cx="15656700" cy="2472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075FF"/>
              </a:buClr>
              <a:buSzPts val="12800"/>
              <a:buFont typeface="Rubik Glitch"/>
              <a:buNone/>
            </a:pPr>
            <a:r>
              <a:rPr b="0" i="0" lang="en-US" sz="12800" u="none" cap="none" strike="noStrike">
                <a:solidFill>
                  <a:srgbClr val="3075FF"/>
                </a:solidFill>
                <a:latin typeface="Rubik Glitch"/>
                <a:ea typeface="Rubik Glitch"/>
                <a:cs typeface="Rubik Glitch"/>
                <a:sym typeface="Rubik Glitch"/>
              </a:rPr>
              <a:t>Table of Contents</a:t>
            </a:r>
            <a:endParaRPr b="0" i="0" sz="12800" u="none" cap="none" strike="noStrike">
              <a:solidFill>
                <a:schemeClr val="dk1"/>
              </a:solidFill>
              <a:latin typeface="Calibri"/>
              <a:ea typeface="Calibri"/>
              <a:cs typeface="Calibri"/>
              <a:sym typeface="Calibri"/>
            </a:endParaRPr>
          </a:p>
        </p:txBody>
      </p:sp>
      <p:sp>
        <p:nvSpPr>
          <p:cNvPr id="43" name="Google Shape;43;g3334a0efd32_0_21"/>
          <p:cNvSpPr/>
          <p:nvPr/>
        </p:nvSpPr>
        <p:spPr>
          <a:xfrm>
            <a:off x="0" y="4521200"/>
            <a:ext cx="7760700" cy="162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g3334a0efd32_0_21"/>
          <p:cNvSpPr/>
          <p:nvPr/>
        </p:nvSpPr>
        <p:spPr>
          <a:xfrm>
            <a:off x="0" y="4654550"/>
            <a:ext cx="5931600" cy="1359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g3334a0efd32_0_21"/>
          <p:cNvSpPr/>
          <p:nvPr/>
        </p:nvSpPr>
        <p:spPr>
          <a:xfrm>
            <a:off x="-203225" y="4654550"/>
            <a:ext cx="6135000" cy="927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Introduction</a:t>
            </a:r>
            <a:endParaRPr b="0" i="0" sz="4800" u="none" cap="none" strike="noStrike">
              <a:solidFill>
                <a:schemeClr val="dk1"/>
              </a:solidFill>
              <a:latin typeface="Calibri"/>
              <a:ea typeface="Calibri"/>
              <a:cs typeface="Calibri"/>
              <a:sym typeface="Calibri"/>
            </a:endParaRPr>
          </a:p>
        </p:txBody>
      </p:sp>
      <p:sp>
        <p:nvSpPr>
          <p:cNvPr id="46" name="Google Shape;46;g3334a0efd32_0_21"/>
          <p:cNvSpPr/>
          <p:nvPr/>
        </p:nvSpPr>
        <p:spPr>
          <a:xfrm>
            <a:off x="-135484" y="5480050"/>
            <a:ext cx="6067200" cy="669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Extraordinary Realm</a:t>
            </a:r>
            <a:endParaRPr b="0" i="0" sz="3200" u="none" cap="none" strike="noStrike">
              <a:solidFill>
                <a:schemeClr val="dk1"/>
              </a:solidFill>
              <a:latin typeface="Calibri"/>
              <a:ea typeface="Calibri"/>
              <a:cs typeface="Calibri"/>
              <a:sym typeface="Calibri"/>
            </a:endParaRPr>
          </a:p>
        </p:txBody>
      </p:sp>
      <p:pic>
        <p:nvPicPr>
          <p:cNvPr descr=" " id="47" name="Google Shape;47;g3334a0efd32_0_21"/>
          <p:cNvPicPr preferRelativeResize="0"/>
          <p:nvPr/>
        </p:nvPicPr>
        <p:blipFill rotWithShape="1">
          <a:blip r:embed="rId6">
            <a:alphaModFix/>
          </a:blip>
          <a:srcRect b="0" l="0" r="0" t="0"/>
          <a:stretch/>
        </p:blipFill>
        <p:spPr>
          <a:xfrm>
            <a:off x="6134867" y="4521200"/>
            <a:ext cx="1625803" cy="1625600"/>
          </a:xfrm>
          <a:prstGeom prst="rect">
            <a:avLst/>
          </a:prstGeom>
          <a:noFill/>
          <a:ln>
            <a:noFill/>
          </a:ln>
        </p:spPr>
      </p:pic>
      <p:sp>
        <p:nvSpPr>
          <p:cNvPr id="48" name="Google Shape;48;g3334a0efd32_0_21"/>
          <p:cNvSpPr/>
          <p:nvPr/>
        </p:nvSpPr>
        <p:spPr>
          <a:xfrm>
            <a:off x="6134867" y="4521200"/>
            <a:ext cx="1625700" cy="1625700"/>
          </a:xfrm>
          <a:prstGeom prst="roundRect">
            <a:avLst>
              <a:gd fmla="val 781313" name="adj"/>
            </a:avLst>
          </a:prstGeom>
          <a:noFill/>
          <a:ln cap="flat" cmpd="sng" w="50800">
            <a:solidFill>
              <a:srgbClr val="2070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g3334a0efd32_0_21"/>
          <p:cNvSpPr/>
          <p:nvPr/>
        </p:nvSpPr>
        <p:spPr>
          <a:xfrm>
            <a:off x="6452406" y="4870450"/>
            <a:ext cx="990600" cy="927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070F4"/>
              </a:buClr>
              <a:buSzPts val="4800"/>
              <a:buFont typeface="Rubik Glitch"/>
              <a:buNone/>
            </a:pPr>
            <a:r>
              <a:rPr b="0" i="0" lang="en-US" sz="4800" u="none" cap="none" strike="noStrike">
                <a:solidFill>
                  <a:srgbClr val="2070F4"/>
                </a:solidFill>
                <a:latin typeface="Rubik Glitch"/>
                <a:ea typeface="Rubik Glitch"/>
                <a:cs typeface="Rubik Glitch"/>
                <a:sym typeface="Rubik Glitch"/>
              </a:rPr>
              <a:t>01</a:t>
            </a:r>
            <a:endParaRPr b="0" i="0" sz="4800" u="none" cap="none" strike="noStrike">
              <a:solidFill>
                <a:schemeClr val="dk1"/>
              </a:solidFill>
              <a:latin typeface="Calibri"/>
              <a:ea typeface="Calibri"/>
              <a:cs typeface="Calibri"/>
              <a:sym typeface="Calibri"/>
            </a:endParaRPr>
          </a:p>
        </p:txBody>
      </p:sp>
      <p:sp>
        <p:nvSpPr>
          <p:cNvPr id="50" name="Google Shape;50;g3334a0efd32_0_21"/>
          <p:cNvSpPr/>
          <p:nvPr/>
        </p:nvSpPr>
        <p:spPr>
          <a:xfrm>
            <a:off x="16626378" y="4521200"/>
            <a:ext cx="7760700" cy="162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1" name="Google Shape;51;g3334a0efd32_0_21"/>
          <p:cNvPicPr preferRelativeResize="0"/>
          <p:nvPr/>
        </p:nvPicPr>
        <p:blipFill rotWithShape="1">
          <a:blip r:embed="rId6">
            <a:alphaModFix/>
          </a:blip>
          <a:srcRect b="0" l="0" r="0" t="0"/>
          <a:stretch/>
        </p:blipFill>
        <p:spPr>
          <a:xfrm>
            <a:off x="16626378" y="4521200"/>
            <a:ext cx="1625803" cy="1625600"/>
          </a:xfrm>
          <a:prstGeom prst="rect">
            <a:avLst/>
          </a:prstGeom>
          <a:noFill/>
          <a:ln>
            <a:noFill/>
          </a:ln>
        </p:spPr>
      </p:pic>
      <p:sp>
        <p:nvSpPr>
          <p:cNvPr id="52" name="Google Shape;52;g3334a0efd32_0_21"/>
          <p:cNvSpPr/>
          <p:nvPr/>
        </p:nvSpPr>
        <p:spPr>
          <a:xfrm>
            <a:off x="16626378" y="4521200"/>
            <a:ext cx="1625700" cy="1625700"/>
          </a:xfrm>
          <a:prstGeom prst="roundRect">
            <a:avLst>
              <a:gd fmla="val 781313" name="adj"/>
            </a:avLst>
          </a:prstGeom>
          <a:noFill/>
          <a:ln cap="flat" cmpd="sng" w="50800">
            <a:solidFill>
              <a:srgbClr val="2070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g3334a0efd32_0_21"/>
          <p:cNvSpPr/>
          <p:nvPr/>
        </p:nvSpPr>
        <p:spPr>
          <a:xfrm>
            <a:off x="16899462" y="4870450"/>
            <a:ext cx="1079700" cy="927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070F4"/>
              </a:buClr>
              <a:buSzPts val="4800"/>
              <a:buFont typeface="Rubik Glitch"/>
              <a:buNone/>
            </a:pPr>
            <a:r>
              <a:rPr b="0" i="0" lang="en-US" sz="4800" u="none" cap="none" strike="noStrike">
                <a:solidFill>
                  <a:srgbClr val="2070F4"/>
                </a:solidFill>
                <a:latin typeface="Rubik Glitch"/>
                <a:ea typeface="Rubik Glitch"/>
                <a:cs typeface="Rubik Glitch"/>
                <a:sym typeface="Rubik Glitch"/>
              </a:rPr>
              <a:t>02</a:t>
            </a:r>
            <a:endParaRPr b="0" i="0" sz="4800" u="none" cap="none" strike="noStrike">
              <a:solidFill>
                <a:schemeClr val="dk1"/>
              </a:solidFill>
              <a:latin typeface="Calibri"/>
              <a:ea typeface="Calibri"/>
              <a:cs typeface="Calibri"/>
              <a:sym typeface="Calibri"/>
            </a:endParaRPr>
          </a:p>
        </p:txBody>
      </p:sp>
      <p:sp>
        <p:nvSpPr>
          <p:cNvPr id="54" name="Google Shape;54;g3334a0efd32_0_21"/>
          <p:cNvSpPr/>
          <p:nvPr/>
        </p:nvSpPr>
        <p:spPr>
          <a:xfrm>
            <a:off x="18455407" y="4654550"/>
            <a:ext cx="5931600" cy="1359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g3334a0efd32_0_21"/>
          <p:cNvSpPr/>
          <p:nvPr/>
        </p:nvSpPr>
        <p:spPr>
          <a:xfrm>
            <a:off x="18455407" y="4654550"/>
            <a:ext cx="6135000" cy="92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Encounters</a:t>
            </a:r>
            <a:endParaRPr b="0" i="0" sz="4800" u="none" cap="none" strike="noStrike">
              <a:solidFill>
                <a:schemeClr val="dk1"/>
              </a:solidFill>
              <a:latin typeface="Calibri"/>
              <a:ea typeface="Calibri"/>
              <a:cs typeface="Calibri"/>
              <a:sym typeface="Calibri"/>
            </a:endParaRPr>
          </a:p>
        </p:txBody>
      </p:sp>
      <p:sp>
        <p:nvSpPr>
          <p:cNvPr id="56" name="Google Shape;56;g3334a0efd32_0_21"/>
          <p:cNvSpPr/>
          <p:nvPr/>
        </p:nvSpPr>
        <p:spPr>
          <a:xfrm>
            <a:off x="18455407" y="5480050"/>
            <a:ext cx="6067200" cy="66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Unicorn Sightings</a:t>
            </a:r>
            <a:endParaRPr b="0" i="0" sz="3200" u="none" cap="none" strike="noStrike">
              <a:solidFill>
                <a:schemeClr val="dk1"/>
              </a:solidFill>
              <a:latin typeface="Calibri"/>
              <a:ea typeface="Calibri"/>
              <a:cs typeface="Calibri"/>
              <a:sym typeface="Calibri"/>
            </a:endParaRPr>
          </a:p>
        </p:txBody>
      </p:sp>
      <p:sp>
        <p:nvSpPr>
          <p:cNvPr id="57" name="Google Shape;57;g3334a0efd32_0_21"/>
          <p:cNvSpPr/>
          <p:nvPr/>
        </p:nvSpPr>
        <p:spPr>
          <a:xfrm>
            <a:off x="0" y="7505700"/>
            <a:ext cx="7760700" cy="162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g3334a0efd32_0_21"/>
          <p:cNvSpPr/>
          <p:nvPr/>
        </p:nvSpPr>
        <p:spPr>
          <a:xfrm>
            <a:off x="0" y="7639050"/>
            <a:ext cx="5931600" cy="1359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g3334a0efd32_0_21"/>
          <p:cNvSpPr/>
          <p:nvPr/>
        </p:nvSpPr>
        <p:spPr>
          <a:xfrm>
            <a:off x="-203225" y="7639050"/>
            <a:ext cx="6135000" cy="927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Wonders</a:t>
            </a:r>
            <a:endParaRPr b="0" i="0" sz="4800" u="none" cap="none" strike="noStrike">
              <a:solidFill>
                <a:schemeClr val="dk1"/>
              </a:solidFill>
              <a:latin typeface="Calibri"/>
              <a:ea typeface="Calibri"/>
              <a:cs typeface="Calibri"/>
              <a:sym typeface="Calibri"/>
            </a:endParaRPr>
          </a:p>
        </p:txBody>
      </p:sp>
      <p:sp>
        <p:nvSpPr>
          <p:cNvPr id="60" name="Google Shape;60;g3334a0efd32_0_21"/>
          <p:cNvSpPr/>
          <p:nvPr/>
        </p:nvSpPr>
        <p:spPr>
          <a:xfrm>
            <a:off x="-135484" y="8464550"/>
            <a:ext cx="6067200" cy="669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Wishes Granted</a:t>
            </a:r>
            <a:endParaRPr b="0" i="0" sz="3200" u="none" cap="none" strike="noStrike">
              <a:solidFill>
                <a:schemeClr val="dk1"/>
              </a:solidFill>
              <a:latin typeface="Calibri"/>
              <a:ea typeface="Calibri"/>
              <a:cs typeface="Calibri"/>
              <a:sym typeface="Calibri"/>
            </a:endParaRPr>
          </a:p>
        </p:txBody>
      </p:sp>
      <p:pic>
        <p:nvPicPr>
          <p:cNvPr descr=" " id="61" name="Google Shape;61;g3334a0efd32_0_21"/>
          <p:cNvPicPr preferRelativeResize="0"/>
          <p:nvPr/>
        </p:nvPicPr>
        <p:blipFill rotWithShape="1">
          <a:blip r:embed="rId6">
            <a:alphaModFix/>
          </a:blip>
          <a:srcRect b="0" l="0" r="0" t="0"/>
          <a:stretch/>
        </p:blipFill>
        <p:spPr>
          <a:xfrm>
            <a:off x="6134867" y="7505700"/>
            <a:ext cx="1625803" cy="1625600"/>
          </a:xfrm>
          <a:prstGeom prst="rect">
            <a:avLst/>
          </a:prstGeom>
          <a:noFill/>
          <a:ln>
            <a:noFill/>
          </a:ln>
        </p:spPr>
      </p:pic>
      <p:sp>
        <p:nvSpPr>
          <p:cNvPr id="62" name="Google Shape;62;g3334a0efd32_0_21"/>
          <p:cNvSpPr/>
          <p:nvPr/>
        </p:nvSpPr>
        <p:spPr>
          <a:xfrm>
            <a:off x="6134867" y="7505700"/>
            <a:ext cx="1625700" cy="1625700"/>
          </a:xfrm>
          <a:prstGeom prst="roundRect">
            <a:avLst>
              <a:gd fmla="val 781313" name="adj"/>
            </a:avLst>
          </a:prstGeom>
          <a:noFill/>
          <a:ln cap="flat" cmpd="sng" w="50800">
            <a:solidFill>
              <a:srgbClr val="2070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g3334a0efd32_0_21"/>
          <p:cNvSpPr/>
          <p:nvPr/>
        </p:nvSpPr>
        <p:spPr>
          <a:xfrm>
            <a:off x="6407951" y="7854950"/>
            <a:ext cx="1079700" cy="927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070F4"/>
              </a:buClr>
              <a:buSzPts val="4800"/>
              <a:buFont typeface="Rubik Glitch"/>
              <a:buNone/>
            </a:pPr>
            <a:r>
              <a:rPr b="0" i="0" lang="en-US" sz="4800" u="none" cap="none" strike="noStrike">
                <a:solidFill>
                  <a:srgbClr val="2070F4"/>
                </a:solidFill>
                <a:latin typeface="Rubik Glitch"/>
                <a:ea typeface="Rubik Glitch"/>
                <a:cs typeface="Rubik Glitch"/>
                <a:sym typeface="Rubik Glitch"/>
              </a:rPr>
              <a:t>03</a:t>
            </a:r>
            <a:endParaRPr b="0" i="0" sz="4800" u="none" cap="none" strike="noStrike">
              <a:solidFill>
                <a:schemeClr val="dk1"/>
              </a:solidFill>
              <a:latin typeface="Calibri"/>
              <a:ea typeface="Calibri"/>
              <a:cs typeface="Calibri"/>
              <a:sym typeface="Calibri"/>
            </a:endParaRPr>
          </a:p>
        </p:txBody>
      </p:sp>
      <p:sp>
        <p:nvSpPr>
          <p:cNvPr id="64" name="Google Shape;64;g3334a0efd32_0_21"/>
          <p:cNvSpPr/>
          <p:nvPr/>
        </p:nvSpPr>
        <p:spPr>
          <a:xfrm>
            <a:off x="16626378" y="7505700"/>
            <a:ext cx="7760700" cy="162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5" name="Google Shape;65;g3334a0efd32_0_21"/>
          <p:cNvPicPr preferRelativeResize="0"/>
          <p:nvPr/>
        </p:nvPicPr>
        <p:blipFill rotWithShape="1">
          <a:blip r:embed="rId6">
            <a:alphaModFix/>
          </a:blip>
          <a:srcRect b="0" l="0" r="0" t="0"/>
          <a:stretch/>
        </p:blipFill>
        <p:spPr>
          <a:xfrm>
            <a:off x="16626378" y="7505700"/>
            <a:ext cx="1625803" cy="1625600"/>
          </a:xfrm>
          <a:prstGeom prst="rect">
            <a:avLst/>
          </a:prstGeom>
          <a:noFill/>
          <a:ln>
            <a:noFill/>
          </a:ln>
        </p:spPr>
      </p:pic>
      <p:sp>
        <p:nvSpPr>
          <p:cNvPr id="66" name="Google Shape;66;g3334a0efd32_0_21"/>
          <p:cNvSpPr/>
          <p:nvPr/>
        </p:nvSpPr>
        <p:spPr>
          <a:xfrm>
            <a:off x="16626378" y="7505700"/>
            <a:ext cx="1625700" cy="1625700"/>
          </a:xfrm>
          <a:prstGeom prst="roundRect">
            <a:avLst>
              <a:gd fmla="val 781313" name="adj"/>
            </a:avLst>
          </a:prstGeom>
          <a:noFill/>
          <a:ln cap="flat" cmpd="sng" w="50800">
            <a:solidFill>
              <a:srgbClr val="2070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g3334a0efd32_0_21"/>
          <p:cNvSpPr/>
          <p:nvPr/>
        </p:nvSpPr>
        <p:spPr>
          <a:xfrm>
            <a:off x="16893111" y="7854950"/>
            <a:ext cx="1092300" cy="927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070F4"/>
              </a:buClr>
              <a:buSzPts val="4800"/>
              <a:buFont typeface="Rubik Glitch"/>
              <a:buNone/>
            </a:pPr>
            <a:r>
              <a:rPr b="0" i="0" lang="en-US" sz="4800" u="none" cap="none" strike="noStrike">
                <a:solidFill>
                  <a:srgbClr val="2070F4"/>
                </a:solidFill>
                <a:latin typeface="Rubik Glitch"/>
                <a:ea typeface="Rubik Glitch"/>
                <a:cs typeface="Rubik Glitch"/>
                <a:sym typeface="Rubik Glitch"/>
              </a:rPr>
              <a:t>04</a:t>
            </a:r>
            <a:endParaRPr b="0" i="0" sz="4800" u="none" cap="none" strike="noStrike">
              <a:solidFill>
                <a:schemeClr val="dk1"/>
              </a:solidFill>
              <a:latin typeface="Calibri"/>
              <a:ea typeface="Calibri"/>
              <a:cs typeface="Calibri"/>
              <a:sym typeface="Calibri"/>
            </a:endParaRPr>
          </a:p>
        </p:txBody>
      </p:sp>
      <p:sp>
        <p:nvSpPr>
          <p:cNvPr id="68" name="Google Shape;68;g3334a0efd32_0_21"/>
          <p:cNvSpPr/>
          <p:nvPr/>
        </p:nvSpPr>
        <p:spPr>
          <a:xfrm>
            <a:off x="18455407" y="7639050"/>
            <a:ext cx="5931600" cy="1359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g3334a0efd32_0_21"/>
          <p:cNvSpPr/>
          <p:nvPr/>
        </p:nvSpPr>
        <p:spPr>
          <a:xfrm>
            <a:off x="18455407" y="7639050"/>
            <a:ext cx="6135000" cy="92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Magic</a:t>
            </a:r>
            <a:endParaRPr b="0" i="0" sz="4800" u="none" cap="none" strike="noStrike">
              <a:solidFill>
                <a:schemeClr val="dk1"/>
              </a:solidFill>
              <a:latin typeface="Calibri"/>
              <a:ea typeface="Calibri"/>
              <a:cs typeface="Calibri"/>
              <a:sym typeface="Calibri"/>
            </a:endParaRPr>
          </a:p>
        </p:txBody>
      </p:sp>
      <p:sp>
        <p:nvSpPr>
          <p:cNvPr id="70" name="Google Shape;70;g3334a0efd32_0_21"/>
          <p:cNvSpPr/>
          <p:nvPr/>
        </p:nvSpPr>
        <p:spPr>
          <a:xfrm>
            <a:off x="18455407" y="8464550"/>
            <a:ext cx="6067200" cy="66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Spellcasting</a:t>
            </a:r>
            <a:endParaRPr b="0" i="0" sz="3200" u="none" cap="none" strike="noStrike">
              <a:solidFill>
                <a:schemeClr val="dk1"/>
              </a:solidFill>
              <a:latin typeface="Calibri"/>
              <a:ea typeface="Calibri"/>
              <a:cs typeface="Calibri"/>
              <a:sym typeface="Calibri"/>
            </a:endParaRPr>
          </a:p>
        </p:txBody>
      </p:sp>
      <p:sp>
        <p:nvSpPr>
          <p:cNvPr id="71" name="Google Shape;71;g3334a0efd32_0_21"/>
          <p:cNvSpPr/>
          <p:nvPr/>
        </p:nvSpPr>
        <p:spPr>
          <a:xfrm>
            <a:off x="0" y="10490200"/>
            <a:ext cx="7760700" cy="162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g3334a0efd32_0_21"/>
          <p:cNvSpPr/>
          <p:nvPr/>
        </p:nvSpPr>
        <p:spPr>
          <a:xfrm>
            <a:off x="0" y="10623550"/>
            <a:ext cx="5931600" cy="1359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g3334a0efd32_0_21"/>
          <p:cNvSpPr/>
          <p:nvPr/>
        </p:nvSpPr>
        <p:spPr>
          <a:xfrm>
            <a:off x="-203225" y="10623550"/>
            <a:ext cx="6135000" cy="927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Adventure</a:t>
            </a:r>
            <a:endParaRPr b="0" i="0" sz="4800" u="none" cap="none" strike="noStrike">
              <a:solidFill>
                <a:schemeClr val="dk1"/>
              </a:solidFill>
              <a:latin typeface="Calibri"/>
              <a:ea typeface="Calibri"/>
              <a:cs typeface="Calibri"/>
              <a:sym typeface="Calibri"/>
            </a:endParaRPr>
          </a:p>
        </p:txBody>
      </p:sp>
      <p:sp>
        <p:nvSpPr>
          <p:cNvPr id="74" name="Google Shape;74;g3334a0efd32_0_21"/>
          <p:cNvSpPr/>
          <p:nvPr/>
        </p:nvSpPr>
        <p:spPr>
          <a:xfrm>
            <a:off x="-135484" y="11449050"/>
            <a:ext cx="6067200" cy="669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Happily Ever After</a:t>
            </a:r>
            <a:endParaRPr b="0" i="0" sz="3200" u="none" cap="none" strike="noStrike">
              <a:solidFill>
                <a:schemeClr val="dk1"/>
              </a:solidFill>
              <a:latin typeface="Calibri"/>
              <a:ea typeface="Calibri"/>
              <a:cs typeface="Calibri"/>
              <a:sym typeface="Calibri"/>
            </a:endParaRPr>
          </a:p>
        </p:txBody>
      </p:sp>
      <p:pic>
        <p:nvPicPr>
          <p:cNvPr descr=" " id="75" name="Google Shape;75;g3334a0efd32_0_21"/>
          <p:cNvPicPr preferRelativeResize="0"/>
          <p:nvPr/>
        </p:nvPicPr>
        <p:blipFill rotWithShape="1">
          <a:blip r:embed="rId6">
            <a:alphaModFix/>
          </a:blip>
          <a:srcRect b="0" l="0" r="0" t="0"/>
          <a:stretch/>
        </p:blipFill>
        <p:spPr>
          <a:xfrm>
            <a:off x="6134867" y="10490200"/>
            <a:ext cx="1625803" cy="1625600"/>
          </a:xfrm>
          <a:prstGeom prst="rect">
            <a:avLst/>
          </a:prstGeom>
          <a:noFill/>
          <a:ln>
            <a:noFill/>
          </a:ln>
        </p:spPr>
      </p:pic>
      <p:sp>
        <p:nvSpPr>
          <p:cNvPr id="76" name="Google Shape;76;g3334a0efd32_0_21"/>
          <p:cNvSpPr/>
          <p:nvPr/>
        </p:nvSpPr>
        <p:spPr>
          <a:xfrm>
            <a:off x="6134867" y="10490200"/>
            <a:ext cx="1625700" cy="1625700"/>
          </a:xfrm>
          <a:prstGeom prst="roundRect">
            <a:avLst>
              <a:gd fmla="val 781313" name="adj"/>
            </a:avLst>
          </a:prstGeom>
          <a:noFill/>
          <a:ln cap="flat" cmpd="sng" w="50800">
            <a:solidFill>
              <a:srgbClr val="2070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g3334a0efd32_0_21"/>
          <p:cNvSpPr/>
          <p:nvPr/>
        </p:nvSpPr>
        <p:spPr>
          <a:xfrm>
            <a:off x="6414302" y="10839450"/>
            <a:ext cx="1066800" cy="927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070F4"/>
              </a:buClr>
              <a:buSzPts val="4800"/>
              <a:buFont typeface="Rubik Glitch"/>
              <a:buNone/>
            </a:pPr>
            <a:r>
              <a:rPr b="0" i="0" lang="en-US" sz="4800" u="none" cap="none" strike="noStrike">
                <a:solidFill>
                  <a:srgbClr val="2070F4"/>
                </a:solidFill>
                <a:latin typeface="Rubik Glitch"/>
                <a:ea typeface="Rubik Glitch"/>
                <a:cs typeface="Rubik Glitch"/>
                <a:sym typeface="Rubik Glitch"/>
              </a:rPr>
              <a:t>05</a:t>
            </a:r>
            <a:endParaRPr b="0" i="0" sz="4800" u="none" cap="none" strike="noStrike">
              <a:solidFill>
                <a:schemeClr val="dk1"/>
              </a:solidFill>
              <a:latin typeface="Calibri"/>
              <a:ea typeface="Calibri"/>
              <a:cs typeface="Calibri"/>
              <a:sym typeface="Calibri"/>
            </a:endParaRPr>
          </a:p>
        </p:txBody>
      </p:sp>
      <p:sp>
        <p:nvSpPr>
          <p:cNvPr id="78" name="Google Shape;78;g3334a0efd32_0_21"/>
          <p:cNvSpPr/>
          <p:nvPr/>
        </p:nvSpPr>
        <p:spPr>
          <a:xfrm>
            <a:off x="16626378" y="10490200"/>
            <a:ext cx="7760700" cy="162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79" name="Google Shape;79;g3334a0efd32_0_21"/>
          <p:cNvPicPr preferRelativeResize="0"/>
          <p:nvPr/>
        </p:nvPicPr>
        <p:blipFill rotWithShape="1">
          <a:blip r:embed="rId6">
            <a:alphaModFix/>
          </a:blip>
          <a:srcRect b="0" l="0" r="0" t="0"/>
          <a:stretch/>
        </p:blipFill>
        <p:spPr>
          <a:xfrm>
            <a:off x="16626378" y="10490200"/>
            <a:ext cx="1625803" cy="1625600"/>
          </a:xfrm>
          <a:prstGeom prst="rect">
            <a:avLst/>
          </a:prstGeom>
          <a:noFill/>
          <a:ln>
            <a:noFill/>
          </a:ln>
        </p:spPr>
      </p:pic>
      <p:sp>
        <p:nvSpPr>
          <p:cNvPr id="80" name="Google Shape;80;g3334a0efd32_0_21"/>
          <p:cNvSpPr/>
          <p:nvPr/>
        </p:nvSpPr>
        <p:spPr>
          <a:xfrm>
            <a:off x="16626378" y="10490200"/>
            <a:ext cx="1625700" cy="1625700"/>
          </a:xfrm>
          <a:prstGeom prst="roundRect">
            <a:avLst>
              <a:gd fmla="val 781313" name="adj"/>
            </a:avLst>
          </a:prstGeom>
          <a:noFill/>
          <a:ln cap="flat" cmpd="sng" w="50800">
            <a:solidFill>
              <a:srgbClr val="2070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g3334a0efd32_0_21"/>
          <p:cNvSpPr/>
          <p:nvPr/>
        </p:nvSpPr>
        <p:spPr>
          <a:xfrm>
            <a:off x="16905813" y="10839450"/>
            <a:ext cx="1066800" cy="927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070F4"/>
              </a:buClr>
              <a:buSzPts val="4800"/>
              <a:buFont typeface="Rubik Glitch"/>
              <a:buNone/>
            </a:pPr>
            <a:r>
              <a:rPr b="0" i="0" lang="en-US" sz="4800" u="none" cap="none" strike="noStrike">
                <a:solidFill>
                  <a:srgbClr val="2070F4"/>
                </a:solidFill>
                <a:latin typeface="Rubik Glitch"/>
                <a:ea typeface="Rubik Glitch"/>
                <a:cs typeface="Rubik Glitch"/>
                <a:sym typeface="Rubik Glitch"/>
              </a:rPr>
              <a:t>06</a:t>
            </a:r>
            <a:endParaRPr b="0" i="0" sz="4800" u="none" cap="none" strike="noStrike">
              <a:solidFill>
                <a:schemeClr val="dk1"/>
              </a:solidFill>
              <a:latin typeface="Calibri"/>
              <a:ea typeface="Calibri"/>
              <a:cs typeface="Calibri"/>
              <a:sym typeface="Calibri"/>
            </a:endParaRPr>
          </a:p>
        </p:txBody>
      </p:sp>
      <p:sp>
        <p:nvSpPr>
          <p:cNvPr id="82" name="Google Shape;82;g3334a0efd32_0_21"/>
          <p:cNvSpPr/>
          <p:nvPr/>
        </p:nvSpPr>
        <p:spPr>
          <a:xfrm>
            <a:off x="18455407" y="10623550"/>
            <a:ext cx="5931600" cy="1359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g3334a0efd32_0_21"/>
          <p:cNvSpPr/>
          <p:nvPr/>
        </p:nvSpPr>
        <p:spPr>
          <a:xfrm>
            <a:off x="18455407" y="10623550"/>
            <a:ext cx="6135000" cy="92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Conclusion</a:t>
            </a:r>
            <a:endParaRPr b="0" i="0" sz="4800" u="none" cap="none" strike="noStrike">
              <a:solidFill>
                <a:schemeClr val="dk1"/>
              </a:solidFill>
              <a:latin typeface="Calibri"/>
              <a:ea typeface="Calibri"/>
              <a:cs typeface="Calibri"/>
              <a:sym typeface="Calibri"/>
            </a:endParaRPr>
          </a:p>
        </p:txBody>
      </p:sp>
      <p:sp>
        <p:nvSpPr>
          <p:cNvPr id="84" name="Google Shape;84;g3334a0efd32_0_21"/>
          <p:cNvSpPr/>
          <p:nvPr/>
        </p:nvSpPr>
        <p:spPr>
          <a:xfrm>
            <a:off x="18455407" y="11449050"/>
            <a:ext cx="6067200" cy="66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Embrace the Fantasy</a:t>
            </a:r>
            <a:endParaRPr b="0" i="0" sz="3200" u="none" cap="none" strike="noStrike">
              <a:solidFill>
                <a:schemeClr val="dk1"/>
              </a:solidFill>
              <a:latin typeface="Calibri"/>
              <a:ea typeface="Calibri"/>
              <a:cs typeface="Calibri"/>
              <a:sym typeface="Calibri"/>
            </a:endParaRPr>
          </a:p>
        </p:txBody>
      </p:sp>
      <p:sp>
        <p:nvSpPr>
          <p:cNvPr id="85" name="Google Shape;85;g3334a0efd32_0_21"/>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86" name="Google Shape;86;g3334a0efd32_0_21"/>
          <p:cNvPicPr preferRelativeResize="0"/>
          <p:nvPr/>
        </p:nvPicPr>
        <p:blipFill rotWithShape="1">
          <a:blip r:embed="rId7">
            <a:alphaModFix/>
          </a:blip>
          <a:srcRect b="0" l="0" r="0" t="0"/>
          <a:stretch/>
        </p:blipFill>
        <p:spPr>
          <a:xfrm>
            <a:off x="23523340" y="10820400"/>
            <a:ext cx="711289" cy="2590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91" name="Shape 91"/>
        <p:cNvGrpSpPr/>
        <p:nvPr/>
      </p:nvGrpSpPr>
      <p:grpSpPr>
        <a:xfrm>
          <a:off x="0" y="0"/>
          <a:ext cx="0" cy="0"/>
          <a:chOff x="0" y="0"/>
          <a:chExt cx="0" cy="0"/>
        </a:xfrm>
      </p:grpSpPr>
      <p:pic>
        <p:nvPicPr>
          <p:cNvPr descr=" " id="92" name="Google Shape;92;g3334a0efd32_0_73"/>
          <p:cNvPicPr preferRelativeResize="0"/>
          <p:nvPr/>
        </p:nvPicPr>
        <p:blipFill rotWithShape="1">
          <a:blip r:embed="rId3">
            <a:alphaModFix/>
          </a:blip>
          <a:srcRect b="0" l="0" r="0" t="0"/>
          <a:stretch/>
        </p:blipFill>
        <p:spPr>
          <a:xfrm>
            <a:off x="-698587" y="-228600"/>
            <a:ext cx="12549168" cy="8839200"/>
          </a:xfrm>
          <a:prstGeom prst="rect">
            <a:avLst/>
          </a:prstGeom>
          <a:noFill/>
          <a:ln>
            <a:noFill/>
          </a:ln>
        </p:spPr>
      </p:pic>
      <p:pic>
        <p:nvPicPr>
          <p:cNvPr descr=" " id="93" name="Google Shape;93;g3334a0efd32_0_73"/>
          <p:cNvPicPr preferRelativeResize="0"/>
          <p:nvPr/>
        </p:nvPicPr>
        <p:blipFill rotWithShape="1">
          <a:blip r:embed="rId4">
            <a:alphaModFix/>
          </a:blip>
          <a:srcRect b="0" l="0" r="0" t="0"/>
          <a:stretch/>
        </p:blipFill>
        <p:spPr>
          <a:xfrm>
            <a:off x="15624609" y="7182941"/>
            <a:ext cx="10601208" cy="7716788"/>
          </a:xfrm>
          <a:prstGeom prst="rect">
            <a:avLst/>
          </a:prstGeom>
          <a:noFill/>
          <a:ln>
            <a:noFill/>
          </a:ln>
        </p:spPr>
      </p:pic>
      <p:sp>
        <p:nvSpPr>
          <p:cNvPr id="94" name="Google Shape;94;g3334a0efd32_0_73"/>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95" name="Google Shape;95;g3334a0efd32_0_73"/>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96" name="Google Shape;96;g3334a0efd32_0_73"/>
          <p:cNvSpPr/>
          <p:nvPr/>
        </p:nvSpPr>
        <p:spPr>
          <a:xfrm>
            <a:off x="2959470" y="2743200"/>
            <a:ext cx="17079300" cy="154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075FF"/>
              </a:buClr>
              <a:buSzPts val="8000"/>
              <a:buFont typeface="Rubik Glitch"/>
              <a:buNone/>
            </a:pPr>
            <a:r>
              <a:rPr b="0" i="0" lang="en-US" sz="8000" u="none" cap="none" strike="noStrike">
                <a:solidFill>
                  <a:srgbClr val="3075FF"/>
                </a:solidFill>
                <a:latin typeface="Rubik Glitch"/>
                <a:ea typeface="Rubik Glitch"/>
                <a:cs typeface="Rubik Glitch"/>
                <a:sym typeface="Rubik Glitch"/>
              </a:rPr>
              <a:t>The Realm of the Extraordinary</a:t>
            </a:r>
            <a:endParaRPr b="0" i="0" sz="8000" u="none" cap="none" strike="noStrike">
              <a:solidFill>
                <a:schemeClr val="dk1"/>
              </a:solidFill>
              <a:latin typeface="Calibri"/>
              <a:ea typeface="Calibri"/>
              <a:cs typeface="Calibri"/>
              <a:sym typeface="Calibri"/>
            </a:endParaRPr>
          </a:p>
        </p:txBody>
      </p:sp>
      <p:sp>
        <p:nvSpPr>
          <p:cNvPr id="97" name="Google Shape;97;g3334a0efd32_0_73"/>
          <p:cNvSpPr/>
          <p:nvPr/>
        </p:nvSpPr>
        <p:spPr>
          <a:xfrm>
            <a:off x="2959470" y="4737100"/>
            <a:ext cx="8861400" cy="546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3200" u="none" cap="none" strike="noStrike">
              <a:solidFill>
                <a:schemeClr val="dk1"/>
              </a:solidFill>
              <a:latin typeface="Calibri"/>
              <a:ea typeface="Calibri"/>
              <a:cs typeface="Calibri"/>
              <a:sym typeface="Calibri"/>
            </a:endParaRPr>
          </a:p>
        </p:txBody>
      </p:sp>
      <p:sp>
        <p:nvSpPr>
          <p:cNvPr id="98" name="Google Shape;98;g3334a0efd32_0_73"/>
          <p:cNvSpPr/>
          <p:nvPr/>
        </p:nvSpPr>
        <p:spPr>
          <a:xfrm>
            <a:off x="12701588" y="4737100"/>
            <a:ext cx="8861400" cy="546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103" name="Shape 103"/>
        <p:cNvGrpSpPr/>
        <p:nvPr/>
      </p:nvGrpSpPr>
      <p:grpSpPr>
        <a:xfrm>
          <a:off x="0" y="0"/>
          <a:ext cx="0" cy="0"/>
          <a:chOff x="0" y="0"/>
          <a:chExt cx="0" cy="0"/>
        </a:xfrm>
      </p:grpSpPr>
      <p:pic>
        <p:nvPicPr>
          <p:cNvPr descr=" " id="104" name="Google Shape;104;g3334a0efd32_0_84"/>
          <p:cNvPicPr preferRelativeResize="0"/>
          <p:nvPr/>
        </p:nvPicPr>
        <p:blipFill rotWithShape="1">
          <a:blip r:embed="rId3">
            <a:alphaModFix/>
          </a:blip>
          <a:srcRect b="0" l="0" r="0" t="0"/>
          <a:stretch/>
        </p:blipFill>
        <p:spPr>
          <a:xfrm>
            <a:off x="101613" y="-1104900"/>
            <a:ext cx="9437280" cy="15925800"/>
          </a:xfrm>
          <a:prstGeom prst="rect">
            <a:avLst/>
          </a:prstGeom>
          <a:noFill/>
          <a:ln>
            <a:noFill/>
          </a:ln>
        </p:spPr>
      </p:pic>
      <p:pic>
        <p:nvPicPr>
          <p:cNvPr descr=" " id="105" name="Google Shape;105;g3334a0efd32_0_84"/>
          <p:cNvPicPr preferRelativeResize="0"/>
          <p:nvPr/>
        </p:nvPicPr>
        <p:blipFill rotWithShape="1">
          <a:blip r:embed="rId4">
            <a:alphaModFix/>
          </a:blip>
          <a:srcRect b="0" l="0" r="0" t="0"/>
          <a:stretch/>
        </p:blipFill>
        <p:spPr>
          <a:xfrm>
            <a:off x="19001575" y="-1828800"/>
            <a:ext cx="7633654" cy="9652000"/>
          </a:xfrm>
          <a:prstGeom prst="rect">
            <a:avLst/>
          </a:prstGeom>
          <a:noFill/>
          <a:ln>
            <a:noFill/>
          </a:ln>
        </p:spPr>
      </p:pic>
      <p:sp>
        <p:nvSpPr>
          <p:cNvPr id="106" name="Google Shape;106;g3334a0efd32_0_84"/>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07" name="Google Shape;107;g3334a0efd32_0_84"/>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pic>
        <p:nvPicPr>
          <p:cNvPr descr=" " id="108" name="Google Shape;108;g3334a0efd32_0_84"/>
          <p:cNvPicPr preferRelativeResize="0"/>
          <p:nvPr/>
        </p:nvPicPr>
        <p:blipFill rotWithShape="1">
          <a:blip r:embed="rId6">
            <a:alphaModFix/>
          </a:blip>
          <a:srcRect b="0" l="0" r="0" t="0"/>
          <a:stretch/>
        </p:blipFill>
        <p:spPr>
          <a:xfrm>
            <a:off x="0" y="0"/>
            <a:ext cx="24387048" cy="8305800"/>
          </a:xfrm>
          <a:prstGeom prst="rect">
            <a:avLst/>
          </a:prstGeom>
          <a:noFill/>
          <a:ln>
            <a:noFill/>
          </a:ln>
        </p:spPr>
      </p:pic>
      <p:sp>
        <p:nvSpPr>
          <p:cNvPr id="109" name="Google Shape;109;g3334a0efd32_0_84"/>
          <p:cNvSpPr/>
          <p:nvPr/>
        </p:nvSpPr>
        <p:spPr>
          <a:xfrm>
            <a:off x="1816327" y="9499600"/>
            <a:ext cx="9907200" cy="252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10" name="Google Shape;110;g3334a0efd32_0_84"/>
          <p:cNvPicPr preferRelativeResize="0"/>
          <p:nvPr/>
        </p:nvPicPr>
        <p:blipFill rotWithShape="1">
          <a:blip r:embed="rId7">
            <a:alphaModFix/>
          </a:blip>
          <a:srcRect b="0" l="0" r="0" t="0"/>
          <a:stretch/>
        </p:blipFill>
        <p:spPr>
          <a:xfrm>
            <a:off x="1816327" y="9950456"/>
            <a:ext cx="1683305" cy="1625588"/>
          </a:xfrm>
          <a:prstGeom prst="rect">
            <a:avLst/>
          </a:prstGeom>
          <a:noFill/>
          <a:ln>
            <a:noFill/>
          </a:ln>
        </p:spPr>
      </p:pic>
      <p:sp>
        <p:nvSpPr>
          <p:cNvPr id="111" name="Google Shape;111;g3334a0efd32_0_84"/>
          <p:cNvSpPr/>
          <p:nvPr/>
        </p:nvSpPr>
        <p:spPr>
          <a:xfrm>
            <a:off x="3906082" y="9499600"/>
            <a:ext cx="7817400" cy="252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g3334a0efd32_0_84"/>
          <p:cNvSpPr/>
          <p:nvPr/>
        </p:nvSpPr>
        <p:spPr>
          <a:xfrm>
            <a:off x="3906082" y="9499600"/>
            <a:ext cx="8020800" cy="92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Unicorn Sightings</a:t>
            </a:r>
            <a:endParaRPr b="0" i="0" sz="4800" u="none" cap="none" strike="noStrike">
              <a:solidFill>
                <a:schemeClr val="dk1"/>
              </a:solidFill>
              <a:latin typeface="Calibri"/>
              <a:ea typeface="Calibri"/>
              <a:cs typeface="Calibri"/>
              <a:sym typeface="Calibri"/>
            </a:endParaRPr>
          </a:p>
        </p:txBody>
      </p:sp>
      <p:sp>
        <p:nvSpPr>
          <p:cNvPr id="113" name="Google Shape;113;g3334a0efd32_0_84"/>
          <p:cNvSpPr/>
          <p:nvPr/>
        </p:nvSpPr>
        <p:spPr>
          <a:xfrm>
            <a:off x="3906082" y="10426700"/>
            <a:ext cx="7953000" cy="1735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 record of the number of unicorns spotted in the fantasy realm and the beauty and mystery.</a:t>
            </a:r>
            <a:endParaRPr b="0" i="0" sz="3200" u="none" cap="none" strike="noStrike">
              <a:solidFill>
                <a:schemeClr val="dk1"/>
              </a:solidFill>
              <a:latin typeface="Calibri"/>
              <a:ea typeface="Calibri"/>
              <a:cs typeface="Calibri"/>
              <a:sym typeface="Calibri"/>
            </a:endParaRPr>
          </a:p>
        </p:txBody>
      </p:sp>
      <p:sp>
        <p:nvSpPr>
          <p:cNvPr id="114" name="Google Shape;114;g3334a0efd32_0_84"/>
          <p:cNvSpPr/>
          <p:nvPr/>
        </p:nvSpPr>
        <p:spPr>
          <a:xfrm>
            <a:off x="12676184" y="9499600"/>
            <a:ext cx="9907200" cy="252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15" name="Google Shape;115;g3334a0efd32_0_84"/>
          <p:cNvPicPr preferRelativeResize="0"/>
          <p:nvPr/>
        </p:nvPicPr>
        <p:blipFill rotWithShape="1">
          <a:blip r:embed="rId8">
            <a:alphaModFix/>
          </a:blip>
          <a:srcRect b="0" l="0" r="0" t="0"/>
          <a:stretch/>
        </p:blipFill>
        <p:spPr>
          <a:xfrm>
            <a:off x="12676184" y="9950450"/>
            <a:ext cx="1626141" cy="1625600"/>
          </a:xfrm>
          <a:prstGeom prst="rect">
            <a:avLst/>
          </a:prstGeom>
          <a:noFill/>
          <a:ln>
            <a:noFill/>
          </a:ln>
        </p:spPr>
      </p:pic>
      <p:sp>
        <p:nvSpPr>
          <p:cNvPr id="116" name="Google Shape;116;g3334a0efd32_0_84"/>
          <p:cNvSpPr/>
          <p:nvPr/>
        </p:nvSpPr>
        <p:spPr>
          <a:xfrm>
            <a:off x="14708776" y="9499600"/>
            <a:ext cx="7874700" cy="252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g3334a0efd32_0_84"/>
          <p:cNvSpPr/>
          <p:nvPr/>
        </p:nvSpPr>
        <p:spPr>
          <a:xfrm>
            <a:off x="14708776" y="9499600"/>
            <a:ext cx="8077800" cy="92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Dragon Taming</a:t>
            </a:r>
            <a:endParaRPr b="0" i="0" sz="4800" u="none" cap="none" strike="noStrike">
              <a:solidFill>
                <a:schemeClr val="dk1"/>
              </a:solidFill>
              <a:latin typeface="Calibri"/>
              <a:ea typeface="Calibri"/>
              <a:cs typeface="Calibri"/>
              <a:sym typeface="Calibri"/>
            </a:endParaRPr>
          </a:p>
        </p:txBody>
      </p:sp>
      <p:sp>
        <p:nvSpPr>
          <p:cNvPr id="118" name="Google Shape;118;g3334a0efd32_0_84"/>
          <p:cNvSpPr/>
          <p:nvPr/>
        </p:nvSpPr>
        <p:spPr>
          <a:xfrm>
            <a:off x="14708776" y="10426700"/>
            <a:ext cx="8010000" cy="1735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 closer look at the art of taming dragons and the brave adventurers who dare to take on these fearsome creatures.</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123" name="Shape 123"/>
        <p:cNvGrpSpPr/>
        <p:nvPr/>
      </p:nvGrpSpPr>
      <p:grpSpPr>
        <a:xfrm>
          <a:off x="0" y="0"/>
          <a:ext cx="0" cy="0"/>
          <a:chOff x="0" y="0"/>
          <a:chExt cx="0" cy="0"/>
        </a:xfrm>
      </p:grpSpPr>
      <p:pic>
        <p:nvPicPr>
          <p:cNvPr descr=" " id="124" name="Google Shape;124;g3334a0efd32_0_103"/>
          <p:cNvPicPr preferRelativeResize="0"/>
          <p:nvPr/>
        </p:nvPicPr>
        <p:blipFill rotWithShape="1">
          <a:blip r:embed="rId3">
            <a:alphaModFix/>
          </a:blip>
          <a:srcRect b="0" l="0" r="0" t="0"/>
          <a:stretch/>
        </p:blipFill>
        <p:spPr>
          <a:xfrm>
            <a:off x="13768521" y="1752600"/>
            <a:ext cx="11317114" cy="12103100"/>
          </a:xfrm>
          <a:prstGeom prst="rect">
            <a:avLst/>
          </a:prstGeom>
          <a:noFill/>
          <a:ln>
            <a:noFill/>
          </a:ln>
        </p:spPr>
      </p:pic>
      <p:pic>
        <p:nvPicPr>
          <p:cNvPr descr=" " id="125" name="Google Shape;125;g3334a0efd32_0_103"/>
          <p:cNvPicPr preferRelativeResize="0"/>
          <p:nvPr/>
        </p:nvPicPr>
        <p:blipFill rotWithShape="1">
          <a:blip r:embed="rId4">
            <a:alphaModFix/>
          </a:blip>
          <a:srcRect b="0" l="0" r="0" t="0"/>
          <a:stretch/>
        </p:blipFill>
        <p:spPr>
          <a:xfrm>
            <a:off x="-2692737" y="5118100"/>
            <a:ext cx="14886261" cy="10083800"/>
          </a:xfrm>
          <a:prstGeom prst="rect">
            <a:avLst/>
          </a:prstGeom>
          <a:noFill/>
          <a:ln>
            <a:noFill/>
          </a:ln>
        </p:spPr>
      </p:pic>
      <p:sp>
        <p:nvSpPr>
          <p:cNvPr id="126" name="Google Shape;126;g3334a0efd32_0_103"/>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27" name="Google Shape;127;g3334a0efd32_0_103"/>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pic>
        <p:nvPicPr>
          <p:cNvPr descr=" " id="128" name="Google Shape;128;g3334a0efd32_0_103"/>
          <p:cNvPicPr preferRelativeResize="0"/>
          <p:nvPr/>
        </p:nvPicPr>
        <p:blipFill rotWithShape="1">
          <a:blip r:embed="rId6">
            <a:alphaModFix/>
          </a:blip>
          <a:srcRect b="0" l="0" r="0" t="0"/>
          <a:stretch/>
        </p:blipFill>
        <p:spPr>
          <a:xfrm>
            <a:off x="-508063" y="1384300"/>
            <a:ext cx="5966698" cy="4437887"/>
          </a:xfrm>
          <a:prstGeom prst="rect">
            <a:avLst/>
          </a:prstGeom>
          <a:noFill/>
          <a:ln>
            <a:noFill/>
          </a:ln>
        </p:spPr>
      </p:pic>
      <p:sp>
        <p:nvSpPr>
          <p:cNvPr id="129" name="Google Shape;129;g3334a0efd32_0_103"/>
          <p:cNvSpPr/>
          <p:nvPr/>
        </p:nvSpPr>
        <p:spPr>
          <a:xfrm>
            <a:off x="5842730" y="4229100"/>
            <a:ext cx="13603500" cy="5194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g3334a0efd32_0_103"/>
          <p:cNvSpPr/>
          <p:nvPr/>
        </p:nvSpPr>
        <p:spPr>
          <a:xfrm>
            <a:off x="5842730" y="4229100"/>
            <a:ext cx="13806600" cy="454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Fantasy is the gateway to the impossible, the land where the ordinary becomes extraordinary, and the impossible becomes possible. It is the realm of the imagination, where anything can happen and everything is possible.</a:t>
            </a:r>
            <a:endParaRPr b="0" i="0" sz="4800" u="none" cap="none" strike="noStrike">
              <a:solidFill>
                <a:schemeClr val="dk1"/>
              </a:solidFill>
              <a:latin typeface="Calibri"/>
              <a:ea typeface="Calibri"/>
              <a:cs typeface="Calibri"/>
              <a:sym typeface="Calibri"/>
            </a:endParaRPr>
          </a:p>
        </p:txBody>
      </p:sp>
      <p:sp>
        <p:nvSpPr>
          <p:cNvPr id="131" name="Google Shape;131;g3334a0efd32_0_103"/>
          <p:cNvSpPr/>
          <p:nvPr/>
        </p:nvSpPr>
        <p:spPr>
          <a:xfrm>
            <a:off x="15051381" y="8877300"/>
            <a:ext cx="45471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The Dream Weaver</a:t>
            </a:r>
            <a:endParaRPr b="0" i="0" sz="36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136" name="Shape 136"/>
        <p:cNvGrpSpPr/>
        <p:nvPr/>
      </p:nvGrpSpPr>
      <p:grpSpPr>
        <a:xfrm>
          <a:off x="0" y="0"/>
          <a:ext cx="0" cy="0"/>
          <a:chOff x="0" y="0"/>
          <a:chExt cx="0" cy="0"/>
        </a:xfrm>
      </p:grpSpPr>
      <p:pic>
        <p:nvPicPr>
          <p:cNvPr descr=" " id="137" name="Google Shape;137;g3334a0efd32_0_115"/>
          <p:cNvPicPr preferRelativeResize="0"/>
          <p:nvPr/>
        </p:nvPicPr>
        <p:blipFill rotWithShape="1">
          <a:blip r:embed="rId3">
            <a:alphaModFix/>
          </a:blip>
          <a:srcRect b="0" l="0" r="0" t="0"/>
          <a:stretch/>
        </p:blipFill>
        <p:spPr>
          <a:xfrm>
            <a:off x="-698587" y="-228600"/>
            <a:ext cx="12549168" cy="8839200"/>
          </a:xfrm>
          <a:prstGeom prst="rect">
            <a:avLst/>
          </a:prstGeom>
          <a:noFill/>
          <a:ln>
            <a:noFill/>
          </a:ln>
        </p:spPr>
      </p:pic>
      <p:pic>
        <p:nvPicPr>
          <p:cNvPr descr=" " id="138" name="Google Shape;138;g3334a0efd32_0_115"/>
          <p:cNvPicPr preferRelativeResize="0"/>
          <p:nvPr/>
        </p:nvPicPr>
        <p:blipFill rotWithShape="1">
          <a:blip r:embed="rId4">
            <a:alphaModFix/>
          </a:blip>
          <a:srcRect b="0" l="0" r="0" t="0"/>
          <a:stretch/>
        </p:blipFill>
        <p:spPr>
          <a:xfrm>
            <a:off x="15624609" y="7182941"/>
            <a:ext cx="10601208" cy="7716788"/>
          </a:xfrm>
          <a:prstGeom prst="rect">
            <a:avLst/>
          </a:prstGeom>
          <a:noFill/>
          <a:ln>
            <a:noFill/>
          </a:ln>
        </p:spPr>
      </p:pic>
      <p:sp>
        <p:nvSpPr>
          <p:cNvPr id="139" name="Google Shape;139;g3334a0efd32_0_115"/>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40" name="Google Shape;140;g3334a0efd32_0_115"/>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pic>
        <p:nvPicPr>
          <p:cNvPr descr=" " id="141" name="Google Shape;141;g3334a0efd32_0_115"/>
          <p:cNvPicPr preferRelativeResize="0"/>
          <p:nvPr/>
        </p:nvPicPr>
        <p:blipFill rotWithShape="1">
          <a:blip r:embed="rId6">
            <a:alphaModFix/>
          </a:blip>
          <a:srcRect b="0" l="0" r="0" t="0"/>
          <a:stretch/>
        </p:blipFill>
        <p:spPr>
          <a:xfrm>
            <a:off x="2248181" y="1803400"/>
            <a:ext cx="12180822" cy="10604500"/>
          </a:xfrm>
          <a:prstGeom prst="rect">
            <a:avLst/>
          </a:prstGeom>
          <a:noFill/>
          <a:ln>
            <a:noFill/>
          </a:ln>
        </p:spPr>
      </p:pic>
      <p:sp>
        <p:nvSpPr>
          <p:cNvPr id="142" name="Google Shape;142;g3334a0efd32_0_115"/>
          <p:cNvSpPr/>
          <p:nvPr/>
        </p:nvSpPr>
        <p:spPr>
          <a:xfrm>
            <a:off x="15699162" y="4330700"/>
            <a:ext cx="7163700" cy="2819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g3334a0efd32_0_115"/>
          <p:cNvSpPr/>
          <p:nvPr/>
        </p:nvSpPr>
        <p:spPr>
          <a:xfrm>
            <a:off x="15699162" y="4330700"/>
            <a:ext cx="7366800" cy="1650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Dragon Taming Technique</a:t>
            </a:r>
            <a:endParaRPr b="0" i="0" sz="4800" u="none" cap="none" strike="noStrike">
              <a:solidFill>
                <a:schemeClr val="dk1"/>
              </a:solidFill>
              <a:latin typeface="Calibri"/>
              <a:ea typeface="Calibri"/>
              <a:cs typeface="Calibri"/>
              <a:sym typeface="Calibri"/>
            </a:endParaRPr>
          </a:p>
        </p:txBody>
      </p:sp>
      <p:sp>
        <p:nvSpPr>
          <p:cNvPr id="144" name="Google Shape;144;g3334a0efd32_0_115"/>
          <p:cNvSpPr/>
          <p:nvPr/>
        </p:nvSpPr>
        <p:spPr>
          <a:xfrm>
            <a:off x="15699162" y="6083300"/>
            <a:ext cx="7299300" cy="120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 guide to taming and caring for dragons in the realm of magic.</a:t>
            </a:r>
            <a:endParaRPr b="0" i="0" sz="3200" u="none" cap="none" strike="noStrike">
              <a:solidFill>
                <a:schemeClr val="dk1"/>
              </a:solidFill>
              <a:latin typeface="Calibri"/>
              <a:ea typeface="Calibri"/>
              <a:cs typeface="Calibri"/>
              <a:sym typeface="Calibri"/>
            </a:endParaRPr>
          </a:p>
        </p:txBody>
      </p:sp>
      <p:sp>
        <p:nvSpPr>
          <p:cNvPr id="145" name="Google Shape;145;g3334a0efd32_0_115"/>
          <p:cNvSpPr/>
          <p:nvPr/>
        </p:nvSpPr>
        <p:spPr>
          <a:xfrm>
            <a:off x="15699162" y="7759700"/>
            <a:ext cx="7163700" cy="2819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g3334a0efd32_0_115"/>
          <p:cNvSpPr/>
          <p:nvPr/>
        </p:nvSpPr>
        <p:spPr>
          <a:xfrm>
            <a:off x="15699162" y="7759700"/>
            <a:ext cx="7366800" cy="1650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The Art of Unicorn Sighting</a:t>
            </a:r>
            <a:endParaRPr b="0" i="0" sz="4800" u="none" cap="none" strike="noStrike">
              <a:solidFill>
                <a:schemeClr val="dk1"/>
              </a:solidFill>
              <a:latin typeface="Calibri"/>
              <a:ea typeface="Calibri"/>
              <a:cs typeface="Calibri"/>
              <a:sym typeface="Calibri"/>
            </a:endParaRPr>
          </a:p>
        </p:txBody>
      </p:sp>
      <p:sp>
        <p:nvSpPr>
          <p:cNvPr id="147" name="Google Shape;147;g3334a0efd32_0_115"/>
          <p:cNvSpPr/>
          <p:nvPr/>
        </p:nvSpPr>
        <p:spPr>
          <a:xfrm>
            <a:off x="15699162" y="9512300"/>
            <a:ext cx="7299300" cy="120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Tips and tricks for spotting the elusive unicorns in their natural habitat.</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152" name="Shape 152"/>
        <p:cNvGrpSpPr/>
        <p:nvPr/>
      </p:nvGrpSpPr>
      <p:grpSpPr>
        <a:xfrm>
          <a:off x="0" y="0"/>
          <a:ext cx="0" cy="0"/>
          <a:chOff x="0" y="0"/>
          <a:chExt cx="0" cy="0"/>
        </a:xfrm>
      </p:grpSpPr>
      <p:pic>
        <p:nvPicPr>
          <p:cNvPr descr=" " id="153" name="Google Shape;153;g3334a0efd32_0_130"/>
          <p:cNvPicPr preferRelativeResize="0"/>
          <p:nvPr/>
        </p:nvPicPr>
        <p:blipFill rotWithShape="1">
          <a:blip r:embed="rId3">
            <a:alphaModFix/>
          </a:blip>
          <a:srcRect b="0" l="0" r="0" t="0"/>
          <a:stretch/>
        </p:blipFill>
        <p:spPr>
          <a:xfrm>
            <a:off x="101613" y="-1104900"/>
            <a:ext cx="9437280" cy="15925800"/>
          </a:xfrm>
          <a:prstGeom prst="rect">
            <a:avLst/>
          </a:prstGeom>
          <a:noFill/>
          <a:ln>
            <a:noFill/>
          </a:ln>
        </p:spPr>
      </p:pic>
      <p:pic>
        <p:nvPicPr>
          <p:cNvPr descr=" " id="154" name="Google Shape;154;g3334a0efd32_0_130"/>
          <p:cNvPicPr preferRelativeResize="0"/>
          <p:nvPr/>
        </p:nvPicPr>
        <p:blipFill rotWithShape="1">
          <a:blip r:embed="rId4">
            <a:alphaModFix/>
          </a:blip>
          <a:srcRect b="0" l="0" r="0" t="0"/>
          <a:stretch/>
        </p:blipFill>
        <p:spPr>
          <a:xfrm>
            <a:off x="19001575" y="-1828800"/>
            <a:ext cx="7633654" cy="9652000"/>
          </a:xfrm>
          <a:prstGeom prst="rect">
            <a:avLst/>
          </a:prstGeom>
          <a:noFill/>
          <a:ln>
            <a:noFill/>
          </a:ln>
        </p:spPr>
      </p:pic>
      <p:sp>
        <p:nvSpPr>
          <p:cNvPr id="155" name="Google Shape;155;g3334a0efd32_0_130"/>
          <p:cNvSpPr/>
          <p:nvPr/>
        </p:nvSpPr>
        <p:spPr>
          <a:xfrm>
            <a:off x="2091528" y="1574800"/>
            <a:ext cx="20216700" cy="1545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075FF"/>
              </a:buClr>
              <a:buSzPts val="8000"/>
              <a:buFont typeface="Rubik Glitch"/>
              <a:buNone/>
            </a:pPr>
            <a:r>
              <a:rPr b="0" i="0" lang="en-US" sz="8000" u="none" cap="none" strike="noStrike">
                <a:solidFill>
                  <a:srgbClr val="3075FF"/>
                </a:solidFill>
                <a:latin typeface="Rubik Glitch"/>
                <a:ea typeface="Rubik Glitch"/>
                <a:cs typeface="Rubik Glitch"/>
                <a:sym typeface="Rubik Glitch"/>
              </a:rPr>
              <a:t>The Magic of Dragons: A Research</a:t>
            </a:r>
            <a:endParaRPr b="0" i="0" sz="8000" u="none" cap="none" strike="noStrike">
              <a:solidFill>
                <a:schemeClr val="dk1"/>
              </a:solidFill>
              <a:latin typeface="Calibri"/>
              <a:ea typeface="Calibri"/>
              <a:cs typeface="Calibri"/>
              <a:sym typeface="Calibri"/>
            </a:endParaRPr>
          </a:p>
        </p:txBody>
      </p:sp>
      <p:sp>
        <p:nvSpPr>
          <p:cNvPr id="156" name="Google Shape;156;g3334a0efd32_0_130"/>
          <p:cNvSpPr/>
          <p:nvPr/>
        </p:nvSpPr>
        <p:spPr>
          <a:xfrm>
            <a:off x="14352794" y="4025900"/>
            <a:ext cx="6642900" cy="7670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g3334a0efd32_0_130"/>
          <p:cNvSpPr/>
          <p:nvPr/>
        </p:nvSpPr>
        <p:spPr>
          <a:xfrm>
            <a:off x="15165695" y="4025900"/>
            <a:ext cx="5017200" cy="927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Dragon Taming</a:t>
            </a:r>
            <a:endParaRPr b="0" i="0" sz="4800" u="none" cap="none" strike="noStrike">
              <a:solidFill>
                <a:schemeClr val="dk1"/>
              </a:solidFill>
              <a:latin typeface="Calibri"/>
              <a:ea typeface="Calibri"/>
              <a:cs typeface="Calibri"/>
              <a:sym typeface="Calibri"/>
            </a:endParaRPr>
          </a:p>
        </p:txBody>
      </p:sp>
      <p:sp>
        <p:nvSpPr>
          <p:cNvPr id="158" name="Google Shape;158;g3334a0efd32_0_130"/>
          <p:cNvSpPr/>
          <p:nvPr/>
        </p:nvSpPr>
        <p:spPr>
          <a:xfrm>
            <a:off x="14352794" y="5054600"/>
            <a:ext cx="6642900" cy="6642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59" name="Google Shape;159;g3334a0efd32_0_130"/>
          <p:cNvPicPr preferRelativeResize="0"/>
          <p:nvPr/>
        </p:nvPicPr>
        <p:blipFill rotWithShape="1">
          <a:blip r:embed="rId5">
            <a:alphaModFix/>
          </a:blip>
          <a:srcRect b="0" l="0" r="0" t="0"/>
          <a:stretch/>
        </p:blipFill>
        <p:spPr>
          <a:xfrm>
            <a:off x="14352794" y="5054600"/>
            <a:ext cx="6642930" cy="6642100"/>
          </a:xfrm>
          <a:prstGeom prst="rect">
            <a:avLst/>
          </a:prstGeom>
          <a:noFill/>
          <a:ln>
            <a:noFill/>
          </a:ln>
        </p:spPr>
      </p:pic>
      <p:pic>
        <p:nvPicPr>
          <p:cNvPr descr=" " id="160" name="Google Shape;160;g3334a0efd32_0_130"/>
          <p:cNvPicPr preferRelativeResize="0"/>
          <p:nvPr/>
        </p:nvPicPr>
        <p:blipFill rotWithShape="1">
          <a:blip r:embed="rId6">
            <a:alphaModFix/>
          </a:blip>
          <a:srcRect b="0" l="0" r="0" t="0"/>
          <a:stretch/>
        </p:blipFill>
        <p:spPr>
          <a:xfrm>
            <a:off x="14352791" y="5054600"/>
            <a:ext cx="6642933" cy="6642100"/>
          </a:xfrm>
          <a:prstGeom prst="rect">
            <a:avLst/>
          </a:prstGeom>
          <a:noFill/>
          <a:ln>
            <a:noFill/>
          </a:ln>
        </p:spPr>
      </p:pic>
      <p:sp>
        <p:nvSpPr>
          <p:cNvPr id="161" name="Google Shape;161;g3334a0efd32_0_130"/>
          <p:cNvSpPr/>
          <p:nvPr/>
        </p:nvSpPr>
        <p:spPr>
          <a:xfrm>
            <a:off x="15762670" y="6451600"/>
            <a:ext cx="3835800" cy="3835500"/>
          </a:xfrm>
          <a:prstGeom prst="roundRect">
            <a:avLst>
              <a:gd fmla="val 3311285" name="adj"/>
            </a:avLst>
          </a:prstGeom>
          <a:solidFill>
            <a:srgbClr val="BBD0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62" name="Google Shape;162;g3334a0efd32_0_130"/>
          <p:cNvPicPr preferRelativeResize="0"/>
          <p:nvPr/>
        </p:nvPicPr>
        <p:blipFill rotWithShape="1">
          <a:blip r:embed="rId7">
            <a:alphaModFix/>
          </a:blip>
          <a:srcRect b="0" l="0" r="0" t="0"/>
          <a:stretch/>
        </p:blipFill>
        <p:spPr>
          <a:xfrm>
            <a:off x="16771280" y="7042150"/>
            <a:ext cx="1818656" cy="1625600"/>
          </a:xfrm>
          <a:prstGeom prst="rect">
            <a:avLst/>
          </a:prstGeom>
          <a:noFill/>
          <a:ln>
            <a:noFill/>
          </a:ln>
        </p:spPr>
      </p:pic>
      <p:sp>
        <p:nvSpPr>
          <p:cNvPr id="163" name="Google Shape;163;g3334a0efd32_0_130"/>
          <p:cNvSpPr/>
          <p:nvPr/>
        </p:nvSpPr>
        <p:spPr>
          <a:xfrm>
            <a:off x="15915089" y="8972550"/>
            <a:ext cx="3531000" cy="723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g3334a0efd32_0_130"/>
          <p:cNvSpPr/>
          <p:nvPr/>
        </p:nvSpPr>
        <p:spPr>
          <a:xfrm>
            <a:off x="15813476" y="8972550"/>
            <a:ext cx="3734400" cy="927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Unicorn </a:t>
            </a:r>
            <a:endParaRPr b="0" i="0" sz="4800" u="none" cap="none" strike="noStrike">
              <a:solidFill>
                <a:schemeClr val="dk1"/>
              </a:solidFill>
              <a:latin typeface="Calibri"/>
              <a:ea typeface="Calibri"/>
              <a:cs typeface="Calibri"/>
              <a:sym typeface="Calibri"/>
            </a:endParaRPr>
          </a:p>
        </p:txBody>
      </p:sp>
      <p:sp>
        <p:nvSpPr>
          <p:cNvPr id="165" name="Google Shape;165;g3334a0efd32_0_130"/>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66" name="Google Shape;166;g3334a0efd32_0_130"/>
          <p:cNvPicPr preferRelativeResize="0"/>
          <p:nvPr/>
        </p:nvPicPr>
        <p:blipFill rotWithShape="1">
          <a:blip r:embed="rId8">
            <a:alphaModFix/>
          </a:blip>
          <a:srcRect b="0" l="0" r="0" t="0"/>
          <a:stretch/>
        </p:blipFill>
        <p:spPr>
          <a:xfrm>
            <a:off x="23523340" y="10820400"/>
            <a:ext cx="711289" cy="2590800"/>
          </a:xfrm>
          <a:prstGeom prst="rect">
            <a:avLst/>
          </a:prstGeom>
          <a:noFill/>
          <a:ln>
            <a:noFill/>
          </a:ln>
        </p:spPr>
      </p:pic>
      <p:sp>
        <p:nvSpPr>
          <p:cNvPr id="167" name="Google Shape;167;g3334a0efd32_0_130"/>
          <p:cNvSpPr/>
          <p:nvPr/>
        </p:nvSpPr>
        <p:spPr>
          <a:xfrm>
            <a:off x="3149994" y="4318000"/>
            <a:ext cx="3620100" cy="306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g3334a0efd32_0_130"/>
          <p:cNvSpPr/>
          <p:nvPr/>
        </p:nvSpPr>
        <p:spPr>
          <a:xfrm>
            <a:off x="3149994" y="4318000"/>
            <a:ext cx="3620100" cy="306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g3334a0efd32_0_130"/>
          <p:cNvSpPr/>
          <p:nvPr/>
        </p:nvSpPr>
        <p:spPr>
          <a:xfrm>
            <a:off x="3149994" y="4318000"/>
            <a:ext cx="3823200" cy="92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Archery</a:t>
            </a:r>
            <a:endParaRPr b="0" i="0" sz="4800" u="none" cap="none" strike="noStrike">
              <a:solidFill>
                <a:schemeClr val="dk1"/>
              </a:solidFill>
              <a:latin typeface="Calibri"/>
              <a:ea typeface="Calibri"/>
              <a:cs typeface="Calibri"/>
              <a:sym typeface="Calibri"/>
            </a:endParaRPr>
          </a:p>
        </p:txBody>
      </p:sp>
      <p:sp>
        <p:nvSpPr>
          <p:cNvPr id="170" name="Google Shape;170;g3334a0efd32_0_130"/>
          <p:cNvSpPr/>
          <p:nvPr/>
        </p:nvSpPr>
        <p:spPr>
          <a:xfrm>
            <a:off x="3149994" y="5245100"/>
            <a:ext cx="3755400" cy="226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Art of Archery": Discover the intricacies of the Art of Archery .</a:t>
            </a:r>
            <a:endParaRPr b="0" i="0" sz="3200" u="none" cap="none" strike="noStrike">
              <a:solidFill>
                <a:schemeClr val="dk1"/>
              </a:solidFill>
              <a:latin typeface="Calibri"/>
              <a:ea typeface="Calibri"/>
              <a:cs typeface="Calibri"/>
              <a:sym typeface="Calibri"/>
            </a:endParaRPr>
          </a:p>
        </p:txBody>
      </p:sp>
      <p:sp>
        <p:nvSpPr>
          <p:cNvPr id="171" name="Google Shape;171;g3334a0efd32_0_130"/>
          <p:cNvSpPr/>
          <p:nvPr/>
        </p:nvSpPr>
        <p:spPr>
          <a:xfrm>
            <a:off x="8370346" y="8547100"/>
            <a:ext cx="3620100" cy="306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g3334a0efd32_0_130"/>
          <p:cNvSpPr/>
          <p:nvPr/>
        </p:nvSpPr>
        <p:spPr>
          <a:xfrm>
            <a:off x="8370346" y="8547100"/>
            <a:ext cx="3620100" cy="306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g3334a0efd32_0_130"/>
          <p:cNvSpPr/>
          <p:nvPr/>
        </p:nvSpPr>
        <p:spPr>
          <a:xfrm>
            <a:off x="8370346" y="8547100"/>
            <a:ext cx="3823200" cy="92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Unicorn</a:t>
            </a:r>
            <a:endParaRPr b="0" i="0" sz="4800" u="none" cap="none" strike="noStrike">
              <a:solidFill>
                <a:schemeClr val="dk1"/>
              </a:solidFill>
              <a:latin typeface="Calibri"/>
              <a:ea typeface="Calibri"/>
              <a:cs typeface="Calibri"/>
              <a:sym typeface="Calibri"/>
            </a:endParaRPr>
          </a:p>
        </p:txBody>
      </p:sp>
      <p:sp>
        <p:nvSpPr>
          <p:cNvPr id="174" name="Google Shape;174;g3334a0efd32_0_130"/>
          <p:cNvSpPr/>
          <p:nvPr/>
        </p:nvSpPr>
        <p:spPr>
          <a:xfrm>
            <a:off x="8370346" y="9474200"/>
            <a:ext cx="3755400" cy="226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Art of Archery": Discover the intricacies of the Art of Archery .</a:t>
            </a:r>
            <a:endParaRPr b="0" i="0" sz="3200" u="none" cap="none" strike="noStrike">
              <a:solidFill>
                <a:schemeClr val="dk1"/>
              </a:solidFill>
              <a:latin typeface="Calibri"/>
              <a:ea typeface="Calibri"/>
              <a:cs typeface="Calibri"/>
              <a:sym typeface="Calibri"/>
            </a:endParaRPr>
          </a:p>
        </p:txBody>
      </p:sp>
      <p:sp>
        <p:nvSpPr>
          <p:cNvPr id="175" name="Google Shape;175;g3334a0efd32_0_130"/>
          <p:cNvSpPr/>
          <p:nvPr/>
        </p:nvSpPr>
        <p:spPr>
          <a:xfrm>
            <a:off x="8370346" y="4318000"/>
            <a:ext cx="3620100" cy="306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g3334a0efd32_0_130"/>
          <p:cNvSpPr/>
          <p:nvPr/>
        </p:nvSpPr>
        <p:spPr>
          <a:xfrm>
            <a:off x="8370346" y="4318000"/>
            <a:ext cx="3620100" cy="306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g3334a0efd32_0_130"/>
          <p:cNvSpPr/>
          <p:nvPr/>
        </p:nvSpPr>
        <p:spPr>
          <a:xfrm>
            <a:off x="8370346" y="4318000"/>
            <a:ext cx="3823200" cy="92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Music</a:t>
            </a:r>
            <a:endParaRPr b="0" i="0" sz="4800" u="none" cap="none" strike="noStrike">
              <a:solidFill>
                <a:schemeClr val="dk1"/>
              </a:solidFill>
              <a:latin typeface="Calibri"/>
              <a:ea typeface="Calibri"/>
              <a:cs typeface="Calibri"/>
              <a:sym typeface="Calibri"/>
            </a:endParaRPr>
          </a:p>
        </p:txBody>
      </p:sp>
      <p:sp>
        <p:nvSpPr>
          <p:cNvPr id="178" name="Google Shape;178;g3334a0efd32_0_130"/>
          <p:cNvSpPr/>
          <p:nvPr/>
        </p:nvSpPr>
        <p:spPr>
          <a:xfrm>
            <a:off x="8370346" y="5245100"/>
            <a:ext cx="3755400" cy="226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Music of the Elves": Immerse yourself in the enchanting music.</a:t>
            </a:r>
            <a:endParaRPr b="0" i="0" sz="3200" u="none" cap="none" strike="noStrike">
              <a:solidFill>
                <a:schemeClr val="dk1"/>
              </a:solidFill>
              <a:latin typeface="Calibri"/>
              <a:ea typeface="Calibri"/>
              <a:cs typeface="Calibri"/>
              <a:sym typeface="Calibri"/>
            </a:endParaRPr>
          </a:p>
        </p:txBody>
      </p:sp>
      <p:sp>
        <p:nvSpPr>
          <p:cNvPr id="179" name="Google Shape;179;g3334a0efd32_0_130"/>
          <p:cNvSpPr/>
          <p:nvPr/>
        </p:nvSpPr>
        <p:spPr>
          <a:xfrm>
            <a:off x="3149994" y="8547100"/>
            <a:ext cx="3620100" cy="306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g3334a0efd32_0_130"/>
          <p:cNvSpPr/>
          <p:nvPr/>
        </p:nvSpPr>
        <p:spPr>
          <a:xfrm>
            <a:off x="3149994" y="8547100"/>
            <a:ext cx="3620100" cy="306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g3334a0efd32_0_130"/>
          <p:cNvSpPr/>
          <p:nvPr/>
        </p:nvSpPr>
        <p:spPr>
          <a:xfrm>
            <a:off x="3149994" y="8547100"/>
            <a:ext cx="3823200" cy="92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Life</a:t>
            </a:r>
            <a:endParaRPr b="0" i="0" sz="4800" u="none" cap="none" strike="noStrike">
              <a:solidFill>
                <a:schemeClr val="dk1"/>
              </a:solidFill>
              <a:latin typeface="Calibri"/>
              <a:ea typeface="Calibri"/>
              <a:cs typeface="Calibri"/>
              <a:sym typeface="Calibri"/>
            </a:endParaRPr>
          </a:p>
        </p:txBody>
      </p:sp>
      <p:sp>
        <p:nvSpPr>
          <p:cNvPr id="182" name="Google Shape;182;g3334a0efd32_0_130"/>
          <p:cNvSpPr/>
          <p:nvPr/>
        </p:nvSpPr>
        <p:spPr>
          <a:xfrm>
            <a:off x="3149994" y="9474200"/>
            <a:ext cx="3755400" cy="226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Life of an Elf": Learn about the customs and daily life of the elves.</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187" name="Shape 187"/>
        <p:cNvGrpSpPr/>
        <p:nvPr/>
      </p:nvGrpSpPr>
      <p:grpSpPr>
        <a:xfrm>
          <a:off x="0" y="0"/>
          <a:ext cx="0" cy="0"/>
          <a:chOff x="0" y="0"/>
          <a:chExt cx="0" cy="0"/>
        </a:xfrm>
      </p:grpSpPr>
      <p:pic>
        <p:nvPicPr>
          <p:cNvPr descr=" " id="188" name="Google Shape;188;g3334a0efd32_0_164"/>
          <p:cNvPicPr preferRelativeResize="0"/>
          <p:nvPr/>
        </p:nvPicPr>
        <p:blipFill rotWithShape="1">
          <a:blip r:embed="rId3">
            <a:alphaModFix/>
          </a:blip>
          <a:srcRect b="0" l="0" r="0" t="0"/>
          <a:stretch/>
        </p:blipFill>
        <p:spPr>
          <a:xfrm>
            <a:off x="-698587" y="-228600"/>
            <a:ext cx="12549168" cy="8839200"/>
          </a:xfrm>
          <a:prstGeom prst="rect">
            <a:avLst/>
          </a:prstGeom>
          <a:noFill/>
          <a:ln>
            <a:noFill/>
          </a:ln>
        </p:spPr>
      </p:pic>
      <p:pic>
        <p:nvPicPr>
          <p:cNvPr descr=" " id="189" name="Google Shape;189;g3334a0efd32_0_164"/>
          <p:cNvPicPr preferRelativeResize="0"/>
          <p:nvPr/>
        </p:nvPicPr>
        <p:blipFill rotWithShape="1">
          <a:blip r:embed="rId4">
            <a:alphaModFix/>
          </a:blip>
          <a:srcRect b="0" l="0" r="0" t="0"/>
          <a:stretch/>
        </p:blipFill>
        <p:spPr>
          <a:xfrm>
            <a:off x="15624609" y="7182941"/>
            <a:ext cx="10601208" cy="7716788"/>
          </a:xfrm>
          <a:prstGeom prst="rect">
            <a:avLst/>
          </a:prstGeom>
          <a:noFill/>
          <a:ln>
            <a:noFill/>
          </a:ln>
        </p:spPr>
      </p:pic>
      <p:sp>
        <p:nvSpPr>
          <p:cNvPr id="190" name="Google Shape;190;g3334a0efd32_0_164"/>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91" name="Google Shape;191;g3334a0efd32_0_164"/>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192" name="Google Shape;192;g3334a0efd32_0_164"/>
          <p:cNvSpPr/>
          <p:nvPr/>
        </p:nvSpPr>
        <p:spPr>
          <a:xfrm>
            <a:off x="9107038" y="469900"/>
            <a:ext cx="6841800" cy="154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075FF"/>
              </a:buClr>
              <a:buSzPts val="8000"/>
              <a:buFont typeface="Rubik Glitch"/>
              <a:buNone/>
            </a:pPr>
            <a:r>
              <a:rPr b="0" i="0" lang="en-US" sz="8000" u="none" cap="none" strike="noStrike">
                <a:solidFill>
                  <a:srgbClr val="3075FF"/>
                </a:solidFill>
                <a:latin typeface="Rubik Glitch"/>
                <a:ea typeface="Rubik Glitch"/>
                <a:cs typeface="Rubik Glitch"/>
                <a:sym typeface="Rubik Glitch"/>
              </a:rPr>
              <a:t>Pricing Plan</a:t>
            </a:r>
            <a:endParaRPr b="0" i="0" sz="8000" u="none" cap="none" strike="noStrike">
              <a:solidFill>
                <a:schemeClr val="dk1"/>
              </a:solidFill>
              <a:latin typeface="Calibri"/>
              <a:ea typeface="Calibri"/>
              <a:cs typeface="Calibri"/>
              <a:sym typeface="Calibri"/>
            </a:endParaRPr>
          </a:p>
        </p:txBody>
      </p:sp>
      <p:sp>
        <p:nvSpPr>
          <p:cNvPr id="193" name="Google Shape;193;g3334a0efd32_0_164"/>
          <p:cNvSpPr/>
          <p:nvPr/>
        </p:nvSpPr>
        <p:spPr>
          <a:xfrm>
            <a:off x="1778222" y="2489200"/>
            <a:ext cx="20843400" cy="957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g3334a0efd32_0_164"/>
          <p:cNvSpPr/>
          <p:nvPr/>
        </p:nvSpPr>
        <p:spPr>
          <a:xfrm>
            <a:off x="1778222" y="2489200"/>
            <a:ext cx="6439800" cy="9575700"/>
          </a:xfrm>
          <a:prstGeom prst="roundRect">
            <a:avLst>
              <a:gd fmla="val 3124" name="adj"/>
            </a:avLst>
          </a:prstGeom>
          <a:noFill/>
          <a:ln cap="flat" cmpd="sng" w="12700">
            <a:solidFill>
              <a:srgbClr val="2070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95" name="Google Shape;195;g3334a0efd32_0_164"/>
          <p:cNvPicPr preferRelativeResize="0"/>
          <p:nvPr/>
        </p:nvPicPr>
        <p:blipFill rotWithShape="1">
          <a:blip r:embed="rId6">
            <a:alphaModFix/>
          </a:blip>
          <a:srcRect b="0" l="0" r="0" t="0"/>
          <a:stretch/>
        </p:blipFill>
        <p:spPr>
          <a:xfrm>
            <a:off x="4160765" y="2946400"/>
            <a:ext cx="1674619" cy="1625600"/>
          </a:xfrm>
          <a:prstGeom prst="rect">
            <a:avLst/>
          </a:prstGeom>
          <a:noFill/>
          <a:ln>
            <a:noFill/>
          </a:ln>
        </p:spPr>
      </p:pic>
      <p:sp>
        <p:nvSpPr>
          <p:cNvPr id="196" name="Google Shape;196;g3334a0efd32_0_164"/>
          <p:cNvSpPr/>
          <p:nvPr/>
        </p:nvSpPr>
        <p:spPr>
          <a:xfrm>
            <a:off x="4007351" y="4876800"/>
            <a:ext cx="1981500" cy="927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070F4"/>
              </a:buClr>
              <a:buSzPts val="4800"/>
              <a:buFont typeface="Rubik Glitch"/>
              <a:buNone/>
            </a:pPr>
            <a:r>
              <a:rPr b="0" i="0" lang="en-US" sz="4800" u="none" cap="none" strike="noStrike">
                <a:solidFill>
                  <a:srgbClr val="2070F4"/>
                </a:solidFill>
                <a:latin typeface="Rubik Glitch"/>
                <a:ea typeface="Rubik Glitch"/>
                <a:cs typeface="Rubik Glitch"/>
                <a:sym typeface="Rubik Glitch"/>
              </a:rPr>
              <a:t>Basic</a:t>
            </a:r>
            <a:endParaRPr b="0" i="0" sz="4800" u="none" cap="none" strike="noStrike">
              <a:solidFill>
                <a:schemeClr val="dk1"/>
              </a:solidFill>
              <a:latin typeface="Calibri"/>
              <a:ea typeface="Calibri"/>
              <a:cs typeface="Calibri"/>
              <a:sym typeface="Calibri"/>
            </a:endParaRPr>
          </a:p>
        </p:txBody>
      </p:sp>
      <p:sp>
        <p:nvSpPr>
          <p:cNvPr id="197" name="Google Shape;197;g3334a0efd32_0_164"/>
          <p:cNvSpPr/>
          <p:nvPr/>
        </p:nvSpPr>
        <p:spPr>
          <a:xfrm>
            <a:off x="2235479" y="5905500"/>
            <a:ext cx="5660700" cy="4809000"/>
          </a:xfrm>
          <a:prstGeom prst="rect">
            <a:avLst/>
          </a:prstGeom>
          <a:noFill/>
          <a:ln>
            <a:noFill/>
          </a:ln>
        </p:spPr>
        <p:txBody>
          <a:bodyPr anchorCtr="0" anchor="t" bIns="0" lIns="0" spcFirstLastPara="1" rIns="0" wrap="square" tIns="0">
            <a:noAutofit/>
          </a:bodyPr>
          <a:lstStyle/>
          <a:p>
            <a:pPr indent="-342900" lvl="1" marL="685800" marR="0" rtl="0" algn="l">
              <a:spcBef>
                <a:spcPts val="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Access to the entry-level dungeons.</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A limited number of quests and battles per month.</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Ability to form a small party with fellow adventurers.</a:t>
            </a:r>
            <a:endParaRPr b="0" i="0" sz="3200" u="none" cap="none" strike="noStrike">
              <a:solidFill>
                <a:schemeClr val="dk1"/>
              </a:solidFill>
              <a:latin typeface="Calibri"/>
              <a:ea typeface="Calibri"/>
              <a:cs typeface="Calibri"/>
              <a:sym typeface="Calibri"/>
            </a:endParaRPr>
          </a:p>
        </p:txBody>
      </p:sp>
      <p:sp>
        <p:nvSpPr>
          <p:cNvPr id="198" name="Google Shape;198;g3334a0efd32_0_164"/>
          <p:cNvSpPr/>
          <p:nvPr/>
        </p:nvSpPr>
        <p:spPr>
          <a:xfrm>
            <a:off x="3080135" y="10883900"/>
            <a:ext cx="3835800" cy="927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$10/month</a:t>
            </a:r>
            <a:endParaRPr b="0" i="0" sz="4800" u="none" cap="none" strike="noStrike">
              <a:solidFill>
                <a:schemeClr val="dk1"/>
              </a:solidFill>
              <a:latin typeface="Calibri"/>
              <a:ea typeface="Calibri"/>
              <a:cs typeface="Calibri"/>
              <a:sym typeface="Calibri"/>
            </a:endParaRPr>
          </a:p>
        </p:txBody>
      </p:sp>
      <p:sp>
        <p:nvSpPr>
          <p:cNvPr id="199" name="Google Shape;199;g3334a0efd32_0_164"/>
          <p:cNvSpPr/>
          <p:nvPr/>
        </p:nvSpPr>
        <p:spPr>
          <a:xfrm>
            <a:off x="8980022" y="2489200"/>
            <a:ext cx="6439800" cy="9575700"/>
          </a:xfrm>
          <a:prstGeom prst="roundRect">
            <a:avLst>
              <a:gd fmla="val 3124" name="adj"/>
            </a:avLst>
          </a:prstGeom>
          <a:noFill/>
          <a:ln cap="flat" cmpd="sng" w="12700">
            <a:solidFill>
              <a:srgbClr val="2070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200" name="Google Shape;200;g3334a0efd32_0_164"/>
          <p:cNvPicPr preferRelativeResize="0"/>
          <p:nvPr/>
        </p:nvPicPr>
        <p:blipFill rotWithShape="1">
          <a:blip r:embed="rId7">
            <a:alphaModFix/>
          </a:blip>
          <a:srcRect b="0" l="0" r="0" t="0"/>
          <a:stretch/>
        </p:blipFill>
        <p:spPr>
          <a:xfrm>
            <a:off x="11426632" y="2946400"/>
            <a:ext cx="1546486" cy="1625600"/>
          </a:xfrm>
          <a:prstGeom prst="rect">
            <a:avLst/>
          </a:prstGeom>
          <a:noFill/>
          <a:ln>
            <a:noFill/>
          </a:ln>
        </p:spPr>
      </p:pic>
      <p:sp>
        <p:nvSpPr>
          <p:cNvPr id="201" name="Google Shape;201;g3334a0efd32_0_164"/>
          <p:cNvSpPr/>
          <p:nvPr/>
        </p:nvSpPr>
        <p:spPr>
          <a:xfrm>
            <a:off x="11323465" y="4876800"/>
            <a:ext cx="1752900" cy="927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070F4"/>
              </a:buClr>
              <a:buSzPts val="4800"/>
              <a:buFont typeface="Rubik Glitch"/>
              <a:buNone/>
            </a:pPr>
            <a:r>
              <a:rPr b="0" i="0" lang="en-US" sz="4800" u="none" cap="none" strike="noStrike">
                <a:solidFill>
                  <a:srgbClr val="2070F4"/>
                </a:solidFill>
                <a:latin typeface="Rubik Glitch"/>
                <a:ea typeface="Rubik Glitch"/>
                <a:cs typeface="Rubik Glitch"/>
                <a:sym typeface="Rubik Glitch"/>
              </a:rPr>
              <a:t>Elite</a:t>
            </a:r>
            <a:endParaRPr b="0" i="0" sz="4800" u="none" cap="none" strike="noStrike">
              <a:solidFill>
                <a:schemeClr val="dk1"/>
              </a:solidFill>
              <a:latin typeface="Calibri"/>
              <a:ea typeface="Calibri"/>
              <a:cs typeface="Calibri"/>
              <a:sym typeface="Calibri"/>
            </a:endParaRPr>
          </a:p>
        </p:txBody>
      </p:sp>
      <p:sp>
        <p:nvSpPr>
          <p:cNvPr id="202" name="Google Shape;202;g3334a0efd32_0_164"/>
          <p:cNvSpPr/>
          <p:nvPr/>
        </p:nvSpPr>
        <p:spPr>
          <a:xfrm>
            <a:off x="9437280" y="5905500"/>
            <a:ext cx="5660700" cy="4809000"/>
          </a:xfrm>
          <a:prstGeom prst="rect">
            <a:avLst/>
          </a:prstGeom>
          <a:noFill/>
          <a:ln>
            <a:noFill/>
          </a:ln>
        </p:spPr>
        <p:txBody>
          <a:bodyPr anchorCtr="0" anchor="t" bIns="0" lIns="0" spcFirstLastPara="1" rIns="0" wrap="square" tIns="0">
            <a:noAutofit/>
          </a:bodyPr>
          <a:lstStyle/>
          <a:p>
            <a:pPr indent="-342900" lvl="1" marL="685800" marR="0" rtl="0" algn="l">
              <a:spcBef>
                <a:spcPts val="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Access to the intermediate and advanced dungeons.</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A greater number of quests and battles</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Ability to form larger parties with fellow adventurers.</a:t>
            </a:r>
            <a:endParaRPr b="0" i="0" sz="3200" u="none" cap="none" strike="noStrike">
              <a:solidFill>
                <a:schemeClr val="dk1"/>
              </a:solidFill>
              <a:latin typeface="Calibri"/>
              <a:ea typeface="Calibri"/>
              <a:cs typeface="Calibri"/>
              <a:sym typeface="Calibri"/>
            </a:endParaRPr>
          </a:p>
        </p:txBody>
      </p:sp>
      <p:sp>
        <p:nvSpPr>
          <p:cNvPr id="203" name="Google Shape;203;g3334a0efd32_0_164"/>
          <p:cNvSpPr/>
          <p:nvPr/>
        </p:nvSpPr>
        <p:spPr>
          <a:xfrm>
            <a:off x="10237480" y="10883900"/>
            <a:ext cx="3924900" cy="927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$50/month</a:t>
            </a:r>
            <a:endParaRPr b="0" i="0" sz="4800" u="none" cap="none" strike="noStrike">
              <a:solidFill>
                <a:schemeClr val="dk1"/>
              </a:solidFill>
              <a:latin typeface="Calibri"/>
              <a:ea typeface="Calibri"/>
              <a:cs typeface="Calibri"/>
              <a:sym typeface="Calibri"/>
            </a:endParaRPr>
          </a:p>
        </p:txBody>
      </p:sp>
      <p:sp>
        <p:nvSpPr>
          <p:cNvPr id="204" name="Google Shape;204;g3334a0efd32_0_164"/>
          <p:cNvSpPr/>
          <p:nvPr/>
        </p:nvSpPr>
        <p:spPr>
          <a:xfrm>
            <a:off x="16181822" y="2489200"/>
            <a:ext cx="6439800" cy="9575700"/>
          </a:xfrm>
          <a:prstGeom prst="roundRect">
            <a:avLst>
              <a:gd fmla="val 3124" name="adj"/>
            </a:avLst>
          </a:prstGeom>
          <a:noFill/>
          <a:ln cap="flat" cmpd="sng" w="12700">
            <a:solidFill>
              <a:srgbClr val="2070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205" name="Google Shape;205;g3334a0efd32_0_164"/>
          <p:cNvPicPr preferRelativeResize="0"/>
          <p:nvPr/>
        </p:nvPicPr>
        <p:blipFill rotWithShape="1">
          <a:blip r:embed="rId8">
            <a:alphaModFix/>
          </a:blip>
          <a:srcRect b="0" l="0" r="0" t="0"/>
          <a:stretch/>
        </p:blipFill>
        <p:spPr>
          <a:xfrm>
            <a:off x="18588773" y="2946400"/>
            <a:ext cx="1625803" cy="1625600"/>
          </a:xfrm>
          <a:prstGeom prst="rect">
            <a:avLst/>
          </a:prstGeom>
          <a:noFill/>
          <a:ln>
            <a:noFill/>
          </a:ln>
        </p:spPr>
      </p:pic>
      <p:sp>
        <p:nvSpPr>
          <p:cNvPr id="206" name="Google Shape;206;g3334a0efd32_0_164"/>
          <p:cNvSpPr/>
          <p:nvPr/>
        </p:nvSpPr>
        <p:spPr>
          <a:xfrm>
            <a:off x="17572646" y="4876800"/>
            <a:ext cx="3658200" cy="927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070F4"/>
              </a:buClr>
              <a:buSzPts val="4800"/>
              <a:buFont typeface="Rubik Glitch"/>
              <a:buNone/>
            </a:pPr>
            <a:r>
              <a:rPr b="0" i="0" lang="en-US" sz="4800" u="none" cap="none" strike="noStrike">
                <a:solidFill>
                  <a:srgbClr val="2070F4"/>
                </a:solidFill>
                <a:latin typeface="Rubik Glitch"/>
                <a:ea typeface="Rubik Glitch"/>
                <a:cs typeface="Rubik Glitch"/>
                <a:sym typeface="Rubik Glitch"/>
              </a:rPr>
              <a:t>Legendary</a:t>
            </a:r>
            <a:endParaRPr b="0" i="0" sz="4800" u="none" cap="none" strike="noStrike">
              <a:solidFill>
                <a:schemeClr val="dk1"/>
              </a:solidFill>
              <a:latin typeface="Calibri"/>
              <a:ea typeface="Calibri"/>
              <a:cs typeface="Calibri"/>
              <a:sym typeface="Calibri"/>
            </a:endParaRPr>
          </a:p>
        </p:txBody>
      </p:sp>
      <p:sp>
        <p:nvSpPr>
          <p:cNvPr id="207" name="Google Shape;207;g3334a0efd32_0_164"/>
          <p:cNvSpPr/>
          <p:nvPr/>
        </p:nvSpPr>
        <p:spPr>
          <a:xfrm>
            <a:off x="16639080" y="5905500"/>
            <a:ext cx="5660700" cy="4809000"/>
          </a:xfrm>
          <a:prstGeom prst="rect">
            <a:avLst/>
          </a:prstGeom>
          <a:noFill/>
          <a:ln>
            <a:noFill/>
          </a:ln>
        </p:spPr>
        <p:txBody>
          <a:bodyPr anchorCtr="0" anchor="t" bIns="0" lIns="0" spcFirstLastPara="1" rIns="0" wrap="square" tIns="0">
            <a:noAutofit/>
          </a:bodyPr>
          <a:lstStyle/>
          <a:p>
            <a:pPr indent="-342900" lvl="1" marL="685800" marR="0" rtl="0" algn="l">
              <a:spcBef>
                <a:spcPts val="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Access to the most challenging dungeons and encounters.</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Unlimited quests and battles per month.</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The ability to form the largest parties with fellow adventurers.</a:t>
            </a:r>
            <a:endParaRPr b="0" i="0" sz="3200" u="none" cap="none" strike="noStrike">
              <a:solidFill>
                <a:schemeClr val="dk1"/>
              </a:solidFill>
              <a:latin typeface="Calibri"/>
              <a:ea typeface="Calibri"/>
              <a:cs typeface="Calibri"/>
              <a:sym typeface="Calibri"/>
            </a:endParaRPr>
          </a:p>
        </p:txBody>
      </p:sp>
      <p:sp>
        <p:nvSpPr>
          <p:cNvPr id="208" name="Google Shape;208;g3334a0efd32_0_164"/>
          <p:cNvSpPr/>
          <p:nvPr/>
        </p:nvSpPr>
        <p:spPr>
          <a:xfrm>
            <a:off x="17261457" y="10883900"/>
            <a:ext cx="4280400" cy="927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$100/month</a:t>
            </a:r>
            <a:endParaRPr b="0" i="0" sz="48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213" name="Shape 213"/>
        <p:cNvGrpSpPr/>
        <p:nvPr/>
      </p:nvGrpSpPr>
      <p:grpSpPr>
        <a:xfrm>
          <a:off x="0" y="0"/>
          <a:ext cx="0" cy="0"/>
          <a:chOff x="0" y="0"/>
          <a:chExt cx="0" cy="0"/>
        </a:xfrm>
      </p:grpSpPr>
      <p:pic>
        <p:nvPicPr>
          <p:cNvPr descr=" " id="214" name="Google Shape;214;g3334a0efd32_0_189"/>
          <p:cNvPicPr preferRelativeResize="0"/>
          <p:nvPr/>
        </p:nvPicPr>
        <p:blipFill rotWithShape="1">
          <a:blip r:embed="rId3">
            <a:alphaModFix/>
          </a:blip>
          <a:srcRect b="0" l="0" r="0" t="0"/>
          <a:stretch/>
        </p:blipFill>
        <p:spPr>
          <a:xfrm>
            <a:off x="15584848" y="-698500"/>
            <a:ext cx="8624378" cy="16649700"/>
          </a:xfrm>
          <a:prstGeom prst="rect">
            <a:avLst/>
          </a:prstGeom>
          <a:noFill/>
          <a:ln>
            <a:noFill/>
          </a:ln>
        </p:spPr>
      </p:pic>
      <p:pic>
        <p:nvPicPr>
          <p:cNvPr descr=" " id="215" name="Google Shape;215;g3334a0efd32_0_189"/>
          <p:cNvPicPr preferRelativeResize="0"/>
          <p:nvPr/>
        </p:nvPicPr>
        <p:blipFill rotWithShape="1">
          <a:blip r:embed="rId4">
            <a:alphaModFix/>
          </a:blip>
          <a:srcRect b="0" l="0" r="0" t="0"/>
          <a:stretch/>
        </p:blipFill>
        <p:spPr>
          <a:xfrm>
            <a:off x="1422578" y="-1828800"/>
            <a:ext cx="6477810" cy="11938000"/>
          </a:xfrm>
          <a:prstGeom prst="rect">
            <a:avLst/>
          </a:prstGeom>
          <a:noFill/>
          <a:ln>
            <a:noFill/>
          </a:ln>
        </p:spPr>
      </p:pic>
      <p:sp>
        <p:nvSpPr>
          <p:cNvPr id="216" name="Google Shape;216;g3334a0efd32_0_189"/>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217" name="Google Shape;217;g3334a0efd32_0_189"/>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pic>
        <p:nvPicPr>
          <p:cNvPr descr=" " id="218" name="Google Shape;218;g3334a0efd32_0_189"/>
          <p:cNvPicPr preferRelativeResize="0"/>
          <p:nvPr/>
        </p:nvPicPr>
        <p:blipFill rotWithShape="1">
          <a:blip r:embed="rId6">
            <a:alphaModFix/>
          </a:blip>
          <a:srcRect b="0" l="0" r="0" t="0"/>
          <a:stretch/>
        </p:blipFill>
        <p:spPr>
          <a:xfrm>
            <a:off x="990724" y="1574800"/>
            <a:ext cx="22418302" cy="10579100"/>
          </a:xfrm>
          <a:prstGeom prst="rect">
            <a:avLst/>
          </a:prstGeom>
          <a:noFill/>
          <a:ln>
            <a:noFill/>
          </a:ln>
        </p:spPr>
      </p:pic>
      <p:sp>
        <p:nvSpPr>
          <p:cNvPr id="219" name="Google Shape;219;g3334a0efd32_0_189"/>
          <p:cNvSpPr/>
          <p:nvPr/>
        </p:nvSpPr>
        <p:spPr>
          <a:xfrm>
            <a:off x="1270159" y="1574800"/>
            <a:ext cx="22138800" cy="563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220" name="Google Shape;220;g3334a0efd32_0_189"/>
          <p:cNvPicPr preferRelativeResize="0"/>
          <p:nvPr/>
        </p:nvPicPr>
        <p:blipFill rotWithShape="1">
          <a:blip r:embed="rId7">
            <a:alphaModFix/>
          </a:blip>
          <a:srcRect b="0" l="0" r="0" t="0"/>
          <a:stretch/>
        </p:blipFill>
        <p:spPr>
          <a:xfrm>
            <a:off x="1270159" y="1574800"/>
            <a:ext cx="5639505" cy="5638800"/>
          </a:xfrm>
          <a:prstGeom prst="rect">
            <a:avLst/>
          </a:prstGeom>
          <a:noFill/>
          <a:ln>
            <a:noFill/>
          </a:ln>
        </p:spPr>
      </p:pic>
      <p:pic>
        <p:nvPicPr>
          <p:cNvPr descr=" " id="221" name="Google Shape;221;g3334a0efd32_0_189"/>
          <p:cNvPicPr preferRelativeResize="0"/>
          <p:nvPr/>
        </p:nvPicPr>
        <p:blipFill rotWithShape="1">
          <a:blip r:embed="rId8">
            <a:alphaModFix/>
          </a:blip>
          <a:srcRect b="0" l="0" r="0" t="0"/>
          <a:stretch/>
        </p:blipFill>
        <p:spPr>
          <a:xfrm>
            <a:off x="3361700" y="3666083"/>
            <a:ext cx="1456422" cy="1456246"/>
          </a:xfrm>
          <a:prstGeom prst="rect">
            <a:avLst/>
          </a:prstGeom>
          <a:noFill/>
          <a:ln>
            <a:noFill/>
          </a:ln>
        </p:spPr>
      </p:pic>
      <p:pic>
        <p:nvPicPr>
          <p:cNvPr descr=" " id="222" name="Google Shape;222;g3334a0efd32_0_189"/>
          <p:cNvPicPr preferRelativeResize="0"/>
          <p:nvPr/>
        </p:nvPicPr>
        <p:blipFill rotWithShape="1">
          <a:blip r:embed="rId7">
            <a:alphaModFix/>
          </a:blip>
          <a:srcRect b="0" l="0" r="0" t="0"/>
          <a:stretch/>
        </p:blipFill>
        <p:spPr>
          <a:xfrm>
            <a:off x="6769946" y="1574800"/>
            <a:ext cx="5639505" cy="5638800"/>
          </a:xfrm>
          <a:prstGeom prst="rect">
            <a:avLst/>
          </a:prstGeom>
          <a:noFill/>
          <a:ln>
            <a:noFill/>
          </a:ln>
        </p:spPr>
      </p:pic>
      <p:pic>
        <p:nvPicPr>
          <p:cNvPr descr=" " id="223" name="Google Shape;223;g3334a0efd32_0_189"/>
          <p:cNvPicPr preferRelativeResize="0"/>
          <p:nvPr/>
        </p:nvPicPr>
        <p:blipFill rotWithShape="1">
          <a:blip r:embed="rId9">
            <a:alphaModFix/>
          </a:blip>
          <a:srcRect b="0" l="0" r="0" t="0"/>
          <a:stretch/>
        </p:blipFill>
        <p:spPr>
          <a:xfrm>
            <a:off x="8776797" y="3581400"/>
            <a:ext cx="1625803" cy="1625600"/>
          </a:xfrm>
          <a:prstGeom prst="rect">
            <a:avLst/>
          </a:prstGeom>
          <a:noFill/>
          <a:ln>
            <a:noFill/>
          </a:ln>
        </p:spPr>
      </p:pic>
      <p:pic>
        <p:nvPicPr>
          <p:cNvPr descr=" " id="224" name="Google Shape;224;g3334a0efd32_0_189"/>
          <p:cNvPicPr preferRelativeResize="0"/>
          <p:nvPr/>
        </p:nvPicPr>
        <p:blipFill rotWithShape="1">
          <a:blip r:embed="rId10">
            <a:alphaModFix/>
          </a:blip>
          <a:srcRect b="0" l="0" r="0" t="0"/>
          <a:stretch/>
        </p:blipFill>
        <p:spPr>
          <a:xfrm>
            <a:off x="8980022" y="3784600"/>
            <a:ext cx="1192256" cy="1190414"/>
          </a:xfrm>
          <a:prstGeom prst="rect">
            <a:avLst/>
          </a:prstGeom>
          <a:noFill/>
          <a:ln>
            <a:noFill/>
          </a:ln>
        </p:spPr>
      </p:pic>
      <p:pic>
        <p:nvPicPr>
          <p:cNvPr descr=" " id="225" name="Google Shape;225;g3334a0efd32_0_189"/>
          <p:cNvPicPr preferRelativeResize="0"/>
          <p:nvPr/>
        </p:nvPicPr>
        <p:blipFill rotWithShape="1">
          <a:blip r:embed="rId7">
            <a:alphaModFix/>
          </a:blip>
          <a:srcRect b="0" l="0" r="0" t="0"/>
          <a:stretch/>
        </p:blipFill>
        <p:spPr>
          <a:xfrm>
            <a:off x="12269734" y="1574800"/>
            <a:ext cx="5639505" cy="5638800"/>
          </a:xfrm>
          <a:prstGeom prst="rect">
            <a:avLst/>
          </a:prstGeom>
          <a:noFill/>
          <a:ln>
            <a:noFill/>
          </a:ln>
        </p:spPr>
      </p:pic>
      <p:pic>
        <p:nvPicPr>
          <p:cNvPr descr=" " id="226" name="Google Shape;226;g3334a0efd32_0_189"/>
          <p:cNvPicPr preferRelativeResize="0"/>
          <p:nvPr/>
        </p:nvPicPr>
        <p:blipFill rotWithShape="1">
          <a:blip r:embed="rId9">
            <a:alphaModFix/>
          </a:blip>
          <a:srcRect b="0" l="0" r="0" t="0"/>
          <a:stretch/>
        </p:blipFill>
        <p:spPr>
          <a:xfrm>
            <a:off x="14276584" y="3581400"/>
            <a:ext cx="1625803" cy="1625600"/>
          </a:xfrm>
          <a:prstGeom prst="rect">
            <a:avLst/>
          </a:prstGeom>
          <a:noFill/>
          <a:ln>
            <a:noFill/>
          </a:ln>
        </p:spPr>
      </p:pic>
      <p:pic>
        <p:nvPicPr>
          <p:cNvPr descr=" " id="227" name="Google Shape;227;g3334a0efd32_0_189"/>
          <p:cNvPicPr preferRelativeResize="0"/>
          <p:nvPr/>
        </p:nvPicPr>
        <p:blipFill rotWithShape="1">
          <a:blip r:embed="rId11">
            <a:alphaModFix/>
          </a:blip>
          <a:srcRect b="0" l="0" r="0" t="0"/>
          <a:stretch/>
        </p:blipFill>
        <p:spPr>
          <a:xfrm>
            <a:off x="14378172" y="3586163"/>
            <a:ext cx="1519452" cy="1519262"/>
          </a:xfrm>
          <a:prstGeom prst="rect">
            <a:avLst/>
          </a:prstGeom>
          <a:noFill/>
          <a:ln>
            <a:noFill/>
          </a:ln>
        </p:spPr>
      </p:pic>
      <p:pic>
        <p:nvPicPr>
          <p:cNvPr descr=" " id="228" name="Google Shape;228;g3334a0efd32_0_189"/>
          <p:cNvPicPr preferRelativeResize="0"/>
          <p:nvPr/>
        </p:nvPicPr>
        <p:blipFill rotWithShape="1">
          <a:blip r:embed="rId7">
            <a:alphaModFix/>
          </a:blip>
          <a:srcRect b="0" l="0" r="0" t="0"/>
          <a:stretch/>
        </p:blipFill>
        <p:spPr>
          <a:xfrm>
            <a:off x="17769521" y="1574800"/>
            <a:ext cx="5639505" cy="5638800"/>
          </a:xfrm>
          <a:prstGeom prst="rect">
            <a:avLst/>
          </a:prstGeom>
          <a:noFill/>
          <a:ln>
            <a:noFill/>
          </a:ln>
        </p:spPr>
      </p:pic>
      <p:pic>
        <p:nvPicPr>
          <p:cNvPr descr=" " id="229" name="Google Shape;229;g3334a0efd32_0_189"/>
          <p:cNvPicPr preferRelativeResize="0"/>
          <p:nvPr/>
        </p:nvPicPr>
        <p:blipFill rotWithShape="1">
          <a:blip r:embed="rId9">
            <a:alphaModFix/>
          </a:blip>
          <a:srcRect b="0" l="0" r="0" t="0"/>
          <a:stretch/>
        </p:blipFill>
        <p:spPr>
          <a:xfrm>
            <a:off x="19776372" y="3581400"/>
            <a:ext cx="1625803" cy="1625600"/>
          </a:xfrm>
          <a:prstGeom prst="rect">
            <a:avLst/>
          </a:prstGeom>
          <a:noFill/>
          <a:ln>
            <a:noFill/>
          </a:ln>
        </p:spPr>
      </p:pic>
      <p:pic>
        <p:nvPicPr>
          <p:cNvPr descr=" " id="230" name="Google Shape;230;g3334a0efd32_0_189"/>
          <p:cNvPicPr preferRelativeResize="0"/>
          <p:nvPr/>
        </p:nvPicPr>
        <p:blipFill rotWithShape="1">
          <a:blip r:embed="rId12">
            <a:alphaModFix/>
          </a:blip>
          <a:srcRect b="0" l="0" r="0" t="0"/>
          <a:stretch/>
        </p:blipFill>
        <p:spPr>
          <a:xfrm>
            <a:off x="19844116" y="3581400"/>
            <a:ext cx="1490319" cy="1625600"/>
          </a:xfrm>
          <a:prstGeom prst="rect">
            <a:avLst/>
          </a:prstGeom>
          <a:noFill/>
          <a:ln>
            <a:noFill/>
          </a:ln>
        </p:spPr>
      </p:pic>
      <p:sp>
        <p:nvSpPr>
          <p:cNvPr id="231" name="Google Shape;231;g3334a0efd32_0_189"/>
          <p:cNvSpPr/>
          <p:nvPr/>
        </p:nvSpPr>
        <p:spPr>
          <a:xfrm>
            <a:off x="990724" y="3835400"/>
            <a:ext cx="17426700" cy="1117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g3334a0efd32_0_189"/>
          <p:cNvSpPr/>
          <p:nvPr/>
        </p:nvSpPr>
        <p:spPr>
          <a:xfrm>
            <a:off x="990724" y="3835400"/>
            <a:ext cx="1117800" cy="1117500"/>
          </a:xfrm>
          <a:prstGeom prst="roundRect">
            <a:avLst>
              <a:gd fmla="val 378818" name="adj"/>
            </a:avLst>
          </a:prstGeom>
          <a:solidFill>
            <a:srgbClr val="2070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g3334a0efd32_0_189"/>
          <p:cNvSpPr/>
          <p:nvPr/>
        </p:nvSpPr>
        <p:spPr>
          <a:xfrm>
            <a:off x="1193949" y="3790950"/>
            <a:ext cx="1050000" cy="154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8000"/>
              <a:buFont typeface="Rubik Glitch"/>
              <a:buNone/>
            </a:pPr>
            <a:r>
              <a:rPr b="0" i="0" lang="en-US" sz="8000" u="none" cap="none" strike="noStrike">
                <a:solidFill>
                  <a:srgbClr val="FFFFFF"/>
                </a:solidFill>
                <a:latin typeface="Rubik Glitch"/>
                <a:ea typeface="Rubik Glitch"/>
                <a:cs typeface="Rubik Glitch"/>
                <a:sym typeface="Rubik Glitch"/>
              </a:rPr>
              <a:t>S</a:t>
            </a:r>
            <a:endParaRPr b="0" i="0" sz="8000" u="none" cap="none" strike="noStrike">
              <a:solidFill>
                <a:schemeClr val="dk1"/>
              </a:solidFill>
              <a:latin typeface="Calibri"/>
              <a:ea typeface="Calibri"/>
              <a:cs typeface="Calibri"/>
              <a:sym typeface="Calibri"/>
            </a:endParaRPr>
          </a:p>
        </p:txBody>
      </p:sp>
      <p:sp>
        <p:nvSpPr>
          <p:cNvPr id="234" name="Google Shape;234;g3334a0efd32_0_189"/>
          <p:cNvSpPr/>
          <p:nvPr/>
        </p:nvSpPr>
        <p:spPr>
          <a:xfrm>
            <a:off x="6427003" y="3835400"/>
            <a:ext cx="1117800" cy="1117500"/>
          </a:xfrm>
          <a:prstGeom prst="roundRect">
            <a:avLst>
              <a:gd fmla="val 378818" name="adj"/>
            </a:avLst>
          </a:prstGeom>
          <a:solidFill>
            <a:srgbClr val="2070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g3334a0efd32_0_189"/>
          <p:cNvSpPr/>
          <p:nvPr/>
        </p:nvSpPr>
        <p:spPr>
          <a:xfrm>
            <a:off x="6547668" y="3790950"/>
            <a:ext cx="1215000" cy="154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8000"/>
              <a:buFont typeface="Rubik Glitch"/>
              <a:buNone/>
            </a:pPr>
            <a:r>
              <a:rPr b="0" i="0" lang="en-US" sz="8000" u="none" cap="none" strike="noStrike">
                <a:solidFill>
                  <a:srgbClr val="FFFFFF"/>
                </a:solidFill>
                <a:latin typeface="Rubik Glitch"/>
                <a:ea typeface="Rubik Glitch"/>
                <a:cs typeface="Rubik Glitch"/>
                <a:sym typeface="Rubik Glitch"/>
              </a:rPr>
              <a:t>W</a:t>
            </a:r>
            <a:endParaRPr b="0" i="0" sz="8000" u="none" cap="none" strike="noStrike">
              <a:solidFill>
                <a:schemeClr val="dk1"/>
              </a:solidFill>
              <a:latin typeface="Calibri"/>
              <a:ea typeface="Calibri"/>
              <a:cs typeface="Calibri"/>
              <a:sym typeface="Calibri"/>
            </a:endParaRPr>
          </a:p>
        </p:txBody>
      </p:sp>
      <p:sp>
        <p:nvSpPr>
          <p:cNvPr id="236" name="Google Shape;236;g3334a0efd32_0_189"/>
          <p:cNvSpPr/>
          <p:nvPr/>
        </p:nvSpPr>
        <p:spPr>
          <a:xfrm>
            <a:off x="11863283" y="3835400"/>
            <a:ext cx="1117800" cy="1117500"/>
          </a:xfrm>
          <a:prstGeom prst="roundRect">
            <a:avLst>
              <a:gd fmla="val 378818" name="adj"/>
            </a:avLst>
          </a:prstGeom>
          <a:solidFill>
            <a:srgbClr val="2070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g3334a0efd32_0_189"/>
          <p:cNvSpPr/>
          <p:nvPr/>
        </p:nvSpPr>
        <p:spPr>
          <a:xfrm>
            <a:off x="12041105" y="3790950"/>
            <a:ext cx="1100700" cy="154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8000"/>
              <a:buFont typeface="Rubik Glitch"/>
              <a:buNone/>
            </a:pPr>
            <a:r>
              <a:rPr b="0" i="0" lang="en-US" sz="8000" u="none" cap="none" strike="noStrike">
                <a:solidFill>
                  <a:srgbClr val="FFFFFF"/>
                </a:solidFill>
                <a:latin typeface="Rubik Glitch"/>
                <a:ea typeface="Rubik Glitch"/>
                <a:cs typeface="Rubik Glitch"/>
                <a:sym typeface="Rubik Glitch"/>
              </a:rPr>
              <a:t>O</a:t>
            </a:r>
            <a:endParaRPr b="0" i="0" sz="8000" u="none" cap="none" strike="noStrike">
              <a:solidFill>
                <a:schemeClr val="dk1"/>
              </a:solidFill>
              <a:latin typeface="Calibri"/>
              <a:ea typeface="Calibri"/>
              <a:cs typeface="Calibri"/>
              <a:sym typeface="Calibri"/>
            </a:endParaRPr>
          </a:p>
        </p:txBody>
      </p:sp>
      <p:sp>
        <p:nvSpPr>
          <p:cNvPr id="238" name="Google Shape;238;g3334a0efd32_0_189"/>
          <p:cNvSpPr/>
          <p:nvPr/>
        </p:nvSpPr>
        <p:spPr>
          <a:xfrm>
            <a:off x="17299562" y="3835400"/>
            <a:ext cx="1117800" cy="1117500"/>
          </a:xfrm>
          <a:prstGeom prst="roundRect">
            <a:avLst>
              <a:gd fmla="val 378818" name="adj"/>
            </a:avLst>
          </a:prstGeom>
          <a:solidFill>
            <a:srgbClr val="2070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g3334a0efd32_0_189"/>
          <p:cNvSpPr/>
          <p:nvPr/>
        </p:nvSpPr>
        <p:spPr>
          <a:xfrm>
            <a:off x="17515489" y="3790950"/>
            <a:ext cx="1024500" cy="154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8000"/>
              <a:buFont typeface="Rubik Glitch"/>
              <a:buNone/>
            </a:pPr>
            <a:r>
              <a:rPr b="0" i="0" lang="en-US" sz="8000" u="none" cap="none" strike="noStrike">
                <a:solidFill>
                  <a:srgbClr val="FFFFFF"/>
                </a:solidFill>
                <a:latin typeface="Rubik Glitch"/>
                <a:ea typeface="Rubik Glitch"/>
                <a:cs typeface="Rubik Glitch"/>
                <a:sym typeface="Rubik Glitch"/>
              </a:rPr>
              <a:t>T</a:t>
            </a:r>
            <a:endParaRPr b="0" i="0" sz="8000" u="none" cap="none" strike="noStrike">
              <a:solidFill>
                <a:schemeClr val="dk1"/>
              </a:solidFill>
              <a:latin typeface="Calibri"/>
              <a:ea typeface="Calibri"/>
              <a:cs typeface="Calibri"/>
              <a:sym typeface="Calibri"/>
            </a:endParaRPr>
          </a:p>
        </p:txBody>
      </p:sp>
      <p:sp>
        <p:nvSpPr>
          <p:cNvPr id="240" name="Google Shape;240;g3334a0efd32_0_189"/>
          <p:cNvSpPr/>
          <p:nvPr/>
        </p:nvSpPr>
        <p:spPr>
          <a:xfrm>
            <a:off x="1270159" y="7823200"/>
            <a:ext cx="4737600" cy="403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g3334a0efd32_0_189"/>
          <p:cNvSpPr/>
          <p:nvPr/>
        </p:nvSpPr>
        <p:spPr>
          <a:xfrm>
            <a:off x="1270159" y="78232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g3334a0efd32_0_189"/>
          <p:cNvSpPr/>
          <p:nvPr/>
        </p:nvSpPr>
        <p:spPr>
          <a:xfrm>
            <a:off x="1270159" y="78232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g3334a0efd32_0_189"/>
          <p:cNvSpPr/>
          <p:nvPr/>
        </p:nvSpPr>
        <p:spPr>
          <a:xfrm>
            <a:off x="1270159" y="7823200"/>
            <a:ext cx="48900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Eclipse</a:t>
            </a:r>
            <a:endParaRPr b="0" i="0" sz="3600" u="none" cap="none" strike="noStrike">
              <a:solidFill>
                <a:schemeClr val="dk1"/>
              </a:solidFill>
              <a:latin typeface="Calibri"/>
              <a:ea typeface="Calibri"/>
              <a:cs typeface="Calibri"/>
              <a:sym typeface="Calibri"/>
            </a:endParaRPr>
          </a:p>
        </p:txBody>
      </p:sp>
      <p:sp>
        <p:nvSpPr>
          <p:cNvPr id="244" name="Google Shape;244;g3334a0efd32_0_189"/>
          <p:cNvSpPr/>
          <p:nvPr/>
        </p:nvSpPr>
        <p:spPr>
          <a:xfrm>
            <a:off x="1270159" y="8572500"/>
            <a:ext cx="4873200" cy="120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Rare event causes unpredictable magic.</a:t>
            </a:r>
            <a:endParaRPr b="0" i="0" sz="3200" u="none" cap="none" strike="noStrike">
              <a:solidFill>
                <a:schemeClr val="dk1"/>
              </a:solidFill>
              <a:latin typeface="Calibri"/>
              <a:ea typeface="Calibri"/>
              <a:cs typeface="Calibri"/>
              <a:sym typeface="Calibri"/>
            </a:endParaRPr>
          </a:p>
        </p:txBody>
      </p:sp>
      <p:sp>
        <p:nvSpPr>
          <p:cNvPr id="245" name="Google Shape;245;g3334a0efd32_0_189"/>
          <p:cNvSpPr/>
          <p:nvPr/>
        </p:nvSpPr>
        <p:spPr>
          <a:xfrm>
            <a:off x="1270159" y="100457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g3334a0efd32_0_189"/>
          <p:cNvSpPr/>
          <p:nvPr/>
        </p:nvSpPr>
        <p:spPr>
          <a:xfrm>
            <a:off x="1270159" y="100457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g3334a0efd32_0_189"/>
          <p:cNvSpPr/>
          <p:nvPr/>
        </p:nvSpPr>
        <p:spPr>
          <a:xfrm>
            <a:off x="1270159" y="10045700"/>
            <a:ext cx="48900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Quest</a:t>
            </a:r>
            <a:endParaRPr b="0" i="0" sz="3600" u="none" cap="none" strike="noStrike">
              <a:solidFill>
                <a:schemeClr val="dk1"/>
              </a:solidFill>
              <a:latin typeface="Calibri"/>
              <a:ea typeface="Calibri"/>
              <a:cs typeface="Calibri"/>
              <a:sym typeface="Calibri"/>
            </a:endParaRPr>
          </a:p>
        </p:txBody>
      </p:sp>
      <p:sp>
        <p:nvSpPr>
          <p:cNvPr id="248" name="Google Shape;248;g3334a0efd32_0_189"/>
          <p:cNvSpPr/>
          <p:nvPr/>
        </p:nvSpPr>
        <p:spPr>
          <a:xfrm>
            <a:off x="1270159" y="10795000"/>
            <a:ext cx="4873200" cy="120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Adventurers seek immortal artifact.</a:t>
            </a:r>
            <a:endParaRPr b="0" i="0" sz="3200" u="none" cap="none" strike="noStrike">
              <a:solidFill>
                <a:schemeClr val="dk1"/>
              </a:solidFill>
              <a:latin typeface="Calibri"/>
              <a:ea typeface="Calibri"/>
              <a:cs typeface="Calibri"/>
              <a:sym typeface="Calibri"/>
            </a:endParaRPr>
          </a:p>
        </p:txBody>
      </p:sp>
      <p:sp>
        <p:nvSpPr>
          <p:cNvPr id="249" name="Google Shape;249;g3334a0efd32_0_189"/>
          <p:cNvSpPr/>
          <p:nvPr/>
        </p:nvSpPr>
        <p:spPr>
          <a:xfrm>
            <a:off x="6769946" y="7823200"/>
            <a:ext cx="4737600" cy="403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g3334a0efd32_0_189"/>
          <p:cNvSpPr/>
          <p:nvPr/>
        </p:nvSpPr>
        <p:spPr>
          <a:xfrm>
            <a:off x="6769946" y="78232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g3334a0efd32_0_189"/>
          <p:cNvSpPr/>
          <p:nvPr/>
        </p:nvSpPr>
        <p:spPr>
          <a:xfrm>
            <a:off x="6769946" y="78232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g3334a0efd32_0_189"/>
          <p:cNvSpPr/>
          <p:nvPr/>
        </p:nvSpPr>
        <p:spPr>
          <a:xfrm>
            <a:off x="6769946" y="7823200"/>
            <a:ext cx="48900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Eclipse</a:t>
            </a:r>
            <a:endParaRPr b="0" i="0" sz="3600" u="none" cap="none" strike="noStrike">
              <a:solidFill>
                <a:schemeClr val="dk1"/>
              </a:solidFill>
              <a:latin typeface="Calibri"/>
              <a:ea typeface="Calibri"/>
              <a:cs typeface="Calibri"/>
              <a:sym typeface="Calibri"/>
            </a:endParaRPr>
          </a:p>
        </p:txBody>
      </p:sp>
      <p:sp>
        <p:nvSpPr>
          <p:cNvPr id="253" name="Google Shape;253;g3334a0efd32_0_189"/>
          <p:cNvSpPr/>
          <p:nvPr/>
        </p:nvSpPr>
        <p:spPr>
          <a:xfrm>
            <a:off x="6769946" y="8572500"/>
            <a:ext cx="4873200" cy="120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Rare event causes unpredictable magic.</a:t>
            </a:r>
            <a:endParaRPr b="0" i="0" sz="3200" u="none" cap="none" strike="noStrike">
              <a:solidFill>
                <a:schemeClr val="dk1"/>
              </a:solidFill>
              <a:latin typeface="Calibri"/>
              <a:ea typeface="Calibri"/>
              <a:cs typeface="Calibri"/>
              <a:sym typeface="Calibri"/>
            </a:endParaRPr>
          </a:p>
        </p:txBody>
      </p:sp>
      <p:sp>
        <p:nvSpPr>
          <p:cNvPr id="254" name="Google Shape;254;g3334a0efd32_0_189"/>
          <p:cNvSpPr/>
          <p:nvPr/>
        </p:nvSpPr>
        <p:spPr>
          <a:xfrm>
            <a:off x="6769946" y="100457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g3334a0efd32_0_189"/>
          <p:cNvSpPr/>
          <p:nvPr/>
        </p:nvSpPr>
        <p:spPr>
          <a:xfrm>
            <a:off x="6769946" y="100457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g3334a0efd32_0_189"/>
          <p:cNvSpPr/>
          <p:nvPr/>
        </p:nvSpPr>
        <p:spPr>
          <a:xfrm>
            <a:off x="6769946" y="10045700"/>
            <a:ext cx="48900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Quest</a:t>
            </a:r>
            <a:endParaRPr b="0" i="0" sz="3600" u="none" cap="none" strike="noStrike">
              <a:solidFill>
                <a:schemeClr val="dk1"/>
              </a:solidFill>
              <a:latin typeface="Calibri"/>
              <a:ea typeface="Calibri"/>
              <a:cs typeface="Calibri"/>
              <a:sym typeface="Calibri"/>
            </a:endParaRPr>
          </a:p>
        </p:txBody>
      </p:sp>
      <p:sp>
        <p:nvSpPr>
          <p:cNvPr id="257" name="Google Shape;257;g3334a0efd32_0_189"/>
          <p:cNvSpPr/>
          <p:nvPr/>
        </p:nvSpPr>
        <p:spPr>
          <a:xfrm>
            <a:off x="6769946" y="10795000"/>
            <a:ext cx="4873200" cy="120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Adventurers seek immortal artifact.</a:t>
            </a:r>
            <a:endParaRPr b="0" i="0" sz="3200" u="none" cap="none" strike="noStrike">
              <a:solidFill>
                <a:schemeClr val="dk1"/>
              </a:solidFill>
              <a:latin typeface="Calibri"/>
              <a:ea typeface="Calibri"/>
              <a:cs typeface="Calibri"/>
              <a:sym typeface="Calibri"/>
            </a:endParaRPr>
          </a:p>
        </p:txBody>
      </p:sp>
      <p:sp>
        <p:nvSpPr>
          <p:cNvPr id="258" name="Google Shape;258;g3334a0efd32_0_189"/>
          <p:cNvSpPr/>
          <p:nvPr/>
        </p:nvSpPr>
        <p:spPr>
          <a:xfrm>
            <a:off x="12269734" y="7823200"/>
            <a:ext cx="4737600" cy="403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g3334a0efd32_0_189"/>
          <p:cNvSpPr/>
          <p:nvPr/>
        </p:nvSpPr>
        <p:spPr>
          <a:xfrm>
            <a:off x="12269734" y="78232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g3334a0efd32_0_189"/>
          <p:cNvSpPr/>
          <p:nvPr/>
        </p:nvSpPr>
        <p:spPr>
          <a:xfrm>
            <a:off x="12269734" y="78232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g3334a0efd32_0_189"/>
          <p:cNvSpPr/>
          <p:nvPr/>
        </p:nvSpPr>
        <p:spPr>
          <a:xfrm>
            <a:off x="12269734" y="7823200"/>
            <a:ext cx="48900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Eclipse</a:t>
            </a:r>
            <a:endParaRPr b="0" i="0" sz="3600" u="none" cap="none" strike="noStrike">
              <a:solidFill>
                <a:schemeClr val="dk1"/>
              </a:solidFill>
              <a:latin typeface="Calibri"/>
              <a:ea typeface="Calibri"/>
              <a:cs typeface="Calibri"/>
              <a:sym typeface="Calibri"/>
            </a:endParaRPr>
          </a:p>
        </p:txBody>
      </p:sp>
      <p:sp>
        <p:nvSpPr>
          <p:cNvPr id="262" name="Google Shape;262;g3334a0efd32_0_189"/>
          <p:cNvSpPr/>
          <p:nvPr/>
        </p:nvSpPr>
        <p:spPr>
          <a:xfrm>
            <a:off x="12269734" y="8572500"/>
            <a:ext cx="4873200" cy="120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Rare event causes unpredictable magic.</a:t>
            </a:r>
            <a:endParaRPr b="0" i="0" sz="3200" u="none" cap="none" strike="noStrike">
              <a:solidFill>
                <a:schemeClr val="dk1"/>
              </a:solidFill>
              <a:latin typeface="Calibri"/>
              <a:ea typeface="Calibri"/>
              <a:cs typeface="Calibri"/>
              <a:sym typeface="Calibri"/>
            </a:endParaRPr>
          </a:p>
        </p:txBody>
      </p:sp>
      <p:sp>
        <p:nvSpPr>
          <p:cNvPr id="263" name="Google Shape;263;g3334a0efd32_0_189"/>
          <p:cNvSpPr/>
          <p:nvPr/>
        </p:nvSpPr>
        <p:spPr>
          <a:xfrm>
            <a:off x="12269734" y="100457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g3334a0efd32_0_189"/>
          <p:cNvSpPr/>
          <p:nvPr/>
        </p:nvSpPr>
        <p:spPr>
          <a:xfrm>
            <a:off x="12269734" y="100457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g3334a0efd32_0_189"/>
          <p:cNvSpPr/>
          <p:nvPr/>
        </p:nvSpPr>
        <p:spPr>
          <a:xfrm>
            <a:off x="12269734" y="10045700"/>
            <a:ext cx="48900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Quest</a:t>
            </a:r>
            <a:endParaRPr b="0" i="0" sz="3600" u="none" cap="none" strike="noStrike">
              <a:solidFill>
                <a:schemeClr val="dk1"/>
              </a:solidFill>
              <a:latin typeface="Calibri"/>
              <a:ea typeface="Calibri"/>
              <a:cs typeface="Calibri"/>
              <a:sym typeface="Calibri"/>
            </a:endParaRPr>
          </a:p>
        </p:txBody>
      </p:sp>
      <p:sp>
        <p:nvSpPr>
          <p:cNvPr id="266" name="Google Shape;266;g3334a0efd32_0_189"/>
          <p:cNvSpPr/>
          <p:nvPr/>
        </p:nvSpPr>
        <p:spPr>
          <a:xfrm>
            <a:off x="12269734" y="10795000"/>
            <a:ext cx="4873200" cy="120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Adventurers seek immortal artifact.</a:t>
            </a:r>
            <a:endParaRPr b="0" i="0" sz="3200" u="none" cap="none" strike="noStrike">
              <a:solidFill>
                <a:schemeClr val="dk1"/>
              </a:solidFill>
              <a:latin typeface="Calibri"/>
              <a:ea typeface="Calibri"/>
              <a:cs typeface="Calibri"/>
              <a:sym typeface="Calibri"/>
            </a:endParaRPr>
          </a:p>
        </p:txBody>
      </p:sp>
      <p:sp>
        <p:nvSpPr>
          <p:cNvPr id="267" name="Google Shape;267;g3334a0efd32_0_189"/>
          <p:cNvSpPr/>
          <p:nvPr/>
        </p:nvSpPr>
        <p:spPr>
          <a:xfrm>
            <a:off x="17769521" y="7823200"/>
            <a:ext cx="4737600" cy="403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g3334a0efd32_0_189"/>
          <p:cNvSpPr/>
          <p:nvPr/>
        </p:nvSpPr>
        <p:spPr>
          <a:xfrm>
            <a:off x="17769521" y="78232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g3334a0efd32_0_189"/>
          <p:cNvSpPr/>
          <p:nvPr/>
        </p:nvSpPr>
        <p:spPr>
          <a:xfrm>
            <a:off x="17769521" y="78232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g3334a0efd32_0_189"/>
          <p:cNvSpPr/>
          <p:nvPr/>
        </p:nvSpPr>
        <p:spPr>
          <a:xfrm>
            <a:off x="17769521" y="7823200"/>
            <a:ext cx="48900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Eclipse</a:t>
            </a:r>
            <a:endParaRPr b="0" i="0" sz="3600" u="none" cap="none" strike="noStrike">
              <a:solidFill>
                <a:schemeClr val="dk1"/>
              </a:solidFill>
              <a:latin typeface="Calibri"/>
              <a:ea typeface="Calibri"/>
              <a:cs typeface="Calibri"/>
              <a:sym typeface="Calibri"/>
            </a:endParaRPr>
          </a:p>
        </p:txBody>
      </p:sp>
      <p:sp>
        <p:nvSpPr>
          <p:cNvPr id="271" name="Google Shape;271;g3334a0efd32_0_189"/>
          <p:cNvSpPr/>
          <p:nvPr/>
        </p:nvSpPr>
        <p:spPr>
          <a:xfrm>
            <a:off x="17769521" y="8572500"/>
            <a:ext cx="4873200" cy="120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Rare event causes unpredictable magic.</a:t>
            </a:r>
            <a:endParaRPr b="0" i="0" sz="3200" u="none" cap="none" strike="noStrike">
              <a:solidFill>
                <a:schemeClr val="dk1"/>
              </a:solidFill>
              <a:latin typeface="Calibri"/>
              <a:ea typeface="Calibri"/>
              <a:cs typeface="Calibri"/>
              <a:sym typeface="Calibri"/>
            </a:endParaRPr>
          </a:p>
        </p:txBody>
      </p:sp>
      <p:sp>
        <p:nvSpPr>
          <p:cNvPr id="272" name="Google Shape;272;g3334a0efd32_0_189"/>
          <p:cNvSpPr/>
          <p:nvPr/>
        </p:nvSpPr>
        <p:spPr>
          <a:xfrm>
            <a:off x="17769521" y="100457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g3334a0efd32_0_189"/>
          <p:cNvSpPr/>
          <p:nvPr/>
        </p:nvSpPr>
        <p:spPr>
          <a:xfrm>
            <a:off x="17769521" y="100457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g3334a0efd32_0_189"/>
          <p:cNvSpPr/>
          <p:nvPr/>
        </p:nvSpPr>
        <p:spPr>
          <a:xfrm>
            <a:off x="17769521" y="10045700"/>
            <a:ext cx="48900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Quest</a:t>
            </a:r>
            <a:endParaRPr b="0" i="0" sz="3600" u="none" cap="none" strike="noStrike">
              <a:solidFill>
                <a:schemeClr val="dk1"/>
              </a:solidFill>
              <a:latin typeface="Calibri"/>
              <a:ea typeface="Calibri"/>
              <a:cs typeface="Calibri"/>
              <a:sym typeface="Calibri"/>
            </a:endParaRPr>
          </a:p>
        </p:txBody>
      </p:sp>
      <p:sp>
        <p:nvSpPr>
          <p:cNvPr id="275" name="Google Shape;275;g3334a0efd32_0_189"/>
          <p:cNvSpPr/>
          <p:nvPr/>
        </p:nvSpPr>
        <p:spPr>
          <a:xfrm>
            <a:off x="17769521" y="10795000"/>
            <a:ext cx="4873200" cy="120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Adventurers seek immortal artifact.</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280" name="Shape 280"/>
        <p:cNvGrpSpPr/>
        <p:nvPr/>
      </p:nvGrpSpPr>
      <p:grpSpPr>
        <a:xfrm>
          <a:off x="0" y="0"/>
          <a:ext cx="0" cy="0"/>
          <a:chOff x="0" y="0"/>
          <a:chExt cx="0" cy="0"/>
        </a:xfrm>
      </p:grpSpPr>
      <p:pic>
        <p:nvPicPr>
          <p:cNvPr descr=" " id="281" name="Google Shape;281;g3334a0efd32_0_255"/>
          <p:cNvPicPr preferRelativeResize="0"/>
          <p:nvPr/>
        </p:nvPicPr>
        <p:blipFill rotWithShape="1">
          <a:blip r:embed="rId3">
            <a:alphaModFix/>
          </a:blip>
          <a:srcRect b="0" l="0" r="0" t="0"/>
          <a:stretch/>
        </p:blipFill>
        <p:spPr>
          <a:xfrm>
            <a:off x="-698587" y="-228600"/>
            <a:ext cx="12549168" cy="8839200"/>
          </a:xfrm>
          <a:prstGeom prst="rect">
            <a:avLst/>
          </a:prstGeom>
          <a:noFill/>
          <a:ln>
            <a:noFill/>
          </a:ln>
        </p:spPr>
      </p:pic>
      <p:pic>
        <p:nvPicPr>
          <p:cNvPr descr=" " id="282" name="Google Shape;282;g3334a0efd32_0_255"/>
          <p:cNvPicPr preferRelativeResize="0"/>
          <p:nvPr/>
        </p:nvPicPr>
        <p:blipFill rotWithShape="1">
          <a:blip r:embed="rId4">
            <a:alphaModFix/>
          </a:blip>
          <a:srcRect b="0" l="0" r="0" t="0"/>
          <a:stretch/>
        </p:blipFill>
        <p:spPr>
          <a:xfrm>
            <a:off x="15624609" y="7182941"/>
            <a:ext cx="10601208" cy="7716788"/>
          </a:xfrm>
          <a:prstGeom prst="rect">
            <a:avLst/>
          </a:prstGeom>
          <a:noFill/>
          <a:ln>
            <a:noFill/>
          </a:ln>
        </p:spPr>
      </p:pic>
      <p:sp>
        <p:nvSpPr>
          <p:cNvPr id="283" name="Google Shape;283;g3334a0efd32_0_255"/>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284" name="Google Shape;284;g3334a0efd32_0_255"/>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pic>
        <p:nvPicPr>
          <p:cNvPr descr=" " id="285" name="Google Shape;285;g3334a0efd32_0_255"/>
          <p:cNvPicPr preferRelativeResize="0"/>
          <p:nvPr/>
        </p:nvPicPr>
        <p:blipFill rotWithShape="1">
          <a:blip r:embed="rId6">
            <a:alphaModFix/>
          </a:blip>
          <a:srcRect b="0" l="0" r="0" t="0"/>
          <a:stretch/>
        </p:blipFill>
        <p:spPr>
          <a:xfrm>
            <a:off x="838305" y="1498600"/>
            <a:ext cx="12968321" cy="10718800"/>
          </a:xfrm>
          <a:prstGeom prst="rect">
            <a:avLst/>
          </a:prstGeom>
          <a:noFill/>
          <a:ln>
            <a:noFill/>
          </a:ln>
        </p:spPr>
      </p:pic>
      <p:sp>
        <p:nvSpPr>
          <p:cNvPr id="286" name="Google Shape;286;g3334a0efd32_0_255"/>
          <p:cNvSpPr/>
          <p:nvPr/>
        </p:nvSpPr>
        <p:spPr>
          <a:xfrm>
            <a:off x="14657632" y="1993900"/>
            <a:ext cx="7566000" cy="154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8000"/>
              <a:buFont typeface="Rubik Glitch"/>
              <a:buNone/>
            </a:pPr>
            <a:r>
              <a:rPr b="0" i="0" lang="en-US" sz="8000" u="none" cap="none" strike="noStrike">
                <a:solidFill>
                  <a:srgbClr val="0E0E0E"/>
                </a:solidFill>
                <a:latin typeface="Rubik Glitch"/>
                <a:ea typeface="Rubik Glitch"/>
                <a:cs typeface="Rubik Glitch"/>
                <a:sym typeface="Rubik Glitch"/>
              </a:rPr>
              <a:t>Some Data</a:t>
            </a:r>
            <a:endParaRPr b="0" i="0" sz="8000" u="none" cap="none" strike="noStrike">
              <a:solidFill>
                <a:schemeClr val="dk1"/>
              </a:solidFill>
              <a:latin typeface="Calibri"/>
              <a:ea typeface="Calibri"/>
              <a:cs typeface="Calibri"/>
              <a:sym typeface="Calibri"/>
            </a:endParaRPr>
          </a:p>
        </p:txBody>
      </p:sp>
      <p:sp>
        <p:nvSpPr>
          <p:cNvPr id="287" name="Google Shape;287;g3334a0efd32_0_255"/>
          <p:cNvSpPr/>
          <p:nvPr/>
        </p:nvSpPr>
        <p:spPr>
          <a:xfrm>
            <a:off x="14657632" y="3886200"/>
            <a:ext cx="7875000" cy="7594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g3334a0efd32_0_255"/>
          <p:cNvSpPr/>
          <p:nvPr/>
        </p:nvSpPr>
        <p:spPr>
          <a:xfrm>
            <a:off x="14657632" y="3886200"/>
            <a:ext cx="7875000" cy="349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g3334a0efd32_0_255"/>
          <p:cNvSpPr/>
          <p:nvPr/>
        </p:nvSpPr>
        <p:spPr>
          <a:xfrm>
            <a:off x="14657632" y="3886200"/>
            <a:ext cx="3518400" cy="193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g3334a0efd32_0_255"/>
          <p:cNvSpPr/>
          <p:nvPr/>
        </p:nvSpPr>
        <p:spPr>
          <a:xfrm>
            <a:off x="14657632" y="3886200"/>
            <a:ext cx="4060200" cy="2472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075FF"/>
              </a:buClr>
              <a:buSzPts val="12800"/>
              <a:buFont typeface="Rubik Glitch"/>
              <a:buNone/>
            </a:pPr>
            <a:r>
              <a:rPr b="0" i="0" lang="en-US" sz="12800" u="none" cap="none" strike="noStrike">
                <a:solidFill>
                  <a:srgbClr val="3075FF"/>
                </a:solidFill>
                <a:latin typeface="Rubik Glitch"/>
                <a:ea typeface="Rubik Glitch"/>
                <a:cs typeface="Rubik Glitch"/>
                <a:sym typeface="Rubik Glitch"/>
              </a:rPr>
              <a:t>75%</a:t>
            </a:r>
            <a:endParaRPr b="0" i="0" sz="12800" u="none" cap="none" strike="noStrike">
              <a:solidFill>
                <a:schemeClr val="dk1"/>
              </a:solidFill>
              <a:latin typeface="Calibri"/>
              <a:ea typeface="Calibri"/>
              <a:cs typeface="Calibri"/>
              <a:sym typeface="Calibri"/>
            </a:endParaRPr>
          </a:p>
        </p:txBody>
      </p:sp>
      <p:sp>
        <p:nvSpPr>
          <p:cNvPr id="291" name="Google Shape;291;g3334a0efd32_0_255"/>
          <p:cNvSpPr/>
          <p:nvPr/>
        </p:nvSpPr>
        <p:spPr>
          <a:xfrm>
            <a:off x="14657632" y="6121400"/>
            <a:ext cx="7875000" cy="1257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g3334a0efd32_0_255"/>
          <p:cNvSpPr/>
          <p:nvPr/>
        </p:nvSpPr>
        <p:spPr>
          <a:xfrm>
            <a:off x="14657632" y="6121400"/>
            <a:ext cx="8027400" cy="77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Enchanted Creatures</a:t>
            </a:r>
            <a:endParaRPr b="0" i="0" sz="3600" u="none" cap="none" strike="noStrike">
              <a:solidFill>
                <a:schemeClr val="dk1"/>
              </a:solidFill>
              <a:latin typeface="Calibri"/>
              <a:ea typeface="Calibri"/>
              <a:cs typeface="Calibri"/>
              <a:sym typeface="Calibri"/>
            </a:endParaRPr>
          </a:p>
        </p:txBody>
      </p:sp>
      <p:sp>
        <p:nvSpPr>
          <p:cNvPr id="293" name="Google Shape;293;g3334a0efd32_0_255"/>
          <p:cNvSpPr/>
          <p:nvPr/>
        </p:nvSpPr>
        <p:spPr>
          <a:xfrm>
            <a:off x="14657632" y="6845300"/>
            <a:ext cx="8010600" cy="66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possess the ability to cast spells.</a:t>
            </a:r>
            <a:endParaRPr b="0" i="0" sz="3200" u="none" cap="none" strike="noStrike">
              <a:solidFill>
                <a:schemeClr val="dk1"/>
              </a:solidFill>
              <a:latin typeface="Calibri"/>
              <a:ea typeface="Calibri"/>
              <a:cs typeface="Calibri"/>
              <a:sym typeface="Calibri"/>
            </a:endParaRPr>
          </a:p>
        </p:txBody>
      </p:sp>
      <p:sp>
        <p:nvSpPr>
          <p:cNvPr id="294" name="Google Shape;294;g3334a0efd32_0_255"/>
          <p:cNvSpPr/>
          <p:nvPr/>
        </p:nvSpPr>
        <p:spPr>
          <a:xfrm>
            <a:off x="14657632" y="7988300"/>
            <a:ext cx="7875000" cy="349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g3334a0efd32_0_255"/>
          <p:cNvSpPr/>
          <p:nvPr/>
        </p:nvSpPr>
        <p:spPr>
          <a:xfrm>
            <a:off x="14657632" y="7988300"/>
            <a:ext cx="3670800" cy="193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g3334a0efd32_0_255"/>
          <p:cNvSpPr/>
          <p:nvPr/>
        </p:nvSpPr>
        <p:spPr>
          <a:xfrm>
            <a:off x="14657632" y="7988300"/>
            <a:ext cx="4212600" cy="2472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075FF"/>
              </a:buClr>
              <a:buSzPts val="12800"/>
              <a:buFont typeface="Rubik Glitch"/>
              <a:buNone/>
            </a:pPr>
            <a:r>
              <a:rPr b="0" i="0" lang="en-US" sz="12800" u="none" cap="none" strike="noStrike">
                <a:solidFill>
                  <a:srgbClr val="3075FF"/>
                </a:solidFill>
                <a:latin typeface="Rubik Glitch"/>
                <a:ea typeface="Rubik Glitch"/>
                <a:cs typeface="Rubik Glitch"/>
                <a:sym typeface="Rubik Glitch"/>
              </a:rPr>
              <a:t>60%</a:t>
            </a:r>
            <a:endParaRPr b="0" i="0" sz="12800" u="none" cap="none" strike="noStrike">
              <a:solidFill>
                <a:schemeClr val="dk1"/>
              </a:solidFill>
              <a:latin typeface="Calibri"/>
              <a:ea typeface="Calibri"/>
              <a:cs typeface="Calibri"/>
              <a:sym typeface="Calibri"/>
            </a:endParaRPr>
          </a:p>
        </p:txBody>
      </p:sp>
      <p:sp>
        <p:nvSpPr>
          <p:cNvPr id="297" name="Google Shape;297;g3334a0efd32_0_255"/>
          <p:cNvSpPr/>
          <p:nvPr/>
        </p:nvSpPr>
        <p:spPr>
          <a:xfrm>
            <a:off x="14657632" y="10223500"/>
            <a:ext cx="7875000" cy="1257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g3334a0efd32_0_255"/>
          <p:cNvSpPr/>
          <p:nvPr/>
        </p:nvSpPr>
        <p:spPr>
          <a:xfrm>
            <a:off x="14657632" y="10223500"/>
            <a:ext cx="8027400" cy="77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Magic-Wielding Individuals</a:t>
            </a:r>
            <a:endParaRPr b="0" i="0" sz="3600" u="none" cap="none" strike="noStrike">
              <a:solidFill>
                <a:schemeClr val="dk1"/>
              </a:solidFill>
              <a:latin typeface="Calibri"/>
              <a:ea typeface="Calibri"/>
              <a:cs typeface="Calibri"/>
              <a:sym typeface="Calibri"/>
            </a:endParaRPr>
          </a:p>
        </p:txBody>
      </p:sp>
      <p:sp>
        <p:nvSpPr>
          <p:cNvPr id="299" name="Google Shape;299;g3334a0efd32_0_255"/>
          <p:cNvSpPr/>
          <p:nvPr/>
        </p:nvSpPr>
        <p:spPr>
          <a:xfrm>
            <a:off x="14657632" y="10947400"/>
            <a:ext cx="8010600" cy="66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practice the art of illusions.</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304" name="Shape 304"/>
        <p:cNvGrpSpPr/>
        <p:nvPr/>
      </p:nvGrpSpPr>
      <p:grpSpPr>
        <a:xfrm>
          <a:off x="0" y="0"/>
          <a:ext cx="0" cy="0"/>
          <a:chOff x="0" y="0"/>
          <a:chExt cx="0" cy="0"/>
        </a:xfrm>
      </p:grpSpPr>
      <p:pic>
        <p:nvPicPr>
          <p:cNvPr descr=" " id="305" name="Google Shape;305;g3334a0efd32_0_278"/>
          <p:cNvPicPr preferRelativeResize="0"/>
          <p:nvPr/>
        </p:nvPicPr>
        <p:blipFill rotWithShape="1">
          <a:blip r:embed="rId3">
            <a:alphaModFix/>
          </a:blip>
          <a:srcRect b="0" l="0" r="0" t="0"/>
          <a:stretch/>
        </p:blipFill>
        <p:spPr>
          <a:xfrm>
            <a:off x="13768521" y="1752600"/>
            <a:ext cx="11317114" cy="12103100"/>
          </a:xfrm>
          <a:prstGeom prst="rect">
            <a:avLst/>
          </a:prstGeom>
          <a:noFill/>
          <a:ln>
            <a:noFill/>
          </a:ln>
        </p:spPr>
      </p:pic>
      <p:pic>
        <p:nvPicPr>
          <p:cNvPr descr=" " id="306" name="Google Shape;306;g3334a0efd32_0_278"/>
          <p:cNvPicPr preferRelativeResize="0"/>
          <p:nvPr/>
        </p:nvPicPr>
        <p:blipFill rotWithShape="1">
          <a:blip r:embed="rId4">
            <a:alphaModFix/>
          </a:blip>
          <a:srcRect b="0" l="0" r="0" t="0"/>
          <a:stretch/>
        </p:blipFill>
        <p:spPr>
          <a:xfrm>
            <a:off x="-2692737" y="5118100"/>
            <a:ext cx="14886261" cy="10083800"/>
          </a:xfrm>
          <a:prstGeom prst="rect">
            <a:avLst/>
          </a:prstGeom>
          <a:noFill/>
          <a:ln>
            <a:noFill/>
          </a:ln>
        </p:spPr>
      </p:pic>
      <p:sp>
        <p:nvSpPr>
          <p:cNvPr id="307" name="Google Shape;307;g3334a0efd32_0_278"/>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308" name="Google Shape;308;g3334a0efd32_0_278"/>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309" name="Google Shape;309;g3334a0efd32_0_278"/>
          <p:cNvSpPr/>
          <p:nvPr/>
        </p:nvSpPr>
        <p:spPr>
          <a:xfrm>
            <a:off x="4305838" y="3403600"/>
            <a:ext cx="15762600" cy="633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g3334a0efd32_0_278"/>
          <p:cNvSpPr/>
          <p:nvPr/>
        </p:nvSpPr>
        <p:spPr>
          <a:xfrm>
            <a:off x="4305838" y="3403600"/>
            <a:ext cx="15762600" cy="4864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g3334a0efd32_0_278"/>
          <p:cNvSpPr/>
          <p:nvPr/>
        </p:nvSpPr>
        <p:spPr>
          <a:xfrm>
            <a:off x="4934567" y="3403600"/>
            <a:ext cx="14505300" cy="4622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075FF"/>
              </a:buClr>
              <a:buSzPts val="24000"/>
              <a:buFont typeface="Rubik Glitch"/>
              <a:buNone/>
            </a:pPr>
            <a:r>
              <a:rPr b="0" i="0" lang="en-US" sz="24000" u="none" cap="none" strike="noStrike">
                <a:solidFill>
                  <a:srgbClr val="3075FF"/>
                </a:solidFill>
                <a:latin typeface="Rubik Glitch"/>
                <a:ea typeface="Rubik Glitch"/>
                <a:cs typeface="Rubik Glitch"/>
                <a:sym typeface="Rubik Glitch"/>
              </a:rPr>
              <a:t>234,567</a:t>
            </a:r>
            <a:endParaRPr b="0" i="0" sz="24000" u="none" cap="none" strike="noStrike">
              <a:solidFill>
                <a:schemeClr val="dk1"/>
              </a:solidFill>
              <a:latin typeface="Calibri"/>
              <a:ea typeface="Calibri"/>
              <a:cs typeface="Calibri"/>
              <a:sym typeface="Calibri"/>
            </a:endParaRPr>
          </a:p>
        </p:txBody>
      </p:sp>
      <p:sp>
        <p:nvSpPr>
          <p:cNvPr id="312" name="Google Shape;312;g3334a0efd32_0_278"/>
          <p:cNvSpPr/>
          <p:nvPr/>
        </p:nvSpPr>
        <p:spPr>
          <a:xfrm>
            <a:off x="4170355" y="7213600"/>
            <a:ext cx="16033500" cy="1325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6400"/>
              <a:buFont typeface="DM Sans"/>
              <a:buNone/>
            </a:pPr>
            <a:r>
              <a:rPr b="1" i="0" lang="en-US" sz="6400" u="none" cap="none" strike="noStrike">
                <a:solidFill>
                  <a:srgbClr val="0E0E0E"/>
                </a:solidFill>
                <a:latin typeface="DM Sans"/>
                <a:ea typeface="DM Sans"/>
                <a:cs typeface="DM Sans"/>
                <a:sym typeface="DM Sans"/>
              </a:rPr>
              <a:t>Unicorn Sightings</a:t>
            </a:r>
            <a:endParaRPr b="0" i="0" sz="6400" u="none" cap="none" strike="noStrike">
              <a:solidFill>
                <a:schemeClr val="dk1"/>
              </a:solidFill>
              <a:latin typeface="Calibri"/>
              <a:ea typeface="Calibri"/>
              <a:cs typeface="Calibri"/>
              <a:sym typeface="Calibri"/>
            </a:endParaRPr>
          </a:p>
        </p:txBody>
      </p:sp>
      <p:sp>
        <p:nvSpPr>
          <p:cNvPr id="313" name="Google Shape;313;g3334a0efd32_0_278"/>
          <p:cNvSpPr/>
          <p:nvPr/>
        </p:nvSpPr>
        <p:spPr>
          <a:xfrm>
            <a:off x="7483352" y="8674100"/>
            <a:ext cx="9407700" cy="1202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 tally of the number of unicorns spotted in the fantasy realm.</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318" name="Shape 318"/>
        <p:cNvGrpSpPr/>
        <p:nvPr/>
      </p:nvGrpSpPr>
      <p:grpSpPr>
        <a:xfrm>
          <a:off x="0" y="0"/>
          <a:ext cx="0" cy="0"/>
          <a:chOff x="0" y="0"/>
          <a:chExt cx="0" cy="0"/>
        </a:xfrm>
      </p:grpSpPr>
      <p:pic>
        <p:nvPicPr>
          <p:cNvPr descr=" " id="319" name="Google Shape;319;g3334a0efd32_0_291"/>
          <p:cNvPicPr preferRelativeResize="0"/>
          <p:nvPr/>
        </p:nvPicPr>
        <p:blipFill rotWithShape="1">
          <a:blip r:embed="rId3">
            <a:alphaModFix/>
          </a:blip>
          <a:srcRect b="0" l="0" r="0" t="0"/>
          <a:stretch/>
        </p:blipFill>
        <p:spPr>
          <a:xfrm>
            <a:off x="15584848" y="-698500"/>
            <a:ext cx="8624378" cy="16649700"/>
          </a:xfrm>
          <a:prstGeom prst="rect">
            <a:avLst/>
          </a:prstGeom>
          <a:noFill/>
          <a:ln>
            <a:noFill/>
          </a:ln>
        </p:spPr>
      </p:pic>
      <p:pic>
        <p:nvPicPr>
          <p:cNvPr descr=" " id="320" name="Google Shape;320;g3334a0efd32_0_291"/>
          <p:cNvPicPr preferRelativeResize="0"/>
          <p:nvPr/>
        </p:nvPicPr>
        <p:blipFill rotWithShape="1">
          <a:blip r:embed="rId4">
            <a:alphaModFix/>
          </a:blip>
          <a:srcRect b="0" l="0" r="0" t="0"/>
          <a:stretch/>
        </p:blipFill>
        <p:spPr>
          <a:xfrm>
            <a:off x="1422578" y="-1828800"/>
            <a:ext cx="6477810" cy="11938000"/>
          </a:xfrm>
          <a:prstGeom prst="rect">
            <a:avLst/>
          </a:prstGeom>
          <a:noFill/>
          <a:ln>
            <a:noFill/>
          </a:ln>
        </p:spPr>
      </p:pic>
      <p:sp>
        <p:nvSpPr>
          <p:cNvPr id="321" name="Google Shape;321;g3334a0efd32_0_291"/>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322" name="Google Shape;322;g3334a0efd32_0_291"/>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323" name="Google Shape;323;g3334a0efd32_0_291"/>
          <p:cNvSpPr/>
          <p:nvPr/>
        </p:nvSpPr>
        <p:spPr>
          <a:xfrm>
            <a:off x="3391324" y="3263900"/>
            <a:ext cx="7875000" cy="2463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g3334a0efd32_0_291"/>
          <p:cNvSpPr/>
          <p:nvPr/>
        </p:nvSpPr>
        <p:spPr>
          <a:xfrm>
            <a:off x="3003925" y="3263900"/>
            <a:ext cx="8649900" cy="193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g3334a0efd32_0_291"/>
          <p:cNvSpPr/>
          <p:nvPr/>
        </p:nvSpPr>
        <p:spPr>
          <a:xfrm>
            <a:off x="3003925" y="3263900"/>
            <a:ext cx="9191700" cy="2472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075FF"/>
              </a:buClr>
              <a:buSzPts val="12800"/>
              <a:buFont typeface="Rubik Glitch"/>
              <a:buNone/>
            </a:pPr>
            <a:r>
              <a:rPr b="0" i="0" lang="en-US" sz="12800" u="none" cap="none" strike="noStrike">
                <a:solidFill>
                  <a:srgbClr val="3075FF"/>
                </a:solidFill>
                <a:latin typeface="Rubik Glitch"/>
                <a:ea typeface="Rubik Glitch"/>
                <a:cs typeface="Rubik Glitch"/>
                <a:sym typeface="Rubik Glitch"/>
              </a:rPr>
              <a:t>233 Coins</a:t>
            </a:r>
            <a:endParaRPr b="0" i="0" sz="12800" u="none" cap="none" strike="noStrike">
              <a:solidFill>
                <a:schemeClr val="dk1"/>
              </a:solidFill>
              <a:latin typeface="Calibri"/>
              <a:ea typeface="Calibri"/>
              <a:cs typeface="Calibri"/>
              <a:sym typeface="Calibri"/>
            </a:endParaRPr>
          </a:p>
        </p:txBody>
      </p:sp>
      <p:sp>
        <p:nvSpPr>
          <p:cNvPr id="326" name="Google Shape;326;g3334a0efd32_0_291"/>
          <p:cNvSpPr/>
          <p:nvPr/>
        </p:nvSpPr>
        <p:spPr>
          <a:xfrm>
            <a:off x="3391324" y="5194300"/>
            <a:ext cx="7875000" cy="533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g3334a0efd32_0_291"/>
          <p:cNvSpPr/>
          <p:nvPr/>
        </p:nvSpPr>
        <p:spPr>
          <a:xfrm>
            <a:off x="3323582" y="5194300"/>
            <a:ext cx="8010600" cy="669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Treasure Found</a:t>
            </a:r>
            <a:endParaRPr b="0" i="0" sz="3200" u="none" cap="none" strike="noStrike">
              <a:solidFill>
                <a:schemeClr val="dk1"/>
              </a:solidFill>
              <a:latin typeface="Calibri"/>
              <a:ea typeface="Calibri"/>
              <a:cs typeface="Calibri"/>
              <a:sym typeface="Calibri"/>
            </a:endParaRPr>
          </a:p>
        </p:txBody>
      </p:sp>
      <p:sp>
        <p:nvSpPr>
          <p:cNvPr id="328" name="Google Shape;328;g3334a0efd32_0_291"/>
          <p:cNvSpPr/>
          <p:nvPr/>
        </p:nvSpPr>
        <p:spPr>
          <a:xfrm>
            <a:off x="3391324" y="6985000"/>
            <a:ext cx="7875000" cy="2463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g3334a0efd32_0_291"/>
          <p:cNvSpPr/>
          <p:nvPr/>
        </p:nvSpPr>
        <p:spPr>
          <a:xfrm>
            <a:off x="2857857" y="6985000"/>
            <a:ext cx="8941800" cy="193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g3334a0efd32_0_291"/>
          <p:cNvSpPr/>
          <p:nvPr/>
        </p:nvSpPr>
        <p:spPr>
          <a:xfrm>
            <a:off x="2857857" y="6985000"/>
            <a:ext cx="9483900" cy="2472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075FF"/>
              </a:buClr>
              <a:buSzPts val="12800"/>
              <a:buFont typeface="Rubik Glitch"/>
              <a:buNone/>
            </a:pPr>
            <a:r>
              <a:rPr b="0" i="0" lang="en-US" sz="12800" u="none" cap="none" strike="noStrike">
                <a:solidFill>
                  <a:srgbClr val="3075FF"/>
                </a:solidFill>
                <a:latin typeface="Rubik Glitch"/>
                <a:ea typeface="Rubik Glitch"/>
                <a:cs typeface="Rubik Glitch"/>
                <a:sym typeface="Rubik Glitch"/>
              </a:rPr>
              <a:t>456 Hours</a:t>
            </a:r>
            <a:endParaRPr b="0" i="0" sz="12800" u="none" cap="none" strike="noStrike">
              <a:solidFill>
                <a:schemeClr val="dk1"/>
              </a:solidFill>
              <a:latin typeface="Calibri"/>
              <a:ea typeface="Calibri"/>
              <a:cs typeface="Calibri"/>
              <a:sym typeface="Calibri"/>
            </a:endParaRPr>
          </a:p>
        </p:txBody>
      </p:sp>
      <p:sp>
        <p:nvSpPr>
          <p:cNvPr id="331" name="Google Shape;331;g3334a0efd32_0_291"/>
          <p:cNvSpPr/>
          <p:nvPr/>
        </p:nvSpPr>
        <p:spPr>
          <a:xfrm>
            <a:off x="3391324" y="8915400"/>
            <a:ext cx="7875000" cy="533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g3334a0efd32_0_291"/>
          <p:cNvSpPr/>
          <p:nvPr/>
        </p:nvSpPr>
        <p:spPr>
          <a:xfrm>
            <a:off x="3323582" y="8915400"/>
            <a:ext cx="8010600" cy="669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Duration of Spell Casting</a:t>
            </a:r>
            <a:endParaRPr b="0" i="0" sz="3200" u="none" cap="none" strike="noStrike">
              <a:solidFill>
                <a:schemeClr val="dk1"/>
              </a:solidFill>
              <a:latin typeface="Calibri"/>
              <a:ea typeface="Calibri"/>
              <a:cs typeface="Calibri"/>
              <a:sym typeface="Calibri"/>
            </a:endParaRPr>
          </a:p>
        </p:txBody>
      </p:sp>
      <p:sp>
        <p:nvSpPr>
          <p:cNvPr id="333" name="Google Shape;333;g3334a0efd32_0_291"/>
          <p:cNvSpPr/>
          <p:nvPr/>
        </p:nvSpPr>
        <p:spPr>
          <a:xfrm>
            <a:off x="13552594" y="3263900"/>
            <a:ext cx="7875000" cy="2463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g3334a0efd32_0_291"/>
          <p:cNvSpPr/>
          <p:nvPr/>
        </p:nvSpPr>
        <p:spPr>
          <a:xfrm>
            <a:off x="15661057" y="3263900"/>
            <a:ext cx="3658200" cy="193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g3334a0efd32_0_291"/>
          <p:cNvSpPr/>
          <p:nvPr/>
        </p:nvSpPr>
        <p:spPr>
          <a:xfrm>
            <a:off x="15661057" y="3263900"/>
            <a:ext cx="4200000" cy="2472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075FF"/>
              </a:buClr>
              <a:buSzPts val="12800"/>
              <a:buFont typeface="Rubik Glitch"/>
              <a:buNone/>
            </a:pPr>
            <a:r>
              <a:rPr b="0" i="0" lang="en-US" sz="12800" u="none" cap="none" strike="noStrike">
                <a:solidFill>
                  <a:srgbClr val="3075FF"/>
                </a:solidFill>
                <a:latin typeface="Rubik Glitch"/>
                <a:ea typeface="Rubik Glitch"/>
                <a:cs typeface="Rubik Glitch"/>
                <a:sym typeface="Rubik Glitch"/>
              </a:rPr>
              <a:t>85%</a:t>
            </a:r>
            <a:endParaRPr b="0" i="0" sz="12800" u="none" cap="none" strike="noStrike">
              <a:solidFill>
                <a:schemeClr val="dk1"/>
              </a:solidFill>
              <a:latin typeface="Calibri"/>
              <a:ea typeface="Calibri"/>
              <a:cs typeface="Calibri"/>
              <a:sym typeface="Calibri"/>
            </a:endParaRPr>
          </a:p>
        </p:txBody>
      </p:sp>
      <p:sp>
        <p:nvSpPr>
          <p:cNvPr id="336" name="Google Shape;336;g3334a0efd32_0_291"/>
          <p:cNvSpPr/>
          <p:nvPr/>
        </p:nvSpPr>
        <p:spPr>
          <a:xfrm>
            <a:off x="13552594" y="5194300"/>
            <a:ext cx="7875000" cy="533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g3334a0efd32_0_291"/>
          <p:cNvSpPr/>
          <p:nvPr/>
        </p:nvSpPr>
        <p:spPr>
          <a:xfrm>
            <a:off x="13484852" y="5194300"/>
            <a:ext cx="8010600" cy="669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Wished Granted</a:t>
            </a:r>
            <a:endParaRPr b="0" i="0" sz="3200" u="none" cap="none" strike="noStrike">
              <a:solidFill>
                <a:schemeClr val="dk1"/>
              </a:solidFill>
              <a:latin typeface="Calibri"/>
              <a:ea typeface="Calibri"/>
              <a:cs typeface="Calibri"/>
              <a:sym typeface="Calibri"/>
            </a:endParaRPr>
          </a:p>
        </p:txBody>
      </p:sp>
      <p:sp>
        <p:nvSpPr>
          <p:cNvPr id="338" name="Google Shape;338;g3334a0efd32_0_291"/>
          <p:cNvSpPr/>
          <p:nvPr/>
        </p:nvSpPr>
        <p:spPr>
          <a:xfrm>
            <a:off x="13552594" y="6985000"/>
            <a:ext cx="7875000" cy="2463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g3334a0efd32_0_291"/>
          <p:cNvSpPr/>
          <p:nvPr/>
        </p:nvSpPr>
        <p:spPr>
          <a:xfrm>
            <a:off x="14270234" y="6985000"/>
            <a:ext cx="6439800" cy="193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g3334a0efd32_0_291"/>
          <p:cNvSpPr/>
          <p:nvPr/>
        </p:nvSpPr>
        <p:spPr>
          <a:xfrm>
            <a:off x="14270234" y="6985000"/>
            <a:ext cx="6981600" cy="2472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075FF"/>
              </a:buClr>
              <a:buSzPts val="12800"/>
              <a:buFont typeface="Rubik Glitch"/>
              <a:buNone/>
            </a:pPr>
            <a:r>
              <a:rPr b="0" i="0" lang="en-US" sz="12800" u="none" cap="none" strike="noStrike">
                <a:solidFill>
                  <a:srgbClr val="3075FF"/>
                </a:solidFill>
                <a:latin typeface="Rubik Glitch"/>
                <a:ea typeface="Rubik Glitch"/>
                <a:cs typeface="Rubik Glitch"/>
                <a:sym typeface="Rubik Glitch"/>
              </a:rPr>
              <a:t>323 Km</a:t>
            </a:r>
            <a:endParaRPr b="0" i="0" sz="12800" u="none" cap="none" strike="noStrike">
              <a:solidFill>
                <a:schemeClr val="dk1"/>
              </a:solidFill>
              <a:latin typeface="Calibri"/>
              <a:ea typeface="Calibri"/>
              <a:cs typeface="Calibri"/>
              <a:sym typeface="Calibri"/>
            </a:endParaRPr>
          </a:p>
        </p:txBody>
      </p:sp>
      <p:sp>
        <p:nvSpPr>
          <p:cNvPr id="341" name="Google Shape;341;g3334a0efd32_0_291"/>
          <p:cNvSpPr/>
          <p:nvPr/>
        </p:nvSpPr>
        <p:spPr>
          <a:xfrm>
            <a:off x="13552594" y="8915400"/>
            <a:ext cx="7875000" cy="533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g3334a0efd32_0_291"/>
          <p:cNvSpPr/>
          <p:nvPr/>
        </p:nvSpPr>
        <p:spPr>
          <a:xfrm>
            <a:off x="13484852" y="8915400"/>
            <a:ext cx="8010600" cy="669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Journey Distance</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347" name="Shape 347"/>
        <p:cNvGrpSpPr/>
        <p:nvPr/>
      </p:nvGrpSpPr>
      <p:grpSpPr>
        <a:xfrm>
          <a:off x="0" y="0"/>
          <a:ext cx="0" cy="0"/>
          <a:chOff x="0" y="0"/>
          <a:chExt cx="0" cy="0"/>
        </a:xfrm>
      </p:grpSpPr>
      <p:pic>
        <p:nvPicPr>
          <p:cNvPr descr=" " id="348" name="Google Shape;348;g3334a0efd32_0_319"/>
          <p:cNvPicPr preferRelativeResize="0"/>
          <p:nvPr/>
        </p:nvPicPr>
        <p:blipFill rotWithShape="1">
          <a:blip r:embed="rId3">
            <a:alphaModFix/>
          </a:blip>
          <a:srcRect b="0" l="0" r="0" t="0"/>
          <a:stretch/>
        </p:blipFill>
        <p:spPr>
          <a:xfrm>
            <a:off x="-698587" y="-228600"/>
            <a:ext cx="12549168" cy="8839200"/>
          </a:xfrm>
          <a:prstGeom prst="rect">
            <a:avLst/>
          </a:prstGeom>
          <a:noFill/>
          <a:ln>
            <a:noFill/>
          </a:ln>
        </p:spPr>
      </p:pic>
      <p:pic>
        <p:nvPicPr>
          <p:cNvPr descr=" " id="349" name="Google Shape;349;g3334a0efd32_0_319"/>
          <p:cNvPicPr preferRelativeResize="0"/>
          <p:nvPr/>
        </p:nvPicPr>
        <p:blipFill rotWithShape="1">
          <a:blip r:embed="rId4">
            <a:alphaModFix/>
          </a:blip>
          <a:srcRect b="0" l="0" r="0" t="0"/>
          <a:stretch/>
        </p:blipFill>
        <p:spPr>
          <a:xfrm>
            <a:off x="15624609" y="7182941"/>
            <a:ext cx="10601208" cy="7716813"/>
          </a:xfrm>
          <a:prstGeom prst="rect">
            <a:avLst/>
          </a:prstGeom>
          <a:noFill/>
          <a:ln>
            <a:noFill/>
          </a:ln>
        </p:spPr>
      </p:pic>
      <p:sp>
        <p:nvSpPr>
          <p:cNvPr id="350" name="Google Shape;350;g3334a0efd32_0_319"/>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351" name="Google Shape;351;g3334a0efd32_0_319"/>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352" name="Google Shape;352;g3334a0efd32_0_319"/>
          <p:cNvSpPr/>
          <p:nvPr/>
        </p:nvSpPr>
        <p:spPr>
          <a:xfrm>
            <a:off x="6841922" y="1143000"/>
            <a:ext cx="10690500" cy="1545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075FF"/>
              </a:buClr>
              <a:buSzPts val="8000"/>
              <a:buFont typeface="Rubik Glitch"/>
              <a:buNone/>
            </a:pPr>
            <a:r>
              <a:rPr b="0" i="0" lang="en-US" sz="8000" u="none" cap="none" strike="noStrike">
                <a:solidFill>
                  <a:srgbClr val="3075FF"/>
                </a:solidFill>
                <a:latin typeface="Rubik Glitch"/>
                <a:ea typeface="Rubik Glitch"/>
                <a:cs typeface="Rubik Glitch"/>
                <a:sym typeface="Rubik Glitch"/>
              </a:rPr>
              <a:t>Some Graph</a:t>
            </a:r>
            <a:endParaRPr b="0" i="0" sz="8000" u="none" cap="none" strike="noStrike">
              <a:solidFill>
                <a:schemeClr val="dk1"/>
              </a:solidFill>
              <a:latin typeface="Calibri"/>
              <a:ea typeface="Calibri"/>
              <a:cs typeface="Calibri"/>
              <a:sym typeface="Calibri"/>
            </a:endParaRPr>
          </a:p>
        </p:txBody>
      </p:sp>
      <p:sp>
        <p:nvSpPr>
          <p:cNvPr id="353" name="Google Shape;353;g3334a0efd32_0_319"/>
          <p:cNvSpPr/>
          <p:nvPr/>
        </p:nvSpPr>
        <p:spPr>
          <a:xfrm>
            <a:off x="2718140" y="3771900"/>
            <a:ext cx="8941800" cy="6180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g3334a0efd32_0_319"/>
          <p:cNvSpPr/>
          <p:nvPr/>
        </p:nvSpPr>
        <p:spPr>
          <a:xfrm>
            <a:off x="2986455" y="8999513"/>
            <a:ext cx="2169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1820"/>
              <a:buFont typeface="Lato"/>
              <a:buNone/>
            </a:pPr>
            <a:r>
              <a:rPr b="0" i="0" lang="en-US" sz="1820" u="none" cap="none" strike="noStrike">
                <a:solidFill>
                  <a:srgbClr val="2070F4"/>
                </a:solidFill>
                <a:latin typeface="Lato"/>
                <a:ea typeface="Lato"/>
                <a:cs typeface="Lato"/>
                <a:sym typeface="Lato"/>
              </a:rPr>
              <a:t>0</a:t>
            </a:r>
            <a:endParaRPr b="0" i="0" sz="1820" u="none" cap="none" strike="noStrike">
              <a:solidFill>
                <a:schemeClr val="dk1"/>
              </a:solidFill>
              <a:latin typeface="Calibri"/>
              <a:ea typeface="Calibri"/>
              <a:cs typeface="Calibri"/>
              <a:sym typeface="Calibri"/>
            </a:endParaRPr>
          </a:p>
        </p:txBody>
      </p:sp>
      <p:sp>
        <p:nvSpPr>
          <p:cNvPr id="355" name="Google Shape;355;g3334a0efd32_0_319"/>
          <p:cNvSpPr/>
          <p:nvPr/>
        </p:nvSpPr>
        <p:spPr>
          <a:xfrm>
            <a:off x="3331658" y="9622606"/>
            <a:ext cx="257700" cy="42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2185"/>
              <a:buFont typeface="Lato"/>
              <a:buNone/>
            </a:pPr>
            <a:r>
              <a:rPr b="0" i="0" lang="en-US" sz="2185" u="none" cap="none" strike="noStrike">
                <a:solidFill>
                  <a:srgbClr val="2070F4"/>
                </a:solidFill>
                <a:latin typeface="Lato"/>
                <a:ea typeface="Lato"/>
                <a:cs typeface="Lato"/>
                <a:sym typeface="Lato"/>
              </a:rPr>
              <a:t>1</a:t>
            </a:r>
            <a:endParaRPr b="0" i="0" sz="2185" u="none" cap="none" strike="noStrike">
              <a:solidFill>
                <a:schemeClr val="dk1"/>
              </a:solidFill>
              <a:latin typeface="Calibri"/>
              <a:ea typeface="Calibri"/>
              <a:cs typeface="Calibri"/>
              <a:sym typeface="Calibri"/>
            </a:endParaRPr>
          </a:p>
        </p:txBody>
      </p:sp>
      <p:sp>
        <p:nvSpPr>
          <p:cNvPr id="356" name="Google Shape;356;g3334a0efd32_0_319"/>
          <p:cNvSpPr/>
          <p:nvPr/>
        </p:nvSpPr>
        <p:spPr>
          <a:xfrm>
            <a:off x="4470732" y="9622606"/>
            <a:ext cx="257700" cy="42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2185"/>
              <a:buFont typeface="Lato"/>
              <a:buNone/>
            </a:pPr>
            <a:r>
              <a:rPr b="0" i="0" lang="en-US" sz="2185" u="none" cap="none" strike="noStrike">
                <a:solidFill>
                  <a:srgbClr val="2070F4"/>
                </a:solidFill>
                <a:latin typeface="Lato"/>
                <a:ea typeface="Lato"/>
                <a:cs typeface="Lato"/>
                <a:sym typeface="Lato"/>
              </a:rPr>
              <a:t>2</a:t>
            </a:r>
            <a:endParaRPr b="0" i="0" sz="2185" u="none" cap="none" strike="noStrike">
              <a:solidFill>
                <a:schemeClr val="dk1"/>
              </a:solidFill>
              <a:latin typeface="Calibri"/>
              <a:ea typeface="Calibri"/>
              <a:cs typeface="Calibri"/>
              <a:sym typeface="Calibri"/>
            </a:endParaRPr>
          </a:p>
        </p:txBody>
      </p:sp>
      <p:sp>
        <p:nvSpPr>
          <p:cNvPr id="357" name="Google Shape;357;g3334a0efd32_0_319"/>
          <p:cNvSpPr/>
          <p:nvPr/>
        </p:nvSpPr>
        <p:spPr>
          <a:xfrm>
            <a:off x="5609804" y="9622606"/>
            <a:ext cx="257700" cy="42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2185"/>
              <a:buFont typeface="Lato"/>
              <a:buNone/>
            </a:pPr>
            <a:r>
              <a:rPr b="0" i="0" lang="en-US" sz="2185" u="none" cap="none" strike="noStrike">
                <a:solidFill>
                  <a:srgbClr val="2070F4"/>
                </a:solidFill>
                <a:latin typeface="Lato"/>
                <a:ea typeface="Lato"/>
                <a:cs typeface="Lato"/>
                <a:sym typeface="Lato"/>
              </a:rPr>
              <a:t>3</a:t>
            </a:r>
            <a:endParaRPr b="0" i="0" sz="2185" u="none" cap="none" strike="noStrike">
              <a:solidFill>
                <a:schemeClr val="dk1"/>
              </a:solidFill>
              <a:latin typeface="Calibri"/>
              <a:ea typeface="Calibri"/>
              <a:cs typeface="Calibri"/>
              <a:sym typeface="Calibri"/>
            </a:endParaRPr>
          </a:p>
        </p:txBody>
      </p:sp>
      <p:sp>
        <p:nvSpPr>
          <p:cNvPr id="358" name="Google Shape;358;g3334a0efd32_0_319"/>
          <p:cNvSpPr/>
          <p:nvPr/>
        </p:nvSpPr>
        <p:spPr>
          <a:xfrm>
            <a:off x="6748878" y="9622606"/>
            <a:ext cx="257700" cy="42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2185"/>
              <a:buFont typeface="Lato"/>
              <a:buNone/>
            </a:pPr>
            <a:r>
              <a:rPr b="0" i="0" lang="en-US" sz="2185" u="none" cap="none" strike="noStrike">
                <a:solidFill>
                  <a:srgbClr val="2070F4"/>
                </a:solidFill>
                <a:latin typeface="Lato"/>
                <a:ea typeface="Lato"/>
                <a:cs typeface="Lato"/>
                <a:sym typeface="Lato"/>
              </a:rPr>
              <a:t>4</a:t>
            </a:r>
            <a:endParaRPr b="0" i="0" sz="2185" u="none" cap="none" strike="noStrike">
              <a:solidFill>
                <a:schemeClr val="dk1"/>
              </a:solidFill>
              <a:latin typeface="Calibri"/>
              <a:ea typeface="Calibri"/>
              <a:cs typeface="Calibri"/>
              <a:sym typeface="Calibri"/>
            </a:endParaRPr>
          </a:p>
        </p:txBody>
      </p:sp>
      <p:sp>
        <p:nvSpPr>
          <p:cNvPr id="359" name="Google Shape;359;g3334a0efd32_0_319"/>
          <p:cNvSpPr/>
          <p:nvPr/>
        </p:nvSpPr>
        <p:spPr>
          <a:xfrm>
            <a:off x="7887996" y="9622606"/>
            <a:ext cx="257700" cy="42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2185"/>
              <a:buFont typeface="Lato"/>
              <a:buNone/>
            </a:pPr>
            <a:r>
              <a:rPr b="0" i="0" lang="en-US" sz="2185" u="none" cap="none" strike="noStrike">
                <a:solidFill>
                  <a:srgbClr val="2070F4"/>
                </a:solidFill>
                <a:latin typeface="Lato"/>
                <a:ea typeface="Lato"/>
                <a:cs typeface="Lato"/>
                <a:sym typeface="Lato"/>
              </a:rPr>
              <a:t>5</a:t>
            </a:r>
            <a:endParaRPr b="0" i="0" sz="2185" u="none" cap="none" strike="noStrike">
              <a:solidFill>
                <a:schemeClr val="dk1"/>
              </a:solidFill>
              <a:latin typeface="Calibri"/>
              <a:ea typeface="Calibri"/>
              <a:cs typeface="Calibri"/>
              <a:sym typeface="Calibri"/>
            </a:endParaRPr>
          </a:p>
        </p:txBody>
      </p:sp>
      <p:sp>
        <p:nvSpPr>
          <p:cNvPr id="360" name="Google Shape;360;g3334a0efd32_0_319"/>
          <p:cNvSpPr/>
          <p:nvPr/>
        </p:nvSpPr>
        <p:spPr>
          <a:xfrm>
            <a:off x="9027070" y="9622606"/>
            <a:ext cx="257700" cy="42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2185"/>
              <a:buFont typeface="Lato"/>
              <a:buNone/>
            </a:pPr>
            <a:r>
              <a:rPr b="0" i="0" lang="en-US" sz="2185" u="none" cap="none" strike="noStrike">
                <a:solidFill>
                  <a:srgbClr val="2070F4"/>
                </a:solidFill>
                <a:latin typeface="Lato"/>
                <a:ea typeface="Lato"/>
                <a:cs typeface="Lato"/>
                <a:sym typeface="Lato"/>
              </a:rPr>
              <a:t>6</a:t>
            </a:r>
            <a:endParaRPr b="0" i="0" sz="2185" u="none" cap="none" strike="noStrike">
              <a:solidFill>
                <a:schemeClr val="dk1"/>
              </a:solidFill>
              <a:latin typeface="Calibri"/>
              <a:ea typeface="Calibri"/>
              <a:cs typeface="Calibri"/>
              <a:sym typeface="Calibri"/>
            </a:endParaRPr>
          </a:p>
        </p:txBody>
      </p:sp>
      <p:sp>
        <p:nvSpPr>
          <p:cNvPr id="361" name="Google Shape;361;g3334a0efd32_0_319"/>
          <p:cNvSpPr/>
          <p:nvPr/>
        </p:nvSpPr>
        <p:spPr>
          <a:xfrm>
            <a:off x="10166145" y="9622606"/>
            <a:ext cx="257700" cy="42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2185"/>
              <a:buFont typeface="Lato"/>
              <a:buNone/>
            </a:pPr>
            <a:r>
              <a:rPr b="0" i="0" lang="en-US" sz="2185" u="none" cap="none" strike="noStrike">
                <a:solidFill>
                  <a:srgbClr val="2070F4"/>
                </a:solidFill>
                <a:latin typeface="Lato"/>
                <a:ea typeface="Lato"/>
                <a:cs typeface="Lato"/>
                <a:sym typeface="Lato"/>
              </a:rPr>
              <a:t>7</a:t>
            </a:r>
            <a:endParaRPr b="0" i="0" sz="2185" u="none" cap="none" strike="noStrike">
              <a:solidFill>
                <a:schemeClr val="dk1"/>
              </a:solidFill>
              <a:latin typeface="Calibri"/>
              <a:ea typeface="Calibri"/>
              <a:cs typeface="Calibri"/>
              <a:sym typeface="Calibri"/>
            </a:endParaRPr>
          </a:p>
        </p:txBody>
      </p:sp>
      <p:sp>
        <p:nvSpPr>
          <p:cNvPr id="362" name="Google Shape;362;g3334a0efd32_0_319"/>
          <p:cNvSpPr/>
          <p:nvPr/>
        </p:nvSpPr>
        <p:spPr>
          <a:xfrm>
            <a:off x="11281636" y="9622606"/>
            <a:ext cx="257700" cy="42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2185"/>
              <a:buFont typeface="Lato"/>
              <a:buNone/>
            </a:pPr>
            <a:r>
              <a:rPr b="0" i="0" lang="en-US" sz="2185" u="none" cap="none" strike="noStrike">
                <a:solidFill>
                  <a:srgbClr val="2070F4"/>
                </a:solidFill>
                <a:latin typeface="Lato"/>
                <a:ea typeface="Lato"/>
                <a:cs typeface="Lato"/>
                <a:sym typeface="Lato"/>
              </a:rPr>
              <a:t>8</a:t>
            </a:r>
            <a:endParaRPr b="0" i="0" sz="2185" u="none" cap="none" strike="noStrike">
              <a:solidFill>
                <a:schemeClr val="dk1"/>
              </a:solidFill>
              <a:latin typeface="Calibri"/>
              <a:ea typeface="Calibri"/>
              <a:cs typeface="Calibri"/>
              <a:sym typeface="Calibri"/>
            </a:endParaRPr>
          </a:p>
        </p:txBody>
      </p:sp>
      <p:sp>
        <p:nvSpPr>
          <p:cNvPr id="363" name="Google Shape;363;g3334a0efd32_0_319"/>
          <p:cNvSpPr/>
          <p:nvPr/>
        </p:nvSpPr>
        <p:spPr>
          <a:xfrm>
            <a:off x="2852319" y="8482087"/>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1820"/>
              <a:buFont typeface="Lato"/>
              <a:buNone/>
            </a:pPr>
            <a:r>
              <a:rPr b="0" i="0" lang="en-US" sz="1820" u="none" cap="none" strike="noStrike">
                <a:solidFill>
                  <a:srgbClr val="2070F4"/>
                </a:solidFill>
                <a:latin typeface="Lato"/>
                <a:ea typeface="Lato"/>
                <a:cs typeface="Lato"/>
                <a:sym typeface="Lato"/>
              </a:rPr>
              <a:t>10</a:t>
            </a:r>
            <a:endParaRPr b="0" i="0" sz="1820" u="none" cap="none" strike="noStrike">
              <a:solidFill>
                <a:schemeClr val="dk1"/>
              </a:solidFill>
              <a:latin typeface="Calibri"/>
              <a:ea typeface="Calibri"/>
              <a:cs typeface="Calibri"/>
              <a:sym typeface="Calibri"/>
            </a:endParaRPr>
          </a:p>
        </p:txBody>
      </p:sp>
      <p:sp>
        <p:nvSpPr>
          <p:cNvPr id="364" name="Google Shape;364;g3334a0efd32_0_319"/>
          <p:cNvSpPr/>
          <p:nvPr/>
        </p:nvSpPr>
        <p:spPr>
          <a:xfrm>
            <a:off x="2852319" y="7964612"/>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1820"/>
              <a:buFont typeface="Lato"/>
              <a:buNone/>
            </a:pPr>
            <a:r>
              <a:rPr b="0" i="0" lang="en-US" sz="1820" u="none" cap="none" strike="noStrike">
                <a:solidFill>
                  <a:srgbClr val="2070F4"/>
                </a:solidFill>
                <a:latin typeface="Lato"/>
                <a:ea typeface="Lato"/>
                <a:cs typeface="Lato"/>
                <a:sym typeface="Lato"/>
              </a:rPr>
              <a:t>20</a:t>
            </a:r>
            <a:endParaRPr b="0" i="0" sz="1820" u="none" cap="none" strike="noStrike">
              <a:solidFill>
                <a:schemeClr val="dk1"/>
              </a:solidFill>
              <a:latin typeface="Calibri"/>
              <a:ea typeface="Calibri"/>
              <a:cs typeface="Calibri"/>
              <a:sym typeface="Calibri"/>
            </a:endParaRPr>
          </a:p>
        </p:txBody>
      </p:sp>
      <p:sp>
        <p:nvSpPr>
          <p:cNvPr id="365" name="Google Shape;365;g3334a0efd32_0_319"/>
          <p:cNvSpPr/>
          <p:nvPr/>
        </p:nvSpPr>
        <p:spPr>
          <a:xfrm>
            <a:off x="2852319" y="7447161"/>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1820"/>
              <a:buFont typeface="Lato"/>
              <a:buNone/>
            </a:pPr>
            <a:r>
              <a:rPr b="0" i="0" lang="en-US" sz="1820" u="none" cap="none" strike="noStrike">
                <a:solidFill>
                  <a:srgbClr val="2070F4"/>
                </a:solidFill>
                <a:latin typeface="Lato"/>
                <a:ea typeface="Lato"/>
                <a:cs typeface="Lato"/>
                <a:sym typeface="Lato"/>
              </a:rPr>
              <a:t>30</a:t>
            </a:r>
            <a:endParaRPr b="0" i="0" sz="1820" u="none" cap="none" strike="noStrike">
              <a:solidFill>
                <a:schemeClr val="dk1"/>
              </a:solidFill>
              <a:latin typeface="Calibri"/>
              <a:ea typeface="Calibri"/>
              <a:cs typeface="Calibri"/>
              <a:sym typeface="Calibri"/>
            </a:endParaRPr>
          </a:p>
        </p:txBody>
      </p:sp>
      <p:sp>
        <p:nvSpPr>
          <p:cNvPr id="366" name="Google Shape;366;g3334a0efd32_0_319"/>
          <p:cNvSpPr/>
          <p:nvPr/>
        </p:nvSpPr>
        <p:spPr>
          <a:xfrm>
            <a:off x="2852319" y="6929611"/>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1820"/>
              <a:buFont typeface="Lato"/>
              <a:buNone/>
            </a:pPr>
            <a:r>
              <a:rPr b="0" i="0" lang="en-US" sz="1820" u="none" cap="none" strike="noStrike">
                <a:solidFill>
                  <a:srgbClr val="2070F4"/>
                </a:solidFill>
                <a:latin typeface="Lato"/>
                <a:ea typeface="Lato"/>
                <a:cs typeface="Lato"/>
                <a:sym typeface="Lato"/>
              </a:rPr>
              <a:t>40</a:t>
            </a:r>
            <a:endParaRPr b="0" i="0" sz="1820" u="none" cap="none" strike="noStrike">
              <a:solidFill>
                <a:schemeClr val="dk1"/>
              </a:solidFill>
              <a:latin typeface="Calibri"/>
              <a:ea typeface="Calibri"/>
              <a:cs typeface="Calibri"/>
              <a:sym typeface="Calibri"/>
            </a:endParaRPr>
          </a:p>
        </p:txBody>
      </p:sp>
      <p:sp>
        <p:nvSpPr>
          <p:cNvPr id="367" name="Google Shape;367;g3334a0efd32_0_319"/>
          <p:cNvSpPr/>
          <p:nvPr/>
        </p:nvSpPr>
        <p:spPr>
          <a:xfrm>
            <a:off x="2852319" y="6412309"/>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1820"/>
              <a:buFont typeface="Lato"/>
              <a:buNone/>
            </a:pPr>
            <a:r>
              <a:rPr b="0" i="0" lang="en-US" sz="1820" u="none" cap="none" strike="noStrike">
                <a:solidFill>
                  <a:srgbClr val="2070F4"/>
                </a:solidFill>
                <a:latin typeface="Lato"/>
                <a:ea typeface="Lato"/>
                <a:cs typeface="Lato"/>
                <a:sym typeface="Lato"/>
              </a:rPr>
              <a:t>50</a:t>
            </a:r>
            <a:endParaRPr b="0" i="0" sz="1820" u="none" cap="none" strike="noStrike">
              <a:solidFill>
                <a:schemeClr val="dk1"/>
              </a:solidFill>
              <a:latin typeface="Calibri"/>
              <a:ea typeface="Calibri"/>
              <a:cs typeface="Calibri"/>
              <a:sym typeface="Calibri"/>
            </a:endParaRPr>
          </a:p>
        </p:txBody>
      </p:sp>
      <p:sp>
        <p:nvSpPr>
          <p:cNvPr id="368" name="Google Shape;368;g3334a0efd32_0_319"/>
          <p:cNvSpPr/>
          <p:nvPr/>
        </p:nvSpPr>
        <p:spPr>
          <a:xfrm>
            <a:off x="2852319" y="5894809"/>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1820"/>
              <a:buFont typeface="Lato"/>
              <a:buNone/>
            </a:pPr>
            <a:r>
              <a:rPr b="0" i="0" lang="en-US" sz="1820" u="none" cap="none" strike="noStrike">
                <a:solidFill>
                  <a:srgbClr val="2070F4"/>
                </a:solidFill>
                <a:latin typeface="Lato"/>
                <a:ea typeface="Lato"/>
                <a:cs typeface="Lato"/>
                <a:sym typeface="Lato"/>
              </a:rPr>
              <a:t>60</a:t>
            </a:r>
            <a:endParaRPr b="0" i="0" sz="1820" u="none" cap="none" strike="noStrike">
              <a:solidFill>
                <a:schemeClr val="dk1"/>
              </a:solidFill>
              <a:latin typeface="Calibri"/>
              <a:ea typeface="Calibri"/>
              <a:cs typeface="Calibri"/>
              <a:sym typeface="Calibri"/>
            </a:endParaRPr>
          </a:p>
        </p:txBody>
      </p:sp>
      <p:sp>
        <p:nvSpPr>
          <p:cNvPr id="369" name="Google Shape;369;g3334a0efd32_0_319"/>
          <p:cNvSpPr/>
          <p:nvPr/>
        </p:nvSpPr>
        <p:spPr>
          <a:xfrm>
            <a:off x="2852319" y="5377507"/>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1820"/>
              <a:buFont typeface="Lato"/>
              <a:buNone/>
            </a:pPr>
            <a:r>
              <a:rPr b="0" i="0" lang="en-US" sz="1820" u="none" cap="none" strike="noStrike">
                <a:solidFill>
                  <a:srgbClr val="2070F4"/>
                </a:solidFill>
                <a:latin typeface="Lato"/>
                <a:ea typeface="Lato"/>
                <a:cs typeface="Lato"/>
                <a:sym typeface="Lato"/>
              </a:rPr>
              <a:t>70</a:t>
            </a:r>
            <a:endParaRPr b="0" i="0" sz="1820" u="none" cap="none" strike="noStrike">
              <a:solidFill>
                <a:schemeClr val="dk1"/>
              </a:solidFill>
              <a:latin typeface="Calibri"/>
              <a:ea typeface="Calibri"/>
              <a:cs typeface="Calibri"/>
              <a:sym typeface="Calibri"/>
            </a:endParaRPr>
          </a:p>
        </p:txBody>
      </p:sp>
      <p:sp>
        <p:nvSpPr>
          <p:cNvPr id="370" name="Google Shape;370;g3334a0efd32_0_319"/>
          <p:cNvSpPr/>
          <p:nvPr/>
        </p:nvSpPr>
        <p:spPr>
          <a:xfrm>
            <a:off x="2852319" y="4860057"/>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1820"/>
              <a:buFont typeface="Lato"/>
              <a:buNone/>
            </a:pPr>
            <a:r>
              <a:rPr b="0" i="0" lang="en-US" sz="1820" u="none" cap="none" strike="noStrike">
                <a:solidFill>
                  <a:srgbClr val="2070F4"/>
                </a:solidFill>
                <a:latin typeface="Lato"/>
                <a:ea typeface="Lato"/>
                <a:cs typeface="Lato"/>
                <a:sym typeface="Lato"/>
              </a:rPr>
              <a:t>80</a:t>
            </a:r>
            <a:endParaRPr b="0" i="0" sz="1820" u="none" cap="none" strike="noStrike">
              <a:solidFill>
                <a:schemeClr val="dk1"/>
              </a:solidFill>
              <a:latin typeface="Calibri"/>
              <a:ea typeface="Calibri"/>
              <a:cs typeface="Calibri"/>
              <a:sym typeface="Calibri"/>
            </a:endParaRPr>
          </a:p>
        </p:txBody>
      </p:sp>
      <p:sp>
        <p:nvSpPr>
          <p:cNvPr id="371" name="Google Shape;371;g3334a0efd32_0_319"/>
          <p:cNvSpPr/>
          <p:nvPr/>
        </p:nvSpPr>
        <p:spPr>
          <a:xfrm>
            <a:off x="2852319" y="4342507"/>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1820"/>
              <a:buFont typeface="Lato"/>
              <a:buNone/>
            </a:pPr>
            <a:r>
              <a:rPr b="0" i="0" lang="en-US" sz="1820" u="none" cap="none" strike="noStrike">
                <a:solidFill>
                  <a:srgbClr val="2070F4"/>
                </a:solidFill>
                <a:latin typeface="Lato"/>
                <a:ea typeface="Lato"/>
                <a:cs typeface="Lato"/>
                <a:sym typeface="Lato"/>
              </a:rPr>
              <a:t>90</a:t>
            </a:r>
            <a:endParaRPr b="0" i="0" sz="1820" u="none" cap="none" strike="noStrike">
              <a:solidFill>
                <a:schemeClr val="dk1"/>
              </a:solidFill>
              <a:latin typeface="Calibri"/>
              <a:ea typeface="Calibri"/>
              <a:cs typeface="Calibri"/>
              <a:sym typeface="Calibri"/>
            </a:endParaRPr>
          </a:p>
        </p:txBody>
      </p:sp>
      <p:sp>
        <p:nvSpPr>
          <p:cNvPr id="372" name="Google Shape;372;g3334a0efd32_0_319"/>
          <p:cNvSpPr/>
          <p:nvPr/>
        </p:nvSpPr>
        <p:spPr>
          <a:xfrm>
            <a:off x="2718140" y="3825032"/>
            <a:ext cx="4836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070F4"/>
              </a:buClr>
              <a:buSzPts val="1820"/>
              <a:buFont typeface="Lato"/>
              <a:buNone/>
            </a:pPr>
            <a:r>
              <a:rPr b="0" i="0" lang="en-US" sz="1820" u="none" cap="none" strike="noStrike">
                <a:solidFill>
                  <a:srgbClr val="2070F4"/>
                </a:solidFill>
                <a:latin typeface="Lato"/>
                <a:ea typeface="Lato"/>
                <a:cs typeface="Lato"/>
                <a:sym typeface="Lato"/>
              </a:rPr>
              <a:t>100</a:t>
            </a:r>
            <a:endParaRPr b="0" i="0" sz="1820" u="none" cap="none" strike="noStrike">
              <a:solidFill>
                <a:schemeClr val="dk1"/>
              </a:solidFill>
              <a:latin typeface="Calibri"/>
              <a:ea typeface="Calibri"/>
              <a:cs typeface="Calibri"/>
              <a:sym typeface="Calibri"/>
            </a:endParaRPr>
          </a:p>
        </p:txBody>
      </p:sp>
      <p:pic>
        <p:nvPicPr>
          <p:cNvPr descr=" " id="373" name="Google Shape;373;g3334a0efd32_0_319"/>
          <p:cNvPicPr preferRelativeResize="0"/>
          <p:nvPr/>
        </p:nvPicPr>
        <p:blipFill rotWithShape="1">
          <a:blip r:embed="rId6">
            <a:alphaModFix/>
          </a:blip>
          <a:srcRect b="0" l="0" r="0" t="0"/>
          <a:stretch/>
        </p:blipFill>
        <p:spPr>
          <a:xfrm>
            <a:off x="3368467" y="3771900"/>
            <a:ext cx="8291592" cy="5511006"/>
          </a:xfrm>
          <a:prstGeom prst="rect">
            <a:avLst/>
          </a:prstGeom>
          <a:noFill/>
          <a:ln>
            <a:noFill/>
          </a:ln>
        </p:spPr>
      </p:pic>
      <p:pic>
        <p:nvPicPr>
          <p:cNvPr descr=" " id="374" name="Google Shape;374;g3334a0efd32_0_319"/>
          <p:cNvPicPr preferRelativeResize="0"/>
          <p:nvPr/>
        </p:nvPicPr>
        <p:blipFill rotWithShape="1">
          <a:blip r:embed="rId7">
            <a:alphaModFix/>
          </a:blip>
          <a:srcRect b="0" l="0" r="0" t="0"/>
          <a:stretch/>
        </p:blipFill>
        <p:spPr>
          <a:xfrm>
            <a:off x="4512766" y="4185444"/>
            <a:ext cx="11567" cy="5258445"/>
          </a:xfrm>
          <a:prstGeom prst="rect">
            <a:avLst/>
          </a:prstGeom>
          <a:noFill/>
          <a:ln>
            <a:noFill/>
          </a:ln>
        </p:spPr>
      </p:pic>
      <p:pic>
        <p:nvPicPr>
          <p:cNvPr descr=" " id="375" name="Google Shape;375;g3334a0efd32_0_319"/>
          <p:cNvPicPr preferRelativeResize="0"/>
          <p:nvPr/>
        </p:nvPicPr>
        <p:blipFill rotWithShape="1">
          <a:blip r:embed="rId8">
            <a:alphaModFix/>
          </a:blip>
          <a:srcRect b="0" l="0" r="0" t="0"/>
          <a:stretch/>
        </p:blipFill>
        <p:spPr>
          <a:xfrm>
            <a:off x="5651279" y="4185444"/>
            <a:ext cx="11567" cy="5258445"/>
          </a:xfrm>
          <a:prstGeom prst="rect">
            <a:avLst/>
          </a:prstGeom>
          <a:noFill/>
          <a:ln>
            <a:noFill/>
          </a:ln>
        </p:spPr>
      </p:pic>
      <p:pic>
        <p:nvPicPr>
          <p:cNvPr descr=" " id="376" name="Google Shape;376;g3334a0efd32_0_319"/>
          <p:cNvPicPr preferRelativeResize="0"/>
          <p:nvPr/>
        </p:nvPicPr>
        <p:blipFill rotWithShape="1">
          <a:blip r:embed="rId9">
            <a:alphaModFix/>
          </a:blip>
          <a:srcRect b="0" l="0" r="0" t="0"/>
          <a:stretch/>
        </p:blipFill>
        <p:spPr>
          <a:xfrm>
            <a:off x="6789795" y="4185444"/>
            <a:ext cx="11567" cy="5258445"/>
          </a:xfrm>
          <a:prstGeom prst="rect">
            <a:avLst/>
          </a:prstGeom>
          <a:noFill/>
          <a:ln>
            <a:noFill/>
          </a:ln>
        </p:spPr>
      </p:pic>
      <p:pic>
        <p:nvPicPr>
          <p:cNvPr descr=" " id="377" name="Google Shape;377;g3334a0efd32_0_319"/>
          <p:cNvPicPr preferRelativeResize="0"/>
          <p:nvPr/>
        </p:nvPicPr>
        <p:blipFill rotWithShape="1">
          <a:blip r:embed="rId10">
            <a:alphaModFix/>
          </a:blip>
          <a:srcRect b="0" l="0" r="0" t="0"/>
          <a:stretch/>
        </p:blipFill>
        <p:spPr>
          <a:xfrm>
            <a:off x="7928309" y="4185444"/>
            <a:ext cx="11567" cy="5258445"/>
          </a:xfrm>
          <a:prstGeom prst="rect">
            <a:avLst/>
          </a:prstGeom>
          <a:noFill/>
          <a:ln>
            <a:noFill/>
          </a:ln>
        </p:spPr>
      </p:pic>
      <p:pic>
        <p:nvPicPr>
          <p:cNvPr descr=" " id="378" name="Google Shape;378;g3334a0efd32_0_319"/>
          <p:cNvPicPr preferRelativeResize="0"/>
          <p:nvPr/>
        </p:nvPicPr>
        <p:blipFill rotWithShape="1">
          <a:blip r:embed="rId11">
            <a:alphaModFix/>
          </a:blip>
          <a:srcRect b="0" l="0" r="0" t="0"/>
          <a:stretch/>
        </p:blipFill>
        <p:spPr>
          <a:xfrm>
            <a:off x="9066828" y="4185444"/>
            <a:ext cx="11567" cy="5258445"/>
          </a:xfrm>
          <a:prstGeom prst="rect">
            <a:avLst/>
          </a:prstGeom>
          <a:noFill/>
          <a:ln>
            <a:noFill/>
          </a:ln>
        </p:spPr>
      </p:pic>
      <p:pic>
        <p:nvPicPr>
          <p:cNvPr descr=" " id="379" name="Google Shape;379;g3334a0efd32_0_319"/>
          <p:cNvPicPr preferRelativeResize="0"/>
          <p:nvPr/>
        </p:nvPicPr>
        <p:blipFill rotWithShape="1">
          <a:blip r:embed="rId12">
            <a:alphaModFix/>
          </a:blip>
          <a:srcRect b="0" l="0" r="0" t="0"/>
          <a:stretch/>
        </p:blipFill>
        <p:spPr>
          <a:xfrm>
            <a:off x="10205341" y="4185444"/>
            <a:ext cx="11567" cy="5258445"/>
          </a:xfrm>
          <a:prstGeom prst="rect">
            <a:avLst/>
          </a:prstGeom>
          <a:noFill/>
          <a:ln>
            <a:noFill/>
          </a:ln>
        </p:spPr>
      </p:pic>
      <p:pic>
        <p:nvPicPr>
          <p:cNvPr descr=" " id="380" name="Google Shape;380;g3334a0efd32_0_319"/>
          <p:cNvPicPr preferRelativeResize="0"/>
          <p:nvPr/>
        </p:nvPicPr>
        <p:blipFill rotWithShape="1">
          <a:blip r:embed="rId13">
            <a:alphaModFix/>
          </a:blip>
          <a:srcRect b="0" l="0" r="0" t="0"/>
          <a:stretch/>
        </p:blipFill>
        <p:spPr>
          <a:xfrm>
            <a:off x="11343854" y="4185444"/>
            <a:ext cx="11567" cy="5258445"/>
          </a:xfrm>
          <a:prstGeom prst="rect">
            <a:avLst/>
          </a:prstGeom>
          <a:noFill/>
          <a:ln>
            <a:noFill/>
          </a:ln>
        </p:spPr>
      </p:pic>
      <p:pic>
        <p:nvPicPr>
          <p:cNvPr descr=" " id="381" name="Google Shape;381;g3334a0efd32_0_319"/>
          <p:cNvPicPr preferRelativeResize="0"/>
          <p:nvPr/>
        </p:nvPicPr>
        <p:blipFill rotWithShape="1">
          <a:blip r:embed="rId14">
            <a:alphaModFix/>
          </a:blip>
          <a:srcRect b="0" l="0" r="0" t="0"/>
          <a:stretch/>
        </p:blipFill>
        <p:spPr>
          <a:xfrm>
            <a:off x="3355539" y="5483845"/>
            <a:ext cx="8050167" cy="2373585"/>
          </a:xfrm>
          <a:prstGeom prst="rect">
            <a:avLst/>
          </a:prstGeom>
          <a:noFill/>
          <a:ln>
            <a:noFill/>
          </a:ln>
        </p:spPr>
      </p:pic>
      <p:pic>
        <p:nvPicPr>
          <p:cNvPr descr=" " id="382" name="Google Shape;382;g3334a0efd32_0_319"/>
          <p:cNvPicPr preferRelativeResize="0"/>
          <p:nvPr/>
        </p:nvPicPr>
        <p:blipFill rotWithShape="1">
          <a:blip r:embed="rId15">
            <a:alphaModFix/>
          </a:blip>
          <a:srcRect b="0" l="0" r="0" t="0"/>
          <a:stretch/>
        </p:blipFill>
        <p:spPr>
          <a:xfrm>
            <a:off x="3369143" y="6359525"/>
            <a:ext cx="8044030" cy="2268538"/>
          </a:xfrm>
          <a:prstGeom prst="rect">
            <a:avLst/>
          </a:prstGeom>
          <a:noFill/>
          <a:ln>
            <a:noFill/>
          </a:ln>
        </p:spPr>
      </p:pic>
      <p:pic>
        <p:nvPicPr>
          <p:cNvPr descr=" " id="383" name="Google Shape;383;g3334a0efd32_0_319"/>
          <p:cNvPicPr preferRelativeResize="0"/>
          <p:nvPr/>
        </p:nvPicPr>
        <p:blipFill rotWithShape="1">
          <a:blip r:embed="rId16">
            <a:alphaModFix/>
          </a:blip>
          <a:srcRect b="0" l="0" r="0" t="0"/>
          <a:stretch/>
        </p:blipFill>
        <p:spPr>
          <a:xfrm>
            <a:off x="4441751" y="6055643"/>
            <a:ext cx="153591" cy="153566"/>
          </a:xfrm>
          <a:prstGeom prst="rect">
            <a:avLst/>
          </a:prstGeom>
          <a:noFill/>
          <a:ln>
            <a:noFill/>
          </a:ln>
        </p:spPr>
      </p:pic>
      <p:pic>
        <p:nvPicPr>
          <p:cNvPr descr=" " id="384" name="Google Shape;384;g3334a0efd32_0_319"/>
          <p:cNvPicPr preferRelativeResize="0"/>
          <p:nvPr/>
        </p:nvPicPr>
        <p:blipFill rotWithShape="1">
          <a:blip r:embed="rId17">
            <a:alphaModFix/>
          </a:blip>
          <a:srcRect b="0" l="0" r="0" t="0"/>
          <a:stretch/>
        </p:blipFill>
        <p:spPr>
          <a:xfrm>
            <a:off x="4441751" y="6981130"/>
            <a:ext cx="153591" cy="153566"/>
          </a:xfrm>
          <a:prstGeom prst="rect">
            <a:avLst/>
          </a:prstGeom>
          <a:noFill/>
          <a:ln>
            <a:noFill/>
          </a:ln>
        </p:spPr>
      </p:pic>
      <p:pic>
        <p:nvPicPr>
          <p:cNvPr descr=" " id="385" name="Google Shape;385;g3334a0efd32_0_319"/>
          <p:cNvPicPr preferRelativeResize="0"/>
          <p:nvPr/>
        </p:nvPicPr>
        <p:blipFill rotWithShape="1">
          <a:blip r:embed="rId18">
            <a:alphaModFix/>
          </a:blip>
          <a:srcRect b="0" l="0" r="0" t="0"/>
          <a:stretch/>
        </p:blipFill>
        <p:spPr>
          <a:xfrm>
            <a:off x="5580267" y="5651277"/>
            <a:ext cx="153591" cy="153566"/>
          </a:xfrm>
          <a:prstGeom prst="rect">
            <a:avLst/>
          </a:prstGeom>
          <a:noFill/>
          <a:ln>
            <a:noFill/>
          </a:ln>
        </p:spPr>
      </p:pic>
      <p:pic>
        <p:nvPicPr>
          <p:cNvPr descr=" " id="386" name="Google Shape;386;g3334a0efd32_0_319"/>
          <p:cNvPicPr preferRelativeResize="0"/>
          <p:nvPr/>
        </p:nvPicPr>
        <p:blipFill rotWithShape="1">
          <a:blip r:embed="rId19">
            <a:alphaModFix/>
          </a:blip>
          <a:srcRect b="0" l="0" r="0" t="0"/>
          <a:stretch/>
        </p:blipFill>
        <p:spPr>
          <a:xfrm>
            <a:off x="5580267" y="7415510"/>
            <a:ext cx="153591" cy="153566"/>
          </a:xfrm>
          <a:prstGeom prst="rect">
            <a:avLst/>
          </a:prstGeom>
          <a:noFill/>
          <a:ln>
            <a:noFill/>
          </a:ln>
        </p:spPr>
      </p:pic>
      <p:pic>
        <p:nvPicPr>
          <p:cNvPr descr=" " id="387" name="Google Shape;387;g3334a0efd32_0_319"/>
          <p:cNvPicPr preferRelativeResize="0"/>
          <p:nvPr/>
        </p:nvPicPr>
        <p:blipFill rotWithShape="1">
          <a:blip r:embed="rId20">
            <a:alphaModFix/>
          </a:blip>
          <a:srcRect b="0" l="0" r="0" t="0"/>
          <a:stretch/>
        </p:blipFill>
        <p:spPr>
          <a:xfrm>
            <a:off x="6718783" y="7732812"/>
            <a:ext cx="153591" cy="153566"/>
          </a:xfrm>
          <a:prstGeom prst="rect">
            <a:avLst/>
          </a:prstGeom>
          <a:noFill/>
          <a:ln>
            <a:noFill/>
          </a:ln>
        </p:spPr>
      </p:pic>
      <p:pic>
        <p:nvPicPr>
          <p:cNvPr descr=" " id="388" name="Google Shape;388;g3334a0efd32_0_319"/>
          <p:cNvPicPr preferRelativeResize="0"/>
          <p:nvPr/>
        </p:nvPicPr>
        <p:blipFill rotWithShape="1">
          <a:blip r:embed="rId21">
            <a:alphaModFix/>
          </a:blip>
          <a:srcRect b="0" l="0" r="0" t="0"/>
          <a:stretch/>
        </p:blipFill>
        <p:spPr>
          <a:xfrm>
            <a:off x="6718783" y="6311826"/>
            <a:ext cx="153591" cy="153566"/>
          </a:xfrm>
          <a:prstGeom prst="rect">
            <a:avLst/>
          </a:prstGeom>
          <a:noFill/>
          <a:ln>
            <a:noFill/>
          </a:ln>
        </p:spPr>
      </p:pic>
      <p:pic>
        <p:nvPicPr>
          <p:cNvPr descr=" " id="389" name="Google Shape;389;g3334a0efd32_0_319"/>
          <p:cNvPicPr preferRelativeResize="0"/>
          <p:nvPr/>
        </p:nvPicPr>
        <p:blipFill rotWithShape="1">
          <a:blip r:embed="rId22">
            <a:alphaModFix/>
          </a:blip>
          <a:srcRect b="0" l="0" r="0" t="0"/>
          <a:stretch/>
        </p:blipFill>
        <p:spPr>
          <a:xfrm>
            <a:off x="7861923" y="6733232"/>
            <a:ext cx="153591" cy="153566"/>
          </a:xfrm>
          <a:prstGeom prst="rect">
            <a:avLst/>
          </a:prstGeom>
          <a:noFill/>
          <a:ln>
            <a:noFill/>
          </a:ln>
        </p:spPr>
      </p:pic>
      <p:pic>
        <p:nvPicPr>
          <p:cNvPr descr=" " id="390" name="Google Shape;390;g3334a0efd32_0_319"/>
          <p:cNvPicPr preferRelativeResize="0"/>
          <p:nvPr/>
        </p:nvPicPr>
        <p:blipFill rotWithShape="1">
          <a:blip r:embed="rId23">
            <a:alphaModFix/>
          </a:blip>
          <a:srcRect b="0" l="0" r="0" t="0"/>
          <a:stretch/>
        </p:blipFill>
        <p:spPr>
          <a:xfrm>
            <a:off x="7861923" y="6420644"/>
            <a:ext cx="153591" cy="153566"/>
          </a:xfrm>
          <a:prstGeom prst="rect">
            <a:avLst/>
          </a:prstGeom>
          <a:noFill/>
          <a:ln>
            <a:noFill/>
          </a:ln>
        </p:spPr>
      </p:pic>
      <p:pic>
        <p:nvPicPr>
          <p:cNvPr descr=" " id="391" name="Google Shape;391;g3334a0efd32_0_319"/>
          <p:cNvPicPr preferRelativeResize="0"/>
          <p:nvPr/>
        </p:nvPicPr>
        <p:blipFill rotWithShape="1">
          <a:blip r:embed="rId24">
            <a:alphaModFix/>
          </a:blip>
          <a:srcRect b="0" l="0" r="0" t="0"/>
          <a:stretch/>
        </p:blipFill>
        <p:spPr>
          <a:xfrm>
            <a:off x="8995813" y="7667575"/>
            <a:ext cx="153591" cy="153566"/>
          </a:xfrm>
          <a:prstGeom prst="rect">
            <a:avLst/>
          </a:prstGeom>
          <a:noFill/>
          <a:ln>
            <a:noFill/>
          </a:ln>
        </p:spPr>
      </p:pic>
      <p:pic>
        <p:nvPicPr>
          <p:cNvPr descr=" " id="392" name="Google Shape;392;g3334a0efd32_0_319"/>
          <p:cNvPicPr preferRelativeResize="0"/>
          <p:nvPr/>
        </p:nvPicPr>
        <p:blipFill rotWithShape="1">
          <a:blip r:embed="rId25">
            <a:alphaModFix/>
          </a:blip>
          <a:srcRect b="0" l="0" r="0" t="0"/>
          <a:stretch/>
        </p:blipFill>
        <p:spPr>
          <a:xfrm>
            <a:off x="8995813" y="7076877"/>
            <a:ext cx="153591" cy="153566"/>
          </a:xfrm>
          <a:prstGeom prst="rect">
            <a:avLst/>
          </a:prstGeom>
          <a:noFill/>
          <a:ln>
            <a:noFill/>
          </a:ln>
        </p:spPr>
      </p:pic>
      <p:pic>
        <p:nvPicPr>
          <p:cNvPr descr=" " id="393" name="Google Shape;393;g3334a0efd32_0_319"/>
          <p:cNvPicPr preferRelativeResize="0"/>
          <p:nvPr/>
        </p:nvPicPr>
        <p:blipFill rotWithShape="1">
          <a:blip r:embed="rId26">
            <a:alphaModFix/>
          </a:blip>
          <a:srcRect b="0" l="0" r="0" t="0"/>
          <a:stretch/>
        </p:blipFill>
        <p:spPr>
          <a:xfrm>
            <a:off x="10138955" y="6972449"/>
            <a:ext cx="153591" cy="153566"/>
          </a:xfrm>
          <a:prstGeom prst="rect">
            <a:avLst/>
          </a:prstGeom>
          <a:noFill/>
          <a:ln>
            <a:noFill/>
          </a:ln>
        </p:spPr>
      </p:pic>
      <p:pic>
        <p:nvPicPr>
          <p:cNvPr descr=" " id="394" name="Google Shape;394;g3334a0efd32_0_319"/>
          <p:cNvPicPr preferRelativeResize="0"/>
          <p:nvPr/>
        </p:nvPicPr>
        <p:blipFill rotWithShape="1">
          <a:blip r:embed="rId27">
            <a:alphaModFix/>
          </a:blip>
          <a:srcRect b="0" l="0" r="0" t="0"/>
          <a:stretch/>
        </p:blipFill>
        <p:spPr>
          <a:xfrm>
            <a:off x="10138955" y="6572771"/>
            <a:ext cx="153591" cy="153566"/>
          </a:xfrm>
          <a:prstGeom prst="rect">
            <a:avLst/>
          </a:prstGeom>
          <a:noFill/>
          <a:ln>
            <a:noFill/>
          </a:ln>
        </p:spPr>
      </p:pic>
      <p:sp>
        <p:nvSpPr>
          <p:cNvPr id="395" name="Google Shape;395;g3334a0efd32_0_319"/>
          <p:cNvSpPr/>
          <p:nvPr/>
        </p:nvSpPr>
        <p:spPr>
          <a:xfrm>
            <a:off x="14403600" y="4191000"/>
            <a:ext cx="5601300" cy="76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g3334a0efd32_0_319"/>
          <p:cNvSpPr/>
          <p:nvPr/>
        </p:nvSpPr>
        <p:spPr>
          <a:xfrm>
            <a:off x="14403600" y="4191000"/>
            <a:ext cx="5601300" cy="76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397" name="Google Shape;397;g3334a0efd32_0_319"/>
          <p:cNvPicPr preferRelativeResize="0"/>
          <p:nvPr/>
        </p:nvPicPr>
        <p:blipFill rotWithShape="1">
          <a:blip r:embed="rId28">
            <a:alphaModFix/>
          </a:blip>
          <a:srcRect b="0" l="0" r="0" t="0"/>
          <a:stretch/>
        </p:blipFill>
        <p:spPr>
          <a:xfrm>
            <a:off x="14403600" y="4191000"/>
            <a:ext cx="5575997" cy="5575300"/>
          </a:xfrm>
          <a:prstGeom prst="rect">
            <a:avLst/>
          </a:prstGeom>
          <a:noFill/>
          <a:ln>
            <a:noFill/>
          </a:ln>
        </p:spPr>
      </p:pic>
      <p:pic>
        <p:nvPicPr>
          <p:cNvPr descr=" " id="398" name="Google Shape;398;g3334a0efd32_0_319"/>
          <p:cNvPicPr preferRelativeResize="0"/>
          <p:nvPr/>
        </p:nvPicPr>
        <p:blipFill rotWithShape="1">
          <a:blip r:embed="rId29">
            <a:alphaModFix/>
          </a:blip>
          <a:srcRect b="0" l="0" r="0" t="0"/>
          <a:stretch/>
        </p:blipFill>
        <p:spPr>
          <a:xfrm>
            <a:off x="14403600" y="4191000"/>
            <a:ext cx="5575997" cy="5575300"/>
          </a:xfrm>
          <a:prstGeom prst="rect">
            <a:avLst/>
          </a:prstGeom>
          <a:noFill/>
          <a:ln>
            <a:noFill/>
          </a:ln>
        </p:spPr>
      </p:pic>
      <p:sp>
        <p:nvSpPr>
          <p:cNvPr id="399" name="Google Shape;399;g3334a0efd32_0_319"/>
          <p:cNvSpPr/>
          <p:nvPr/>
        </p:nvSpPr>
        <p:spPr>
          <a:xfrm>
            <a:off x="16042105" y="6365379"/>
            <a:ext cx="2311800" cy="1226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g3334a0efd32_0_319"/>
          <p:cNvSpPr/>
          <p:nvPr/>
        </p:nvSpPr>
        <p:spPr>
          <a:xfrm>
            <a:off x="16042105" y="6350000"/>
            <a:ext cx="2514900" cy="92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34.574</a:t>
            </a:r>
            <a:endParaRPr b="0" i="0" sz="4800" u="none" cap="none" strike="noStrike">
              <a:solidFill>
                <a:schemeClr val="dk1"/>
              </a:solidFill>
              <a:latin typeface="Calibri"/>
              <a:ea typeface="Calibri"/>
              <a:cs typeface="Calibri"/>
              <a:sym typeface="Calibri"/>
            </a:endParaRPr>
          </a:p>
        </p:txBody>
      </p:sp>
      <p:sp>
        <p:nvSpPr>
          <p:cNvPr id="401" name="Google Shape;401;g3334a0efd32_0_319"/>
          <p:cNvSpPr/>
          <p:nvPr/>
        </p:nvSpPr>
        <p:spPr>
          <a:xfrm>
            <a:off x="16747043" y="7073900"/>
            <a:ext cx="1037400" cy="66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Total</a:t>
            </a:r>
            <a:endParaRPr b="0" i="0" sz="3200" u="none" cap="none" strike="noStrike">
              <a:solidFill>
                <a:schemeClr val="dk1"/>
              </a:solidFill>
              <a:latin typeface="Calibri"/>
              <a:ea typeface="Calibri"/>
              <a:cs typeface="Calibri"/>
              <a:sym typeface="Calibri"/>
            </a:endParaRPr>
          </a:p>
        </p:txBody>
      </p:sp>
      <p:sp>
        <p:nvSpPr>
          <p:cNvPr id="402" name="Google Shape;402;g3334a0efd32_0_319"/>
          <p:cNvSpPr/>
          <p:nvPr/>
        </p:nvSpPr>
        <p:spPr>
          <a:xfrm>
            <a:off x="13260457" y="10515600"/>
            <a:ext cx="7875000" cy="1892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g3334a0efd32_0_319"/>
          <p:cNvSpPr/>
          <p:nvPr/>
        </p:nvSpPr>
        <p:spPr>
          <a:xfrm>
            <a:off x="13260457" y="10515600"/>
            <a:ext cx="7875000" cy="1892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g3334a0efd32_0_319"/>
          <p:cNvSpPr/>
          <p:nvPr/>
        </p:nvSpPr>
        <p:spPr>
          <a:xfrm>
            <a:off x="13158845" y="10515600"/>
            <a:ext cx="8078100" cy="927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Treasure Found</a:t>
            </a:r>
            <a:endParaRPr b="0" i="0" sz="4800" u="none" cap="none" strike="noStrike">
              <a:solidFill>
                <a:schemeClr val="dk1"/>
              </a:solidFill>
              <a:latin typeface="Calibri"/>
              <a:ea typeface="Calibri"/>
              <a:cs typeface="Calibri"/>
              <a:sym typeface="Calibri"/>
            </a:endParaRPr>
          </a:p>
        </p:txBody>
      </p:sp>
      <p:sp>
        <p:nvSpPr>
          <p:cNvPr id="405" name="Google Shape;405;g3334a0efd32_0_319"/>
          <p:cNvSpPr/>
          <p:nvPr/>
        </p:nvSpPr>
        <p:spPr>
          <a:xfrm>
            <a:off x="13192716" y="11341100"/>
            <a:ext cx="8010600" cy="1202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 record of the amount of treasure found per month</a:t>
            </a:r>
            <a:endParaRPr b="0" i="0" sz="3200" u="none" cap="none" strike="noStrike">
              <a:solidFill>
                <a:schemeClr val="dk1"/>
              </a:solidFill>
              <a:latin typeface="Calibri"/>
              <a:ea typeface="Calibri"/>
              <a:cs typeface="Calibri"/>
              <a:sym typeface="Calibri"/>
            </a:endParaRPr>
          </a:p>
        </p:txBody>
      </p:sp>
      <p:sp>
        <p:nvSpPr>
          <p:cNvPr id="406" name="Google Shape;406;g3334a0efd32_0_319"/>
          <p:cNvSpPr/>
          <p:nvPr/>
        </p:nvSpPr>
        <p:spPr>
          <a:xfrm>
            <a:off x="3251606" y="10515600"/>
            <a:ext cx="7875000" cy="1892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g3334a0efd32_0_319"/>
          <p:cNvSpPr/>
          <p:nvPr/>
        </p:nvSpPr>
        <p:spPr>
          <a:xfrm>
            <a:off x="3251606" y="10515600"/>
            <a:ext cx="7875000" cy="1892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g3334a0efd32_0_319"/>
          <p:cNvSpPr/>
          <p:nvPr/>
        </p:nvSpPr>
        <p:spPr>
          <a:xfrm>
            <a:off x="3149994" y="10515600"/>
            <a:ext cx="8078100" cy="927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Spellcasting Progress</a:t>
            </a:r>
            <a:endParaRPr b="0" i="0" sz="4800" u="none" cap="none" strike="noStrike">
              <a:solidFill>
                <a:schemeClr val="dk1"/>
              </a:solidFill>
              <a:latin typeface="Calibri"/>
              <a:ea typeface="Calibri"/>
              <a:cs typeface="Calibri"/>
              <a:sym typeface="Calibri"/>
            </a:endParaRPr>
          </a:p>
        </p:txBody>
      </p:sp>
      <p:sp>
        <p:nvSpPr>
          <p:cNvPr id="409" name="Google Shape;409;g3334a0efd32_0_319"/>
          <p:cNvSpPr/>
          <p:nvPr/>
        </p:nvSpPr>
        <p:spPr>
          <a:xfrm>
            <a:off x="3183865" y="11341100"/>
            <a:ext cx="8010600" cy="1202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 record of the number of spells cast per year</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414" name="Shape 414"/>
        <p:cNvGrpSpPr/>
        <p:nvPr/>
      </p:nvGrpSpPr>
      <p:grpSpPr>
        <a:xfrm>
          <a:off x="0" y="0"/>
          <a:ext cx="0" cy="0"/>
          <a:chOff x="0" y="0"/>
          <a:chExt cx="0" cy="0"/>
        </a:xfrm>
      </p:grpSpPr>
      <p:pic>
        <p:nvPicPr>
          <p:cNvPr descr=" " id="415" name="Google Shape;415;g3334a0efd32_0_385"/>
          <p:cNvPicPr preferRelativeResize="0"/>
          <p:nvPr/>
        </p:nvPicPr>
        <p:blipFill rotWithShape="1">
          <a:blip r:embed="rId3">
            <a:alphaModFix/>
          </a:blip>
          <a:srcRect b="0" l="0" r="0" t="0"/>
          <a:stretch/>
        </p:blipFill>
        <p:spPr>
          <a:xfrm>
            <a:off x="101613" y="-1104900"/>
            <a:ext cx="9437280" cy="15925800"/>
          </a:xfrm>
          <a:prstGeom prst="rect">
            <a:avLst/>
          </a:prstGeom>
          <a:noFill/>
          <a:ln>
            <a:noFill/>
          </a:ln>
        </p:spPr>
      </p:pic>
      <p:pic>
        <p:nvPicPr>
          <p:cNvPr descr=" " id="416" name="Google Shape;416;g3334a0efd32_0_385"/>
          <p:cNvPicPr preferRelativeResize="0"/>
          <p:nvPr/>
        </p:nvPicPr>
        <p:blipFill rotWithShape="1">
          <a:blip r:embed="rId4">
            <a:alphaModFix/>
          </a:blip>
          <a:srcRect b="0" l="0" r="0" t="0"/>
          <a:stretch/>
        </p:blipFill>
        <p:spPr>
          <a:xfrm>
            <a:off x="19001575" y="-1828800"/>
            <a:ext cx="7633654" cy="9652000"/>
          </a:xfrm>
          <a:prstGeom prst="rect">
            <a:avLst/>
          </a:prstGeom>
          <a:noFill/>
          <a:ln>
            <a:noFill/>
          </a:ln>
        </p:spPr>
      </p:pic>
      <p:sp>
        <p:nvSpPr>
          <p:cNvPr id="417" name="Google Shape;417;g3334a0efd32_0_385"/>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418" name="Google Shape;418;g3334a0efd32_0_385"/>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419" name="Google Shape;419;g3334a0efd32_0_385"/>
          <p:cNvSpPr/>
          <p:nvPr/>
        </p:nvSpPr>
        <p:spPr>
          <a:xfrm>
            <a:off x="13450981" y="6870700"/>
            <a:ext cx="8738700" cy="199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g3334a0efd32_0_385"/>
          <p:cNvSpPr/>
          <p:nvPr/>
        </p:nvSpPr>
        <p:spPr>
          <a:xfrm>
            <a:off x="13450981" y="6870700"/>
            <a:ext cx="8738700" cy="199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g3334a0efd32_0_385"/>
          <p:cNvSpPr/>
          <p:nvPr/>
        </p:nvSpPr>
        <p:spPr>
          <a:xfrm>
            <a:off x="13450981" y="6870700"/>
            <a:ext cx="8941800" cy="92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A web application</a:t>
            </a:r>
            <a:endParaRPr b="0" i="0" sz="4800" u="none" cap="none" strike="noStrike">
              <a:solidFill>
                <a:schemeClr val="dk1"/>
              </a:solidFill>
              <a:latin typeface="Calibri"/>
              <a:ea typeface="Calibri"/>
              <a:cs typeface="Calibri"/>
              <a:sym typeface="Calibri"/>
            </a:endParaRPr>
          </a:p>
        </p:txBody>
      </p:sp>
      <p:sp>
        <p:nvSpPr>
          <p:cNvPr id="422" name="Google Shape;422;g3334a0efd32_0_385"/>
          <p:cNvSpPr/>
          <p:nvPr/>
        </p:nvSpPr>
        <p:spPr>
          <a:xfrm>
            <a:off x="13450981" y="7797800"/>
            <a:ext cx="8874300" cy="120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 web application designed for discovering the world of fantasy</a:t>
            </a:r>
            <a:endParaRPr b="0" i="0" sz="3200" u="none" cap="none" strike="noStrike">
              <a:solidFill>
                <a:schemeClr val="dk1"/>
              </a:solidFill>
              <a:latin typeface="Calibri"/>
              <a:ea typeface="Calibri"/>
              <a:cs typeface="Calibri"/>
              <a:sym typeface="Calibri"/>
            </a:endParaRPr>
          </a:p>
        </p:txBody>
      </p:sp>
      <p:pic>
        <p:nvPicPr>
          <p:cNvPr descr=" " id="423" name="Google Shape;423;g3334a0efd32_0_385"/>
          <p:cNvPicPr preferRelativeResize="0"/>
          <p:nvPr/>
        </p:nvPicPr>
        <p:blipFill rotWithShape="1">
          <a:blip r:embed="rId6">
            <a:alphaModFix/>
          </a:blip>
          <a:srcRect b="0" l="0" r="0" t="0"/>
          <a:stretch/>
        </p:blipFill>
        <p:spPr>
          <a:xfrm>
            <a:off x="254032" y="3251200"/>
            <a:ext cx="13768521" cy="8166100"/>
          </a:xfrm>
          <a:prstGeom prst="rect">
            <a:avLst/>
          </a:prstGeom>
          <a:noFill/>
          <a:ln>
            <a:noFill/>
          </a:ln>
        </p:spPr>
      </p:pic>
      <p:pic>
        <p:nvPicPr>
          <p:cNvPr descr=" " id="424" name="Google Shape;424;g3334a0efd32_0_385"/>
          <p:cNvPicPr preferRelativeResize="0"/>
          <p:nvPr/>
        </p:nvPicPr>
        <p:blipFill rotWithShape="1">
          <a:blip r:embed="rId7">
            <a:alphaModFix/>
          </a:blip>
          <a:srcRect b="0" l="0" r="0" t="0"/>
          <a:stretch/>
        </p:blipFill>
        <p:spPr>
          <a:xfrm>
            <a:off x="2184673" y="3594100"/>
            <a:ext cx="9894537" cy="6489700"/>
          </a:xfrm>
          <a:prstGeom prst="rect">
            <a:avLst/>
          </a:prstGeom>
          <a:noFill/>
          <a:ln>
            <a:noFill/>
          </a:ln>
        </p:spPr>
      </p:pic>
      <p:sp>
        <p:nvSpPr>
          <p:cNvPr id="425" name="Google Shape;425;g3334a0efd32_0_385"/>
          <p:cNvSpPr/>
          <p:nvPr/>
        </p:nvSpPr>
        <p:spPr>
          <a:xfrm>
            <a:off x="13374772" y="4737100"/>
            <a:ext cx="10690500" cy="275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075FF"/>
              </a:buClr>
              <a:buSzPts val="8000"/>
              <a:buFont typeface="Rubik Glitch"/>
              <a:buNone/>
            </a:pPr>
            <a:r>
              <a:rPr b="0" i="0" lang="en-US" sz="8000" u="none" cap="none" strike="noStrike">
                <a:solidFill>
                  <a:srgbClr val="3075FF"/>
                </a:solidFill>
                <a:latin typeface="Rubik Glitch"/>
                <a:ea typeface="Rubik Glitch"/>
                <a:cs typeface="Rubik Glitch"/>
                <a:sym typeface="Rubik Glitch"/>
              </a:rPr>
              <a:t>Portal to Adventure</a:t>
            </a:r>
            <a:endParaRPr b="0" i="0" sz="80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430" name="Shape 430"/>
        <p:cNvGrpSpPr/>
        <p:nvPr/>
      </p:nvGrpSpPr>
      <p:grpSpPr>
        <a:xfrm>
          <a:off x="0" y="0"/>
          <a:ext cx="0" cy="0"/>
          <a:chOff x="0" y="0"/>
          <a:chExt cx="0" cy="0"/>
        </a:xfrm>
      </p:grpSpPr>
      <p:pic>
        <p:nvPicPr>
          <p:cNvPr descr=" " id="431" name="Google Shape;431;g3334a0efd32_0_400"/>
          <p:cNvPicPr preferRelativeResize="0"/>
          <p:nvPr/>
        </p:nvPicPr>
        <p:blipFill rotWithShape="1">
          <a:blip r:embed="rId3">
            <a:alphaModFix/>
          </a:blip>
          <a:srcRect b="0" l="0" r="0" t="0"/>
          <a:stretch/>
        </p:blipFill>
        <p:spPr>
          <a:xfrm>
            <a:off x="15584848" y="-698500"/>
            <a:ext cx="8624378" cy="16649700"/>
          </a:xfrm>
          <a:prstGeom prst="rect">
            <a:avLst/>
          </a:prstGeom>
          <a:noFill/>
          <a:ln>
            <a:noFill/>
          </a:ln>
        </p:spPr>
      </p:pic>
      <p:pic>
        <p:nvPicPr>
          <p:cNvPr descr=" " id="432" name="Google Shape;432;g3334a0efd32_0_400"/>
          <p:cNvPicPr preferRelativeResize="0"/>
          <p:nvPr/>
        </p:nvPicPr>
        <p:blipFill rotWithShape="1">
          <a:blip r:embed="rId4">
            <a:alphaModFix/>
          </a:blip>
          <a:srcRect b="0" l="0" r="0" t="0"/>
          <a:stretch/>
        </p:blipFill>
        <p:spPr>
          <a:xfrm>
            <a:off x="1422578" y="-1828800"/>
            <a:ext cx="6477810" cy="11938000"/>
          </a:xfrm>
          <a:prstGeom prst="rect">
            <a:avLst/>
          </a:prstGeom>
          <a:noFill/>
          <a:ln>
            <a:noFill/>
          </a:ln>
        </p:spPr>
      </p:pic>
      <p:sp>
        <p:nvSpPr>
          <p:cNvPr id="433" name="Google Shape;433;g3334a0efd32_0_400"/>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434" name="Google Shape;434;g3334a0efd32_0_400"/>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435" name="Google Shape;435;g3334a0efd32_0_400"/>
          <p:cNvSpPr/>
          <p:nvPr/>
        </p:nvSpPr>
        <p:spPr>
          <a:xfrm>
            <a:off x="2946768" y="4152900"/>
            <a:ext cx="8738700" cy="199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g3334a0efd32_0_400"/>
          <p:cNvSpPr/>
          <p:nvPr/>
        </p:nvSpPr>
        <p:spPr>
          <a:xfrm>
            <a:off x="2946768" y="4152900"/>
            <a:ext cx="8738700" cy="199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g3334a0efd32_0_400"/>
          <p:cNvSpPr/>
          <p:nvPr/>
        </p:nvSpPr>
        <p:spPr>
          <a:xfrm>
            <a:off x="2946768" y="4152900"/>
            <a:ext cx="8941800" cy="92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An mobile app</a:t>
            </a:r>
            <a:endParaRPr b="0" i="0" sz="4800" u="none" cap="none" strike="noStrike">
              <a:solidFill>
                <a:schemeClr val="dk1"/>
              </a:solidFill>
              <a:latin typeface="Calibri"/>
              <a:ea typeface="Calibri"/>
              <a:cs typeface="Calibri"/>
              <a:sym typeface="Calibri"/>
            </a:endParaRPr>
          </a:p>
        </p:txBody>
      </p:sp>
      <p:sp>
        <p:nvSpPr>
          <p:cNvPr id="438" name="Google Shape;438;g3334a0efd32_0_400"/>
          <p:cNvSpPr/>
          <p:nvPr/>
        </p:nvSpPr>
        <p:spPr>
          <a:xfrm>
            <a:off x="2946768" y="5080000"/>
            <a:ext cx="8874300" cy="120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An app designed for exploring and experiencing the enchanting realm of fantasy</a:t>
            </a:r>
            <a:endParaRPr b="0" i="0" sz="3200" u="none" cap="none" strike="noStrike">
              <a:solidFill>
                <a:schemeClr val="dk1"/>
              </a:solidFill>
              <a:latin typeface="Calibri"/>
              <a:ea typeface="Calibri"/>
              <a:cs typeface="Calibri"/>
              <a:sym typeface="Calibri"/>
            </a:endParaRPr>
          </a:p>
        </p:txBody>
      </p:sp>
      <p:sp>
        <p:nvSpPr>
          <p:cNvPr id="439" name="Google Shape;439;g3334a0efd32_0_400"/>
          <p:cNvSpPr/>
          <p:nvPr/>
        </p:nvSpPr>
        <p:spPr>
          <a:xfrm>
            <a:off x="2946768" y="7658100"/>
            <a:ext cx="9090000" cy="3615300"/>
          </a:xfrm>
          <a:prstGeom prst="rect">
            <a:avLst/>
          </a:prstGeom>
          <a:noFill/>
          <a:ln>
            <a:noFill/>
          </a:ln>
        </p:spPr>
        <p:txBody>
          <a:bodyPr anchorCtr="0" anchor="t" bIns="0" lIns="0" spcFirstLastPara="1" rIns="0" wrap="square" tIns="0">
            <a:noAutofit/>
          </a:bodyPr>
          <a:lstStyle/>
          <a:p>
            <a:pPr indent="-342900" lvl="1" marL="685800" marR="0" rtl="0" algn="l">
              <a:spcBef>
                <a:spcPts val="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Explore a magical world</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Experience fantasy firsthand</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Immerse in a realm of magic</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Discover untold wonders</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Live your fantasy dreams</a:t>
            </a:r>
            <a:endParaRPr b="0" i="0" sz="3200" u="none" cap="none" strike="noStrike">
              <a:solidFill>
                <a:schemeClr val="dk1"/>
              </a:solidFill>
              <a:latin typeface="Calibri"/>
              <a:ea typeface="Calibri"/>
              <a:cs typeface="Calibri"/>
              <a:sym typeface="Calibri"/>
            </a:endParaRPr>
          </a:p>
        </p:txBody>
      </p:sp>
      <p:sp>
        <p:nvSpPr>
          <p:cNvPr id="440" name="Google Shape;440;g3334a0efd32_0_400"/>
          <p:cNvSpPr/>
          <p:nvPr/>
        </p:nvSpPr>
        <p:spPr>
          <a:xfrm>
            <a:off x="2895962" y="1854200"/>
            <a:ext cx="12900600" cy="154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075FF"/>
              </a:buClr>
              <a:buSzPts val="8000"/>
              <a:buFont typeface="Rubik Glitch"/>
              <a:buNone/>
            </a:pPr>
            <a:r>
              <a:rPr b="0" i="0" lang="en-US" sz="8000" u="none" cap="none" strike="noStrike">
                <a:solidFill>
                  <a:srgbClr val="3075FF"/>
                </a:solidFill>
                <a:latin typeface="Rubik Glitch"/>
                <a:ea typeface="Rubik Glitch"/>
                <a:cs typeface="Rubik Glitch"/>
                <a:sym typeface="Rubik Glitch"/>
              </a:rPr>
              <a:t>The Future of Fantasy</a:t>
            </a:r>
            <a:endParaRPr b="0" i="0" sz="8000" u="none" cap="none" strike="noStrike">
              <a:solidFill>
                <a:schemeClr val="dk1"/>
              </a:solidFill>
              <a:latin typeface="Calibri"/>
              <a:ea typeface="Calibri"/>
              <a:cs typeface="Calibri"/>
              <a:sym typeface="Calibri"/>
            </a:endParaRPr>
          </a:p>
        </p:txBody>
      </p:sp>
      <p:pic>
        <p:nvPicPr>
          <p:cNvPr descr=" " id="441" name="Google Shape;441;g3334a0efd32_0_400"/>
          <p:cNvPicPr preferRelativeResize="0"/>
          <p:nvPr/>
        </p:nvPicPr>
        <p:blipFill rotWithShape="1">
          <a:blip r:embed="rId6">
            <a:alphaModFix/>
          </a:blip>
          <a:srcRect b="0" l="0" r="0" t="0"/>
          <a:stretch/>
        </p:blipFill>
        <p:spPr>
          <a:xfrm>
            <a:off x="15457832" y="1028700"/>
            <a:ext cx="5474384" cy="11849100"/>
          </a:xfrm>
          <a:prstGeom prst="rect">
            <a:avLst/>
          </a:prstGeom>
          <a:noFill/>
          <a:ln>
            <a:noFill/>
          </a:ln>
        </p:spPr>
      </p:pic>
      <p:pic>
        <p:nvPicPr>
          <p:cNvPr descr=" " id="442" name="Google Shape;442;g3334a0efd32_0_400"/>
          <p:cNvPicPr preferRelativeResize="0"/>
          <p:nvPr/>
        </p:nvPicPr>
        <p:blipFill rotWithShape="1">
          <a:blip r:embed="rId7">
            <a:alphaModFix/>
          </a:blip>
          <a:srcRect b="0" l="0" r="0" t="0"/>
          <a:stretch/>
        </p:blipFill>
        <p:spPr>
          <a:xfrm>
            <a:off x="15648356" y="1765300"/>
            <a:ext cx="5106038" cy="10795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447" name="Shape 447"/>
        <p:cNvGrpSpPr/>
        <p:nvPr/>
      </p:nvGrpSpPr>
      <p:grpSpPr>
        <a:xfrm>
          <a:off x="0" y="0"/>
          <a:ext cx="0" cy="0"/>
          <a:chOff x="0" y="0"/>
          <a:chExt cx="0" cy="0"/>
        </a:xfrm>
      </p:grpSpPr>
      <p:pic>
        <p:nvPicPr>
          <p:cNvPr descr=" " id="448" name="Google Shape;448;g3334a0efd32_0_416"/>
          <p:cNvPicPr preferRelativeResize="0"/>
          <p:nvPr/>
        </p:nvPicPr>
        <p:blipFill rotWithShape="1">
          <a:blip r:embed="rId3">
            <a:alphaModFix/>
          </a:blip>
          <a:srcRect b="0" l="0" r="0" t="0"/>
          <a:stretch/>
        </p:blipFill>
        <p:spPr>
          <a:xfrm>
            <a:off x="-698587" y="-228600"/>
            <a:ext cx="12549168" cy="8839200"/>
          </a:xfrm>
          <a:prstGeom prst="rect">
            <a:avLst/>
          </a:prstGeom>
          <a:noFill/>
          <a:ln>
            <a:noFill/>
          </a:ln>
        </p:spPr>
      </p:pic>
      <p:pic>
        <p:nvPicPr>
          <p:cNvPr descr=" " id="449" name="Google Shape;449;g3334a0efd32_0_416"/>
          <p:cNvPicPr preferRelativeResize="0"/>
          <p:nvPr/>
        </p:nvPicPr>
        <p:blipFill rotWithShape="1">
          <a:blip r:embed="rId4">
            <a:alphaModFix/>
          </a:blip>
          <a:srcRect b="0" l="0" r="0" t="0"/>
          <a:stretch/>
        </p:blipFill>
        <p:spPr>
          <a:xfrm>
            <a:off x="15624609" y="7182941"/>
            <a:ext cx="10601208" cy="7716813"/>
          </a:xfrm>
          <a:prstGeom prst="rect">
            <a:avLst/>
          </a:prstGeom>
          <a:noFill/>
          <a:ln>
            <a:noFill/>
          </a:ln>
        </p:spPr>
      </p:pic>
      <p:sp>
        <p:nvSpPr>
          <p:cNvPr id="450" name="Google Shape;450;g3334a0efd32_0_416"/>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451" name="Google Shape;451;g3334a0efd32_0_416"/>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452" name="Google Shape;452;g3334a0efd32_0_416"/>
          <p:cNvSpPr/>
          <p:nvPr/>
        </p:nvSpPr>
        <p:spPr>
          <a:xfrm>
            <a:off x="16880410" y="4025900"/>
            <a:ext cx="5715600" cy="252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g3334a0efd32_0_416"/>
          <p:cNvSpPr/>
          <p:nvPr/>
        </p:nvSpPr>
        <p:spPr>
          <a:xfrm>
            <a:off x="16880410" y="4025900"/>
            <a:ext cx="5715600" cy="252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g3334a0efd32_0_416"/>
          <p:cNvSpPr/>
          <p:nvPr/>
        </p:nvSpPr>
        <p:spPr>
          <a:xfrm>
            <a:off x="16880410" y="4025900"/>
            <a:ext cx="5919000" cy="92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A web application</a:t>
            </a:r>
            <a:endParaRPr b="0" i="0" sz="4800" u="none" cap="none" strike="noStrike">
              <a:solidFill>
                <a:schemeClr val="dk1"/>
              </a:solidFill>
              <a:latin typeface="Calibri"/>
              <a:ea typeface="Calibri"/>
              <a:cs typeface="Calibri"/>
              <a:sym typeface="Calibri"/>
            </a:endParaRPr>
          </a:p>
        </p:txBody>
      </p:sp>
      <p:sp>
        <p:nvSpPr>
          <p:cNvPr id="455" name="Google Shape;455;g3334a0efd32_0_416"/>
          <p:cNvSpPr/>
          <p:nvPr/>
        </p:nvSpPr>
        <p:spPr>
          <a:xfrm>
            <a:off x="16880410" y="4953000"/>
            <a:ext cx="5851200" cy="1735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 web application designed for discovering the world of fantasy</a:t>
            </a:r>
            <a:endParaRPr b="0" i="0" sz="3200" u="none" cap="none" strike="noStrike">
              <a:solidFill>
                <a:schemeClr val="dk1"/>
              </a:solidFill>
              <a:latin typeface="Calibri"/>
              <a:ea typeface="Calibri"/>
              <a:cs typeface="Calibri"/>
              <a:sym typeface="Calibri"/>
            </a:endParaRPr>
          </a:p>
        </p:txBody>
      </p:sp>
      <p:sp>
        <p:nvSpPr>
          <p:cNvPr id="456" name="Google Shape;456;g3334a0efd32_0_416"/>
          <p:cNvSpPr/>
          <p:nvPr/>
        </p:nvSpPr>
        <p:spPr>
          <a:xfrm>
            <a:off x="825603" y="4064000"/>
            <a:ext cx="7007100" cy="51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075FF"/>
              </a:buClr>
              <a:buSzPts val="8000"/>
              <a:buFont typeface="Rubik Glitch"/>
              <a:buNone/>
            </a:pPr>
            <a:r>
              <a:rPr b="0" i="0" lang="en-US" sz="8000" u="none" cap="none" strike="noStrike">
                <a:solidFill>
                  <a:srgbClr val="3075FF"/>
                </a:solidFill>
                <a:latin typeface="Rubik Glitch"/>
                <a:ea typeface="Rubik Glitch"/>
                <a:cs typeface="Rubik Glitch"/>
                <a:sym typeface="Rubik Glitch"/>
              </a:rPr>
              <a:t>A Gateway to a World of Fantasy and Wonder</a:t>
            </a:r>
            <a:endParaRPr b="0" i="0" sz="8000" u="none" cap="none" strike="noStrike">
              <a:solidFill>
                <a:schemeClr val="dk1"/>
              </a:solidFill>
              <a:latin typeface="Calibri"/>
              <a:ea typeface="Calibri"/>
              <a:cs typeface="Calibri"/>
              <a:sym typeface="Calibri"/>
            </a:endParaRPr>
          </a:p>
        </p:txBody>
      </p:sp>
      <p:sp>
        <p:nvSpPr>
          <p:cNvPr id="457" name="Google Shape;457;g3334a0efd32_0_416"/>
          <p:cNvSpPr/>
          <p:nvPr/>
        </p:nvSpPr>
        <p:spPr>
          <a:xfrm>
            <a:off x="16766096" y="7734300"/>
            <a:ext cx="6994200" cy="5012400"/>
          </a:xfrm>
          <a:prstGeom prst="rect">
            <a:avLst/>
          </a:prstGeom>
          <a:noFill/>
          <a:ln>
            <a:noFill/>
          </a:ln>
        </p:spPr>
        <p:txBody>
          <a:bodyPr anchorCtr="0" anchor="t" bIns="0" lIns="0" spcFirstLastPara="1" rIns="0" wrap="square" tIns="0">
            <a:noAutofit/>
          </a:bodyPr>
          <a:lstStyle/>
          <a:p>
            <a:pPr indent="-342900" lvl="1" marL="685800" marR="0" rtl="0" algn="l">
              <a:spcBef>
                <a:spcPts val="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Immerse yourself in the world of magic and mystery</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Explore uncharted territories and fantastical lands</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Meet mythical creatures and legendary beings</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Uncover treasures and secret treasures</a:t>
            </a:r>
            <a:endParaRPr b="0" i="0" sz="3200" u="none" cap="none" strike="noStrike">
              <a:solidFill>
                <a:schemeClr val="dk1"/>
              </a:solidFill>
              <a:latin typeface="Calibri"/>
              <a:ea typeface="Calibri"/>
              <a:cs typeface="Calibri"/>
              <a:sym typeface="Calibri"/>
            </a:endParaRPr>
          </a:p>
        </p:txBody>
      </p:sp>
      <p:pic>
        <p:nvPicPr>
          <p:cNvPr descr=" " id="458" name="Google Shape;458;g3334a0efd32_0_416"/>
          <p:cNvPicPr preferRelativeResize="0"/>
          <p:nvPr/>
        </p:nvPicPr>
        <p:blipFill rotWithShape="1">
          <a:blip r:embed="rId6">
            <a:alphaModFix/>
          </a:blip>
          <a:srcRect b="0" l="0" r="0" t="0"/>
          <a:stretch/>
        </p:blipFill>
        <p:spPr>
          <a:xfrm>
            <a:off x="7900387" y="749300"/>
            <a:ext cx="8573572" cy="12331700"/>
          </a:xfrm>
          <a:prstGeom prst="rect">
            <a:avLst/>
          </a:prstGeom>
          <a:noFill/>
          <a:ln>
            <a:noFill/>
          </a:ln>
        </p:spPr>
      </p:pic>
      <p:pic>
        <p:nvPicPr>
          <p:cNvPr descr=" " id="459" name="Google Shape;459;g3334a0efd32_0_416"/>
          <p:cNvPicPr preferRelativeResize="0"/>
          <p:nvPr/>
        </p:nvPicPr>
        <p:blipFill rotWithShape="1">
          <a:blip r:embed="rId7">
            <a:alphaModFix/>
          </a:blip>
          <a:srcRect b="0" l="0" r="0" t="0"/>
          <a:stretch/>
        </p:blipFill>
        <p:spPr>
          <a:xfrm>
            <a:off x="8395749" y="1803400"/>
            <a:ext cx="7582848" cy="10236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464" name="Shape 464"/>
        <p:cNvGrpSpPr/>
        <p:nvPr/>
      </p:nvGrpSpPr>
      <p:grpSpPr>
        <a:xfrm>
          <a:off x="0" y="0"/>
          <a:ext cx="0" cy="0"/>
          <a:chOff x="0" y="0"/>
          <a:chExt cx="0" cy="0"/>
        </a:xfrm>
      </p:grpSpPr>
      <p:pic>
        <p:nvPicPr>
          <p:cNvPr descr=" " id="465" name="Google Shape;465;g3334a0efd32_0_432"/>
          <p:cNvPicPr preferRelativeResize="0"/>
          <p:nvPr/>
        </p:nvPicPr>
        <p:blipFill rotWithShape="1">
          <a:blip r:embed="rId3">
            <a:alphaModFix/>
          </a:blip>
          <a:srcRect b="0" l="0" r="0" t="0"/>
          <a:stretch/>
        </p:blipFill>
        <p:spPr>
          <a:xfrm>
            <a:off x="0" y="0"/>
            <a:ext cx="24387048" cy="13716000"/>
          </a:xfrm>
          <a:prstGeom prst="rect">
            <a:avLst/>
          </a:prstGeom>
          <a:noFill/>
          <a:ln>
            <a:noFill/>
          </a:ln>
        </p:spPr>
      </p:pic>
      <p:sp>
        <p:nvSpPr>
          <p:cNvPr id="466" name="Google Shape;466;g3334a0efd32_0_432"/>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467" name="Google Shape;467;g3334a0efd32_0_432"/>
          <p:cNvPicPr preferRelativeResize="0"/>
          <p:nvPr/>
        </p:nvPicPr>
        <p:blipFill rotWithShape="1">
          <a:blip r:embed="rId4">
            <a:alphaModFix/>
          </a:blip>
          <a:srcRect b="0" l="0" r="0" t="0"/>
          <a:stretch/>
        </p:blipFill>
        <p:spPr>
          <a:xfrm>
            <a:off x="23523340" y="10820400"/>
            <a:ext cx="711289" cy="2590800"/>
          </a:xfrm>
          <a:prstGeom prst="rect">
            <a:avLst/>
          </a:prstGeom>
          <a:noFill/>
          <a:ln>
            <a:noFill/>
          </a:ln>
        </p:spPr>
      </p:pic>
      <p:sp>
        <p:nvSpPr>
          <p:cNvPr id="468" name="Google Shape;468;g3334a0efd32_0_432"/>
          <p:cNvSpPr/>
          <p:nvPr/>
        </p:nvSpPr>
        <p:spPr>
          <a:xfrm>
            <a:off x="12024170" y="698500"/>
            <a:ext cx="7464300" cy="275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075FF"/>
              </a:buClr>
              <a:buSzPts val="8000"/>
              <a:buFont typeface="Rubik Glitch"/>
              <a:buNone/>
            </a:pPr>
            <a:r>
              <a:rPr b="0" i="0" lang="en-US" sz="8000" u="none" cap="none" strike="noStrike">
                <a:solidFill>
                  <a:srgbClr val="3075FF"/>
                </a:solidFill>
                <a:latin typeface="Rubik Glitch"/>
                <a:ea typeface="Rubik Glitch"/>
                <a:cs typeface="Rubik Glitch"/>
                <a:sym typeface="Rubik Glitch"/>
              </a:rPr>
              <a:t>A Magic Picture</a:t>
            </a:r>
            <a:endParaRPr b="0" i="0" sz="80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473" name="Shape 473"/>
        <p:cNvGrpSpPr/>
        <p:nvPr/>
      </p:nvGrpSpPr>
      <p:grpSpPr>
        <a:xfrm>
          <a:off x="0" y="0"/>
          <a:ext cx="0" cy="0"/>
          <a:chOff x="0" y="0"/>
          <a:chExt cx="0" cy="0"/>
        </a:xfrm>
      </p:grpSpPr>
      <p:pic>
        <p:nvPicPr>
          <p:cNvPr descr=" " id="474" name="Google Shape;474;g3334a0efd32_0_440"/>
          <p:cNvPicPr preferRelativeResize="0"/>
          <p:nvPr/>
        </p:nvPicPr>
        <p:blipFill rotWithShape="1">
          <a:blip r:embed="rId3">
            <a:alphaModFix/>
          </a:blip>
          <a:srcRect b="0" l="0" r="0" t="0"/>
          <a:stretch/>
        </p:blipFill>
        <p:spPr>
          <a:xfrm>
            <a:off x="15584848" y="-698500"/>
            <a:ext cx="8624378" cy="16649700"/>
          </a:xfrm>
          <a:prstGeom prst="rect">
            <a:avLst/>
          </a:prstGeom>
          <a:noFill/>
          <a:ln>
            <a:noFill/>
          </a:ln>
        </p:spPr>
      </p:pic>
      <p:pic>
        <p:nvPicPr>
          <p:cNvPr descr=" " id="475" name="Google Shape;475;g3334a0efd32_0_440"/>
          <p:cNvPicPr preferRelativeResize="0"/>
          <p:nvPr/>
        </p:nvPicPr>
        <p:blipFill rotWithShape="1">
          <a:blip r:embed="rId4">
            <a:alphaModFix/>
          </a:blip>
          <a:srcRect b="0" l="0" r="0" t="0"/>
          <a:stretch/>
        </p:blipFill>
        <p:spPr>
          <a:xfrm>
            <a:off x="1422578" y="-1828800"/>
            <a:ext cx="6477810" cy="11938000"/>
          </a:xfrm>
          <a:prstGeom prst="rect">
            <a:avLst/>
          </a:prstGeom>
          <a:noFill/>
          <a:ln>
            <a:noFill/>
          </a:ln>
        </p:spPr>
      </p:pic>
      <p:sp>
        <p:nvSpPr>
          <p:cNvPr id="476" name="Google Shape;476;g3334a0efd32_0_440"/>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477" name="Google Shape;477;g3334a0efd32_0_440"/>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pic>
        <p:nvPicPr>
          <p:cNvPr descr=" " id="478" name="Google Shape;478;g3334a0efd32_0_440"/>
          <p:cNvPicPr preferRelativeResize="0"/>
          <p:nvPr/>
        </p:nvPicPr>
        <p:blipFill rotWithShape="1">
          <a:blip r:embed="rId6">
            <a:alphaModFix/>
          </a:blip>
          <a:srcRect b="0" l="0" r="0" t="0"/>
          <a:stretch/>
        </p:blipFill>
        <p:spPr>
          <a:xfrm>
            <a:off x="8522765" y="3810000"/>
            <a:ext cx="14479810" cy="7861300"/>
          </a:xfrm>
          <a:prstGeom prst="rect">
            <a:avLst/>
          </a:prstGeom>
          <a:noFill/>
          <a:ln>
            <a:noFill/>
          </a:ln>
        </p:spPr>
      </p:pic>
      <p:sp>
        <p:nvSpPr>
          <p:cNvPr id="479" name="Google Shape;479;g3334a0efd32_0_440"/>
          <p:cNvSpPr/>
          <p:nvPr/>
        </p:nvSpPr>
        <p:spPr>
          <a:xfrm>
            <a:off x="5012893" y="1104900"/>
            <a:ext cx="14348700" cy="1545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075FF"/>
              </a:buClr>
              <a:buSzPts val="8000"/>
              <a:buFont typeface="Rubik Glitch"/>
              <a:buNone/>
            </a:pPr>
            <a:r>
              <a:rPr b="0" i="0" lang="en-US" sz="8000" u="none" cap="none" strike="noStrike">
                <a:solidFill>
                  <a:srgbClr val="3075FF"/>
                </a:solidFill>
                <a:latin typeface="Rubik Glitch"/>
                <a:ea typeface="Rubik Glitch"/>
                <a:cs typeface="Rubik Glitch"/>
                <a:sym typeface="Rubik Glitch"/>
              </a:rPr>
              <a:t>Fantasy Realm at a Glance</a:t>
            </a:r>
            <a:endParaRPr b="0" i="0" sz="8000" u="none" cap="none" strike="noStrike">
              <a:solidFill>
                <a:schemeClr val="dk1"/>
              </a:solidFill>
              <a:latin typeface="Calibri"/>
              <a:ea typeface="Calibri"/>
              <a:cs typeface="Calibri"/>
              <a:sym typeface="Calibri"/>
            </a:endParaRPr>
          </a:p>
        </p:txBody>
      </p:sp>
      <p:sp>
        <p:nvSpPr>
          <p:cNvPr id="480" name="Google Shape;480;g3334a0efd32_0_440"/>
          <p:cNvSpPr/>
          <p:nvPr/>
        </p:nvSpPr>
        <p:spPr>
          <a:xfrm>
            <a:off x="1714714" y="3448050"/>
            <a:ext cx="6935100" cy="1892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g3334a0efd32_0_440"/>
          <p:cNvSpPr/>
          <p:nvPr/>
        </p:nvSpPr>
        <p:spPr>
          <a:xfrm>
            <a:off x="1714714" y="3448050"/>
            <a:ext cx="6935100" cy="1892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g3334a0efd32_0_440"/>
          <p:cNvSpPr/>
          <p:nvPr/>
        </p:nvSpPr>
        <p:spPr>
          <a:xfrm>
            <a:off x="1714714" y="3448050"/>
            <a:ext cx="7138200" cy="92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The Forest</a:t>
            </a:r>
            <a:endParaRPr b="0" i="0" sz="4800" u="none" cap="none" strike="noStrike">
              <a:solidFill>
                <a:schemeClr val="dk1"/>
              </a:solidFill>
              <a:latin typeface="Calibri"/>
              <a:ea typeface="Calibri"/>
              <a:cs typeface="Calibri"/>
              <a:sym typeface="Calibri"/>
            </a:endParaRPr>
          </a:p>
        </p:txBody>
      </p:sp>
      <p:sp>
        <p:nvSpPr>
          <p:cNvPr id="483" name="Google Shape;483;g3334a0efd32_0_440"/>
          <p:cNvSpPr/>
          <p:nvPr/>
        </p:nvSpPr>
        <p:spPr>
          <a:xfrm>
            <a:off x="1714714" y="4273550"/>
            <a:ext cx="7070700" cy="120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 magical forest filled with animals and enchanted creatures.</a:t>
            </a:r>
            <a:endParaRPr b="0" i="0" sz="3200" u="none" cap="none" strike="noStrike">
              <a:solidFill>
                <a:schemeClr val="dk1"/>
              </a:solidFill>
              <a:latin typeface="Calibri"/>
              <a:ea typeface="Calibri"/>
              <a:cs typeface="Calibri"/>
              <a:sym typeface="Calibri"/>
            </a:endParaRPr>
          </a:p>
        </p:txBody>
      </p:sp>
      <p:sp>
        <p:nvSpPr>
          <p:cNvPr id="484" name="Google Shape;484;g3334a0efd32_0_440"/>
          <p:cNvSpPr/>
          <p:nvPr/>
        </p:nvSpPr>
        <p:spPr>
          <a:xfrm>
            <a:off x="1714714" y="6610350"/>
            <a:ext cx="6935100" cy="1892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g3334a0efd32_0_440"/>
          <p:cNvSpPr/>
          <p:nvPr/>
        </p:nvSpPr>
        <p:spPr>
          <a:xfrm>
            <a:off x="1714714" y="6610350"/>
            <a:ext cx="6935100" cy="1892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g3334a0efd32_0_440"/>
          <p:cNvSpPr/>
          <p:nvPr/>
        </p:nvSpPr>
        <p:spPr>
          <a:xfrm>
            <a:off x="1714714" y="6610350"/>
            <a:ext cx="7138200" cy="92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The Caves</a:t>
            </a:r>
            <a:endParaRPr b="0" i="0" sz="4800" u="none" cap="none" strike="noStrike">
              <a:solidFill>
                <a:schemeClr val="dk1"/>
              </a:solidFill>
              <a:latin typeface="Calibri"/>
              <a:ea typeface="Calibri"/>
              <a:cs typeface="Calibri"/>
              <a:sym typeface="Calibri"/>
            </a:endParaRPr>
          </a:p>
        </p:txBody>
      </p:sp>
      <p:sp>
        <p:nvSpPr>
          <p:cNvPr id="487" name="Google Shape;487;g3334a0efd32_0_440"/>
          <p:cNvSpPr/>
          <p:nvPr/>
        </p:nvSpPr>
        <p:spPr>
          <a:xfrm>
            <a:off x="1714714" y="7435850"/>
            <a:ext cx="7070700" cy="120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 network of underground caves filled with crystals.</a:t>
            </a:r>
            <a:endParaRPr b="0" i="0" sz="3200" u="none" cap="none" strike="noStrike">
              <a:solidFill>
                <a:schemeClr val="dk1"/>
              </a:solidFill>
              <a:latin typeface="Calibri"/>
              <a:ea typeface="Calibri"/>
              <a:cs typeface="Calibri"/>
              <a:sym typeface="Calibri"/>
            </a:endParaRPr>
          </a:p>
        </p:txBody>
      </p:sp>
      <p:sp>
        <p:nvSpPr>
          <p:cNvPr id="488" name="Google Shape;488;g3334a0efd32_0_440"/>
          <p:cNvSpPr/>
          <p:nvPr/>
        </p:nvSpPr>
        <p:spPr>
          <a:xfrm>
            <a:off x="1714714" y="9772650"/>
            <a:ext cx="6935100" cy="1892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g3334a0efd32_0_440"/>
          <p:cNvSpPr/>
          <p:nvPr/>
        </p:nvSpPr>
        <p:spPr>
          <a:xfrm>
            <a:off x="1714714" y="9772650"/>
            <a:ext cx="6935100" cy="1892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g3334a0efd32_0_440"/>
          <p:cNvSpPr/>
          <p:nvPr/>
        </p:nvSpPr>
        <p:spPr>
          <a:xfrm>
            <a:off x="1714714" y="9772650"/>
            <a:ext cx="7138200" cy="92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The Lair</a:t>
            </a:r>
            <a:endParaRPr b="0" i="0" sz="4800" u="none" cap="none" strike="noStrike">
              <a:solidFill>
                <a:schemeClr val="dk1"/>
              </a:solidFill>
              <a:latin typeface="Calibri"/>
              <a:ea typeface="Calibri"/>
              <a:cs typeface="Calibri"/>
              <a:sym typeface="Calibri"/>
            </a:endParaRPr>
          </a:p>
        </p:txBody>
      </p:sp>
      <p:sp>
        <p:nvSpPr>
          <p:cNvPr id="491" name="Google Shape;491;g3334a0efd32_0_440"/>
          <p:cNvSpPr/>
          <p:nvPr/>
        </p:nvSpPr>
        <p:spPr>
          <a:xfrm>
            <a:off x="1714714" y="10598150"/>
            <a:ext cx="7070700" cy="120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 dangerous and mysterious place where dragons reside.</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496" name="Shape 496"/>
        <p:cNvGrpSpPr/>
        <p:nvPr/>
      </p:nvGrpSpPr>
      <p:grpSpPr>
        <a:xfrm>
          <a:off x="0" y="0"/>
          <a:ext cx="0" cy="0"/>
          <a:chOff x="0" y="0"/>
          <a:chExt cx="0" cy="0"/>
        </a:xfrm>
      </p:grpSpPr>
      <p:pic>
        <p:nvPicPr>
          <p:cNvPr descr=" " id="497" name="Google Shape;497;g3334a0efd32_0_462"/>
          <p:cNvPicPr preferRelativeResize="0"/>
          <p:nvPr/>
        </p:nvPicPr>
        <p:blipFill rotWithShape="1">
          <a:blip r:embed="rId3">
            <a:alphaModFix/>
          </a:blip>
          <a:srcRect b="0" l="0" r="0" t="0"/>
          <a:stretch/>
        </p:blipFill>
        <p:spPr>
          <a:xfrm>
            <a:off x="-698587" y="-228600"/>
            <a:ext cx="12549168" cy="8839200"/>
          </a:xfrm>
          <a:prstGeom prst="rect">
            <a:avLst/>
          </a:prstGeom>
          <a:noFill/>
          <a:ln>
            <a:noFill/>
          </a:ln>
        </p:spPr>
      </p:pic>
      <p:pic>
        <p:nvPicPr>
          <p:cNvPr descr=" " id="498" name="Google Shape;498;g3334a0efd32_0_462"/>
          <p:cNvPicPr preferRelativeResize="0"/>
          <p:nvPr/>
        </p:nvPicPr>
        <p:blipFill rotWithShape="1">
          <a:blip r:embed="rId4">
            <a:alphaModFix/>
          </a:blip>
          <a:srcRect b="0" l="0" r="0" t="0"/>
          <a:stretch/>
        </p:blipFill>
        <p:spPr>
          <a:xfrm>
            <a:off x="15624609" y="7182941"/>
            <a:ext cx="10601208" cy="7716813"/>
          </a:xfrm>
          <a:prstGeom prst="rect">
            <a:avLst/>
          </a:prstGeom>
          <a:noFill/>
          <a:ln>
            <a:noFill/>
          </a:ln>
        </p:spPr>
      </p:pic>
      <p:sp>
        <p:nvSpPr>
          <p:cNvPr id="499" name="Google Shape;499;g3334a0efd32_0_462"/>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00" name="Google Shape;500;g3334a0efd32_0_462"/>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501" name="Google Shape;501;g3334a0efd32_0_462"/>
          <p:cNvSpPr/>
          <p:nvPr/>
        </p:nvSpPr>
        <p:spPr>
          <a:xfrm>
            <a:off x="6054423" y="1104900"/>
            <a:ext cx="12278100" cy="1545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075FF"/>
              </a:buClr>
              <a:buSzPts val="8000"/>
              <a:buFont typeface="Rubik Glitch"/>
              <a:buNone/>
            </a:pPr>
            <a:r>
              <a:rPr b="0" i="0" lang="en-US" sz="8000" u="none" cap="none" strike="noStrike">
                <a:solidFill>
                  <a:srgbClr val="3075FF"/>
                </a:solidFill>
                <a:latin typeface="Rubik Glitch"/>
                <a:ea typeface="Rubik Glitch"/>
                <a:cs typeface="Rubik Glitch"/>
                <a:sym typeface="Rubik Glitch"/>
              </a:rPr>
              <a:t>The Timeline</a:t>
            </a:r>
            <a:endParaRPr b="0" i="0" sz="8000" u="none" cap="none" strike="noStrike">
              <a:solidFill>
                <a:schemeClr val="dk1"/>
              </a:solidFill>
              <a:latin typeface="Calibri"/>
              <a:ea typeface="Calibri"/>
              <a:cs typeface="Calibri"/>
              <a:sym typeface="Calibri"/>
            </a:endParaRPr>
          </a:p>
        </p:txBody>
      </p:sp>
      <p:sp>
        <p:nvSpPr>
          <p:cNvPr id="502" name="Google Shape;502;g3334a0efd32_0_462"/>
          <p:cNvSpPr/>
          <p:nvPr/>
        </p:nvSpPr>
        <p:spPr>
          <a:xfrm>
            <a:off x="0" y="3289300"/>
            <a:ext cx="24387000" cy="976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g3334a0efd32_0_462"/>
          <p:cNvSpPr/>
          <p:nvPr/>
        </p:nvSpPr>
        <p:spPr>
          <a:xfrm>
            <a:off x="0" y="7924800"/>
            <a:ext cx="24387000" cy="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04" name="Google Shape;504;g3334a0efd32_0_462"/>
          <p:cNvPicPr preferRelativeResize="0"/>
          <p:nvPr/>
        </p:nvPicPr>
        <p:blipFill rotWithShape="1">
          <a:blip r:embed="rId6">
            <a:alphaModFix/>
          </a:blip>
          <a:srcRect b="0" l="0" r="0" t="0"/>
          <a:stretch/>
        </p:blipFill>
        <p:spPr>
          <a:xfrm>
            <a:off x="0" y="7912100"/>
            <a:ext cx="24387048" cy="12700"/>
          </a:xfrm>
          <a:prstGeom prst="rect">
            <a:avLst/>
          </a:prstGeom>
          <a:noFill/>
          <a:ln>
            <a:noFill/>
          </a:ln>
        </p:spPr>
      </p:pic>
      <p:pic>
        <p:nvPicPr>
          <p:cNvPr descr=" " id="505" name="Google Shape;505;g3334a0efd32_0_462"/>
          <p:cNvPicPr preferRelativeResize="0"/>
          <p:nvPr/>
        </p:nvPicPr>
        <p:blipFill rotWithShape="1">
          <a:blip r:embed="rId7">
            <a:alphaModFix/>
          </a:blip>
          <a:srcRect b="0" l="0" r="0" t="0"/>
          <a:stretch/>
        </p:blipFill>
        <p:spPr>
          <a:xfrm>
            <a:off x="1244756" y="5016500"/>
            <a:ext cx="190524" cy="2908300"/>
          </a:xfrm>
          <a:prstGeom prst="rect">
            <a:avLst/>
          </a:prstGeom>
          <a:noFill/>
          <a:ln>
            <a:noFill/>
          </a:ln>
        </p:spPr>
      </p:pic>
      <p:pic>
        <p:nvPicPr>
          <p:cNvPr descr=" " id="506" name="Google Shape;506;g3334a0efd32_0_462"/>
          <p:cNvPicPr preferRelativeResize="0"/>
          <p:nvPr/>
        </p:nvPicPr>
        <p:blipFill rotWithShape="1">
          <a:blip r:embed="rId8">
            <a:alphaModFix/>
          </a:blip>
          <a:srcRect b="0" l="0" r="0" t="0"/>
          <a:stretch/>
        </p:blipFill>
        <p:spPr>
          <a:xfrm>
            <a:off x="12561870" y="3505200"/>
            <a:ext cx="190524" cy="4419600"/>
          </a:xfrm>
          <a:prstGeom prst="rect">
            <a:avLst/>
          </a:prstGeom>
          <a:noFill/>
          <a:ln>
            <a:noFill/>
          </a:ln>
        </p:spPr>
      </p:pic>
      <p:pic>
        <p:nvPicPr>
          <p:cNvPr descr=" " id="507" name="Google Shape;507;g3334a0efd32_0_462"/>
          <p:cNvPicPr preferRelativeResize="0"/>
          <p:nvPr/>
        </p:nvPicPr>
        <p:blipFill rotWithShape="1">
          <a:blip r:embed="rId9">
            <a:alphaModFix/>
          </a:blip>
          <a:srcRect b="0" l="0" r="0" t="0"/>
          <a:stretch/>
        </p:blipFill>
        <p:spPr>
          <a:xfrm>
            <a:off x="6884260" y="7924800"/>
            <a:ext cx="190524" cy="5029200"/>
          </a:xfrm>
          <a:prstGeom prst="rect">
            <a:avLst/>
          </a:prstGeom>
          <a:noFill/>
          <a:ln>
            <a:noFill/>
          </a:ln>
        </p:spPr>
      </p:pic>
      <p:pic>
        <p:nvPicPr>
          <p:cNvPr descr=" " id="508" name="Google Shape;508;g3334a0efd32_0_462"/>
          <p:cNvPicPr preferRelativeResize="0"/>
          <p:nvPr/>
        </p:nvPicPr>
        <p:blipFill rotWithShape="1">
          <a:blip r:embed="rId10">
            <a:alphaModFix/>
          </a:blip>
          <a:srcRect b="0" l="0" r="0" t="0"/>
          <a:stretch/>
        </p:blipFill>
        <p:spPr>
          <a:xfrm>
            <a:off x="18214076" y="7924800"/>
            <a:ext cx="190524" cy="3048000"/>
          </a:xfrm>
          <a:prstGeom prst="rect">
            <a:avLst/>
          </a:prstGeom>
          <a:noFill/>
          <a:ln>
            <a:noFill/>
          </a:ln>
        </p:spPr>
      </p:pic>
      <p:sp>
        <p:nvSpPr>
          <p:cNvPr id="509" name="Google Shape;509;g3334a0efd32_0_462"/>
          <p:cNvSpPr/>
          <p:nvPr/>
        </p:nvSpPr>
        <p:spPr>
          <a:xfrm>
            <a:off x="1740117" y="4775200"/>
            <a:ext cx="4572600" cy="275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g3334a0efd32_0_462"/>
          <p:cNvSpPr/>
          <p:nvPr/>
        </p:nvSpPr>
        <p:spPr>
          <a:xfrm>
            <a:off x="1740117" y="4775200"/>
            <a:ext cx="4572600" cy="275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g3334a0efd32_0_462"/>
          <p:cNvSpPr/>
          <p:nvPr/>
        </p:nvSpPr>
        <p:spPr>
          <a:xfrm>
            <a:off x="1740117" y="4775200"/>
            <a:ext cx="47250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War</a:t>
            </a:r>
            <a:endParaRPr b="0" i="0" sz="3600" u="none" cap="none" strike="noStrike">
              <a:solidFill>
                <a:schemeClr val="dk1"/>
              </a:solidFill>
              <a:latin typeface="Calibri"/>
              <a:ea typeface="Calibri"/>
              <a:cs typeface="Calibri"/>
              <a:sym typeface="Calibri"/>
            </a:endParaRPr>
          </a:p>
        </p:txBody>
      </p:sp>
      <p:sp>
        <p:nvSpPr>
          <p:cNvPr id="512" name="Google Shape;512;g3334a0efd32_0_462"/>
          <p:cNvSpPr/>
          <p:nvPr/>
        </p:nvSpPr>
        <p:spPr>
          <a:xfrm>
            <a:off x="1740117" y="5524500"/>
            <a:ext cx="4708200" cy="2142000"/>
          </a:xfrm>
          <a:prstGeom prst="rect">
            <a:avLst/>
          </a:prstGeom>
          <a:noFill/>
          <a:ln>
            <a:noFill/>
          </a:ln>
        </p:spPr>
        <p:txBody>
          <a:bodyPr anchorCtr="0" anchor="t" bIns="0" lIns="0" spcFirstLastPara="1" rIns="0" wrap="square" tIns="0">
            <a:noAutofit/>
          </a:bodyPr>
          <a:lstStyle/>
          <a:p>
            <a:pPr indent="-342900" lvl="1" marL="685800" marR="0" rtl="0" algn="l">
              <a:spcBef>
                <a:spcPts val="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Eclipse</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Quest for artifact</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Volcano disaster</a:t>
            </a:r>
            <a:endParaRPr b="0" i="0" sz="3200" u="none" cap="none" strike="noStrike">
              <a:solidFill>
                <a:schemeClr val="dk1"/>
              </a:solidFill>
              <a:latin typeface="Calibri"/>
              <a:ea typeface="Calibri"/>
              <a:cs typeface="Calibri"/>
              <a:sym typeface="Calibri"/>
            </a:endParaRPr>
          </a:p>
        </p:txBody>
      </p:sp>
      <p:sp>
        <p:nvSpPr>
          <p:cNvPr id="513" name="Google Shape;513;g3334a0efd32_0_462"/>
          <p:cNvSpPr/>
          <p:nvPr/>
        </p:nvSpPr>
        <p:spPr>
          <a:xfrm>
            <a:off x="13069934" y="3289300"/>
            <a:ext cx="4572600" cy="435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g3334a0efd32_0_462"/>
          <p:cNvSpPr/>
          <p:nvPr/>
        </p:nvSpPr>
        <p:spPr>
          <a:xfrm>
            <a:off x="13069934" y="3289300"/>
            <a:ext cx="4572600" cy="435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g3334a0efd32_0_462"/>
          <p:cNvSpPr/>
          <p:nvPr/>
        </p:nvSpPr>
        <p:spPr>
          <a:xfrm>
            <a:off x="13069934" y="3289300"/>
            <a:ext cx="47250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Transformation</a:t>
            </a:r>
            <a:endParaRPr b="0" i="0" sz="3600" u="none" cap="none" strike="noStrike">
              <a:solidFill>
                <a:schemeClr val="dk1"/>
              </a:solidFill>
              <a:latin typeface="Calibri"/>
              <a:ea typeface="Calibri"/>
              <a:cs typeface="Calibri"/>
              <a:sym typeface="Calibri"/>
            </a:endParaRPr>
          </a:p>
        </p:txBody>
      </p:sp>
      <p:sp>
        <p:nvSpPr>
          <p:cNvPr id="516" name="Google Shape;516;g3334a0efd32_0_462"/>
          <p:cNvSpPr/>
          <p:nvPr/>
        </p:nvSpPr>
        <p:spPr>
          <a:xfrm>
            <a:off x="13069934" y="4038600"/>
            <a:ext cx="4708200" cy="3742200"/>
          </a:xfrm>
          <a:prstGeom prst="rect">
            <a:avLst/>
          </a:prstGeom>
          <a:noFill/>
          <a:ln>
            <a:noFill/>
          </a:ln>
        </p:spPr>
        <p:txBody>
          <a:bodyPr anchorCtr="0" anchor="t" bIns="0" lIns="0" spcFirstLastPara="1" rIns="0" wrap="square" tIns="0">
            <a:noAutofit/>
          </a:bodyPr>
          <a:lstStyle/>
          <a:p>
            <a:pPr indent="-342900" lvl="1" marL="685800" marR="0" rtl="0" algn="l">
              <a:spcBef>
                <a:spcPts val="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Kingdoms clash in conflict.</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Peasant discovers magical powers.</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Plot to assassinate leader uncovered.</a:t>
            </a:r>
            <a:endParaRPr b="0" i="0" sz="3200" u="none" cap="none" strike="noStrike">
              <a:solidFill>
                <a:schemeClr val="dk1"/>
              </a:solidFill>
              <a:latin typeface="Calibri"/>
              <a:ea typeface="Calibri"/>
              <a:cs typeface="Calibri"/>
              <a:sym typeface="Calibri"/>
            </a:endParaRPr>
          </a:p>
        </p:txBody>
      </p:sp>
      <p:sp>
        <p:nvSpPr>
          <p:cNvPr id="517" name="Google Shape;517;g3334a0efd32_0_462"/>
          <p:cNvSpPr/>
          <p:nvPr/>
        </p:nvSpPr>
        <p:spPr>
          <a:xfrm>
            <a:off x="7417727" y="8432800"/>
            <a:ext cx="4572600" cy="435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g3334a0efd32_0_462"/>
          <p:cNvSpPr/>
          <p:nvPr/>
        </p:nvSpPr>
        <p:spPr>
          <a:xfrm>
            <a:off x="7417727" y="8432800"/>
            <a:ext cx="4572600" cy="435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g3334a0efd32_0_462"/>
          <p:cNvSpPr/>
          <p:nvPr/>
        </p:nvSpPr>
        <p:spPr>
          <a:xfrm>
            <a:off x="7417727" y="8432800"/>
            <a:ext cx="47250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Rise</a:t>
            </a:r>
            <a:endParaRPr b="0" i="0" sz="3600" u="none" cap="none" strike="noStrike">
              <a:solidFill>
                <a:schemeClr val="dk1"/>
              </a:solidFill>
              <a:latin typeface="Calibri"/>
              <a:ea typeface="Calibri"/>
              <a:cs typeface="Calibri"/>
              <a:sym typeface="Calibri"/>
            </a:endParaRPr>
          </a:p>
        </p:txBody>
      </p:sp>
      <p:sp>
        <p:nvSpPr>
          <p:cNvPr id="520" name="Google Shape;520;g3334a0efd32_0_462"/>
          <p:cNvSpPr/>
          <p:nvPr/>
        </p:nvSpPr>
        <p:spPr>
          <a:xfrm>
            <a:off x="7417727" y="9182100"/>
            <a:ext cx="4708200" cy="3742200"/>
          </a:xfrm>
          <a:prstGeom prst="rect">
            <a:avLst/>
          </a:prstGeom>
          <a:noFill/>
          <a:ln>
            <a:noFill/>
          </a:ln>
        </p:spPr>
        <p:txBody>
          <a:bodyPr anchorCtr="0" anchor="t" bIns="0" lIns="0" spcFirstLastPara="1" rIns="0" wrap="square" tIns="0">
            <a:noAutofit/>
          </a:bodyPr>
          <a:lstStyle/>
          <a:p>
            <a:pPr indent="-342900" lvl="1" marL="685800" marR="0" rtl="0" algn="l">
              <a:spcBef>
                <a:spcPts val="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Humans acquire Crystal </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Shimmering City established</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City expands, conquers neighbors.</a:t>
            </a:r>
            <a:endParaRPr b="0" i="0" sz="3200" u="none" cap="none" strike="noStrike">
              <a:solidFill>
                <a:schemeClr val="dk1"/>
              </a:solidFill>
              <a:latin typeface="Calibri"/>
              <a:ea typeface="Calibri"/>
              <a:cs typeface="Calibri"/>
              <a:sym typeface="Calibri"/>
            </a:endParaRPr>
          </a:p>
        </p:txBody>
      </p:sp>
      <p:sp>
        <p:nvSpPr>
          <p:cNvPr id="521" name="Google Shape;521;g3334a0efd32_0_462"/>
          <p:cNvSpPr/>
          <p:nvPr/>
        </p:nvSpPr>
        <p:spPr>
          <a:xfrm>
            <a:off x="18747543" y="8432800"/>
            <a:ext cx="4572600" cy="275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g3334a0efd32_0_462"/>
          <p:cNvSpPr/>
          <p:nvPr/>
        </p:nvSpPr>
        <p:spPr>
          <a:xfrm>
            <a:off x="18747543" y="8432800"/>
            <a:ext cx="4572600" cy="2755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g3334a0efd32_0_462"/>
          <p:cNvSpPr/>
          <p:nvPr/>
        </p:nvSpPr>
        <p:spPr>
          <a:xfrm>
            <a:off x="18747543" y="8432800"/>
            <a:ext cx="47250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Invasion</a:t>
            </a:r>
            <a:endParaRPr b="0" i="0" sz="3600" u="none" cap="none" strike="noStrike">
              <a:solidFill>
                <a:schemeClr val="dk1"/>
              </a:solidFill>
              <a:latin typeface="Calibri"/>
              <a:ea typeface="Calibri"/>
              <a:cs typeface="Calibri"/>
              <a:sym typeface="Calibri"/>
            </a:endParaRPr>
          </a:p>
        </p:txBody>
      </p:sp>
      <p:sp>
        <p:nvSpPr>
          <p:cNvPr id="524" name="Google Shape;524;g3334a0efd32_0_462"/>
          <p:cNvSpPr/>
          <p:nvPr/>
        </p:nvSpPr>
        <p:spPr>
          <a:xfrm>
            <a:off x="18747543" y="9182100"/>
            <a:ext cx="4708200" cy="2142000"/>
          </a:xfrm>
          <a:prstGeom prst="rect">
            <a:avLst/>
          </a:prstGeom>
          <a:noFill/>
          <a:ln>
            <a:noFill/>
          </a:ln>
        </p:spPr>
        <p:txBody>
          <a:bodyPr anchorCtr="0" anchor="t" bIns="0" lIns="0" spcFirstLastPara="1" rIns="0" wrap="square" tIns="0">
            <a:noAutofit/>
          </a:bodyPr>
          <a:lstStyle/>
          <a:p>
            <a:pPr indent="-342900" lvl="1" marL="685800" marR="0" rtl="0" algn="l">
              <a:spcBef>
                <a:spcPts val="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Kingdom invaded</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Betrayal</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DM Sans"/>
              <a:buChar char="•"/>
            </a:pPr>
            <a:r>
              <a:rPr b="0" i="0" lang="en-US" sz="3200" u="none" cap="none" strike="noStrike">
                <a:solidFill>
                  <a:srgbClr val="0E0E0E"/>
                </a:solidFill>
                <a:latin typeface="DM Sans"/>
                <a:ea typeface="DM Sans"/>
                <a:cs typeface="DM Sans"/>
                <a:sym typeface="DM Sans"/>
              </a:rPr>
              <a:t>Hero's festival</a:t>
            </a:r>
            <a:endParaRPr b="0" i="0" sz="3200" u="none" cap="none" strike="noStrike">
              <a:solidFill>
                <a:schemeClr val="dk1"/>
              </a:solidFill>
              <a:latin typeface="Calibri"/>
              <a:ea typeface="Calibri"/>
              <a:cs typeface="Calibri"/>
              <a:sym typeface="Calibri"/>
            </a:endParaRPr>
          </a:p>
        </p:txBody>
      </p:sp>
      <p:sp>
        <p:nvSpPr>
          <p:cNvPr id="525" name="Google Shape;525;g3334a0efd32_0_462"/>
          <p:cNvSpPr/>
          <p:nvPr/>
        </p:nvSpPr>
        <p:spPr>
          <a:xfrm rot="-5400000">
            <a:off x="696345" y="8432061"/>
            <a:ext cx="14607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Rubik Glitch"/>
              <a:buNone/>
            </a:pPr>
            <a:r>
              <a:rPr b="0" i="0" lang="en-US" sz="3600" u="none" cap="none" strike="noStrike">
                <a:solidFill>
                  <a:srgbClr val="000000"/>
                </a:solidFill>
                <a:latin typeface="Rubik Glitch"/>
                <a:ea typeface="Rubik Glitch"/>
                <a:cs typeface="Rubik Glitch"/>
                <a:sym typeface="Rubik Glitch"/>
              </a:rPr>
              <a:t>2020</a:t>
            </a:r>
            <a:endParaRPr b="0" i="0" sz="3600" u="none" cap="none" strike="noStrike">
              <a:solidFill>
                <a:schemeClr val="dk1"/>
              </a:solidFill>
              <a:latin typeface="Calibri"/>
              <a:ea typeface="Calibri"/>
              <a:cs typeface="Calibri"/>
              <a:sym typeface="Calibri"/>
            </a:endParaRPr>
          </a:p>
        </p:txBody>
      </p:sp>
      <p:sp>
        <p:nvSpPr>
          <p:cNvPr id="526" name="Google Shape;526;g3334a0efd32_0_462"/>
          <p:cNvSpPr/>
          <p:nvPr/>
        </p:nvSpPr>
        <p:spPr>
          <a:xfrm rot="-5400000">
            <a:off x="12019759" y="8426057"/>
            <a:ext cx="14481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Rubik Glitch"/>
              <a:buNone/>
            </a:pPr>
            <a:r>
              <a:rPr b="0" i="0" lang="en-US" sz="3600" u="none" cap="none" strike="noStrike">
                <a:solidFill>
                  <a:srgbClr val="000000"/>
                </a:solidFill>
                <a:latin typeface="Rubik Glitch"/>
                <a:ea typeface="Rubik Glitch"/>
                <a:cs typeface="Rubik Glitch"/>
                <a:sym typeface="Rubik Glitch"/>
              </a:rPr>
              <a:t>2022</a:t>
            </a:r>
            <a:endParaRPr b="0" i="0" sz="3600" u="none" cap="none" strike="noStrike">
              <a:solidFill>
                <a:schemeClr val="dk1"/>
              </a:solidFill>
              <a:latin typeface="Calibri"/>
              <a:ea typeface="Calibri"/>
              <a:cs typeface="Calibri"/>
              <a:sym typeface="Calibri"/>
            </a:endParaRPr>
          </a:p>
        </p:txBody>
      </p:sp>
      <p:sp>
        <p:nvSpPr>
          <p:cNvPr id="527" name="Google Shape;527;g3334a0efd32_0_462"/>
          <p:cNvSpPr/>
          <p:nvPr/>
        </p:nvSpPr>
        <p:spPr>
          <a:xfrm rot="-5400000">
            <a:off x="6373949" y="6515819"/>
            <a:ext cx="13845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Rubik Glitch"/>
              <a:buNone/>
            </a:pPr>
            <a:r>
              <a:rPr b="0" i="0" lang="en-US" sz="3600" u="none" cap="none" strike="noStrike">
                <a:solidFill>
                  <a:srgbClr val="000000"/>
                </a:solidFill>
                <a:latin typeface="Rubik Glitch"/>
                <a:ea typeface="Rubik Glitch"/>
                <a:cs typeface="Rubik Glitch"/>
                <a:sym typeface="Rubik Glitch"/>
              </a:rPr>
              <a:t>2021</a:t>
            </a:r>
            <a:endParaRPr b="0" i="0" sz="3600" u="none" cap="none" strike="noStrike">
              <a:solidFill>
                <a:schemeClr val="dk1"/>
              </a:solidFill>
              <a:latin typeface="Calibri"/>
              <a:ea typeface="Calibri"/>
              <a:cs typeface="Calibri"/>
              <a:sym typeface="Calibri"/>
            </a:endParaRPr>
          </a:p>
        </p:txBody>
      </p:sp>
      <p:sp>
        <p:nvSpPr>
          <p:cNvPr id="528" name="Google Shape;528;g3334a0efd32_0_462"/>
          <p:cNvSpPr/>
          <p:nvPr/>
        </p:nvSpPr>
        <p:spPr>
          <a:xfrm rot="-5400000">
            <a:off x="17671965" y="6495657"/>
            <a:ext cx="14481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Rubik Glitch"/>
              <a:buNone/>
            </a:pPr>
            <a:r>
              <a:rPr b="0" i="0" lang="en-US" sz="3600" u="none" cap="none" strike="noStrike">
                <a:solidFill>
                  <a:srgbClr val="000000"/>
                </a:solidFill>
                <a:latin typeface="Rubik Glitch"/>
                <a:ea typeface="Rubik Glitch"/>
                <a:cs typeface="Rubik Glitch"/>
                <a:sym typeface="Rubik Glitch"/>
              </a:rPr>
              <a:t>2022</a:t>
            </a:r>
            <a:endParaRPr b="0" i="0" sz="36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533" name="Shape 533"/>
        <p:cNvGrpSpPr/>
        <p:nvPr/>
      </p:nvGrpSpPr>
      <p:grpSpPr>
        <a:xfrm>
          <a:off x="0" y="0"/>
          <a:ext cx="0" cy="0"/>
          <a:chOff x="0" y="0"/>
          <a:chExt cx="0" cy="0"/>
        </a:xfrm>
      </p:grpSpPr>
      <p:pic>
        <p:nvPicPr>
          <p:cNvPr descr=" " id="534" name="Google Shape;534;g3334a0efd32_0_498"/>
          <p:cNvPicPr preferRelativeResize="0"/>
          <p:nvPr/>
        </p:nvPicPr>
        <p:blipFill rotWithShape="1">
          <a:blip r:embed="rId3">
            <a:alphaModFix/>
          </a:blip>
          <a:srcRect b="0" l="0" r="0" t="0"/>
          <a:stretch/>
        </p:blipFill>
        <p:spPr>
          <a:xfrm>
            <a:off x="101613" y="-1104900"/>
            <a:ext cx="9437280" cy="15925800"/>
          </a:xfrm>
          <a:prstGeom prst="rect">
            <a:avLst/>
          </a:prstGeom>
          <a:noFill/>
          <a:ln>
            <a:noFill/>
          </a:ln>
        </p:spPr>
      </p:pic>
      <p:pic>
        <p:nvPicPr>
          <p:cNvPr descr=" " id="535" name="Google Shape;535;g3334a0efd32_0_498"/>
          <p:cNvPicPr preferRelativeResize="0"/>
          <p:nvPr/>
        </p:nvPicPr>
        <p:blipFill rotWithShape="1">
          <a:blip r:embed="rId4">
            <a:alphaModFix/>
          </a:blip>
          <a:srcRect b="0" l="0" r="0" t="0"/>
          <a:stretch/>
        </p:blipFill>
        <p:spPr>
          <a:xfrm>
            <a:off x="19001575" y="-1828800"/>
            <a:ext cx="7633654" cy="9652000"/>
          </a:xfrm>
          <a:prstGeom prst="rect">
            <a:avLst/>
          </a:prstGeom>
          <a:noFill/>
          <a:ln>
            <a:noFill/>
          </a:ln>
        </p:spPr>
      </p:pic>
      <p:sp>
        <p:nvSpPr>
          <p:cNvPr id="536" name="Google Shape;536;g3334a0efd32_0_498"/>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37" name="Google Shape;537;g3334a0efd32_0_498"/>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538" name="Google Shape;538;g3334a0efd32_0_498"/>
          <p:cNvSpPr/>
          <p:nvPr/>
        </p:nvSpPr>
        <p:spPr>
          <a:xfrm>
            <a:off x="9267925" y="711200"/>
            <a:ext cx="5851200" cy="1545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075FF"/>
              </a:buClr>
              <a:buSzPts val="8000"/>
              <a:buFont typeface="Rubik Glitch"/>
              <a:buNone/>
            </a:pPr>
            <a:r>
              <a:rPr b="0" i="0" lang="en-US" sz="8000" u="none" cap="none" strike="noStrike">
                <a:solidFill>
                  <a:srgbClr val="3075FF"/>
                </a:solidFill>
                <a:latin typeface="Rubik Glitch"/>
                <a:ea typeface="Rubik Glitch"/>
                <a:cs typeface="Rubik Glitch"/>
                <a:sym typeface="Rubik Glitch"/>
              </a:rPr>
              <a:t>Our Team</a:t>
            </a:r>
            <a:endParaRPr b="0" i="0" sz="8000" u="none" cap="none" strike="noStrike">
              <a:solidFill>
                <a:schemeClr val="dk1"/>
              </a:solidFill>
              <a:latin typeface="Calibri"/>
              <a:ea typeface="Calibri"/>
              <a:cs typeface="Calibri"/>
              <a:sym typeface="Calibri"/>
            </a:endParaRPr>
          </a:p>
        </p:txBody>
      </p:sp>
      <p:sp>
        <p:nvSpPr>
          <p:cNvPr id="539" name="Google Shape;539;g3334a0efd32_0_498"/>
          <p:cNvSpPr/>
          <p:nvPr/>
        </p:nvSpPr>
        <p:spPr>
          <a:xfrm>
            <a:off x="2553019" y="3003550"/>
            <a:ext cx="6096900" cy="770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40" name="Google Shape;540;g3334a0efd32_0_498"/>
          <p:cNvPicPr preferRelativeResize="0"/>
          <p:nvPr/>
        </p:nvPicPr>
        <p:blipFill rotWithShape="1">
          <a:blip r:embed="rId6">
            <a:alphaModFix/>
          </a:blip>
          <a:srcRect b="0" l="0" r="0" t="0"/>
          <a:stretch/>
        </p:blipFill>
        <p:spPr>
          <a:xfrm>
            <a:off x="2553019" y="3003550"/>
            <a:ext cx="6096762" cy="6096000"/>
          </a:xfrm>
          <a:prstGeom prst="rect">
            <a:avLst/>
          </a:prstGeom>
          <a:noFill/>
          <a:ln>
            <a:noFill/>
          </a:ln>
        </p:spPr>
      </p:pic>
      <p:sp>
        <p:nvSpPr>
          <p:cNvPr id="541" name="Google Shape;541;g3334a0efd32_0_498"/>
          <p:cNvSpPr/>
          <p:nvPr/>
        </p:nvSpPr>
        <p:spPr>
          <a:xfrm>
            <a:off x="2553019" y="9302750"/>
            <a:ext cx="6096900" cy="140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g3334a0efd32_0_498"/>
          <p:cNvSpPr/>
          <p:nvPr/>
        </p:nvSpPr>
        <p:spPr>
          <a:xfrm>
            <a:off x="2553019" y="9302750"/>
            <a:ext cx="6096900" cy="140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g3334a0efd32_0_498"/>
          <p:cNvSpPr/>
          <p:nvPr/>
        </p:nvSpPr>
        <p:spPr>
          <a:xfrm>
            <a:off x="2451406" y="9302750"/>
            <a:ext cx="6300000" cy="927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Eldruin</a:t>
            </a:r>
            <a:endParaRPr b="0" i="0" sz="4800" u="none" cap="none" strike="noStrike">
              <a:solidFill>
                <a:schemeClr val="dk1"/>
              </a:solidFill>
              <a:latin typeface="Calibri"/>
              <a:ea typeface="Calibri"/>
              <a:cs typeface="Calibri"/>
              <a:sym typeface="Calibri"/>
            </a:endParaRPr>
          </a:p>
        </p:txBody>
      </p:sp>
      <p:sp>
        <p:nvSpPr>
          <p:cNvPr id="544" name="Google Shape;544;g3334a0efd32_0_498"/>
          <p:cNvSpPr/>
          <p:nvPr/>
        </p:nvSpPr>
        <p:spPr>
          <a:xfrm>
            <a:off x="2485277" y="10179050"/>
            <a:ext cx="6232200" cy="669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Fire Mage</a:t>
            </a:r>
            <a:endParaRPr b="0" i="0" sz="3200" u="none" cap="none" strike="noStrike">
              <a:solidFill>
                <a:schemeClr val="dk1"/>
              </a:solidFill>
              <a:latin typeface="Calibri"/>
              <a:ea typeface="Calibri"/>
              <a:cs typeface="Calibri"/>
              <a:sym typeface="Calibri"/>
            </a:endParaRPr>
          </a:p>
        </p:txBody>
      </p:sp>
      <p:sp>
        <p:nvSpPr>
          <p:cNvPr id="545" name="Google Shape;545;g3334a0efd32_0_498"/>
          <p:cNvSpPr/>
          <p:nvPr/>
        </p:nvSpPr>
        <p:spPr>
          <a:xfrm>
            <a:off x="9513489" y="5441950"/>
            <a:ext cx="6096900" cy="770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46" name="Google Shape;546;g3334a0efd32_0_498"/>
          <p:cNvPicPr preferRelativeResize="0"/>
          <p:nvPr/>
        </p:nvPicPr>
        <p:blipFill rotWithShape="1">
          <a:blip r:embed="rId7">
            <a:alphaModFix/>
          </a:blip>
          <a:srcRect b="0" l="0" r="0" t="0"/>
          <a:stretch/>
        </p:blipFill>
        <p:spPr>
          <a:xfrm>
            <a:off x="9513489" y="5441950"/>
            <a:ext cx="6096762" cy="6096000"/>
          </a:xfrm>
          <a:prstGeom prst="rect">
            <a:avLst/>
          </a:prstGeom>
          <a:noFill/>
          <a:ln>
            <a:noFill/>
          </a:ln>
        </p:spPr>
      </p:pic>
      <p:sp>
        <p:nvSpPr>
          <p:cNvPr id="547" name="Google Shape;547;g3334a0efd32_0_498"/>
          <p:cNvSpPr/>
          <p:nvPr/>
        </p:nvSpPr>
        <p:spPr>
          <a:xfrm>
            <a:off x="9513489" y="11741150"/>
            <a:ext cx="6096900" cy="140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g3334a0efd32_0_498"/>
          <p:cNvSpPr/>
          <p:nvPr/>
        </p:nvSpPr>
        <p:spPr>
          <a:xfrm>
            <a:off x="9513489" y="11741150"/>
            <a:ext cx="6096900" cy="140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g3334a0efd32_0_498"/>
          <p:cNvSpPr/>
          <p:nvPr/>
        </p:nvSpPr>
        <p:spPr>
          <a:xfrm>
            <a:off x="9411876" y="11741150"/>
            <a:ext cx="6300000" cy="927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Elementalen</a:t>
            </a:r>
            <a:endParaRPr b="0" i="0" sz="4800" u="none" cap="none" strike="noStrike">
              <a:solidFill>
                <a:schemeClr val="dk1"/>
              </a:solidFill>
              <a:latin typeface="Calibri"/>
              <a:ea typeface="Calibri"/>
              <a:cs typeface="Calibri"/>
              <a:sym typeface="Calibri"/>
            </a:endParaRPr>
          </a:p>
        </p:txBody>
      </p:sp>
      <p:sp>
        <p:nvSpPr>
          <p:cNvPr id="550" name="Google Shape;550;g3334a0efd32_0_498"/>
          <p:cNvSpPr/>
          <p:nvPr/>
        </p:nvSpPr>
        <p:spPr>
          <a:xfrm>
            <a:off x="9445747" y="12617450"/>
            <a:ext cx="6232200" cy="669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Guardian</a:t>
            </a:r>
            <a:endParaRPr b="0" i="0" sz="3200" u="none" cap="none" strike="noStrike">
              <a:solidFill>
                <a:schemeClr val="dk1"/>
              </a:solidFill>
              <a:latin typeface="Calibri"/>
              <a:ea typeface="Calibri"/>
              <a:cs typeface="Calibri"/>
              <a:sym typeface="Calibri"/>
            </a:endParaRPr>
          </a:p>
        </p:txBody>
      </p:sp>
      <p:sp>
        <p:nvSpPr>
          <p:cNvPr id="551" name="Google Shape;551;g3334a0efd32_0_498"/>
          <p:cNvSpPr/>
          <p:nvPr/>
        </p:nvSpPr>
        <p:spPr>
          <a:xfrm>
            <a:off x="16473959" y="3003550"/>
            <a:ext cx="6096900" cy="7708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52" name="Google Shape;552;g3334a0efd32_0_498"/>
          <p:cNvPicPr preferRelativeResize="0"/>
          <p:nvPr/>
        </p:nvPicPr>
        <p:blipFill rotWithShape="1">
          <a:blip r:embed="rId8">
            <a:alphaModFix/>
          </a:blip>
          <a:srcRect b="0" l="0" r="0" t="0"/>
          <a:stretch/>
        </p:blipFill>
        <p:spPr>
          <a:xfrm>
            <a:off x="16473959" y="3003550"/>
            <a:ext cx="6096762" cy="6096000"/>
          </a:xfrm>
          <a:prstGeom prst="rect">
            <a:avLst/>
          </a:prstGeom>
          <a:noFill/>
          <a:ln>
            <a:noFill/>
          </a:ln>
        </p:spPr>
      </p:pic>
      <p:sp>
        <p:nvSpPr>
          <p:cNvPr id="553" name="Google Shape;553;g3334a0efd32_0_498"/>
          <p:cNvSpPr/>
          <p:nvPr/>
        </p:nvSpPr>
        <p:spPr>
          <a:xfrm>
            <a:off x="16473959" y="9302750"/>
            <a:ext cx="6096900" cy="140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g3334a0efd32_0_498"/>
          <p:cNvSpPr/>
          <p:nvPr/>
        </p:nvSpPr>
        <p:spPr>
          <a:xfrm>
            <a:off x="16473959" y="9302750"/>
            <a:ext cx="6096900" cy="140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g3334a0efd32_0_498"/>
          <p:cNvSpPr/>
          <p:nvPr/>
        </p:nvSpPr>
        <p:spPr>
          <a:xfrm>
            <a:off x="16372346" y="9302750"/>
            <a:ext cx="6300000" cy="927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Rubik Glitch"/>
              <a:buNone/>
            </a:pPr>
            <a:r>
              <a:rPr b="0" i="0" lang="en-US" sz="4800" u="none" cap="none" strike="noStrike">
                <a:solidFill>
                  <a:srgbClr val="0E0E0E"/>
                </a:solidFill>
                <a:latin typeface="Rubik Glitch"/>
                <a:ea typeface="Rubik Glitch"/>
                <a:cs typeface="Rubik Glitch"/>
                <a:sym typeface="Rubik Glitch"/>
              </a:rPr>
              <a:t>Lunaria</a:t>
            </a:r>
            <a:endParaRPr b="0" i="0" sz="4800" u="none" cap="none" strike="noStrike">
              <a:solidFill>
                <a:schemeClr val="dk1"/>
              </a:solidFill>
              <a:latin typeface="Calibri"/>
              <a:ea typeface="Calibri"/>
              <a:cs typeface="Calibri"/>
              <a:sym typeface="Calibri"/>
            </a:endParaRPr>
          </a:p>
        </p:txBody>
      </p:sp>
      <p:sp>
        <p:nvSpPr>
          <p:cNvPr id="556" name="Google Shape;556;g3334a0efd32_0_498"/>
          <p:cNvSpPr/>
          <p:nvPr/>
        </p:nvSpPr>
        <p:spPr>
          <a:xfrm>
            <a:off x="16406217" y="10179050"/>
            <a:ext cx="6232200" cy="669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Moon Priestess</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561" name="Shape 561"/>
        <p:cNvGrpSpPr/>
        <p:nvPr/>
      </p:nvGrpSpPr>
      <p:grpSpPr>
        <a:xfrm>
          <a:off x="0" y="0"/>
          <a:ext cx="0" cy="0"/>
          <a:chOff x="0" y="0"/>
          <a:chExt cx="0" cy="0"/>
        </a:xfrm>
      </p:grpSpPr>
      <p:pic>
        <p:nvPicPr>
          <p:cNvPr descr=" " id="562" name="Google Shape;562;g3334a0efd32_0_525"/>
          <p:cNvPicPr preferRelativeResize="0"/>
          <p:nvPr/>
        </p:nvPicPr>
        <p:blipFill rotWithShape="1">
          <a:blip r:embed="rId3">
            <a:alphaModFix/>
          </a:blip>
          <a:srcRect b="0" l="0" r="0" t="0"/>
          <a:stretch/>
        </p:blipFill>
        <p:spPr>
          <a:xfrm>
            <a:off x="15584848" y="-698500"/>
            <a:ext cx="8624378" cy="16649700"/>
          </a:xfrm>
          <a:prstGeom prst="rect">
            <a:avLst/>
          </a:prstGeom>
          <a:noFill/>
          <a:ln>
            <a:noFill/>
          </a:ln>
        </p:spPr>
      </p:pic>
      <p:pic>
        <p:nvPicPr>
          <p:cNvPr descr=" " id="563" name="Google Shape;563;g3334a0efd32_0_525"/>
          <p:cNvPicPr preferRelativeResize="0"/>
          <p:nvPr/>
        </p:nvPicPr>
        <p:blipFill rotWithShape="1">
          <a:blip r:embed="rId4">
            <a:alphaModFix/>
          </a:blip>
          <a:srcRect b="0" l="0" r="0" t="0"/>
          <a:stretch/>
        </p:blipFill>
        <p:spPr>
          <a:xfrm>
            <a:off x="1422578" y="-1828800"/>
            <a:ext cx="6477810" cy="11938000"/>
          </a:xfrm>
          <a:prstGeom prst="rect">
            <a:avLst/>
          </a:prstGeom>
          <a:noFill/>
          <a:ln>
            <a:noFill/>
          </a:ln>
        </p:spPr>
      </p:pic>
      <p:pic>
        <p:nvPicPr>
          <p:cNvPr descr=" " id="564" name="Google Shape;564;g3334a0efd32_0_525"/>
          <p:cNvPicPr preferRelativeResize="0"/>
          <p:nvPr/>
        </p:nvPicPr>
        <p:blipFill rotWithShape="1">
          <a:blip r:embed="rId5">
            <a:alphaModFix/>
          </a:blip>
          <a:srcRect b="0" l="0" r="0" t="0"/>
          <a:stretch/>
        </p:blipFill>
        <p:spPr>
          <a:xfrm>
            <a:off x="14505213" y="0"/>
            <a:ext cx="9881835" cy="13716000"/>
          </a:xfrm>
          <a:prstGeom prst="rect">
            <a:avLst/>
          </a:prstGeom>
          <a:noFill/>
          <a:ln>
            <a:noFill/>
          </a:ln>
        </p:spPr>
      </p:pic>
      <p:sp>
        <p:nvSpPr>
          <p:cNvPr id="565" name="Google Shape;565;g3334a0efd32_0_525"/>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66" name="Google Shape;566;g3334a0efd32_0_525"/>
          <p:cNvPicPr preferRelativeResize="0"/>
          <p:nvPr/>
        </p:nvPicPr>
        <p:blipFill rotWithShape="1">
          <a:blip r:embed="rId6">
            <a:alphaModFix/>
          </a:blip>
          <a:srcRect b="0" l="0" r="0" t="0"/>
          <a:stretch/>
        </p:blipFill>
        <p:spPr>
          <a:xfrm>
            <a:off x="23523340" y="10820400"/>
            <a:ext cx="711289" cy="2590800"/>
          </a:xfrm>
          <a:prstGeom prst="rect">
            <a:avLst/>
          </a:prstGeom>
          <a:noFill/>
          <a:ln>
            <a:noFill/>
          </a:ln>
        </p:spPr>
      </p:pic>
      <p:sp>
        <p:nvSpPr>
          <p:cNvPr id="567" name="Google Shape;567;g3334a0efd32_0_525"/>
          <p:cNvSpPr/>
          <p:nvPr/>
        </p:nvSpPr>
        <p:spPr>
          <a:xfrm>
            <a:off x="990724" y="1803400"/>
            <a:ext cx="1625700" cy="11379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g3334a0efd32_0_525"/>
          <p:cNvSpPr/>
          <p:nvPr/>
        </p:nvSpPr>
        <p:spPr>
          <a:xfrm>
            <a:off x="990724" y="1803400"/>
            <a:ext cx="1625700" cy="1625700"/>
          </a:xfrm>
          <a:prstGeom prst="roundRect">
            <a:avLst>
              <a:gd fmla="val 78188"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69" name="Google Shape;569;g3334a0efd32_0_525"/>
          <p:cNvPicPr preferRelativeResize="0"/>
          <p:nvPr/>
        </p:nvPicPr>
        <p:blipFill rotWithShape="1">
          <a:blip r:embed="rId7">
            <a:alphaModFix/>
          </a:blip>
          <a:srcRect b="0" l="0" r="0" t="0"/>
          <a:stretch/>
        </p:blipFill>
        <p:spPr>
          <a:xfrm>
            <a:off x="1244756" y="2057400"/>
            <a:ext cx="1117740" cy="1117600"/>
          </a:xfrm>
          <a:prstGeom prst="rect">
            <a:avLst/>
          </a:prstGeom>
          <a:noFill/>
          <a:ln>
            <a:noFill/>
          </a:ln>
        </p:spPr>
      </p:pic>
      <p:pic>
        <p:nvPicPr>
          <p:cNvPr descr=" " id="570" name="Google Shape;570;g3334a0efd32_0_525"/>
          <p:cNvPicPr preferRelativeResize="0"/>
          <p:nvPr/>
        </p:nvPicPr>
        <p:blipFill rotWithShape="1">
          <a:blip r:embed="rId8">
            <a:alphaModFix/>
          </a:blip>
          <a:srcRect b="0" l="0" r="0" t="0"/>
          <a:stretch/>
        </p:blipFill>
        <p:spPr>
          <a:xfrm>
            <a:off x="1765521" y="3429000"/>
            <a:ext cx="38105" cy="1625600"/>
          </a:xfrm>
          <a:prstGeom prst="rect">
            <a:avLst/>
          </a:prstGeom>
          <a:noFill/>
          <a:ln>
            <a:noFill/>
          </a:ln>
        </p:spPr>
      </p:pic>
      <p:sp>
        <p:nvSpPr>
          <p:cNvPr id="571" name="Google Shape;571;g3334a0efd32_0_525"/>
          <p:cNvSpPr/>
          <p:nvPr/>
        </p:nvSpPr>
        <p:spPr>
          <a:xfrm>
            <a:off x="990724" y="5054600"/>
            <a:ext cx="1625700" cy="1625700"/>
          </a:xfrm>
          <a:prstGeom prst="roundRect">
            <a:avLst>
              <a:gd fmla="val 78188"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72" name="Google Shape;572;g3334a0efd32_0_525"/>
          <p:cNvPicPr preferRelativeResize="0"/>
          <p:nvPr/>
        </p:nvPicPr>
        <p:blipFill rotWithShape="1">
          <a:blip r:embed="rId9">
            <a:alphaModFix/>
          </a:blip>
          <a:srcRect b="0" l="0" r="0" t="0"/>
          <a:stretch/>
        </p:blipFill>
        <p:spPr>
          <a:xfrm>
            <a:off x="1244756" y="5308600"/>
            <a:ext cx="1117740" cy="1117600"/>
          </a:xfrm>
          <a:prstGeom prst="rect">
            <a:avLst/>
          </a:prstGeom>
          <a:noFill/>
          <a:ln>
            <a:noFill/>
          </a:ln>
        </p:spPr>
      </p:pic>
      <p:pic>
        <p:nvPicPr>
          <p:cNvPr descr=" " id="573" name="Google Shape;573;g3334a0efd32_0_525"/>
          <p:cNvPicPr preferRelativeResize="0"/>
          <p:nvPr/>
        </p:nvPicPr>
        <p:blipFill rotWithShape="1">
          <a:blip r:embed="rId8">
            <a:alphaModFix/>
          </a:blip>
          <a:srcRect b="0" l="0" r="0" t="0"/>
          <a:stretch/>
        </p:blipFill>
        <p:spPr>
          <a:xfrm>
            <a:off x="1765521" y="6680200"/>
            <a:ext cx="38105" cy="1625600"/>
          </a:xfrm>
          <a:prstGeom prst="rect">
            <a:avLst/>
          </a:prstGeom>
          <a:noFill/>
          <a:ln>
            <a:noFill/>
          </a:ln>
        </p:spPr>
      </p:pic>
      <p:sp>
        <p:nvSpPr>
          <p:cNvPr id="574" name="Google Shape;574;g3334a0efd32_0_525"/>
          <p:cNvSpPr/>
          <p:nvPr/>
        </p:nvSpPr>
        <p:spPr>
          <a:xfrm>
            <a:off x="990724" y="8305800"/>
            <a:ext cx="1625700" cy="1625700"/>
          </a:xfrm>
          <a:prstGeom prst="roundRect">
            <a:avLst>
              <a:gd fmla="val 78188"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75" name="Google Shape;575;g3334a0efd32_0_525"/>
          <p:cNvPicPr preferRelativeResize="0"/>
          <p:nvPr/>
        </p:nvPicPr>
        <p:blipFill rotWithShape="1">
          <a:blip r:embed="rId10">
            <a:alphaModFix/>
          </a:blip>
          <a:srcRect b="0" l="0" r="0" t="0"/>
          <a:stretch/>
        </p:blipFill>
        <p:spPr>
          <a:xfrm>
            <a:off x="1105038" y="8559800"/>
            <a:ext cx="1397175" cy="1117600"/>
          </a:xfrm>
          <a:prstGeom prst="rect">
            <a:avLst/>
          </a:prstGeom>
          <a:noFill/>
          <a:ln>
            <a:noFill/>
          </a:ln>
        </p:spPr>
      </p:pic>
      <p:pic>
        <p:nvPicPr>
          <p:cNvPr descr=" " id="576" name="Google Shape;576;g3334a0efd32_0_525"/>
          <p:cNvPicPr preferRelativeResize="0"/>
          <p:nvPr/>
        </p:nvPicPr>
        <p:blipFill rotWithShape="1">
          <a:blip r:embed="rId8">
            <a:alphaModFix/>
          </a:blip>
          <a:srcRect b="0" l="0" r="0" t="0"/>
          <a:stretch/>
        </p:blipFill>
        <p:spPr>
          <a:xfrm>
            <a:off x="1765521" y="9931400"/>
            <a:ext cx="38105" cy="1625600"/>
          </a:xfrm>
          <a:prstGeom prst="rect">
            <a:avLst/>
          </a:prstGeom>
          <a:noFill/>
          <a:ln>
            <a:noFill/>
          </a:ln>
        </p:spPr>
      </p:pic>
      <p:sp>
        <p:nvSpPr>
          <p:cNvPr id="577" name="Google Shape;577;g3334a0efd32_0_525"/>
          <p:cNvSpPr/>
          <p:nvPr/>
        </p:nvSpPr>
        <p:spPr>
          <a:xfrm>
            <a:off x="990724" y="11557000"/>
            <a:ext cx="1625700" cy="1625700"/>
          </a:xfrm>
          <a:prstGeom prst="roundRect">
            <a:avLst>
              <a:gd fmla="val 78188"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78" name="Google Shape;578;g3334a0efd32_0_525"/>
          <p:cNvPicPr preferRelativeResize="0"/>
          <p:nvPr/>
        </p:nvPicPr>
        <p:blipFill rotWithShape="1">
          <a:blip r:embed="rId11">
            <a:alphaModFix/>
          </a:blip>
          <a:srcRect b="0" l="0" r="0" t="0"/>
          <a:stretch/>
        </p:blipFill>
        <p:spPr>
          <a:xfrm>
            <a:off x="1200300" y="11811000"/>
            <a:ext cx="1206651" cy="1117600"/>
          </a:xfrm>
          <a:prstGeom prst="rect">
            <a:avLst/>
          </a:prstGeom>
          <a:noFill/>
          <a:ln>
            <a:noFill/>
          </a:ln>
        </p:spPr>
      </p:pic>
      <p:sp>
        <p:nvSpPr>
          <p:cNvPr id="579" name="Google Shape;579;g3334a0efd32_0_525"/>
          <p:cNvSpPr/>
          <p:nvPr/>
        </p:nvSpPr>
        <p:spPr>
          <a:xfrm>
            <a:off x="2476810" y="3454400"/>
            <a:ext cx="11808300" cy="116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Forbidden Forest: A place of mystery and wonder, where mystical creatures roam and flora flourishes.</a:t>
            </a:r>
            <a:endParaRPr b="0" i="0" sz="3200" u="none" cap="none" strike="noStrike">
              <a:solidFill>
                <a:schemeClr val="dk1"/>
              </a:solidFill>
              <a:latin typeface="Calibri"/>
              <a:ea typeface="Calibri"/>
              <a:cs typeface="Calibri"/>
              <a:sym typeface="Calibri"/>
            </a:endParaRPr>
          </a:p>
        </p:txBody>
      </p:sp>
      <p:sp>
        <p:nvSpPr>
          <p:cNvPr id="580" name="Google Shape;580;g3334a0efd32_0_525"/>
          <p:cNvSpPr/>
          <p:nvPr/>
        </p:nvSpPr>
        <p:spPr>
          <a:xfrm>
            <a:off x="2476810" y="6870700"/>
            <a:ext cx="11808300" cy="116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Crystal Caves: A network of glittering caves filled with precious gems and minerals, guarded by fierce beasts.</a:t>
            </a:r>
            <a:endParaRPr b="0" i="0" sz="3200" u="none" cap="none" strike="noStrike">
              <a:solidFill>
                <a:schemeClr val="dk1"/>
              </a:solidFill>
              <a:latin typeface="Calibri"/>
              <a:ea typeface="Calibri"/>
              <a:cs typeface="Calibri"/>
              <a:sym typeface="Calibri"/>
            </a:endParaRPr>
          </a:p>
        </p:txBody>
      </p:sp>
      <p:sp>
        <p:nvSpPr>
          <p:cNvPr id="581" name="Google Shape;581;g3334a0efd32_0_525"/>
          <p:cNvSpPr/>
          <p:nvPr/>
        </p:nvSpPr>
        <p:spPr>
          <a:xfrm>
            <a:off x="2476810" y="10223500"/>
            <a:ext cx="11808300" cy="116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Enchanted Garden: A place of pure beauty and tranquility, where the colors of the flowers are vibrant.</a:t>
            </a:r>
            <a:endParaRPr b="0" i="0" sz="3200" u="none" cap="none" strike="noStrike">
              <a:solidFill>
                <a:schemeClr val="dk1"/>
              </a:solidFill>
              <a:latin typeface="Calibri"/>
              <a:ea typeface="Calibri"/>
              <a:cs typeface="Calibri"/>
              <a:sym typeface="Calibri"/>
            </a:endParaRPr>
          </a:p>
        </p:txBody>
      </p:sp>
      <p:sp>
        <p:nvSpPr>
          <p:cNvPr id="582" name="Google Shape;582;g3334a0efd32_0_525"/>
          <p:cNvSpPr/>
          <p:nvPr/>
        </p:nvSpPr>
        <p:spPr>
          <a:xfrm>
            <a:off x="1460683" y="406400"/>
            <a:ext cx="8810700" cy="154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075FF"/>
              </a:buClr>
              <a:buSzPts val="8000"/>
              <a:buFont typeface="Rubik Glitch"/>
              <a:buNone/>
            </a:pPr>
            <a:r>
              <a:rPr b="0" i="0" lang="en-US" sz="8000" u="none" cap="none" strike="noStrike">
                <a:solidFill>
                  <a:srgbClr val="3075FF"/>
                </a:solidFill>
                <a:latin typeface="Rubik Glitch"/>
                <a:ea typeface="Rubik Glitch"/>
                <a:cs typeface="Rubik Glitch"/>
                <a:sym typeface="Rubik Glitch"/>
              </a:rPr>
              <a:t>The Mystery</a:t>
            </a:r>
            <a:endParaRPr b="0" i="0" sz="80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587" name="Shape 587"/>
        <p:cNvGrpSpPr/>
        <p:nvPr/>
      </p:nvGrpSpPr>
      <p:grpSpPr>
        <a:xfrm>
          <a:off x="0" y="0"/>
          <a:ext cx="0" cy="0"/>
          <a:chOff x="0" y="0"/>
          <a:chExt cx="0" cy="0"/>
        </a:xfrm>
      </p:grpSpPr>
      <p:pic>
        <p:nvPicPr>
          <p:cNvPr descr=" " id="588" name="Google Shape;588;g3334a0efd32_0_550"/>
          <p:cNvPicPr preferRelativeResize="0"/>
          <p:nvPr/>
        </p:nvPicPr>
        <p:blipFill rotWithShape="1">
          <a:blip r:embed="rId3">
            <a:alphaModFix/>
          </a:blip>
          <a:srcRect b="0" l="0" r="0" t="0"/>
          <a:stretch/>
        </p:blipFill>
        <p:spPr>
          <a:xfrm>
            <a:off x="101613" y="-1104900"/>
            <a:ext cx="9437280" cy="15925800"/>
          </a:xfrm>
          <a:prstGeom prst="rect">
            <a:avLst/>
          </a:prstGeom>
          <a:noFill/>
          <a:ln>
            <a:noFill/>
          </a:ln>
        </p:spPr>
      </p:pic>
      <p:pic>
        <p:nvPicPr>
          <p:cNvPr descr=" " id="589" name="Google Shape;589;g3334a0efd32_0_550"/>
          <p:cNvPicPr preferRelativeResize="0"/>
          <p:nvPr/>
        </p:nvPicPr>
        <p:blipFill rotWithShape="1">
          <a:blip r:embed="rId4">
            <a:alphaModFix/>
          </a:blip>
          <a:srcRect b="0" l="0" r="0" t="0"/>
          <a:stretch/>
        </p:blipFill>
        <p:spPr>
          <a:xfrm>
            <a:off x="19001575" y="-1828800"/>
            <a:ext cx="7633654" cy="9652000"/>
          </a:xfrm>
          <a:prstGeom prst="rect">
            <a:avLst/>
          </a:prstGeom>
          <a:noFill/>
          <a:ln>
            <a:noFill/>
          </a:ln>
        </p:spPr>
      </p:pic>
      <p:sp>
        <p:nvSpPr>
          <p:cNvPr id="590" name="Google Shape;590;g3334a0efd32_0_550"/>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91" name="Google Shape;591;g3334a0efd32_0_550"/>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592" name="Google Shape;592;g3334a0efd32_0_550"/>
          <p:cNvSpPr/>
          <p:nvPr/>
        </p:nvSpPr>
        <p:spPr>
          <a:xfrm>
            <a:off x="7794541" y="1092200"/>
            <a:ext cx="8810700" cy="1545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075FF"/>
              </a:buClr>
              <a:buSzPts val="8000"/>
              <a:buFont typeface="Rubik Glitch"/>
              <a:buNone/>
            </a:pPr>
            <a:r>
              <a:rPr b="0" i="0" lang="en-US" sz="8000" u="none" cap="none" strike="noStrike">
                <a:solidFill>
                  <a:srgbClr val="3075FF"/>
                </a:solidFill>
                <a:latin typeface="Rubik Glitch"/>
                <a:ea typeface="Rubik Glitch"/>
                <a:cs typeface="Rubik Glitch"/>
                <a:sym typeface="Rubik Glitch"/>
              </a:rPr>
              <a:t>The List</a:t>
            </a:r>
            <a:endParaRPr b="0" i="0" sz="8000" u="none" cap="none" strike="noStrike">
              <a:solidFill>
                <a:schemeClr val="dk1"/>
              </a:solidFill>
              <a:latin typeface="Calibri"/>
              <a:ea typeface="Calibri"/>
              <a:cs typeface="Calibri"/>
              <a:sym typeface="Calibri"/>
            </a:endParaRPr>
          </a:p>
        </p:txBody>
      </p:sp>
      <p:sp>
        <p:nvSpPr>
          <p:cNvPr id="593" name="Google Shape;593;g3334a0efd32_0_550"/>
          <p:cNvSpPr/>
          <p:nvPr/>
        </p:nvSpPr>
        <p:spPr>
          <a:xfrm>
            <a:off x="3670759" y="3975100"/>
            <a:ext cx="17032800" cy="684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g3334a0efd32_0_550"/>
          <p:cNvSpPr/>
          <p:nvPr/>
        </p:nvSpPr>
        <p:spPr>
          <a:xfrm>
            <a:off x="3670759" y="3975100"/>
            <a:ext cx="17032800" cy="1066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g3334a0efd32_0_550"/>
          <p:cNvSpPr/>
          <p:nvPr/>
        </p:nvSpPr>
        <p:spPr>
          <a:xfrm>
            <a:off x="3670759" y="4235450"/>
            <a:ext cx="62493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Dragons</a:t>
            </a:r>
            <a:endParaRPr b="0" i="0" sz="3600" u="none" cap="none" strike="noStrike">
              <a:solidFill>
                <a:schemeClr val="dk1"/>
              </a:solidFill>
              <a:latin typeface="Calibri"/>
              <a:ea typeface="Calibri"/>
              <a:cs typeface="Calibri"/>
              <a:sym typeface="Calibri"/>
            </a:endParaRPr>
          </a:p>
        </p:txBody>
      </p:sp>
      <p:sp>
        <p:nvSpPr>
          <p:cNvPr id="596" name="Google Shape;596;g3334a0efd32_0_550"/>
          <p:cNvSpPr/>
          <p:nvPr/>
        </p:nvSpPr>
        <p:spPr>
          <a:xfrm>
            <a:off x="10072359" y="3975100"/>
            <a:ext cx="10766700" cy="120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Fire-breathing creatures that are often powerful and dangerous</a:t>
            </a:r>
            <a:endParaRPr b="0" i="0" sz="3200" u="none" cap="none" strike="noStrike">
              <a:solidFill>
                <a:schemeClr val="dk1"/>
              </a:solidFill>
              <a:latin typeface="Calibri"/>
              <a:ea typeface="Calibri"/>
              <a:cs typeface="Calibri"/>
              <a:sym typeface="Calibri"/>
            </a:endParaRPr>
          </a:p>
        </p:txBody>
      </p:sp>
      <p:sp>
        <p:nvSpPr>
          <p:cNvPr id="597" name="Google Shape;597;g3334a0efd32_0_550"/>
          <p:cNvSpPr/>
          <p:nvPr/>
        </p:nvSpPr>
        <p:spPr>
          <a:xfrm>
            <a:off x="3670759" y="5651500"/>
            <a:ext cx="17032800" cy="54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g3334a0efd32_0_550"/>
          <p:cNvSpPr/>
          <p:nvPr/>
        </p:nvSpPr>
        <p:spPr>
          <a:xfrm>
            <a:off x="3670759" y="5651500"/>
            <a:ext cx="62493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Medieval-like Settings</a:t>
            </a:r>
            <a:endParaRPr b="0" i="0" sz="3600" u="none" cap="none" strike="noStrike">
              <a:solidFill>
                <a:schemeClr val="dk1"/>
              </a:solidFill>
              <a:latin typeface="Calibri"/>
              <a:ea typeface="Calibri"/>
              <a:cs typeface="Calibri"/>
              <a:sym typeface="Calibri"/>
            </a:endParaRPr>
          </a:p>
        </p:txBody>
      </p:sp>
      <p:sp>
        <p:nvSpPr>
          <p:cNvPr id="599" name="Google Shape;599;g3334a0efd32_0_550"/>
          <p:cNvSpPr/>
          <p:nvPr/>
        </p:nvSpPr>
        <p:spPr>
          <a:xfrm>
            <a:off x="10072359" y="5657850"/>
            <a:ext cx="10766700" cy="66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Worlds with castles, knights, and feudal systems</a:t>
            </a:r>
            <a:endParaRPr b="0" i="0" sz="3200" u="none" cap="none" strike="noStrike">
              <a:solidFill>
                <a:schemeClr val="dk1"/>
              </a:solidFill>
              <a:latin typeface="Calibri"/>
              <a:ea typeface="Calibri"/>
              <a:cs typeface="Calibri"/>
              <a:sym typeface="Calibri"/>
            </a:endParaRPr>
          </a:p>
        </p:txBody>
      </p:sp>
      <p:sp>
        <p:nvSpPr>
          <p:cNvPr id="600" name="Google Shape;600;g3334a0efd32_0_550"/>
          <p:cNvSpPr/>
          <p:nvPr/>
        </p:nvSpPr>
        <p:spPr>
          <a:xfrm>
            <a:off x="3670759" y="6807200"/>
            <a:ext cx="17032800" cy="54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g3334a0efd32_0_550"/>
          <p:cNvSpPr/>
          <p:nvPr/>
        </p:nvSpPr>
        <p:spPr>
          <a:xfrm>
            <a:off x="3670759" y="6807200"/>
            <a:ext cx="62493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Chosen One Trope</a:t>
            </a:r>
            <a:endParaRPr b="0" i="0" sz="3600" u="none" cap="none" strike="noStrike">
              <a:solidFill>
                <a:schemeClr val="dk1"/>
              </a:solidFill>
              <a:latin typeface="Calibri"/>
              <a:ea typeface="Calibri"/>
              <a:cs typeface="Calibri"/>
              <a:sym typeface="Calibri"/>
            </a:endParaRPr>
          </a:p>
        </p:txBody>
      </p:sp>
      <p:sp>
        <p:nvSpPr>
          <p:cNvPr id="602" name="Google Shape;602;g3334a0efd32_0_550"/>
          <p:cNvSpPr/>
          <p:nvPr/>
        </p:nvSpPr>
        <p:spPr>
          <a:xfrm>
            <a:off x="10072359" y="6813550"/>
            <a:ext cx="10766700" cy="66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 hero chosen by destiny to save the world</a:t>
            </a:r>
            <a:endParaRPr b="0" i="0" sz="3200" u="none" cap="none" strike="noStrike">
              <a:solidFill>
                <a:schemeClr val="dk1"/>
              </a:solidFill>
              <a:latin typeface="Calibri"/>
              <a:ea typeface="Calibri"/>
              <a:cs typeface="Calibri"/>
              <a:sym typeface="Calibri"/>
            </a:endParaRPr>
          </a:p>
        </p:txBody>
      </p:sp>
      <p:sp>
        <p:nvSpPr>
          <p:cNvPr id="603" name="Google Shape;603;g3334a0efd32_0_550"/>
          <p:cNvSpPr/>
          <p:nvPr/>
        </p:nvSpPr>
        <p:spPr>
          <a:xfrm>
            <a:off x="3670759" y="7962900"/>
            <a:ext cx="17032800" cy="54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g3334a0efd32_0_550"/>
          <p:cNvSpPr/>
          <p:nvPr/>
        </p:nvSpPr>
        <p:spPr>
          <a:xfrm>
            <a:off x="3670759" y="7962900"/>
            <a:ext cx="62493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Magic</a:t>
            </a:r>
            <a:endParaRPr b="0" i="0" sz="3600" u="none" cap="none" strike="noStrike">
              <a:solidFill>
                <a:schemeClr val="dk1"/>
              </a:solidFill>
              <a:latin typeface="Calibri"/>
              <a:ea typeface="Calibri"/>
              <a:cs typeface="Calibri"/>
              <a:sym typeface="Calibri"/>
            </a:endParaRPr>
          </a:p>
        </p:txBody>
      </p:sp>
      <p:sp>
        <p:nvSpPr>
          <p:cNvPr id="605" name="Google Shape;605;g3334a0efd32_0_550"/>
          <p:cNvSpPr/>
          <p:nvPr/>
        </p:nvSpPr>
        <p:spPr>
          <a:xfrm>
            <a:off x="10072359" y="7969250"/>
            <a:ext cx="10766700" cy="66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An integral part of fantasy stories, can take many forms</a:t>
            </a:r>
            <a:endParaRPr b="0" i="0" sz="3200" u="none" cap="none" strike="noStrike">
              <a:solidFill>
                <a:schemeClr val="dk1"/>
              </a:solidFill>
              <a:latin typeface="Calibri"/>
              <a:ea typeface="Calibri"/>
              <a:cs typeface="Calibri"/>
              <a:sym typeface="Calibri"/>
            </a:endParaRPr>
          </a:p>
        </p:txBody>
      </p:sp>
      <p:sp>
        <p:nvSpPr>
          <p:cNvPr id="606" name="Google Shape;606;g3334a0efd32_0_550"/>
          <p:cNvSpPr/>
          <p:nvPr/>
        </p:nvSpPr>
        <p:spPr>
          <a:xfrm>
            <a:off x="3670759" y="9118600"/>
            <a:ext cx="17032800" cy="54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g3334a0efd32_0_550"/>
          <p:cNvSpPr/>
          <p:nvPr/>
        </p:nvSpPr>
        <p:spPr>
          <a:xfrm>
            <a:off x="3670759" y="9118600"/>
            <a:ext cx="62493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The Best Curse</a:t>
            </a:r>
            <a:endParaRPr b="0" i="0" sz="3600" u="none" cap="none" strike="noStrike">
              <a:solidFill>
                <a:schemeClr val="dk1"/>
              </a:solidFill>
              <a:latin typeface="Calibri"/>
              <a:ea typeface="Calibri"/>
              <a:cs typeface="Calibri"/>
              <a:sym typeface="Calibri"/>
            </a:endParaRPr>
          </a:p>
        </p:txBody>
      </p:sp>
      <p:sp>
        <p:nvSpPr>
          <p:cNvPr id="608" name="Google Shape;608;g3334a0efd32_0_550"/>
          <p:cNvSpPr/>
          <p:nvPr/>
        </p:nvSpPr>
        <p:spPr>
          <a:xfrm>
            <a:off x="10072359" y="9124950"/>
            <a:ext cx="10766700" cy="66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 curse that is unique, creative, and fits within the story</a:t>
            </a:r>
            <a:endParaRPr b="0" i="0" sz="3200" u="none" cap="none" strike="noStrike">
              <a:solidFill>
                <a:schemeClr val="dk1"/>
              </a:solidFill>
              <a:latin typeface="Calibri"/>
              <a:ea typeface="Calibri"/>
              <a:cs typeface="Calibri"/>
              <a:sym typeface="Calibri"/>
            </a:endParaRPr>
          </a:p>
        </p:txBody>
      </p:sp>
      <p:sp>
        <p:nvSpPr>
          <p:cNvPr id="609" name="Google Shape;609;g3334a0efd32_0_550"/>
          <p:cNvSpPr/>
          <p:nvPr/>
        </p:nvSpPr>
        <p:spPr>
          <a:xfrm>
            <a:off x="3670759" y="10274300"/>
            <a:ext cx="17032800" cy="54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g3334a0efd32_0_550"/>
          <p:cNvSpPr/>
          <p:nvPr/>
        </p:nvSpPr>
        <p:spPr>
          <a:xfrm>
            <a:off x="3670759" y="10274300"/>
            <a:ext cx="6249300" cy="69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Unique Creatures</a:t>
            </a:r>
            <a:endParaRPr b="0" i="0" sz="3600" u="none" cap="none" strike="noStrike">
              <a:solidFill>
                <a:schemeClr val="dk1"/>
              </a:solidFill>
              <a:latin typeface="Calibri"/>
              <a:ea typeface="Calibri"/>
              <a:cs typeface="Calibri"/>
              <a:sym typeface="Calibri"/>
            </a:endParaRPr>
          </a:p>
        </p:txBody>
      </p:sp>
      <p:sp>
        <p:nvSpPr>
          <p:cNvPr id="611" name="Google Shape;611;g3334a0efd32_0_550"/>
          <p:cNvSpPr/>
          <p:nvPr/>
        </p:nvSpPr>
        <p:spPr>
          <a:xfrm>
            <a:off x="10072359" y="10280650"/>
            <a:ext cx="10766700" cy="66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A variety of fantastical beings that inhabit the world</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616" name="Shape 616"/>
        <p:cNvGrpSpPr/>
        <p:nvPr/>
      </p:nvGrpSpPr>
      <p:grpSpPr>
        <a:xfrm>
          <a:off x="0" y="0"/>
          <a:ext cx="0" cy="0"/>
          <a:chOff x="0" y="0"/>
          <a:chExt cx="0" cy="0"/>
        </a:xfrm>
      </p:grpSpPr>
      <p:pic>
        <p:nvPicPr>
          <p:cNvPr descr=" " id="617" name="Google Shape;617;g3334a0efd32_0_578"/>
          <p:cNvPicPr preferRelativeResize="0"/>
          <p:nvPr/>
        </p:nvPicPr>
        <p:blipFill rotWithShape="1">
          <a:blip r:embed="rId3">
            <a:alphaModFix/>
          </a:blip>
          <a:srcRect b="0" l="0" r="0" t="0"/>
          <a:stretch/>
        </p:blipFill>
        <p:spPr>
          <a:xfrm>
            <a:off x="-698587" y="-228600"/>
            <a:ext cx="12549168" cy="8839200"/>
          </a:xfrm>
          <a:prstGeom prst="rect">
            <a:avLst/>
          </a:prstGeom>
          <a:noFill/>
          <a:ln>
            <a:noFill/>
          </a:ln>
        </p:spPr>
      </p:pic>
      <p:pic>
        <p:nvPicPr>
          <p:cNvPr descr=" " id="618" name="Google Shape;618;g3334a0efd32_0_578"/>
          <p:cNvPicPr preferRelativeResize="0"/>
          <p:nvPr/>
        </p:nvPicPr>
        <p:blipFill rotWithShape="1">
          <a:blip r:embed="rId4">
            <a:alphaModFix/>
          </a:blip>
          <a:srcRect b="0" l="0" r="0" t="0"/>
          <a:stretch/>
        </p:blipFill>
        <p:spPr>
          <a:xfrm>
            <a:off x="15624609" y="7182941"/>
            <a:ext cx="10601208" cy="7716813"/>
          </a:xfrm>
          <a:prstGeom prst="rect">
            <a:avLst/>
          </a:prstGeom>
          <a:noFill/>
          <a:ln>
            <a:noFill/>
          </a:ln>
        </p:spPr>
      </p:pic>
      <p:sp>
        <p:nvSpPr>
          <p:cNvPr id="619" name="Google Shape;619;g3334a0efd32_0_578"/>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20" name="Google Shape;620;g3334a0efd32_0_578"/>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621" name="Google Shape;621;g3334a0efd32_0_578"/>
          <p:cNvSpPr/>
          <p:nvPr/>
        </p:nvSpPr>
        <p:spPr>
          <a:xfrm>
            <a:off x="2032254" y="571500"/>
            <a:ext cx="21338700" cy="1164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g3334a0efd32_0_578"/>
          <p:cNvSpPr/>
          <p:nvPr/>
        </p:nvSpPr>
        <p:spPr>
          <a:xfrm>
            <a:off x="10618527" y="571500"/>
            <a:ext cx="4166100" cy="3416400"/>
          </a:xfrm>
          <a:prstGeom prst="roundRect">
            <a:avLst>
              <a:gd fmla="val 1606"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23" name="Google Shape;623;g3334a0efd32_0_578"/>
          <p:cNvPicPr preferRelativeResize="0"/>
          <p:nvPr/>
        </p:nvPicPr>
        <p:blipFill rotWithShape="1">
          <a:blip r:embed="rId6">
            <a:alphaModFix/>
          </a:blip>
          <a:srcRect b="0" l="0" r="0" t="0"/>
          <a:stretch/>
        </p:blipFill>
        <p:spPr>
          <a:xfrm>
            <a:off x="11685461" y="571500"/>
            <a:ext cx="2032254" cy="2032000"/>
          </a:xfrm>
          <a:prstGeom prst="rect">
            <a:avLst/>
          </a:prstGeom>
          <a:noFill/>
          <a:ln>
            <a:noFill/>
          </a:ln>
        </p:spPr>
      </p:pic>
      <p:sp>
        <p:nvSpPr>
          <p:cNvPr id="624" name="Google Shape;624;g3334a0efd32_0_578"/>
          <p:cNvSpPr/>
          <p:nvPr/>
        </p:nvSpPr>
        <p:spPr>
          <a:xfrm>
            <a:off x="10923365" y="2806700"/>
            <a:ext cx="3556500" cy="1181100"/>
          </a:xfrm>
          <a:prstGeom prst="roundRect">
            <a:avLst>
              <a:gd fmla="val 4645"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g3334a0efd32_0_578"/>
          <p:cNvSpPr/>
          <p:nvPr/>
        </p:nvSpPr>
        <p:spPr>
          <a:xfrm>
            <a:off x="10847156" y="2806700"/>
            <a:ext cx="3708900" cy="69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Chloe Ng</a:t>
            </a:r>
            <a:endParaRPr b="0" i="0" sz="3600" u="none" cap="none" strike="noStrike">
              <a:solidFill>
                <a:schemeClr val="dk1"/>
              </a:solidFill>
              <a:latin typeface="Calibri"/>
              <a:ea typeface="Calibri"/>
              <a:cs typeface="Calibri"/>
              <a:sym typeface="Calibri"/>
            </a:endParaRPr>
          </a:p>
        </p:txBody>
      </p:sp>
      <p:sp>
        <p:nvSpPr>
          <p:cNvPr id="626" name="Google Shape;626;g3334a0efd32_0_578"/>
          <p:cNvSpPr/>
          <p:nvPr/>
        </p:nvSpPr>
        <p:spPr>
          <a:xfrm>
            <a:off x="10855623" y="3454400"/>
            <a:ext cx="3691800" cy="669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Mage</a:t>
            </a:r>
            <a:endParaRPr b="0" i="0" sz="3200" u="none" cap="none" strike="noStrike">
              <a:solidFill>
                <a:schemeClr val="dk1"/>
              </a:solidFill>
              <a:latin typeface="Calibri"/>
              <a:ea typeface="Calibri"/>
              <a:cs typeface="Calibri"/>
              <a:sym typeface="Calibri"/>
            </a:endParaRPr>
          </a:p>
        </p:txBody>
      </p:sp>
      <p:sp>
        <p:nvSpPr>
          <p:cNvPr id="627" name="Google Shape;627;g3334a0efd32_0_578"/>
          <p:cNvSpPr/>
          <p:nvPr/>
        </p:nvSpPr>
        <p:spPr>
          <a:xfrm>
            <a:off x="2032254" y="8839200"/>
            <a:ext cx="4166100" cy="3416400"/>
          </a:xfrm>
          <a:prstGeom prst="roundRect">
            <a:avLst>
              <a:gd fmla="val 1606"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28" name="Google Shape;628;g3334a0efd32_0_578"/>
          <p:cNvPicPr preferRelativeResize="0"/>
          <p:nvPr/>
        </p:nvPicPr>
        <p:blipFill rotWithShape="1">
          <a:blip r:embed="rId7">
            <a:alphaModFix/>
          </a:blip>
          <a:srcRect b="0" l="0" r="0" t="0"/>
          <a:stretch/>
        </p:blipFill>
        <p:spPr>
          <a:xfrm>
            <a:off x="3099187" y="8839200"/>
            <a:ext cx="2032254" cy="2032000"/>
          </a:xfrm>
          <a:prstGeom prst="rect">
            <a:avLst/>
          </a:prstGeom>
          <a:noFill/>
          <a:ln>
            <a:noFill/>
          </a:ln>
        </p:spPr>
      </p:pic>
      <p:sp>
        <p:nvSpPr>
          <p:cNvPr id="629" name="Google Shape;629;g3334a0efd32_0_578"/>
          <p:cNvSpPr/>
          <p:nvPr/>
        </p:nvSpPr>
        <p:spPr>
          <a:xfrm>
            <a:off x="2337092" y="11074400"/>
            <a:ext cx="3556500" cy="1181100"/>
          </a:xfrm>
          <a:prstGeom prst="roundRect">
            <a:avLst>
              <a:gd fmla="val 4645"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g3334a0efd32_0_578"/>
          <p:cNvSpPr/>
          <p:nvPr/>
        </p:nvSpPr>
        <p:spPr>
          <a:xfrm>
            <a:off x="2260883" y="11074400"/>
            <a:ext cx="3708900" cy="69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Lyrisa</a:t>
            </a:r>
            <a:endParaRPr b="0" i="0" sz="3600" u="none" cap="none" strike="noStrike">
              <a:solidFill>
                <a:schemeClr val="dk1"/>
              </a:solidFill>
              <a:latin typeface="Calibri"/>
              <a:ea typeface="Calibri"/>
              <a:cs typeface="Calibri"/>
              <a:sym typeface="Calibri"/>
            </a:endParaRPr>
          </a:p>
        </p:txBody>
      </p:sp>
      <p:sp>
        <p:nvSpPr>
          <p:cNvPr id="631" name="Google Shape;631;g3334a0efd32_0_578"/>
          <p:cNvSpPr/>
          <p:nvPr/>
        </p:nvSpPr>
        <p:spPr>
          <a:xfrm>
            <a:off x="2269350" y="11722100"/>
            <a:ext cx="3691800" cy="669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Dreamer</a:t>
            </a:r>
            <a:endParaRPr b="0" i="0" sz="3200" u="none" cap="none" strike="noStrike">
              <a:solidFill>
                <a:schemeClr val="dk1"/>
              </a:solidFill>
              <a:latin typeface="Calibri"/>
              <a:ea typeface="Calibri"/>
              <a:cs typeface="Calibri"/>
              <a:sym typeface="Calibri"/>
            </a:endParaRPr>
          </a:p>
        </p:txBody>
      </p:sp>
      <p:sp>
        <p:nvSpPr>
          <p:cNvPr id="632" name="Google Shape;632;g3334a0efd32_0_578"/>
          <p:cNvSpPr/>
          <p:nvPr/>
        </p:nvSpPr>
        <p:spPr>
          <a:xfrm>
            <a:off x="6325391" y="8839200"/>
            <a:ext cx="4166100" cy="3416400"/>
          </a:xfrm>
          <a:prstGeom prst="roundRect">
            <a:avLst>
              <a:gd fmla="val 1606"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33" name="Google Shape;633;g3334a0efd32_0_578"/>
          <p:cNvPicPr preferRelativeResize="0"/>
          <p:nvPr/>
        </p:nvPicPr>
        <p:blipFill rotWithShape="1">
          <a:blip r:embed="rId8">
            <a:alphaModFix/>
          </a:blip>
          <a:srcRect b="0" l="0" r="0" t="0"/>
          <a:stretch/>
        </p:blipFill>
        <p:spPr>
          <a:xfrm>
            <a:off x="7392324" y="8839200"/>
            <a:ext cx="2032254" cy="2032000"/>
          </a:xfrm>
          <a:prstGeom prst="rect">
            <a:avLst/>
          </a:prstGeom>
          <a:noFill/>
          <a:ln>
            <a:noFill/>
          </a:ln>
        </p:spPr>
      </p:pic>
      <p:sp>
        <p:nvSpPr>
          <p:cNvPr id="634" name="Google Shape;634;g3334a0efd32_0_578"/>
          <p:cNvSpPr/>
          <p:nvPr/>
        </p:nvSpPr>
        <p:spPr>
          <a:xfrm>
            <a:off x="6630229" y="11074400"/>
            <a:ext cx="3556500" cy="1181100"/>
          </a:xfrm>
          <a:prstGeom prst="roundRect">
            <a:avLst>
              <a:gd fmla="val 4645"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g3334a0efd32_0_578"/>
          <p:cNvSpPr/>
          <p:nvPr/>
        </p:nvSpPr>
        <p:spPr>
          <a:xfrm>
            <a:off x="6554019" y="11074400"/>
            <a:ext cx="3708900" cy="69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Lucian</a:t>
            </a:r>
            <a:endParaRPr b="0" i="0" sz="3600" u="none" cap="none" strike="noStrike">
              <a:solidFill>
                <a:schemeClr val="dk1"/>
              </a:solidFill>
              <a:latin typeface="Calibri"/>
              <a:ea typeface="Calibri"/>
              <a:cs typeface="Calibri"/>
              <a:sym typeface="Calibri"/>
            </a:endParaRPr>
          </a:p>
        </p:txBody>
      </p:sp>
      <p:sp>
        <p:nvSpPr>
          <p:cNvPr id="636" name="Google Shape;636;g3334a0efd32_0_578"/>
          <p:cNvSpPr/>
          <p:nvPr/>
        </p:nvSpPr>
        <p:spPr>
          <a:xfrm>
            <a:off x="6562487" y="11722100"/>
            <a:ext cx="3691800" cy="669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Conjurer</a:t>
            </a:r>
            <a:endParaRPr b="0" i="0" sz="3200" u="none" cap="none" strike="noStrike">
              <a:solidFill>
                <a:schemeClr val="dk1"/>
              </a:solidFill>
              <a:latin typeface="Calibri"/>
              <a:ea typeface="Calibri"/>
              <a:cs typeface="Calibri"/>
              <a:sym typeface="Calibri"/>
            </a:endParaRPr>
          </a:p>
        </p:txBody>
      </p:sp>
      <p:sp>
        <p:nvSpPr>
          <p:cNvPr id="637" name="Google Shape;637;g3334a0efd32_0_578"/>
          <p:cNvSpPr/>
          <p:nvPr/>
        </p:nvSpPr>
        <p:spPr>
          <a:xfrm>
            <a:off x="10618527" y="8839200"/>
            <a:ext cx="4166100" cy="3416400"/>
          </a:xfrm>
          <a:prstGeom prst="roundRect">
            <a:avLst>
              <a:gd fmla="val 1606"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38" name="Google Shape;638;g3334a0efd32_0_578"/>
          <p:cNvPicPr preferRelativeResize="0"/>
          <p:nvPr/>
        </p:nvPicPr>
        <p:blipFill rotWithShape="1">
          <a:blip r:embed="rId9">
            <a:alphaModFix/>
          </a:blip>
          <a:srcRect b="0" l="0" r="0" t="0"/>
          <a:stretch/>
        </p:blipFill>
        <p:spPr>
          <a:xfrm>
            <a:off x="11685461" y="8839200"/>
            <a:ext cx="2032254" cy="2032000"/>
          </a:xfrm>
          <a:prstGeom prst="rect">
            <a:avLst/>
          </a:prstGeom>
          <a:noFill/>
          <a:ln>
            <a:noFill/>
          </a:ln>
        </p:spPr>
      </p:pic>
      <p:sp>
        <p:nvSpPr>
          <p:cNvPr id="639" name="Google Shape;639;g3334a0efd32_0_578"/>
          <p:cNvSpPr/>
          <p:nvPr/>
        </p:nvSpPr>
        <p:spPr>
          <a:xfrm>
            <a:off x="10923365" y="11074400"/>
            <a:ext cx="3556500" cy="1181100"/>
          </a:xfrm>
          <a:prstGeom prst="roundRect">
            <a:avLst>
              <a:gd fmla="val 4645"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g3334a0efd32_0_578"/>
          <p:cNvSpPr/>
          <p:nvPr/>
        </p:nvSpPr>
        <p:spPr>
          <a:xfrm>
            <a:off x="10847156" y="11074400"/>
            <a:ext cx="3708900" cy="69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Elvina</a:t>
            </a:r>
            <a:endParaRPr b="0" i="0" sz="3600" u="none" cap="none" strike="noStrike">
              <a:solidFill>
                <a:schemeClr val="dk1"/>
              </a:solidFill>
              <a:latin typeface="Calibri"/>
              <a:ea typeface="Calibri"/>
              <a:cs typeface="Calibri"/>
              <a:sym typeface="Calibri"/>
            </a:endParaRPr>
          </a:p>
        </p:txBody>
      </p:sp>
      <p:sp>
        <p:nvSpPr>
          <p:cNvPr id="641" name="Google Shape;641;g3334a0efd32_0_578"/>
          <p:cNvSpPr/>
          <p:nvPr/>
        </p:nvSpPr>
        <p:spPr>
          <a:xfrm>
            <a:off x="10855623" y="11722100"/>
            <a:ext cx="3691800" cy="669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Oracle</a:t>
            </a:r>
            <a:endParaRPr b="0" i="0" sz="3200" u="none" cap="none" strike="noStrike">
              <a:solidFill>
                <a:schemeClr val="dk1"/>
              </a:solidFill>
              <a:latin typeface="Calibri"/>
              <a:ea typeface="Calibri"/>
              <a:cs typeface="Calibri"/>
              <a:sym typeface="Calibri"/>
            </a:endParaRPr>
          </a:p>
        </p:txBody>
      </p:sp>
      <p:sp>
        <p:nvSpPr>
          <p:cNvPr id="642" name="Google Shape;642;g3334a0efd32_0_578"/>
          <p:cNvSpPr/>
          <p:nvPr/>
        </p:nvSpPr>
        <p:spPr>
          <a:xfrm>
            <a:off x="14911664" y="8839200"/>
            <a:ext cx="4166100" cy="3416400"/>
          </a:xfrm>
          <a:prstGeom prst="roundRect">
            <a:avLst>
              <a:gd fmla="val 1606"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43" name="Google Shape;643;g3334a0efd32_0_578"/>
          <p:cNvPicPr preferRelativeResize="0"/>
          <p:nvPr/>
        </p:nvPicPr>
        <p:blipFill rotWithShape="1">
          <a:blip r:embed="rId10">
            <a:alphaModFix/>
          </a:blip>
          <a:srcRect b="0" l="0" r="0" t="0"/>
          <a:stretch/>
        </p:blipFill>
        <p:spPr>
          <a:xfrm>
            <a:off x="15978597" y="8839200"/>
            <a:ext cx="2032254" cy="2032000"/>
          </a:xfrm>
          <a:prstGeom prst="rect">
            <a:avLst/>
          </a:prstGeom>
          <a:noFill/>
          <a:ln>
            <a:noFill/>
          </a:ln>
        </p:spPr>
      </p:pic>
      <p:sp>
        <p:nvSpPr>
          <p:cNvPr id="644" name="Google Shape;644;g3334a0efd32_0_578"/>
          <p:cNvSpPr/>
          <p:nvPr/>
        </p:nvSpPr>
        <p:spPr>
          <a:xfrm>
            <a:off x="15216502" y="11074400"/>
            <a:ext cx="3556500" cy="1181100"/>
          </a:xfrm>
          <a:prstGeom prst="roundRect">
            <a:avLst>
              <a:gd fmla="val 4645"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g3334a0efd32_0_578"/>
          <p:cNvSpPr/>
          <p:nvPr/>
        </p:nvSpPr>
        <p:spPr>
          <a:xfrm>
            <a:off x="15140292" y="11074400"/>
            <a:ext cx="3708900" cy="69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Seraphina</a:t>
            </a:r>
            <a:endParaRPr b="0" i="0" sz="3600" u="none" cap="none" strike="noStrike">
              <a:solidFill>
                <a:schemeClr val="dk1"/>
              </a:solidFill>
              <a:latin typeface="Calibri"/>
              <a:ea typeface="Calibri"/>
              <a:cs typeface="Calibri"/>
              <a:sym typeface="Calibri"/>
            </a:endParaRPr>
          </a:p>
        </p:txBody>
      </p:sp>
      <p:sp>
        <p:nvSpPr>
          <p:cNvPr id="646" name="Google Shape;646;g3334a0efd32_0_578"/>
          <p:cNvSpPr/>
          <p:nvPr/>
        </p:nvSpPr>
        <p:spPr>
          <a:xfrm>
            <a:off x="15148760" y="11722100"/>
            <a:ext cx="3691800" cy="669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Lightbringer</a:t>
            </a:r>
            <a:endParaRPr b="0" i="0" sz="3200" u="none" cap="none" strike="noStrike">
              <a:solidFill>
                <a:schemeClr val="dk1"/>
              </a:solidFill>
              <a:latin typeface="Calibri"/>
              <a:ea typeface="Calibri"/>
              <a:cs typeface="Calibri"/>
              <a:sym typeface="Calibri"/>
            </a:endParaRPr>
          </a:p>
        </p:txBody>
      </p:sp>
      <p:sp>
        <p:nvSpPr>
          <p:cNvPr id="647" name="Google Shape;647;g3334a0efd32_0_578"/>
          <p:cNvSpPr/>
          <p:nvPr/>
        </p:nvSpPr>
        <p:spPr>
          <a:xfrm>
            <a:off x="19204800" y="8839200"/>
            <a:ext cx="4166100" cy="3416400"/>
          </a:xfrm>
          <a:prstGeom prst="roundRect">
            <a:avLst>
              <a:gd fmla="val 1606"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48" name="Google Shape;648;g3334a0efd32_0_578"/>
          <p:cNvPicPr preferRelativeResize="0"/>
          <p:nvPr/>
        </p:nvPicPr>
        <p:blipFill rotWithShape="1">
          <a:blip r:embed="rId11">
            <a:alphaModFix/>
          </a:blip>
          <a:srcRect b="0" l="0" r="0" t="0"/>
          <a:stretch/>
        </p:blipFill>
        <p:spPr>
          <a:xfrm>
            <a:off x="20271734" y="8839200"/>
            <a:ext cx="2032254" cy="2032000"/>
          </a:xfrm>
          <a:prstGeom prst="rect">
            <a:avLst/>
          </a:prstGeom>
          <a:noFill/>
          <a:ln>
            <a:noFill/>
          </a:ln>
        </p:spPr>
      </p:pic>
      <p:sp>
        <p:nvSpPr>
          <p:cNvPr id="649" name="Google Shape;649;g3334a0efd32_0_578"/>
          <p:cNvSpPr/>
          <p:nvPr/>
        </p:nvSpPr>
        <p:spPr>
          <a:xfrm>
            <a:off x="19509638" y="11074400"/>
            <a:ext cx="3556500" cy="1181100"/>
          </a:xfrm>
          <a:prstGeom prst="roundRect">
            <a:avLst>
              <a:gd fmla="val 4645"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g3334a0efd32_0_578"/>
          <p:cNvSpPr/>
          <p:nvPr/>
        </p:nvSpPr>
        <p:spPr>
          <a:xfrm>
            <a:off x="19433429" y="11074400"/>
            <a:ext cx="3708900" cy="69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Kaelen</a:t>
            </a:r>
            <a:endParaRPr b="0" i="0" sz="3600" u="none" cap="none" strike="noStrike">
              <a:solidFill>
                <a:schemeClr val="dk1"/>
              </a:solidFill>
              <a:latin typeface="Calibri"/>
              <a:ea typeface="Calibri"/>
              <a:cs typeface="Calibri"/>
              <a:sym typeface="Calibri"/>
            </a:endParaRPr>
          </a:p>
        </p:txBody>
      </p:sp>
      <p:sp>
        <p:nvSpPr>
          <p:cNvPr id="651" name="Google Shape;651;g3334a0efd32_0_578"/>
          <p:cNvSpPr/>
          <p:nvPr/>
        </p:nvSpPr>
        <p:spPr>
          <a:xfrm>
            <a:off x="19441897" y="11722100"/>
            <a:ext cx="3691800" cy="669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Sentinel</a:t>
            </a:r>
            <a:endParaRPr b="0" i="0" sz="3200" u="none" cap="none" strike="noStrike">
              <a:solidFill>
                <a:schemeClr val="dk1"/>
              </a:solidFill>
              <a:latin typeface="Calibri"/>
              <a:ea typeface="Calibri"/>
              <a:cs typeface="Calibri"/>
              <a:sym typeface="Calibri"/>
            </a:endParaRPr>
          </a:p>
        </p:txBody>
      </p:sp>
      <p:sp>
        <p:nvSpPr>
          <p:cNvPr id="652" name="Google Shape;652;g3334a0efd32_0_578"/>
          <p:cNvSpPr/>
          <p:nvPr/>
        </p:nvSpPr>
        <p:spPr>
          <a:xfrm>
            <a:off x="4267733" y="4762500"/>
            <a:ext cx="4166100" cy="3416400"/>
          </a:xfrm>
          <a:prstGeom prst="roundRect">
            <a:avLst>
              <a:gd fmla="val 1606"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53" name="Google Shape;653;g3334a0efd32_0_578"/>
          <p:cNvPicPr preferRelativeResize="0"/>
          <p:nvPr/>
        </p:nvPicPr>
        <p:blipFill rotWithShape="1">
          <a:blip r:embed="rId12">
            <a:alphaModFix/>
          </a:blip>
          <a:srcRect b="0" l="0" r="0" t="0"/>
          <a:stretch/>
        </p:blipFill>
        <p:spPr>
          <a:xfrm>
            <a:off x="5334667" y="4762500"/>
            <a:ext cx="2032254" cy="2032000"/>
          </a:xfrm>
          <a:prstGeom prst="rect">
            <a:avLst/>
          </a:prstGeom>
          <a:noFill/>
          <a:ln>
            <a:noFill/>
          </a:ln>
        </p:spPr>
      </p:pic>
      <p:sp>
        <p:nvSpPr>
          <p:cNvPr id="654" name="Google Shape;654;g3334a0efd32_0_578"/>
          <p:cNvSpPr/>
          <p:nvPr/>
        </p:nvSpPr>
        <p:spPr>
          <a:xfrm>
            <a:off x="4572572" y="6997700"/>
            <a:ext cx="3556500" cy="1181100"/>
          </a:xfrm>
          <a:prstGeom prst="roundRect">
            <a:avLst>
              <a:gd fmla="val 4645"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g3334a0efd32_0_578"/>
          <p:cNvSpPr/>
          <p:nvPr/>
        </p:nvSpPr>
        <p:spPr>
          <a:xfrm>
            <a:off x="4496362" y="6997700"/>
            <a:ext cx="3708900" cy="69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Aurielle</a:t>
            </a:r>
            <a:endParaRPr b="0" i="0" sz="3600" u="none" cap="none" strike="noStrike">
              <a:solidFill>
                <a:schemeClr val="dk1"/>
              </a:solidFill>
              <a:latin typeface="Calibri"/>
              <a:ea typeface="Calibri"/>
              <a:cs typeface="Calibri"/>
              <a:sym typeface="Calibri"/>
            </a:endParaRPr>
          </a:p>
        </p:txBody>
      </p:sp>
      <p:sp>
        <p:nvSpPr>
          <p:cNvPr id="656" name="Google Shape;656;g3334a0efd32_0_578"/>
          <p:cNvSpPr/>
          <p:nvPr/>
        </p:nvSpPr>
        <p:spPr>
          <a:xfrm>
            <a:off x="4504830" y="7645400"/>
            <a:ext cx="3691800" cy="669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Priestess</a:t>
            </a:r>
            <a:endParaRPr b="0" i="0" sz="3200" u="none" cap="none" strike="noStrike">
              <a:solidFill>
                <a:schemeClr val="dk1"/>
              </a:solidFill>
              <a:latin typeface="Calibri"/>
              <a:ea typeface="Calibri"/>
              <a:cs typeface="Calibri"/>
              <a:sym typeface="Calibri"/>
            </a:endParaRPr>
          </a:p>
        </p:txBody>
      </p:sp>
      <p:sp>
        <p:nvSpPr>
          <p:cNvPr id="657" name="Google Shape;657;g3334a0efd32_0_578"/>
          <p:cNvSpPr/>
          <p:nvPr/>
        </p:nvSpPr>
        <p:spPr>
          <a:xfrm>
            <a:off x="17121740" y="4762500"/>
            <a:ext cx="4166100" cy="3416400"/>
          </a:xfrm>
          <a:prstGeom prst="roundRect">
            <a:avLst>
              <a:gd fmla="val 1606"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58" name="Google Shape;658;g3334a0efd32_0_578"/>
          <p:cNvPicPr preferRelativeResize="0"/>
          <p:nvPr/>
        </p:nvPicPr>
        <p:blipFill rotWithShape="1">
          <a:blip r:embed="rId13">
            <a:alphaModFix/>
          </a:blip>
          <a:srcRect b="0" l="0" r="0" t="0"/>
          <a:stretch/>
        </p:blipFill>
        <p:spPr>
          <a:xfrm>
            <a:off x="18188673" y="4762500"/>
            <a:ext cx="2032254" cy="2032000"/>
          </a:xfrm>
          <a:prstGeom prst="rect">
            <a:avLst/>
          </a:prstGeom>
          <a:noFill/>
          <a:ln>
            <a:noFill/>
          </a:ln>
        </p:spPr>
      </p:pic>
      <p:sp>
        <p:nvSpPr>
          <p:cNvPr id="659" name="Google Shape;659;g3334a0efd32_0_578"/>
          <p:cNvSpPr/>
          <p:nvPr/>
        </p:nvSpPr>
        <p:spPr>
          <a:xfrm>
            <a:off x="17426578" y="6997700"/>
            <a:ext cx="3556500" cy="1181100"/>
          </a:xfrm>
          <a:prstGeom prst="roundRect">
            <a:avLst>
              <a:gd fmla="val 4645"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g3334a0efd32_0_578"/>
          <p:cNvSpPr/>
          <p:nvPr/>
        </p:nvSpPr>
        <p:spPr>
          <a:xfrm>
            <a:off x="17350369" y="6997700"/>
            <a:ext cx="3708900" cy="69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Dariana</a:t>
            </a:r>
            <a:endParaRPr b="0" i="0" sz="3600" u="none" cap="none" strike="noStrike">
              <a:solidFill>
                <a:schemeClr val="dk1"/>
              </a:solidFill>
              <a:latin typeface="Calibri"/>
              <a:ea typeface="Calibri"/>
              <a:cs typeface="Calibri"/>
              <a:sym typeface="Calibri"/>
            </a:endParaRPr>
          </a:p>
        </p:txBody>
      </p:sp>
      <p:sp>
        <p:nvSpPr>
          <p:cNvPr id="661" name="Google Shape;661;g3334a0efd32_0_578"/>
          <p:cNvSpPr/>
          <p:nvPr/>
        </p:nvSpPr>
        <p:spPr>
          <a:xfrm>
            <a:off x="17358836" y="7645400"/>
            <a:ext cx="3691800" cy="669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Shaman</a:t>
            </a:r>
            <a:endParaRPr b="0" i="0" sz="3200" u="none" cap="none" strike="noStrike">
              <a:solidFill>
                <a:schemeClr val="dk1"/>
              </a:solidFill>
              <a:latin typeface="Calibri"/>
              <a:ea typeface="Calibri"/>
              <a:cs typeface="Calibri"/>
              <a:sym typeface="Calibri"/>
            </a:endParaRPr>
          </a:p>
        </p:txBody>
      </p:sp>
      <p:sp>
        <p:nvSpPr>
          <p:cNvPr id="662" name="Google Shape;662;g3334a0efd32_0_578"/>
          <p:cNvSpPr/>
          <p:nvPr/>
        </p:nvSpPr>
        <p:spPr>
          <a:xfrm>
            <a:off x="10618527" y="4762500"/>
            <a:ext cx="4166100" cy="3416400"/>
          </a:xfrm>
          <a:prstGeom prst="roundRect">
            <a:avLst>
              <a:gd fmla="val 1606"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63" name="Google Shape;663;g3334a0efd32_0_578"/>
          <p:cNvPicPr preferRelativeResize="0"/>
          <p:nvPr/>
        </p:nvPicPr>
        <p:blipFill rotWithShape="1">
          <a:blip r:embed="rId14">
            <a:alphaModFix/>
          </a:blip>
          <a:srcRect b="0" l="0" r="0" t="0"/>
          <a:stretch/>
        </p:blipFill>
        <p:spPr>
          <a:xfrm>
            <a:off x="11685461" y="4762500"/>
            <a:ext cx="2032254" cy="2032000"/>
          </a:xfrm>
          <a:prstGeom prst="rect">
            <a:avLst/>
          </a:prstGeom>
          <a:noFill/>
          <a:ln>
            <a:noFill/>
          </a:ln>
        </p:spPr>
      </p:pic>
      <p:sp>
        <p:nvSpPr>
          <p:cNvPr id="664" name="Google Shape;664;g3334a0efd32_0_578"/>
          <p:cNvSpPr/>
          <p:nvPr/>
        </p:nvSpPr>
        <p:spPr>
          <a:xfrm>
            <a:off x="10923365" y="6997700"/>
            <a:ext cx="3556500" cy="1181100"/>
          </a:xfrm>
          <a:prstGeom prst="roundRect">
            <a:avLst>
              <a:gd fmla="val 4645"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g3334a0efd32_0_578"/>
          <p:cNvSpPr/>
          <p:nvPr/>
        </p:nvSpPr>
        <p:spPr>
          <a:xfrm>
            <a:off x="10847156" y="6997700"/>
            <a:ext cx="3708900" cy="69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Rubik Glitch"/>
              <a:buNone/>
            </a:pPr>
            <a:r>
              <a:rPr b="0" i="0" lang="en-US" sz="3600" u="none" cap="none" strike="noStrike">
                <a:solidFill>
                  <a:srgbClr val="0E0E0E"/>
                </a:solidFill>
                <a:latin typeface="Rubik Glitch"/>
                <a:ea typeface="Rubik Glitch"/>
                <a:cs typeface="Rubik Glitch"/>
                <a:sym typeface="Rubik Glitch"/>
              </a:rPr>
              <a:t>Theronis</a:t>
            </a:r>
            <a:endParaRPr b="0" i="0" sz="3600" u="none" cap="none" strike="noStrike">
              <a:solidFill>
                <a:schemeClr val="dk1"/>
              </a:solidFill>
              <a:latin typeface="Calibri"/>
              <a:ea typeface="Calibri"/>
              <a:cs typeface="Calibri"/>
              <a:sym typeface="Calibri"/>
            </a:endParaRPr>
          </a:p>
        </p:txBody>
      </p:sp>
      <p:sp>
        <p:nvSpPr>
          <p:cNvPr id="666" name="Google Shape;666;g3334a0efd32_0_578"/>
          <p:cNvSpPr/>
          <p:nvPr/>
        </p:nvSpPr>
        <p:spPr>
          <a:xfrm>
            <a:off x="10855623" y="7645400"/>
            <a:ext cx="3691800" cy="669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The Warrior</a:t>
            </a:r>
            <a:endParaRPr b="0" i="0" sz="3200" u="none" cap="none" strike="noStrike">
              <a:solidFill>
                <a:schemeClr val="dk1"/>
              </a:solidFill>
              <a:latin typeface="Calibri"/>
              <a:ea typeface="Calibri"/>
              <a:cs typeface="Calibri"/>
              <a:sym typeface="Calibri"/>
            </a:endParaRPr>
          </a:p>
        </p:txBody>
      </p:sp>
      <p:pic>
        <p:nvPicPr>
          <p:cNvPr descr=" " id="667" name="Google Shape;667;g3334a0efd32_0_578"/>
          <p:cNvPicPr preferRelativeResize="0"/>
          <p:nvPr/>
        </p:nvPicPr>
        <p:blipFill rotWithShape="1">
          <a:blip r:embed="rId15">
            <a:alphaModFix/>
          </a:blip>
          <a:srcRect b="0" l="0" r="0" t="0"/>
          <a:stretch/>
        </p:blipFill>
        <p:spPr>
          <a:xfrm>
            <a:off x="12688886" y="8140700"/>
            <a:ext cx="12702" cy="812800"/>
          </a:xfrm>
          <a:prstGeom prst="rect">
            <a:avLst/>
          </a:prstGeom>
          <a:noFill/>
          <a:ln>
            <a:noFill/>
          </a:ln>
        </p:spPr>
      </p:pic>
      <p:pic>
        <p:nvPicPr>
          <p:cNvPr descr=" " id="668" name="Google Shape;668;g3334a0efd32_0_578"/>
          <p:cNvPicPr preferRelativeResize="0"/>
          <p:nvPr/>
        </p:nvPicPr>
        <p:blipFill rotWithShape="1">
          <a:blip r:embed="rId15">
            <a:alphaModFix/>
          </a:blip>
          <a:srcRect b="0" l="0" r="0" t="0"/>
          <a:stretch/>
        </p:blipFill>
        <p:spPr>
          <a:xfrm>
            <a:off x="12688886" y="3949700"/>
            <a:ext cx="12702" cy="812800"/>
          </a:xfrm>
          <a:prstGeom prst="rect">
            <a:avLst/>
          </a:prstGeom>
          <a:noFill/>
          <a:ln>
            <a:noFill/>
          </a:ln>
        </p:spPr>
      </p:pic>
      <p:pic>
        <p:nvPicPr>
          <p:cNvPr descr=" " id="669" name="Google Shape;669;g3334a0efd32_0_578"/>
          <p:cNvPicPr preferRelativeResize="0"/>
          <p:nvPr/>
        </p:nvPicPr>
        <p:blipFill rotWithShape="1">
          <a:blip r:embed="rId16">
            <a:alphaModFix/>
          </a:blip>
          <a:srcRect b="0" l="0" r="0" t="0"/>
          <a:stretch/>
        </p:blipFill>
        <p:spPr>
          <a:xfrm>
            <a:off x="6349054" y="3937124"/>
            <a:ext cx="5882575" cy="825376"/>
          </a:xfrm>
          <a:prstGeom prst="rect">
            <a:avLst/>
          </a:prstGeom>
          <a:noFill/>
          <a:ln>
            <a:noFill/>
          </a:ln>
        </p:spPr>
      </p:pic>
      <p:pic>
        <p:nvPicPr>
          <p:cNvPr descr=" " id="670" name="Google Shape;670;g3334a0efd32_0_578"/>
          <p:cNvPicPr preferRelativeResize="0"/>
          <p:nvPr/>
        </p:nvPicPr>
        <p:blipFill rotWithShape="1">
          <a:blip r:embed="rId17">
            <a:alphaModFix/>
          </a:blip>
          <a:srcRect b="0" l="0" r="0" t="0"/>
          <a:stretch/>
        </p:blipFill>
        <p:spPr>
          <a:xfrm>
            <a:off x="4110505" y="8027343"/>
            <a:ext cx="1960854" cy="811857"/>
          </a:xfrm>
          <a:prstGeom prst="rect">
            <a:avLst/>
          </a:prstGeom>
          <a:noFill/>
          <a:ln>
            <a:noFill/>
          </a:ln>
        </p:spPr>
      </p:pic>
      <p:pic>
        <p:nvPicPr>
          <p:cNvPr descr=" " id="671" name="Google Shape;671;g3334a0efd32_0_578"/>
          <p:cNvPicPr preferRelativeResize="0"/>
          <p:nvPr/>
        </p:nvPicPr>
        <p:blipFill rotWithShape="1">
          <a:blip r:embed="rId17">
            <a:alphaModFix/>
          </a:blip>
          <a:srcRect b="0" l="0" r="0" t="0"/>
          <a:stretch/>
        </p:blipFill>
        <p:spPr>
          <a:xfrm>
            <a:off x="17053422" y="8027343"/>
            <a:ext cx="1960854" cy="811857"/>
          </a:xfrm>
          <a:prstGeom prst="rect">
            <a:avLst/>
          </a:prstGeom>
          <a:noFill/>
          <a:ln>
            <a:noFill/>
          </a:ln>
        </p:spPr>
      </p:pic>
      <p:pic>
        <p:nvPicPr>
          <p:cNvPr descr=" " id="672" name="Google Shape;672;g3334a0efd32_0_578"/>
          <p:cNvPicPr preferRelativeResize="0"/>
          <p:nvPr/>
        </p:nvPicPr>
        <p:blipFill rotWithShape="1">
          <a:blip r:embed="rId18">
            <a:alphaModFix/>
          </a:blip>
          <a:srcRect b="0" l="0" r="0" t="0"/>
          <a:stretch/>
        </p:blipFill>
        <p:spPr>
          <a:xfrm>
            <a:off x="6452406" y="8027343"/>
            <a:ext cx="1960854" cy="811857"/>
          </a:xfrm>
          <a:prstGeom prst="rect">
            <a:avLst/>
          </a:prstGeom>
          <a:noFill/>
          <a:ln>
            <a:noFill/>
          </a:ln>
        </p:spPr>
      </p:pic>
      <p:pic>
        <p:nvPicPr>
          <p:cNvPr descr=" " id="673" name="Google Shape;673;g3334a0efd32_0_578"/>
          <p:cNvPicPr preferRelativeResize="0"/>
          <p:nvPr/>
        </p:nvPicPr>
        <p:blipFill rotWithShape="1">
          <a:blip r:embed="rId18">
            <a:alphaModFix/>
          </a:blip>
          <a:srcRect b="0" l="0" r="0" t="0"/>
          <a:stretch/>
        </p:blipFill>
        <p:spPr>
          <a:xfrm>
            <a:off x="19395324" y="8027343"/>
            <a:ext cx="1960854" cy="811857"/>
          </a:xfrm>
          <a:prstGeom prst="rect">
            <a:avLst/>
          </a:prstGeom>
          <a:noFill/>
          <a:ln>
            <a:noFill/>
          </a:ln>
        </p:spPr>
      </p:pic>
      <p:pic>
        <p:nvPicPr>
          <p:cNvPr descr=" " id="674" name="Google Shape;674;g3334a0efd32_0_578"/>
          <p:cNvPicPr preferRelativeResize="0"/>
          <p:nvPr/>
        </p:nvPicPr>
        <p:blipFill rotWithShape="1">
          <a:blip r:embed="rId19">
            <a:alphaModFix/>
          </a:blip>
          <a:srcRect b="0" l="0" r="0" t="0"/>
          <a:stretch/>
        </p:blipFill>
        <p:spPr>
          <a:xfrm>
            <a:off x="13323965" y="3937124"/>
            <a:ext cx="5882575" cy="825376"/>
          </a:xfrm>
          <a:prstGeom prst="rect">
            <a:avLst/>
          </a:prstGeom>
          <a:noFill/>
          <a:ln>
            <a:noFill/>
          </a:ln>
        </p:spPr>
      </p:pic>
      <p:sp>
        <p:nvSpPr>
          <p:cNvPr id="675" name="Google Shape;675;g3334a0efd32_0_578"/>
          <p:cNvSpPr/>
          <p:nvPr/>
        </p:nvSpPr>
        <p:spPr>
          <a:xfrm>
            <a:off x="7747968" y="12801600"/>
            <a:ext cx="8340600" cy="66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To download more editable chart, </a:t>
            </a:r>
            <a:r>
              <a:rPr b="0" i="0" lang="en-US" sz="3200" u="sng" cap="none" strike="noStrike">
                <a:solidFill>
                  <a:srgbClr val="0E0E0E"/>
                </a:solidFill>
                <a:latin typeface="DM Sans"/>
                <a:ea typeface="DM Sans"/>
                <a:cs typeface="DM Sans"/>
                <a:sym typeface="DM Sans"/>
                <a:hlinkClick r:id="rId20">
                  <a:extLst>
                    <a:ext uri="{A12FA001-AC4F-418D-AE19-62706E023703}">
                      <ahyp:hlinkClr val="tx"/>
                    </a:ext>
                  </a:extLst>
                </a:hlinkClick>
              </a:rPr>
              <a:t>click here</a:t>
            </a:r>
            <a:endParaRPr b="0" i="0" sz="3200" u="none" cap="none" strike="noStrike">
              <a:solidFill>
                <a:schemeClr val="dk1"/>
              </a:solidFill>
              <a:latin typeface="Calibri"/>
              <a:ea typeface="Calibri"/>
              <a:cs typeface="Calibri"/>
              <a:sym typeface="Calibri"/>
            </a:endParaRPr>
          </a:p>
        </p:txBody>
      </p:sp>
      <p:sp>
        <p:nvSpPr>
          <p:cNvPr id="676" name="Google Shape;676;g3334a0efd32_0_578"/>
          <p:cNvSpPr/>
          <p:nvPr/>
        </p:nvSpPr>
        <p:spPr>
          <a:xfrm rot="-5400000">
            <a:off x="-4393033" y="5159450"/>
            <a:ext cx="10754100" cy="15453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3075FF"/>
              </a:buClr>
              <a:buSzPts val="8000"/>
              <a:buFont typeface="Rubik Glitch"/>
              <a:buNone/>
            </a:pPr>
            <a:r>
              <a:rPr b="0" i="0" lang="en-US" sz="8000" u="none" cap="none" strike="noStrike">
                <a:solidFill>
                  <a:srgbClr val="3075FF"/>
                </a:solidFill>
                <a:latin typeface="Rubik Glitch"/>
                <a:ea typeface="Rubik Glitch"/>
                <a:cs typeface="Rubik Glitch"/>
                <a:sym typeface="Rubik Glitch"/>
              </a:rPr>
              <a:t>The Organization</a:t>
            </a:r>
            <a:endParaRPr b="0" i="0" sz="8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681" name="Shape 681"/>
        <p:cNvGrpSpPr/>
        <p:nvPr/>
      </p:nvGrpSpPr>
      <p:grpSpPr>
        <a:xfrm>
          <a:off x="0" y="0"/>
          <a:ext cx="0" cy="0"/>
          <a:chOff x="0" y="0"/>
          <a:chExt cx="0" cy="0"/>
        </a:xfrm>
      </p:grpSpPr>
      <p:pic>
        <p:nvPicPr>
          <p:cNvPr descr=" " id="682" name="Google Shape;682;g3334a0efd32_0_642"/>
          <p:cNvPicPr preferRelativeResize="0"/>
          <p:nvPr/>
        </p:nvPicPr>
        <p:blipFill rotWithShape="1">
          <a:blip r:embed="rId3">
            <a:alphaModFix/>
          </a:blip>
          <a:srcRect b="0" l="0" r="0" t="0"/>
          <a:stretch/>
        </p:blipFill>
        <p:spPr>
          <a:xfrm>
            <a:off x="13768521" y="1752600"/>
            <a:ext cx="11317114" cy="12103100"/>
          </a:xfrm>
          <a:prstGeom prst="rect">
            <a:avLst/>
          </a:prstGeom>
          <a:noFill/>
          <a:ln>
            <a:noFill/>
          </a:ln>
        </p:spPr>
      </p:pic>
      <p:pic>
        <p:nvPicPr>
          <p:cNvPr descr=" " id="683" name="Google Shape;683;g3334a0efd32_0_642"/>
          <p:cNvPicPr preferRelativeResize="0"/>
          <p:nvPr/>
        </p:nvPicPr>
        <p:blipFill rotWithShape="1">
          <a:blip r:embed="rId4">
            <a:alphaModFix/>
          </a:blip>
          <a:srcRect b="0" l="0" r="0" t="0"/>
          <a:stretch/>
        </p:blipFill>
        <p:spPr>
          <a:xfrm>
            <a:off x="-2692737" y="5118100"/>
            <a:ext cx="14886261" cy="10083800"/>
          </a:xfrm>
          <a:prstGeom prst="rect">
            <a:avLst/>
          </a:prstGeom>
          <a:noFill/>
          <a:ln>
            <a:noFill/>
          </a:ln>
        </p:spPr>
      </p:pic>
      <p:pic>
        <p:nvPicPr>
          <p:cNvPr descr=" " id="684" name="Google Shape;684;g3334a0efd32_0_642"/>
          <p:cNvPicPr preferRelativeResize="0"/>
          <p:nvPr/>
        </p:nvPicPr>
        <p:blipFill rotWithShape="1">
          <a:blip r:embed="rId5">
            <a:alphaModFix/>
          </a:blip>
          <a:srcRect b="0" l="0" r="0" t="0"/>
          <a:stretch/>
        </p:blipFill>
        <p:spPr>
          <a:xfrm>
            <a:off x="939917" y="800100"/>
            <a:ext cx="12765095" cy="12115800"/>
          </a:xfrm>
          <a:prstGeom prst="rect">
            <a:avLst/>
          </a:prstGeom>
          <a:noFill/>
          <a:ln>
            <a:noFill/>
          </a:ln>
        </p:spPr>
      </p:pic>
      <p:sp>
        <p:nvSpPr>
          <p:cNvPr id="685" name="Google Shape;685;g3334a0efd32_0_642"/>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86" name="Google Shape;686;g3334a0efd32_0_642"/>
          <p:cNvPicPr preferRelativeResize="0"/>
          <p:nvPr/>
        </p:nvPicPr>
        <p:blipFill rotWithShape="1">
          <a:blip r:embed="rId6">
            <a:alphaModFix/>
          </a:blip>
          <a:srcRect b="0" l="0" r="0" t="0"/>
          <a:stretch/>
        </p:blipFill>
        <p:spPr>
          <a:xfrm>
            <a:off x="23523340" y="10820400"/>
            <a:ext cx="711289" cy="2590800"/>
          </a:xfrm>
          <a:prstGeom prst="rect">
            <a:avLst/>
          </a:prstGeom>
          <a:noFill/>
          <a:ln>
            <a:noFill/>
          </a:ln>
        </p:spPr>
      </p:pic>
      <p:sp>
        <p:nvSpPr>
          <p:cNvPr id="687" name="Google Shape;687;g3334a0efd32_0_642"/>
          <p:cNvSpPr/>
          <p:nvPr/>
        </p:nvSpPr>
        <p:spPr>
          <a:xfrm>
            <a:off x="14047956" y="3048000"/>
            <a:ext cx="11109600" cy="275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075FF"/>
              </a:buClr>
              <a:buSzPts val="8000"/>
              <a:buFont typeface="Rubik Glitch"/>
              <a:buNone/>
            </a:pPr>
            <a:r>
              <a:rPr b="0" i="0" lang="en-US" sz="8000" u="none" cap="none" strike="noStrike">
                <a:solidFill>
                  <a:srgbClr val="3075FF"/>
                </a:solidFill>
                <a:latin typeface="Rubik Glitch"/>
                <a:ea typeface="Rubik Glitch"/>
                <a:cs typeface="Rubik Glitch"/>
                <a:sym typeface="Rubik Glitch"/>
              </a:rPr>
              <a:t>Thank you for choosing EaTemp</a:t>
            </a:r>
            <a:endParaRPr b="0" i="0" sz="8000" u="none" cap="none" strike="noStrike">
              <a:solidFill>
                <a:schemeClr val="dk1"/>
              </a:solidFill>
              <a:latin typeface="Calibri"/>
              <a:ea typeface="Calibri"/>
              <a:cs typeface="Calibri"/>
              <a:sym typeface="Calibri"/>
            </a:endParaRPr>
          </a:p>
        </p:txBody>
      </p:sp>
      <p:sp>
        <p:nvSpPr>
          <p:cNvPr id="688" name="Google Shape;688;g3334a0efd32_0_642"/>
          <p:cNvSpPr/>
          <p:nvPr/>
        </p:nvSpPr>
        <p:spPr>
          <a:xfrm>
            <a:off x="14047956" y="6451600"/>
            <a:ext cx="9369600" cy="539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 Yes, you can use this for both personal and commercial projects.</a:t>
            </a:r>
            <a:endParaRPr b="0" i="0" sz="3200" u="none" cap="none" strike="noStrike">
              <a:solidFill>
                <a:schemeClr val="dk1"/>
              </a:solidFill>
              <a:latin typeface="Calibri"/>
              <a:ea typeface="Calibri"/>
              <a:cs typeface="Calibri"/>
              <a:sym typeface="Calibri"/>
            </a:endParaRPr>
          </a:p>
          <a:p>
            <a:pPr indent="0" lvl="0" marL="0" marR="0" rtl="0" algn="l">
              <a:spcBef>
                <a:spcPts val="400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 No, you don't have to credit us.</a:t>
            </a:r>
            <a:endParaRPr b="0" i="0" sz="3200" u="none" cap="none" strike="noStrike">
              <a:solidFill>
                <a:schemeClr val="dk1"/>
              </a:solidFill>
              <a:latin typeface="Calibri"/>
              <a:ea typeface="Calibri"/>
              <a:cs typeface="Calibri"/>
              <a:sym typeface="Calibri"/>
            </a:endParaRPr>
          </a:p>
          <a:p>
            <a:pPr indent="0" lvl="0" marL="0" marR="0" rtl="0" algn="l">
              <a:spcBef>
                <a:spcPts val="400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 No, you can't resell or redistribute it, including uploading this template online.</a:t>
            </a:r>
            <a:endParaRPr b="0" i="0" sz="3200" u="none" cap="none" strike="noStrike">
              <a:solidFill>
                <a:schemeClr val="dk1"/>
              </a:solidFill>
              <a:latin typeface="Calibri"/>
              <a:ea typeface="Calibri"/>
              <a:cs typeface="Calibri"/>
              <a:sym typeface="Calibri"/>
            </a:endParaRPr>
          </a:p>
          <a:p>
            <a:pPr indent="0" lvl="0" marL="0" marR="0" rtl="0" algn="l">
              <a:spcBef>
                <a:spcPts val="400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 And you can support us by sharing our site, EaTemp.com, with others.</a:t>
            </a:r>
            <a:endParaRPr b="0" i="0" sz="3200" u="none" cap="none" strike="noStrike">
              <a:solidFill>
                <a:schemeClr val="dk1"/>
              </a:solidFill>
              <a:latin typeface="Calibri"/>
              <a:ea typeface="Calibri"/>
              <a:cs typeface="Calibri"/>
              <a:sym typeface="Calibri"/>
            </a:endParaRPr>
          </a:p>
        </p:txBody>
      </p:sp>
      <p:sp>
        <p:nvSpPr>
          <p:cNvPr id="689" name="Google Shape;689;g3334a0efd32_0_642"/>
          <p:cNvSpPr/>
          <p:nvPr/>
        </p:nvSpPr>
        <p:spPr>
          <a:xfrm rot="-5400000">
            <a:off x="21677738" y="7772220"/>
            <a:ext cx="4644600" cy="66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DM Sans"/>
              <a:buNone/>
            </a:pPr>
            <a:r>
              <a:rPr b="0" i="0" lang="en-US" sz="3200" u="none" cap="none" strike="noStrike">
                <a:solidFill>
                  <a:srgbClr val="0E0E0E"/>
                </a:solidFill>
                <a:latin typeface="DM Sans"/>
                <a:ea typeface="DM Sans"/>
                <a:cs typeface="DM Sans"/>
                <a:sym typeface="DM Sans"/>
              </a:rPr>
              <a:t>Credit | Image: </a:t>
            </a:r>
            <a:r>
              <a:rPr b="0" i="0" lang="en-US" sz="3200" u="sng" cap="none" strike="noStrike">
                <a:solidFill>
                  <a:srgbClr val="0E0E0E"/>
                </a:solidFill>
                <a:latin typeface="DM Sans"/>
                <a:ea typeface="DM Sans"/>
                <a:cs typeface="DM Sans"/>
                <a:sym typeface="DM Sans"/>
                <a:hlinkClick r:id="rId7">
                  <a:extLst>
                    <a:ext uri="{A12FA001-AC4F-418D-AE19-62706E023703}">
                      <ahyp:hlinkClr val="tx"/>
                    </a:ext>
                  </a:extLst>
                </a:hlinkClick>
              </a:rPr>
              <a:t>Unsplash</a:t>
            </a:r>
            <a:r>
              <a:rPr b="0" i="0" lang="en-US" sz="3200" u="none" cap="none" strike="noStrike">
                <a:solidFill>
                  <a:srgbClr val="0E0E0E"/>
                </a:solidFill>
                <a:latin typeface="DM Sans"/>
                <a:ea typeface="DM Sans"/>
                <a:cs typeface="DM Sans"/>
                <a:sym typeface="DM Sans"/>
              </a:rPr>
              <a:t> </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2025-03-10T09:31:15Z</dcterms:created>
  <dc:creator>PptxGenJS</dc:creator>
</cp:coreProperties>
</file>