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Rubik Glitch"/>
      <p:regular r:id="rId34"/>
    </p:embeddedFont>
    <p:embeddedFont>
      <p:font typeface="DM Sans"/>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jyJrE35y+GYmwuBYoTxwnxSBr+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DMSans-bold.fntdata"/><Relationship Id="rId12" Type="http://schemas.openxmlformats.org/officeDocument/2006/relationships/slide" Target="slides/slide8.xml"/><Relationship Id="rId34" Type="http://schemas.openxmlformats.org/officeDocument/2006/relationships/font" Target="fonts/RubikGlitch-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DMSans-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334a0efd3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334a0efd3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334a0efd3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334a0efd32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3334a0efd32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3334a0efd32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334a0efd32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3334a0efd32_0_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3334a0efd32_0_2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334a0efd32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3334a0efd32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3334a0efd32_0_2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334a0efd32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3334a0efd32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3334a0efd32_0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334a0efd32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3334a0efd32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3334a0efd32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334a0efd32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3334a0efd32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3334a0efd32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334a0efd32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3334a0efd32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3334a0efd32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334a0efd32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3334a0efd32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3334a0efd32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334a0efd32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3334a0efd32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3334a0efd32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334a0efd32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3334a0efd32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3334a0efd32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3334a0efd3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3334a0efd32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3334a0efd32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334a0efd32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3334a0efd32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3334a0efd32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334a0efd32_0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3334a0efd32_0_4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3334a0efd32_0_4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334a0efd32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3334a0efd32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g3334a0efd32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334a0efd32_0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3334a0efd32_0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3334a0efd32_0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334a0efd32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3334a0efd32_0_5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3334a0efd32_0_5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334a0efd32_0_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3334a0efd32_0_6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g3334a0efd32_0_6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3334a0efd32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3334a0efd32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3334a0efd32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334a0efd32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3334a0efd32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3334a0efd32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334a0efd32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3334a0efd32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3334a0efd32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334a0efd32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3334a0efd32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3334a0efd32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334a0efd32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3334a0efd32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3334a0efd32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334a0efd32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3334a0efd32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3334a0efd32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334a0efd32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3334a0efd32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3334a0efd32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38.png"/><Relationship Id="rId5" Type="http://schemas.openxmlformats.org/officeDocument/2006/relationships/image" Target="../media/image3.png"/><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2.png"/><Relationship Id="rId4" Type="http://schemas.openxmlformats.org/officeDocument/2006/relationships/image" Target="../media/image14.png"/><Relationship Id="rId11" Type="http://schemas.openxmlformats.org/officeDocument/2006/relationships/image" Target="../media/image76.png"/><Relationship Id="rId10" Type="http://schemas.openxmlformats.org/officeDocument/2006/relationships/image" Target="../media/image80.png"/><Relationship Id="rId12" Type="http://schemas.openxmlformats.org/officeDocument/2006/relationships/image" Target="../media/image71.png"/><Relationship Id="rId9"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6.png"/><Relationship Id="rId7" Type="http://schemas.openxmlformats.org/officeDocument/2006/relationships/image" Target="../media/image78.png"/><Relationship Id="rId8"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40.png"/><Relationship Id="rId5" Type="http://schemas.openxmlformats.org/officeDocument/2006/relationships/image" Target="../media/image3.png"/><Relationship Id="rId6"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2.png"/><Relationship Id="rId4" Type="http://schemas.openxmlformats.org/officeDocument/2006/relationships/image" Target="../media/image14.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20" Type="http://schemas.openxmlformats.org/officeDocument/2006/relationships/image" Target="../media/image107.png"/><Relationship Id="rId22" Type="http://schemas.openxmlformats.org/officeDocument/2006/relationships/image" Target="../media/image109.png"/><Relationship Id="rId21" Type="http://schemas.openxmlformats.org/officeDocument/2006/relationships/image" Target="../media/image88.png"/><Relationship Id="rId24" Type="http://schemas.openxmlformats.org/officeDocument/2006/relationships/image" Target="../media/image132.png"/><Relationship Id="rId23"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79.png"/><Relationship Id="rId9" Type="http://schemas.openxmlformats.org/officeDocument/2006/relationships/image" Target="../media/image68.png"/><Relationship Id="rId26" Type="http://schemas.openxmlformats.org/officeDocument/2006/relationships/image" Target="../media/image97.png"/><Relationship Id="rId25" Type="http://schemas.openxmlformats.org/officeDocument/2006/relationships/image" Target="../media/image83.png"/><Relationship Id="rId28" Type="http://schemas.openxmlformats.org/officeDocument/2006/relationships/image" Target="../media/image81.png"/><Relationship Id="rId27" Type="http://schemas.openxmlformats.org/officeDocument/2006/relationships/image" Target="../media/image117.png"/><Relationship Id="rId5" Type="http://schemas.openxmlformats.org/officeDocument/2006/relationships/image" Target="../media/image3.png"/><Relationship Id="rId6" Type="http://schemas.openxmlformats.org/officeDocument/2006/relationships/image" Target="../media/image60.png"/><Relationship Id="rId29" Type="http://schemas.openxmlformats.org/officeDocument/2006/relationships/image" Target="../media/image91.png"/><Relationship Id="rId7" Type="http://schemas.openxmlformats.org/officeDocument/2006/relationships/image" Target="../media/image61.png"/><Relationship Id="rId8" Type="http://schemas.openxmlformats.org/officeDocument/2006/relationships/image" Target="../media/image62.png"/><Relationship Id="rId11" Type="http://schemas.openxmlformats.org/officeDocument/2006/relationships/image" Target="../media/image70.png"/><Relationship Id="rId10" Type="http://schemas.openxmlformats.org/officeDocument/2006/relationships/image" Target="../media/image65.png"/><Relationship Id="rId13" Type="http://schemas.openxmlformats.org/officeDocument/2006/relationships/image" Target="../media/image69.png"/><Relationship Id="rId12" Type="http://schemas.openxmlformats.org/officeDocument/2006/relationships/image" Target="../media/image90.png"/><Relationship Id="rId15" Type="http://schemas.openxmlformats.org/officeDocument/2006/relationships/image" Target="../media/image75.png"/><Relationship Id="rId14" Type="http://schemas.openxmlformats.org/officeDocument/2006/relationships/image" Target="../media/image74.png"/><Relationship Id="rId17" Type="http://schemas.openxmlformats.org/officeDocument/2006/relationships/image" Target="../media/image100.png"/><Relationship Id="rId16" Type="http://schemas.openxmlformats.org/officeDocument/2006/relationships/image" Target="../media/image85.png"/><Relationship Id="rId19" Type="http://schemas.openxmlformats.org/officeDocument/2006/relationships/image" Target="../media/image87.png"/><Relationship Id="rId18" Type="http://schemas.openxmlformats.org/officeDocument/2006/relationships/image" Target="../media/image10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38.png"/><Relationship Id="rId5" Type="http://schemas.openxmlformats.org/officeDocument/2006/relationships/image" Target="../media/image3.png"/><Relationship Id="rId6" Type="http://schemas.openxmlformats.org/officeDocument/2006/relationships/image" Target="../media/image170.png"/><Relationship Id="rId7" Type="http://schemas.openxmlformats.org/officeDocument/2006/relationships/image" Target="../media/image1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2.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124.png"/><Relationship Id="rId7" Type="http://schemas.openxmlformats.org/officeDocument/2006/relationships/image" Target="../media/image1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79.png"/><Relationship Id="rId5" Type="http://schemas.openxmlformats.org/officeDocument/2006/relationships/image" Target="../media/image3.png"/><Relationship Id="rId6" Type="http://schemas.openxmlformats.org/officeDocument/2006/relationships/image" Target="../media/image141.png"/><Relationship Id="rId7" Type="http://schemas.openxmlformats.org/officeDocument/2006/relationships/image" Target="../media/image1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2.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1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79.png"/><Relationship Id="rId9" Type="http://schemas.openxmlformats.org/officeDocument/2006/relationships/image" Target="../media/image129.png"/><Relationship Id="rId5" Type="http://schemas.openxmlformats.org/officeDocument/2006/relationships/image" Target="../media/image3.png"/><Relationship Id="rId6" Type="http://schemas.openxmlformats.org/officeDocument/2006/relationships/image" Target="../media/image133.png"/><Relationship Id="rId7" Type="http://schemas.openxmlformats.org/officeDocument/2006/relationships/image" Target="../media/image125.png"/><Relationship Id="rId8" Type="http://schemas.openxmlformats.org/officeDocument/2006/relationships/image" Target="../media/image142.png"/><Relationship Id="rId10" Type="http://schemas.openxmlformats.org/officeDocument/2006/relationships/image" Target="../media/image1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38.png"/><Relationship Id="rId5" Type="http://schemas.openxmlformats.org/officeDocument/2006/relationships/image" Target="../media/image3.png"/><Relationship Id="rId6" Type="http://schemas.openxmlformats.org/officeDocument/2006/relationships/image" Target="../media/image171.png"/><Relationship Id="rId7" Type="http://schemas.openxmlformats.org/officeDocument/2006/relationships/image" Target="../media/image136.png"/><Relationship Id="rId8" Type="http://schemas.openxmlformats.org/officeDocument/2006/relationships/image" Target="../media/image1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2.png"/><Relationship Id="rId4" Type="http://schemas.openxmlformats.org/officeDocument/2006/relationships/image" Target="../media/image14.png"/><Relationship Id="rId9" Type="http://schemas.openxmlformats.org/officeDocument/2006/relationships/image" Target="../media/image157.png"/><Relationship Id="rId5" Type="http://schemas.openxmlformats.org/officeDocument/2006/relationships/image" Target="../media/image148.png"/><Relationship Id="rId6" Type="http://schemas.openxmlformats.org/officeDocument/2006/relationships/image" Target="../media/image3.png"/><Relationship Id="rId7" Type="http://schemas.openxmlformats.org/officeDocument/2006/relationships/image" Target="../media/image149.png"/><Relationship Id="rId8" Type="http://schemas.openxmlformats.org/officeDocument/2006/relationships/image" Target="../media/image168.png"/><Relationship Id="rId11" Type="http://schemas.openxmlformats.org/officeDocument/2006/relationships/image" Target="../media/image145.png"/><Relationship Id="rId10" Type="http://schemas.openxmlformats.org/officeDocument/2006/relationships/image" Target="../media/image1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38.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79.png"/><Relationship Id="rId9" Type="http://schemas.openxmlformats.org/officeDocument/2006/relationships/image" Target="../media/image147.png"/><Relationship Id="rId5" Type="http://schemas.openxmlformats.org/officeDocument/2006/relationships/image" Target="../media/image3.png"/><Relationship Id="rId6" Type="http://schemas.openxmlformats.org/officeDocument/2006/relationships/image" Target="../media/image161.png"/><Relationship Id="rId7" Type="http://schemas.openxmlformats.org/officeDocument/2006/relationships/image" Target="../media/image150.png"/><Relationship Id="rId8" Type="http://schemas.openxmlformats.org/officeDocument/2006/relationships/image" Target="../media/image160.png"/><Relationship Id="rId11" Type="http://schemas.openxmlformats.org/officeDocument/2006/relationships/image" Target="../media/image165.png"/><Relationship Id="rId10" Type="http://schemas.openxmlformats.org/officeDocument/2006/relationships/image" Target="../media/image167.png"/><Relationship Id="rId13" Type="http://schemas.openxmlformats.org/officeDocument/2006/relationships/image" Target="../media/image151.png"/><Relationship Id="rId12" Type="http://schemas.openxmlformats.org/officeDocument/2006/relationships/image" Target="../media/image146.png"/><Relationship Id="rId15" Type="http://schemas.openxmlformats.org/officeDocument/2006/relationships/image" Target="../media/image144.png"/><Relationship Id="rId14" Type="http://schemas.openxmlformats.org/officeDocument/2006/relationships/image" Target="../media/image169.png"/><Relationship Id="rId17" Type="http://schemas.openxmlformats.org/officeDocument/2006/relationships/image" Target="../media/image153.png"/><Relationship Id="rId16" Type="http://schemas.openxmlformats.org/officeDocument/2006/relationships/image" Target="../media/image166.png"/><Relationship Id="rId19" Type="http://schemas.openxmlformats.org/officeDocument/2006/relationships/image" Target="../media/image162.png"/><Relationship Id="rId18" Type="http://schemas.openxmlformats.org/officeDocument/2006/relationships/image" Target="../media/image1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163.png"/><Relationship Id="rId6" Type="http://schemas.openxmlformats.org/officeDocument/2006/relationships/image" Target="../media/image3.png"/><Relationship Id="rId7"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2.png"/><Relationship Id="rId4" Type="http://schemas.openxmlformats.org/officeDocument/2006/relationships/image" Target="../media/image14.png"/><Relationship Id="rId5" Type="http://schemas.openxmlformats.org/officeDocument/2006/relationships/image" Target="../media/image57.png"/><Relationship Id="rId6" Type="http://schemas.openxmlformats.org/officeDocument/2006/relationships/image" Target="../media/image2.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40.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38.png"/><Relationship Id="rId5" Type="http://schemas.openxmlformats.org/officeDocument/2006/relationships/image" Target="../media/image3.png"/><Relationship Id="rId6" Type="http://schemas.openxmlformats.org/officeDocument/2006/relationships/image" Target="../media/image43.png"/><Relationship Id="rId7" Type="http://schemas.openxmlformats.org/officeDocument/2006/relationships/image" Target="../media/image16.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3.png"/><Relationship Id="rId6"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40.png"/><Relationship Id="rId5" Type="http://schemas.openxmlformats.org/officeDocument/2006/relationships/image" Target="../media/image3.png"/><Relationship Id="rId6"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24.png"/><Relationship Id="rId7" Type="http://schemas.openxmlformats.org/officeDocument/2006/relationships/image" Target="../media/image29.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40.png"/><Relationship Id="rId5" Type="http://schemas.openxmlformats.org/officeDocument/2006/relationships/image" Target="../media/image3.png"/><Relationship Id="rId6" Type="http://schemas.openxmlformats.org/officeDocument/2006/relationships/image" Target="../media/image72.png"/><Relationship Id="rId7" Type="http://schemas.openxmlformats.org/officeDocument/2006/relationships/image" Target="../media/image46.png"/><Relationship Id="rId8"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5" name="Shape 15"/>
        <p:cNvGrpSpPr/>
        <p:nvPr/>
      </p:nvGrpSpPr>
      <p:grpSpPr>
        <a:xfrm>
          <a:off x="0" y="0"/>
          <a:ext cx="0" cy="0"/>
          <a:chOff x="0" y="0"/>
          <a:chExt cx="0" cy="0"/>
        </a:xfrm>
      </p:grpSpPr>
      <p:pic>
        <p:nvPicPr>
          <p:cNvPr descr=" " id="16" name="Google Shape;16;g3334a0efd32_0_0"/>
          <p:cNvPicPr preferRelativeResize="0"/>
          <p:nvPr/>
        </p:nvPicPr>
        <p:blipFill rotWithShape="1">
          <a:blip r:embed="rId3">
            <a:alphaModFix/>
          </a:blip>
          <a:srcRect b="0" l="0" r="0" t="0"/>
          <a:stretch/>
        </p:blipFill>
        <p:spPr>
          <a:xfrm>
            <a:off x="101613" y="-1104900"/>
            <a:ext cx="9437280" cy="15925800"/>
          </a:xfrm>
          <a:prstGeom prst="rect">
            <a:avLst/>
          </a:prstGeom>
          <a:noFill/>
          <a:ln>
            <a:noFill/>
          </a:ln>
        </p:spPr>
      </p:pic>
      <p:pic>
        <p:nvPicPr>
          <p:cNvPr descr=" " id="17" name="Google Shape;17;g3334a0efd32_0_0"/>
          <p:cNvPicPr preferRelativeResize="0"/>
          <p:nvPr/>
        </p:nvPicPr>
        <p:blipFill rotWithShape="1">
          <a:blip r:embed="rId4">
            <a:alphaModFix/>
          </a:blip>
          <a:srcRect b="0" l="0" r="0" t="0"/>
          <a:stretch/>
        </p:blipFill>
        <p:spPr>
          <a:xfrm>
            <a:off x="19001575" y="-1828800"/>
            <a:ext cx="7633654" cy="9651998"/>
          </a:xfrm>
          <a:prstGeom prst="rect">
            <a:avLst/>
          </a:prstGeom>
          <a:noFill/>
          <a:ln>
            <a:noFill/>
          </a:ln>
        </p:spPr>
      </p:pic>
      <p:sp>
        <p:nvSpPr>
          <p:cNvPr id="18" name="Google Shape;18;g3334a0efd32_0_0"/>
          <p:cNvSpPr/>
          <p:nvPr/>
        </p:nvSpPr>
        <p:spPr>
          <a:xfrm>
            <a:off x="1625803" y="3937000"/>
            <a:ext cx="7608300" cy="46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24000"/>
              <a:buFont typeface="Rubik Glitch"/>
              <a:buNone/>
            </a:pPr>
            <a:r>
              <a:rPr b="0" i="0" lang="en-US" sz="24000" u="none" cap="none" strike="noStrike">
                <a:solidFill>
                  <a:srgbClr val="3075FF"/>
                </a:solidFill>
                <a:latin typeface="Rubik Glitch"/>
                <a:ea typeface="Rubik Glitch"/>
                <a:cs typeface="Rubik Glitch"/>
                <a:sym typeface="Rubik Glitch"/>
              </a:rPr>
              <a:t>CPR</a:t>
            </a:r>
            <a:endParaRPr b="0" i="0" sz="24000" u="none" cap="none" strike="noStrike">
              <a:solidFill>
                <a:schemeClr val="dk1"/>
              </a:solidFill>
              <a:latin typeface="Calibri"/>
              <a:ea typeface="Calibri"/>
              <a:cs typeface="Calibri"/>
              <a:sym typeface="Calibri"/>
            </a:endParaRPr>
          </a:p>
        </p:txBody>
      </p:sp>
      <p:sp>
        <p:nvSpPr>
          <p:cNvPr id="19" name="Google Shape;19;g3334a0efd32_0_0"/>
          <p:cNvSpPr/>
          <p:nvPr/>
        </p:nvSpPr>
        <p:spPr>
          <a:xfrm>
            <a:off x="1625803" y="7543800"/>
            <a:ext cx="90096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7B9D"/>
              </a:buClr>
              <a:buSzPts val="6400"/>
              <a:buFont typeface="DM Sans"/>
              <a:buNone/>
            </a:pPr>
            <a:r>
              <a:rPr b="1" i="0" lang="en-US" sz="6400" u="none" cap="none" strike="noStrike">
                <a:solidFill>
                  <a:srgbClr val="457B9D"/>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3334a0efd32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3334a0efd32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3334a0efd32_0_0"/>
          <p:cNvPicPr preferRelativeResize="0"/>
          <p:nvPr/>
        </p:nvPicPr>
        <p:blipFill rotWithShape="1">
          <a:blip r:embed="rId6">
            <a:alphaModFix/>
          </a:blip>
          <a:srcRect b="0" l="0" r="0" t="0"/>
          <a:stretch/>
        </p:blipFill>
        <p:spPr>
          <a:xfrm>
            <a:off x="10364495" y="1536700"/>
            <a:ext cx="12726991" cy="10629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13" name="Shape 213"/>
        <p:cNvGrpSpPr/>
        <p:nvPr/>
      </p:nvGrpSpPr>
      <p:grpSpPr>
        <a:xfrm>
          <a:off x="0" y="0"/>
          <a:ext cx="0" cy="0"/>
          <a:chOff x="0" y="0"/>
          <a:chExt cx="0" cy="0"/>
        </a:xfrm>
      </p:grpSpPr>
      <p:pic>
        <p:nvPicPr>
          <p:cNvPr descr=" " id="214" name="Google Shape;214;g3334a0efd32_0_189"/>
          <p:cNvPicPr preferRelativeResize="0"/>
          <p:nvPr/>
        </p:nvPicPr>
        <p:blipFill rotWithShape="1">
          <a:blip r:embed="rId3">
            <a:alphaModFix/>
          </a:blip>
          <a:srcRect b="0" l="0" r="0" t="0"/>
          <a:stretch/>
        </p:blipFill>
        <p:spPr>
          <a:xfrm>
            <a:off x="15584848" y="-698500"/>
            <a:ext cx="8624378" cy="16649700"/>
          </a:xfrm>
          <a:prstGeom prst="rect">
            <a:avLst/>
          </a:prstGeom>
          <a:noFill/>
          <a:ln>
            <a:noFill/>
          </a:ln>
        </p:spPr>
      </p:pic>
      <p:pic>
        <p:nvPicPr>
          <p:cNvPr descr=" " id="215" name="Google Shape;215;g3334a0efd32_0_189"/>
          <p:cNvPicPr preferRelativeResize="0"/>
          <p:nvPr/>
        </p:nvPicPr>
        <p:blipFill rotWithShape="1">
          <a:blip r:embed="rId4">
            <a:alphaModFix/>
          </a:blip>
          <a:srcRect b="0" l="0" r="0" t="0"/>
          <a:stretch/>
        </p:blipFill>
        <p:spPr>
          <a:xfrm>
            <a:off x="1422578" y="-1828800"/>
            <a:ext cx="6477810" cy="11938000"/>
          </a:xfrm>
          <a:prstGeom prst="rect">
            <a:avLst/>
          </a:prstGeom>
          <a:noFill/>
          <a:ln>
            <a:noFill/>
          </a:ln>
        </p:spPr>
      </p:pic>
      <p:sp>
        <p:nvSpPr>
          <p:cNvPr id="216" name="Google Shape;216;g3334a0efd32_0_1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3334a0efd32_0_18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8" name="Google Shape;218;g3334a0efd32_0_189"/>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19" name="Google Shape;219;g3334a0efd32_0_189"/>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3334a0efd32_0_189"/>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21" name="Google Shape;221;g3334a0efd32_0_189"/>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22" name="Google Shape;222;g3334a0efd32_0_189"/>
          <p:cNvPicPr preferRelativeResize="0"/>
          <p:nvPr/>
        </p:nvPicPr>
        <p:blipFill rotWithShape="1">
          <a:blip r:embed="rId7">
            <a:alphaModFix/>
          </a:blip>
          <a:srcRect b="0" l="0" r="0" t="0"/>
          <a:stretch/>
        </p:blipFill>
        <p:spPr>
          <a:xfrm>
            <a:off x="6769946" y="1574800"/>
            <a:ext cx="5639505" cy="5638800"/>
          </a:xfrm>
          <a:prstGeom prst="rect">
            <a:avLst/>
          </a:prstGeom>
          <a:noFill/>
          <a:ln>
            <a:noFill/>
          </a:ln>
        </p:spPr>
      </p:pic>
      <p:pic>
        <p:nvPicPr>
          <p:cNvPr descr=" " id="223" name="Google Shape;223;g3334a0efd32_0_189"/>
          <p:cNvPicPr preferRelativeResize="0"/>
          <p:nvPr/>
        </p:nvPicPr>
        <p:blipFill rotWithShape="1">
          <a:blip r:embed="rId9">
            <a:alphaModFix/>
          </a:blip>
          <a:srcRect b="0" l="0" r="0" t="0"/>
          <a:stretch/>
        </p:blipFill>
        <p:spPr>
          <a:xfrm>
            <a:off x="8776797" y="3581400"/>
            <a:ext cx="1625803" cy="1625600"/>
          </a:xfrm>
          <a:prstGeom prst="rect">
            <a:avLst/>
          </a:prstGeom>
          <a:noFill/>
          <a:ln>
            <a:noFill/>
          </a:ln>
        </p:spPr>
      </p:pic>
      <p:pic>
        <p:nvPicPr>
          <p:cNvPr descr=" " id="224" name="Google Shape;224;g3334a0efd32_0_189"/>
          <p:cNvPicPr preferRelativeResize="0"/>
          <p:nvPr/>
        </p:nvPicPr>
        <p:blipFill rotWithShape="1">
          <a:blip r:embed="rId10">
            <a:alphaModFix/>
          </a:blip>
          <a:srcRect b="0" l="0" r="0" t="0"/>
          <a:stretch/>
        </p:blipFill>
        <p:spPr>
          <a:xfrm>
            <a:off x="8980022" y="3784600"/>
            <a:ext cx="1192256" cy="1190414"/>
          </a:xfrm>
          <a:prstGeom prst="rect">
            <a:avLst/>
          </a:prstGeom>
          <a:noFill/>
          <a:ln>
            <a:noFill/>
          </a:ln>
        </p:spPr>
      </p:pic>
      <p:pic>
        <p:nvPicPr>
          <p:cNvPr descr=" " id="225" name="Google Shape;225;g3334a0efd32_0_189"/>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26" name="Google Shape;226;g3334a0efd32_0_189"/>
          <p:cNvPicPr preferRelativeResize="0"/>
          <p:nvPr/>
        </p:nvPicPr>
        <p:blipFill rotWithShape="1">
          <a:blip r:embed="rId9">
            <a:alphaModFix/>
          </a:blip>
          <a:srcRect b="0" l="0" r="0" t="0"/>
          <a:stretch/>
        </p:blipFill>
        <p:spPr>
          <a:xfrm>
            <a:off x="14276584" y="3581400"/>
            <a:ext cx="1625803" cy="1625600"/>
          </a:xfrm>
          <a:prstGeom prst="rect">
            <a:avLst/>
          </a:prstGeom>
          <a:noFill/>
          <a:ln>
            <a:noFill/>
          </a:ln>
        </p:spPr>
      </p:pic>
      <p:pic>
        <p:nvPicPr>
          <p:cNvPr descr=" " id="227" name="Google Shape;227;g3334a0efd32_0_189"/>
          <p:cNvPicPr preferRelativeResize="0"/>
          <p:nvPr/>
        </p:nvPicPr>
        <p:blipFill rotWithShape="1">
          <a:blip r:embed="rId11">
            <a:alphaModFix/>
          </a:blip>
          <a:srcRect b="0" l="0" r="0" t="0"/>
          <a:stretch/>
        </p:blipFill>
        <p:spPr>
          <a:xfrm>
            <a:off x="14378172" y="3586163"/>
            <a:ext cx="1519452" cy="1519262"/>
          </a:xfrm>
          <a:prstGeom prst="rect">
            <a:avLst/>
          </a:prstGeom>
          <a:noFill/>
          <a:ln>
            <a:noFill/>
          </a:ln>
        </p:spPr>
      </p:pic>
      <p:pic>
        <p:nvPicPr>
          <p:cNvPr descr=" " id="228" name="Google Shape;228;g3334a0efd32_0_189"/>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29" name="Google Shape;229;g3334a0efd32_0_189"/>
          <p:cNvPicPr preferRelativeResize="0"/>
          <p:nvPr/>
        </p:nvPicPr>
        <p:blipFill rotWithShape="1">
          <a:blip r:embed="rId9">
            <a:alphaModFix/>
          </a:blip>
          <a:srcRect b="0" l="0" r="0" t="0"/>
          <a:stretch/>
        </p:blipFill>
        <p:spPr>
          <a:xfrm>
            <a:off x="19776372" y="3581400"/>
            <a:ext cx="1625803" cy="1625600"/>
          </a:xfrm>
          <a:prstGeom prst="rect">
            <a:avLst/>
          </a:prstGeom>
          <a:noFill/>
          <a:ln>
            <a:noFill/>
          </a:ln>
        </p:spPr>
      </p:pic>
      <p:pic>
        <p:nvPicPr>
          <p:cNvPr descr=" " id="230" name="Google Shape;230;g3334a0efd32_0_189"/>
          <p:cNvPicPr preferRelativeResize="0"/>
          <p:nvPr/>
        </p:nvPicPr>
        <p:blipFill rotWithShape="1">
          <a:blip r:embed="rId12">
            <a:alphaModFix/>
          </a:blip>
          <a:srcRect b="0" l="0" r="0" t="0"/>
          <a:stretch/>
        </p:blipFill>
        <p:spPr>
          <a:xfrm>
            <a:off x="19844116" y="3581400"/>
            <a:ext cx="1490319" cy="1625600"/>
          </a:xfrm>
          <a:prstGeom prst="rect">
            <a:avLst/>
          </a:prstGeom>
          <a:noFill/>
          <a:ln>
            <a:noFill/>
          </a:ln>
        </p:spPr>
      </p:pic>
      <p:sp>
        <p:nvSpPr>
          <p:cNvPr id="231" name="Google Shape;231;g3334a0efd32_0_189"/>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3334a0efd32_0_189"/>
          <p:cNvSpPr/>
          <p:nvPr/>
        </p:nvSpPr>
        <p:spPr>
          <a:xfrm>
            <a:off x="990724" y="3835400"/>
            <a:ext cx="1117800" cy="1117500"/>
          </a:xfrm>
          <a:prstGeom prst="roundRect">
            <a:avLst>
              <a:gd fmla="val 378818" name="adj"/>
            </a:avLst>
          </a:prstGeom>
          <a:solidFill>
            <a:srgbClr val="207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3334a0efd32_0_189"/>
          <p:cNvSpPr/>
          <p:nvPr/>
        </p:nvSpPr>
        <p:spPr>
          <a:xfrm>
            <a:off x="1193949" y="3790950"/>
            <a:ext cx="10500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bik Glitch"/>
              <a:buNone/>
            </a:pPr>
            <a:r>
              <a:rPr b="0" i="0" lang="en-US" sz="8000" u="none" cap="none" strike="noStrike">
                <a:solidFill>
                  <a:srgbClr val="FFFFFF"/>
                </a:solidFill>
                <a:latin typeface="Rubik Glitch"/>
                <a:ea typeface="Rubik Glitch"/>
                <a:cs typeface="Rubik Glitch"/>
                <a:sym typeface="Rubik Glitch"/>
              </a:rPr>
              <a:t>S</a:t>
            </a:r>
            <a:endParaRPr b="0" i="0" sz="8000" u="none" cap="none" strike="noStrike">
              <a:solidFill>
                <a:schemeClr val="dk1"/>
              </a:solidFill>
              <a:latin typeface="Calibri"/>
              <a:ea typeface="Calibri"/>
              <a:cs typeface="Calibri"/>
              <a:sym typeface="Calibri"/>
            </a:endParaRPr>
          </a:p>
        </p:txBody>
      </p:sp>
      <p:sp>
        <p:nvSpPr>
          <p:cNvPr id="234" name="Google Shape;234;g3334a0efd32_0_189"/>
          <p:cNvSpPr/>
          <p:nvPr/>
        </p:nvSpPr>
        <p:spPr>
          <a:xfrm>
            <a:off x="6427003" y="3835400"/>
            <a:ext cx="1117800" cy="1117500"/>
          </a:xfrm>
          <a:prstGeom prst="roundRect">
            <a:avLst>
              <a:gd fmla="val 378818" name="adj"/>
            </a:avLst>
          </a:prstGeom>
          <a:solidFill>
            <a:srgbClr val="207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334a0efd32_0_189"/>
          <p:cNvSpPr/>
          <p:nvPr/>
        </p:nvSpPr>
        <p:spPr>
          <a:xfrm>
            <a:off x="6547668" y="3790950"/>
            <a:ext cx="12150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bik Glitch"/>
              <a:buNone/>
            </a:pPr>
            <a:r>
              <a:rPr b="0" i="0" lang="en-US" sz="8000" u="none" cap="none" strike="noStrike">
                <a:solidFill>
                  <a:srgbClr val="FFFFFF"/>
                </a:solidFill>
                <a:latin typeface="Rubik Glitch"/>
                <a:ea typeface="Rubik Glitch"/>
                <a:cs typeface="Rubik Glitch"/>
                <a:sym typeface="Rubik Glitch"/>
              </a:rPr>
              <a:t>W</a:t>
            </a:r>
            <a:endParaRPr b="0" i="0" sz="8000" u="none" cap="none" strike="noStrike">
              <a:solidFill>
                <a:schemeClr val="dk1"/>
              </a:solidFill>
              <a:latin typeface="Calibri"/>
              <a:ea typeface="Calibri"/>
              <a:cs typeface="Calibri"/>
              <a:sym typeface="Calibri"/>
            </a:endParaRPr>
          </a:p>
        </p:txBody>
      </p:sp>
      <p:sp>
        <p:nvSpPr>
          <p:cNvPr id="236" name="Google Shape;236;g3334a0efd32_0_189"/>
          <p:cNvSpPr/>
          <p:nvPr/>
        </p:nvSpPr>
        <p:spPr>
          <a:xfrm>
            <a:off x="11863283" y="3835400"/>
            <a:ext cx="1117800" cy="1117500"/>
          </a:xfrm>
          <a:prstGeom prst="roundRect">
            <a:avLst>
              <a:gd fmla="val 378818" name="adj"/>
            </a:avLst>
          </a:prstGeom>
          <a:solidFill>
            <a:srgbClr val="207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3334a0efd32_0_189"/>
          <p:cNvSpPr/>
          <p:nvPr/>
        </p:nvSpPr>
        <p:spPr>
          <a:xfrm>
            <a:off x="12041105" y="3790950"/>
            <a:ext cx="11007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bik Glitch"/>
              <a:buNone/>
            </a:pPr>
            <a:r>
              <a:rPr b="0" i="0" lang="en-US" sz="8000" u="none" cap="none" strike="noStrike">
                <a:solidFill>
                  <a:srgbClr val="FFFFFF"/>
                </a:solidFill>
                <a:latin typeface="Rubik Glitch"/>
                <a:ea typeface="Rubik Glitch"/>
                <a:cs typeface="Rubik Glitch"/>
                <a:sym typeface="Rubik Glitch"/>
              </a:rPr>
              <a:t>O</a:t>
            </a:r>
            <a:endParaRPr b="0" i="0" sz="8000" u="none" cap="none" strike="noStrike">
              <a:solidFill>
                <a:schemeClr val="dk1"/>
              </a:solidFill>
              <a:latin typeface="Calibri"/>
              <a:ea typeface="Calibri"/>
              <a:cs typeface="Calibri"/>
              <a:sym typeface="Calibri"/>
            </a:endParaRPr>
          </a:p>
        </p:txBody>
      </p:sp>
      <p:sp>
        <p:nvSpPr>
          <p:cNvPr id="238" name="Google Shape;238;g3334a0efd32_0_189"/>
          <p:cNvSpPr/>
          <p:nvPr/>
        </p:nvSpPr>
        <p:spPr>
          <a:xfrm>
            <a:off x="17299562" y="3835400"/>
            <a:ext cx="1117800" cy="1117500"/>
          </a:xfrm>
          <a:prstGeom prst="roundRect">
            <a:avLst>
              <a:gd fmla="val 378818" name="adj"/>
            </a:avLst>
          </a:prstGeom>
          <a:solidFill>
            <a:srgbClr val="207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3334a0efd32_0_189"/>
          <p:cNvSpPr/>
          <p:nvPr/>
        </p:nvSpPr>
        <p:spPr>
          <a:xfrm>
            <a:off x="17515489" y="3790950"/>
            <a:ext cx="10245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bik Glitch"/>
              <a:buNone/>
            </a:pPr>
            <a:r>
              <a:rPr b="0" i="0" lang="en-US" sz="8000" u="none" cap="none" strike="noStrike">
                <a:solidFill>
                  <a:srgbClr val="FFFFFF"/>
                </a:solidFill>
                <a:latin typeface="Rubik Glitch"/>
                <a:ea typeface="Rubik Glitch"/>
                <a:cs typeface="Rubik Glitch"/>
                <a:sym typeface="Rubik Glitch"/>
              </a:rPr>
              <a:t>T</a:t>
            </a:r>
            <a:endParaRPr b="0" i="0" sz="8000" u="none" cap="none" strike="noStrike">
              <a:solidFill>
                <a:schemeClr val="dk1"/>
              </a:solidFill>
              <a:latin typeface="Calibri"/>
              <a:ea typeface="Calibri"/>
              <a:cs typeface="Calibri"/>
              <a:sym typeface="Calibri"/>
            </a:endParaRPr>
          </a:p>
        </p:txBody>
      </p:sp>
      <p:sp>
        <p:nvSpPr>
          <p:cNvPr id="240" name="Google Shape;240;g3334a0efd32_0_189"/>
          <p:cNvSpPr/>
          <p:nvPr/>
        </p:nvSpPr>
        <p:spPr>
          <a:xfrm>
            <a:off x="1270159"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3334a0efd32_0_189"/>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3334a0efd32_0_189"/>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3334a0efd32_0_189"/>
          <p:cNvSpPr/>
          <p:nvPr/>
        </p:nvSpPr>
        <p:spPr>
          <a:xfrm>
            <a:off x="1270159"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Eclipse</a:t>
            </a:r>
            <a:endParaRPr b="0" i="0" sz="3600" u="none" cap="none" strike="noStrike">
              <a:solidFill>
                <a:schemeClr val="dk1"/>
              </a:solidFill>
              <a:latin typeface="Calibri"/>
              <a:ea typeface="Calibri"/>
              <a:cs typeface="Calibri"/>
              <a:sym typeface="Calibri"/>
            </a:endParaRPr>
          </a:p>
        </p:txBody>
      </p:sp>
      <p:sp>
        <p:nvSpPr>
          <p:cNvPr id="244" name="Google Shape;244;g3334a0efd32_0_189"/>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5" name="Google Shape;245;g3334a0efd32_0_189"/>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334a0efd32_0_189"/>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334a0efd32_0_189"/>
          <p:cNvSpPr/>
          <p:nvPr/>
        </p:nvSpPr>
        <p:spPr>
          <a:xfrm>
            <a:off x="1270159"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Quest</a:t>
            </a:r>
            <a:endParaRPr b="0" i="0" sz="3600" u="none" cap="none" strike="noStrike">
              <a:solidFill>
                <a:schemeClr val="dk1"/>
              </a:solidFill>
              <a:latin typeface="Calibri"/>
              <a:ea typeface="Calibri"/>
              <a:cs typeface="Calibri"/>
              <a:sym typeface="Calibri"/>
            </a:endParaRPr>
          </a:p>
        </p:txBody>
      </p:sp>
      <p:sp>
        <p:nvSpPr>
          <p:cNvPr id="248" name="Google Shape;248;g3334a0efd32_0_189"/>
          <p:cNvSpPr/>
          <p:nvPr/>
        </p:nvSpPr>
        <p:spPr>
          <a:xfrm>
            <a:off x="1270159"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49" name="Google Shape;249;g3334a0efd32_0_189"/>
          <p:cNvSpPr/>
          <p:nvPr/>
        </p:nvSpPr>
        <p:spPr>
          <a:xfrm>
            <a:off x="6769946"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334a0efd32_0_189"/>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334a0efd32_0_189"/>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334a0efd32_0_189"/>
          <p:cNvSpPr/>
          <p:nvPr/>
        </p:nvSpPr>
        <p:spPr>
          <a:xfrm>
            <a:off x="6769946"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Eclipse</a:t>
            </a:r>
            <a:endParaRPr b="0" i="0" sz="3600" u="none" cap="none" strike="noStrike">
              <a:solidFill>
                <a:schemeClr val="dk1"/>
              </a:solidFill>
              <a:latin typeface="Calibri"/>
              <a:ea typeface="Calibri"/>
              <a:cs typeface="Calibri"/>
              <a:sym typeface="Calibri"/>
            </a:endParaRPr>
          </a:p>
        </p:txBody>
      </p:sp>
      <p:sp>
        <p:nvSpPr>
          <p:cNvPr id="253" name="Google Shape;253;g3334a0efd32_0_189"/>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4" name="Google Shape;254;g3334a0efd32_0_189"/>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3334a0efd32_0_189"/>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3334a0efd32_0_189"/>
          <p:cNvSpPr/>
          <p:nvPr/>
        </p:nvSpPr>
        <p:spPr>
          <a:xfrm>
            <a:off x="6769946"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Quest</a:t>
            </a:r>
            <a:endParaRPr b="0" i="0" sz="3600" u="none" cap="none" strike="noStrike">
              <a:solidFill>
                <a:schemeClr val="dk1"/>
              </a:solidFill>
              <a:latin typeface="Calibri"/>
              <a:ea typeface="Calibri"/>
              <a:cs typeface="Calibri"/>
              <a:sym typeface="Calibri"/>
            </a:endParaRPr>
          </a:p>
        </p:txBody>
      </p:sp>
      <p:sp>
        <p:nvSpPr>
          <p:cNvPr id="257" name="Google Shape;257;g3334a0efd32_0_189"/>
          <p:cNvSpPr/>
          <p:nvPr/>
        </p:nvSpPr>
        <p:spPr>
          <a:xfrm>
            <a:off x="6769946"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58" name="Google Shape;258;g3334a0efd32_0_189"/>
          <p:cNvSpPr/>
          <p:nvPr/>
        </p:nvSpPr>
        <p:spPr>
          <a:xfrm>
            <a:off x="12269734"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334a0efd32_0_189"/>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3334a0efd32_0_189"/>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334a0efd32_0_189"/>
          <p:cNvSpPr/>
          <p:nvPr/>
        </p:nvSpPr>
        <p:spPr>
          <a:xfrm>
            <a:off x="12269734"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Eclipse</a:t>
            </a:r>
            <a:endParaRPr b="0" i="0" sz="3600" u="none" cap="none" strike="noStrike">
              <a:solidFill>
                <a:schemeClr val="dk1"/>
              </a:solidFill>
              <a:latin typeface="Calibri"/>
              <a:ea typeface="Calibri"/>
              <a:cs typeface="Calibri"/>
              <a:sym typeface="Calibri"/>
            </a:endParaRPr>
          </a:p>
        </p:txBody>
      </p:sp>
      <p:sp>
        <p:nvSpPr>
          <p:cNvPr id="262" name="Google Shape;262;g3334a0efd32_0_189"/>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3" name="Google Shape;263;g3334a0efd32_0_189"/>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334a0efd32_0_189"/>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334a0efd32_0_189"/>
          <p:cNvSpPr/>
          <p:nvPr/>
        </p:nvSpPr>
        <p:spPr>
          <a:xfrm>
            <a:off x="12269734"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Quest</a:t>
            </a:r>
            <a:endParaRPr b="0" i="0" sz="3600" u="none" cap="none" strike="noStrike">
              <a:solidFill>
                <a:schemeClr val="dk1"/>
              </a:solidFill>
              <a:latin typeface="Calibri"/>
              <a:ea typeface="Calibri"/>
              <a:cs typeface="Calibri"/>
              <a:sym typeface="Calibri"/>
            </a:endParaRPr>
          </a:p>
        </p:txBody>
      </p:sp>
      <p:sp>
        <p:nvSpPr>
          <p:cNvPr id="266" name="Google Shape;266;g3334a0efd32_0_189"/>
          <p:cNvSpPr/>
          <p:nvPr/>
        </p:nvSpPr>
        <p:spPr>
          <a:xfrm>
            <a:off x="12269734"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7" name="Google Shape;267;g3334a0efd32_0_189"/>
          <p:cNvSpPr/>
          <p:nvPr/>
        </p:nvSpPr>
        <p:spPr>
          <a:xfrm>
            <a:off x="17769521"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3334a0efd32_0_189"/>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334a0efd32_0_189"/>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334a0efd32_0_189"/>
          <p:cNvSpPr/>
          <p:nvPr/>
        </p:nvSpPr>
        <p:spPr>
          <a:xfrm>
            <a:off x="17769521"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Eclipse</a:t>
            </a:r>
            <a:endParaRPr b="0" i="0" sz="3600" u="none" cap="none" strike="noStrike">
              <a:solidFill>
                <a:schemeClr val="dk1"/>
              </a:solidFill>
              <a:latin typeface="Calibri"/>
              <a:ea typeface="Calibri"/>
              <a:cs typeface="Calibri"/>
              <a:sym typeface="Calibri"/>
            </a:endParaRPr>
          </a:p>
        </p:txBody>
      </p:sp>
      <p:sp>
        <p:nvSpPr>
          <p:cNvPr id="271" name="Google Shape;271;g3334a0efd32_0_189"/>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2" name="Google Shape;272;g3334a0efd32_0_189"/>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334a0efd32_0_189"/>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334a0efd32_0_189"/>
          <p:cNvSpPr/>
          <p:nvPr/>
        </p:nvSpPr>
        <p:spPr>
          <a:xfrm>
            <a:off x="17769521"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Quest</a:t>
            </a:r>
            <a:endParaRPr b="0" i="0" sz="3600" u="none" cap="none" strike="noStrike">
              <a:solidFill>
                <a:schemeClr val="dk1"/>
              </a:solidFill>
              <a:latin typeface="Calibri"/>
              <a:ea typeface="Calibri"/>
              <a:cs typeface="Calibri"/>
              <a:sym typeface="Calibri"/>
            </a:endParaRPr>
          </a:p>
        </p:txBody>
      </p:sp>
      <p:sp>
        <p:nvSpPr>
          <p:cNvPr id="275" name="Google Shape;275;g3334a0efd32_0_189"/>
          <p:cNvSpPr/>
          <p:nvPr/>
        </p:nvSpPr>
        <p:spPr>
          <a:xfrm>
            <a:off x="17769521"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80" name="Shape 280"/>
        <p:cNvGrpSpPr/>
        <p:nvPr/>
      </p:nvGrpSpPr>
      <p:grpSpPr>
        <a:xfrm>
          <a:off x="0" y="0"/>
          <a:ext cx="0" cy="0"/>
          <a:chOff x="0" y="0"/>
          <a:chExt cx="0" cy="0"/>
        </a:xfrm>
      </p:grpSpPr>
      <p:pic>
        <p:nvPicPr>
          <p:cNvPr descr=" " id="281" name="Google Shape;281;g3334a0efd32_0_255"/>
          <p:cNvPicPr preferRelativeResize="0"/>
          <p:nvPr/>
        </p:nvPicPr>
        <p:blipFill rotWithShape="1">
          <a:blip r:embed="rId3">
            <a:alphaModFix/>
          </a:blip>
          <a:srcRect b="0" l="0" r="0" t="0"/>
          <a:stretch/>
        </p:blipFill>
        <p:spPr>
          <a:xfrm>
            <a:off x="-698587" y="-228600"/>
            <a:ext cx="12549168" cy="8839200"/>
          </a:xfrm>
          <a:prstGeom prst="rect">
            <a:avLst/>
          </a:prstGeom>
          <a:noFill/>
          <a:ln>
            <a:noFill/>
          </a:ln>
        </p:spPr>
      </p:pic>
      <p:pic>
        <p:nvPicPr>
          <p:cNvPr descr=" " id="282" name="Google Shape;282;g3334a0efd32_0_255"/>
          <p:cNvPicPr preferRelativeResize="0"/>
          <p:nvPr/>
        </p:nvPicPr>
        <p:blipFill rotWithShape="1">
          <a:blip r:embed="rId4">
            <a:alphaModFix/>
          </a:blip>
          <a:srcRect b="0" l="0" r="0" t="0"/>
          <a:stretch/>
        </p:blipFill>
        <p:spPr>
          <a:xfrm>
            <a:off x="15624609" y="7182941"/>
            <a:ext cx="10601208" cy="7716788"/>
          </a:xfrm>
          <a:prstGeom prst="rect">
            <a:avLst/>
          </a:prstGeom>
          <a:noFill/>
          <a:ln>
            <a:noFill/>
          </a:ln>
        </p:spPr>
      </p:pic>
      <p:sp>
        <p:nvSpPr>
          <p:cNvPr id="283" name="Google Shape;283;g3334a0efd32_0_2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4" name="Google Shape;284;g3334a0efd32_0_25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5" name="Google Shape;285;g3334a0efd32_0_255"/>
          <p:cNvPicPr preferRelativeResize="0"/>
          <p:nvPr/>
        </p:nvPicPr>
        <p:blipFill rotWithShape="1">
          <a:blip r:embed="rId6">
            <a:alphaModFix/>
          </a:blip>
          <a:srcRect b="0" l="0" r="0" t="0"/>
          <a:stretch/>
        </p:blipFill>
        <p:spPr>
          <a:xfrm>
            <a:off x="838305" y="1498600"/>
            <a:ext cx="12968321" cy="10718800"/>
          </a:xfrm>
          <a:prstGeom prst="rect">
            <a:avLst/>
          </a:prstGeom>
          <a:noFill/>
          <a:ln>
            <a:noFill/>
          </a:ln>
        </p:spPr>
      </p:pic>
      <p:sp>
        <p:nvSpPr>
          <p:cNvPr id="286" name="Google Shape;286;g3334a0efd32_0_255"/>
          <p:cNvSpPr/>
          <p:nvPr/>
        </p:nvSpPr>
        <p:spPr>
          <a:xfrm>
            <a:off x="14657632" y="1993900"/>
            <a:ext cx="75660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ubik Glitch"/>
              <a:buNone/>
            </a:pPr>
            <a:r>
              <a:rPr b="0" i="0" lang="en-US" sz="8000" u="none" cap="none" strike="noStrike">
                <a:solidFill>
                  <a:srgbClr val="0E0E0E"/>
                </a:solidFill>
                <a:latin typeface="Rubik Glitch"/>
                <a:ea typeface="Rubik Glitch"/>
                <a:cs typeface="Rubik Glitch"/>
                <a:sym typeface="Rubik Glitch"/>
              </a:rPr>
              <a:t>Some Data</a:t>
            </a:r>
            <a:endParaRPr b="0" i="0" sz="8000" u="none" cap="none" strike="noStrike">
              <a:solidFill>
                <a:schemeClr val="dk1"/>
              </a:solidFill>
              <a:latin typeface="Calibri"/>
              <a:ea typeface="Calibri"/>
              <a:cs typeface="Calibri"/>
              <a:sym typeface="Calibri"/>
            </a:endParaRPr>
          </a:p>
        </p:txBody>
      </p:sp>
      <p:sp>
        <p:nvSpPr>
          <p:cNvPr id="287" name="Google Shape;287;g3334a0efd32_0_255"/>
          <p:cNvSpPr/>
          <p:nvPr/>
        </p:nvSpPr>
        <p:spPr>
          <a:xfrm>
            <a:off x="14657632" y="3886200"/>
            <a:ext cx="78750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334a0efd32_0_255"/>
          <p:cNvSpPr/>
          <p:nvPr/>
        </p:nvSpPr>
        <p:spPr>
          <a:xfrm>
            <a:off x="14657632" y="3886200"/>
            <a:ext cx="7875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334a0efd32_0_255"/>
          <p:cNvSpPr/>
          <p:nvPr/>
        </p:nvSpPr>
        <p:spPr>
          <a:xfrm>
            <a:off x="14657632" y="3886200"/>
            <a:ext cx="35184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334a0efd32_0_255"/>
          <p:cNvSpPr/>
          <p:nvPr/>
        </p:nvSpPr>
        <p:spPr>
          <a:xfrm>
            <a:off x="14657632" y="3886200"/>
            <a:ext cx="40602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12800"/>
              <a:buFont typeface="Rubik Glitch"/>
              <a:buNone/>
            </a:pPr>
            <a:r>
              <a:rPr b="0" i="0" lang="en-US" sz="12800" u="none" cap="none" strike="noStrike">
                <a:solidFill>
                  <a:srgbClr val="3075FF"/>
                </a:solidFill>
                <a:latin typeface="Rubik Glitch"/>
                <a:ea typeface="Rubik Glitch"/>
                <a:cs typeface="Rubik Glitch"/>
                <a:sym typeface="Rubik Glitch"/>
              </a:rPr>
              <a:t>75%</a:t>
            </a:r>
            <a:endParaRPr b="0" i="0" sz="12800" u="none" cap="none" strike="noStrike">
              <a:solidFill>
                <a:schemeClr val="dk1"/>
              </a:solidFill>
              <a:latin typeface="Calibri"/>
              <a:ea typeface="Calibri"/>
              <a:cs typeface="Calibri"/>
              <a:sym typeface="Calibri"/>
            </a:endParaRPr>
          </a:p>
        </p:txBody>
      </p:sp>
      <p:sp>
        <p:nvSpPr>
          <p:cNvPr id="291" name="Google Shape;291;g3334a0efd32_0_255"/>
          <p:cNvSpPr/>
          <p:nvPr/>
        </p:nvSpPr>
        <p:spPr>
          <a:xfrm>
            <a:off x="14657632" y="61214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3334a0efd32_0_255"/>
          <p:cNvSpPr/>
          <p:nvPr/>
        </p:nvSpPr>
        <p:spPr>
          <a:xfrm>
            <a:off x="14657632" y="61214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Enchanted Creatures</a:t>
            </a:r>
            <a:endParaRPr b="0" i="0" sz="3600" u="none" cap="none" strike="noStrike">
              <a:solidFill>
                <a:schemeClr val="dk1"/>
              </a:solidFill>
              <a:latin typeface="Calibri"/>
              <a:ea typeface="Calibri"/>
              <a:cs typeface="Calibri"/>
              <a:sym typeface="Calibri"/>
            </a:endParaRPr>
          </a:p>
        </p:txBody>
      </p:sp>
      <p:sp>
        <p:nvSpPr>
          <p:cNvPr id="293" name="Google Shape;293;g3334a0efd32_0_255"/>
          <p:cNvSpPr/>
          <p:nvPr/>
        </p:nvSpPr>
        <p:spPr>
          <a:xfrm>
            <a:off x="14657632" y="68453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94" name="Google Shape;294;g3334a0efd32_0_255"/>
          <p:cNvSpPr/>
          <p:nvPr/>
        </p:nvSpPr>
        <p:spPr>
          <a:xfrm>
            <a:off x="14657632" y="7988300"/>
            <a:ext cx="7875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3334a0efd32_0_255"/>
          <p:cNvSpPr/>
          <p:nvPr/>
        </p:nvSpPr>
        <p:spPr>
          <a:xfrm>
            <a:off x="14657632" y="7988300"/>
            <a:ext cx="36708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3334a0efd32_0_255"/>
          <p:cNvSpPr/>
          <p:nvPr/>
        </p:nvSpPr>
        <p:spPr>
          <a:xfrm>
            <a:off x="14657632" y="7988300"/>
            <a:ext cx="42126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12800"/>
              <a:buFont typeface="Rubik Glitch"/>
              <a:buNone/>
            </a:pPr>
            <a:r>
              <a:rPr b="0" i="0" lang="en-US" sz="12800" u="none" cap="none" strike="noStrike">
                <a:solidFill>
                  <a:srgbClr val="3075FF"/>
                </a:solidFill>
                <a:latin typeface="Rubik Glitch"/>
                <a:ea typeface="Rubik Glitch"/>
                <a:cs typeface="Rubik Glitch"/>
                <a:sym typeface="Rubik Glitch"/>
              </a:rPr>
              <a:t>60%</a:t>
            </a:r>
            <a:endParaRPr b="0" i="0" sz="12800" u="none" cap="none" strike="noStrike">
              <a:solidFill>
                <a:schemeClr val="dk1"/>
              </a:solidFill>
              <a:latin typeface="Calibri"/>
              <a:ea typeface="Calibri"/>
              <a:cs typeface="Calibri"/>
              <a:sym typeface="Calibri"/>
            </a:endParaRPr>
          </a:p>
        </p:txBody>
      </p:sp>
      <p:sp>
        <p:nvSpPr>
          <p:cNvPr id="297" name="Google Shape;297;g3334a0efd32_0_255"/>
          <p:cNvSpPr/>
          <p:nvPr/>
        </p:nvSpPr>
        <p:spPr>
          <a:xfrm>
            <a:off x="14657632" y="102235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334a0efd32_0_255"/>
          <p:cNvSpPr/>
          <p:nvPr/>
        </p:nvSpPr>
        <p:spPr>
          <a:xfrm>
            <a:off x="14657632" y="102235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Magic-Wielding Individuals</a:t>
            </a:r>
            <a:endParaRPr b="0" i="0" sz="3600" u="none" cap="none" strike="noStrike">
              <a:solidFill>
                <a:schemeClr val="dk1"/>
              </a:solidFill>
              <a:latin typeface="Calibri"/>
              <a:ea typeface="Calibri"/>
              <a:cs typeface="Calibri"/>
              <a:sym typeface="Calibri"/>
            </a:endParaRPr>
          </a:p>
        </p:txBody>
      </p:sp>
      <p:sp>
        <p:nvSpPr>
          <p:cNvPr id="299" name="Google Shape;299;g3334a0efd32_0_255"/>
          <p:cNvSpPr/>
          <p:nvPr/>
        </p:nvSpPr>
        <p:spPr>
          <a:xfrm>
            <a:off x="14657632" y="109474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04" name="Shape 304"/>
        <p:cNvGrpSpPr/>
        <p:nvPr/>
      </p:nvGrpSpPr>
      <p:grpSpPr>
        <a:xfrm>
          <a:off x="0" y="0"/>
          <a:ext cx="0" cy="0"/>
          <a:chOff x="0" y="0"/>
          <a:chExt cx="0" cy="0"/>
        </a:xfrm>
      </p:grpSpPr>
      <p:pic>
        <p:nvPicPr>
          <p:cNvPr descr=" " id="305" name="Google Shape;305;g3334a0efd32_0_278"/>
          <p:cNvPicPr preferRelativeResize="0"/>
          <p:nvPr/>
        </p:nvPicPr>
        <p:blipFill rotWithShape="1">
          <a:blip r:embed="rId3">
            <a:alphaModFix/>
          </a:blip>
          <a:srcRect b="0" l="0" r="0" t="0"/>
          <a:stretch/>
        </p:blipFill>
        <p:spPr>
          <a:xfrm>
            <a:off x="13768521" y="1752600"/>
            <a:ext cx="11317114" cy="12103100"/>
          </a:xfrm>
          <a:prstGeom prst="rect">
            <a:avLst/>
          </a:prstGeom>
          <a:noFill/>
          <a:ln>
            <a:noFill/>
          </a:ln>
        </p:spPr>
      </p:pic>
      <p:pic>
        <p:nvPicPr>
          <p:cNvPr descr=" " id="306" name="Google Shape;306;g3334a0efd32_0_278"/>
          <p:cNvPicPr preferRelativeResize="0"/>
          <p:nvPr/>
        </p:nvPicPr>
        <p:blipFill rotWithShape="1">
          <a:blip r:embed="rId4">
            <a:alphaModFix/>
          </a:blip>
          <a:srcRect b="0" l="0" r="0" t="0"/>
          <a:stretch/>
        </p:blipFill>
        <p:spPr>
          <a:xfrm>
            <a:off x="-2692737" y="5118100"/>
            <a:ext cx="14886261" cy="10083800"/>
          </a:xfrm>
          <a:prstGeom prst="rect">
            <a:avLst/>
          </a:prstGeom>
          <a:noFill/>
          <a:ln>
            <a:noFill/>
          </a:ln>
        </p:spPr>
      </p:pic>
      <p:sp>
        <p:nvSpPr>
          <p:cNvPr id="307" name="Google Shape;307;g3334a0efd32_0_2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3334a0efd32_0_2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9" name="Google Shape;309;g3334a0efd32_0_278"/>
          <p:cNvSpPr/>
          <p:nvPr/>
        </p:nvSpPr>
        <p:spPr>
          <a:xfrm>
            <a:off x="4305838" y="3403600"/>
            <a:ext cx="15762600" cy="633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3334a0efd32_0_278"/>
          <p:cNvSpPr/>
          <p:nvPr/>
        </p:nvSpPr>
        <p:spPr>
          <a:xfrm>
            <a:off x="4305838" y="3403600"/>
            <a:ext cx="15762600" cy="48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334a0efd32_0_278"/>
          <p:cNvSpPr/>
          <p:nvPr/>
        </p:nvSpPr>
        <p:spPr>
          <a:xfrm>
            <a:off x="4934567" y="3403600"/>
            <a:ext cx="14505300" cy="462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5FF"/>
              </a:buClr>
              <a:buSzPts val="24000"/>
              <a:buFont typeface="Rubik Glitch"/>
              <a:buNone/>
            </a:pPr>
            <a:r>
              <a:rPr b="0" i="0" lang="en-US" sz="24000" u="none" cap="none" strike="noStrike">
                <a:solidFill>
                  <a:srgbClr val="3075FF"/>
                </a:solidFill>
                <a:latin typeface="Rubik Glitch"/>
                <a:ea typeface="Rubik Glitch"/>
                <a:cs typeface="Rubik Glitch"/>
                <a:sym typeface="Rubik Glitch"/>
              </a:rPr>
              <a:t>234,567</a:t>
            </a:r>
            <a:endParaRPr b="0" i="0" sz="24000" u="none" cap="none" strike="noStrike">
              <a:solidFill>
                <a:schemeClr val="dk1"/>
              </a:solidFill>
              <a:latin typeface="Calibri"/>
              <a:ea typeface="Calibri"/>
              <a:cs typeface="Calibri"/>
              <a:sym typeface="Calibri"/>
            </a:endParaRPr>
          </a:p>
        </p:txBody>
      </p:sp>
      <p:sp>
        <p:nvSpPr>
          <p:cNvPr id="312" name="Google Shape;312;g3334a0efd32_0_278"/>
          <p:cNvSpPr/>
          <p:nvPr/>
        </p:nvSpPr>
        <p:spPr>
          <a:xfrm>
            <a:off x="4170355" y="72136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13" name="Google Shape;313;g3334a0efd32_0_278"/>
          <p:cNvSpPr/>
          <p:nvPr/>
        </p:nvSpPr>
        <p:spPr>
          <a:xfrm>
            <a:off x="7483352" y="86741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18" name="Shape 318"/>
        <p:cNvGrpSpPr/>
        <p:nvPr/>
      </p:nvGrpSpPr>
      <p:grpSpPr>
        <a:xfrm>
          <a:off x="0" y="0"/>
          <a:ext cx="0" cy="0"/>
          <a:chOff x="0" y="0"/>
          <a:chExt cx="0" cy="0"/>
        </a:xfrm>
      </p:grpSpPr>
      <p:pic>
        <p:nvPicPr>
          <p:cNvPr descr=" " id="319" name="Google Shape;319;g3334a0efd32_0_291"/>
          <p:cNvPicPr preferRelativeResize="0"/>
          <p:nvPr/>
        </p:nvPicPr>
        <p:blipFill rotWithShape="1">
          <a:blip r:embed="rId3">
            <a:alphaModFix/>
          </a:blip>
          <a:srcRect b="0" l="0" r="0" t="0"/>
          <a:stretch/>
        </p:blipFill>
        <p:spPr>
          <a:xfrm>
            <a:off x="15584848" y="-698500"/>
            <a:ext cx="8624378" cy="16649700"/>
          </a:xfrm>
          <a:prstGeom prst="rect">
            <a:avLst/>
          </a:prstGeom>
          <a:noFill/>
          <a:ln>
            <a:noFill/>
          </a:ln>
        </p:spPr>
      </p:pic>
      <p:pic>
        <p:nvPicPr>
          <p:cNvPr descr=" " id="320" name="Google Shape;320;g3334a0efd32_0_291"/>
          <p:cNvPicPr preferRelativeResize="0"/>
          <p:nvPr/>
        </p:nvPicPr>
        <p:blipFill rotWithShape="1">
          <a:blip r:embed="rId4">
            <a:alphaModFix/>
          </a:blip>
          <a:srcRect b="0" l="0" r="0" t="0"/>
          <a:stretch/>
        </p:blipFill>
        <p:spPr>
          <a:xfrm>
            <a:off x="1422578" y="-1828800"/>
            <a:ext cx="6477810" cy="11938000"/>
          </a:xfrm>
          <a:prstGeom prst="rect">
            <a:avLst/>
          </a:prstGeom>
          <a:noFill/>
          <a:ln>
            <a:noFill/>
          </a:ln>
        </p:spPr>
      </p:pic>
      <p:sp>
        <p:nvSpPr>
          <p:cNvPr id="321" name="Google Shape;321;g3334a0efd32_0_2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3334a0efd32_0_2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3" name="Google Shape;323;g3334a0efd32_0_291"/>
          <p:cNvSpPr/>
          <p:nvPr/>
        </p:nvSpPr>
        <p:spPr>
          <a:xfrm>
            <a:off x="3391324" y="3263900"/>
            <a:ext cx="78750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3334a0efd32_0_291"/>
          <p:cNvSpPr/>
          <p:nvPr/>
        </p:nvSpPr>
        <p:spPr>
          <a:xfrm>
            <a:off x="3003925" y="3263900"/>
            <a:ext cx="86499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334a0efd32_0_291"/>
          <p:cNvSpPr/>
          <p:nvPr/>
        </p:nvSpPr>
        <p:spPr>
          <a:xfrm>
            <a:off x="3003925" y="3263900"/>
            <a:ext cx="91917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12800"/>
              <a:buFont typeface="Rubik Glitch"/>
              <a:buNone/>
            </a:pPr>
            <a:r>
              <a:rPr b="0" i="0" lang="en-US" sz="12800" u="none" cap="none" strike="noStrike">
                <a:solidFill>
                  <a:srgbClr val="3075FF"/>
                </a:solidFill>
                <a:latin typeface="Rubik Glitch"/>
                <a:ea typeface="Rubik Glitch"/>
                <a:cs typeface="Rubik Glitch"/>
                <a:sym typeface="Rubik Glitch"/>
              </a:rPr>
              <a:t>233 Coins</a:t>
            </a:r>
            <a:endParaRPr b="0" i="0" sz="12800" u="none" cap="none" strike="noStrike">
              <a:solidFill>
                <a:schemeClr val="dk1"/>
              </a:solidFill>
              <a:latin typeface="Calibri"/>
              <a:ea typeface="Calibri"/>
              <a:cs typeface="Calibri"/>
              <a:sym typeface="Calibri"/>
            </a:endParaRPr>
          </a:p>
        </p:txBody>
      </p:sp>
      <p:sp>
        <p:nvSpPr>
          <p:cNvPr id="326" name="Google Shape;326;g3334a0efd32_0_291"/>
          <p:cNvSpPr/>
          <p:nvPr/>
        </p:nvSpPr>
        <p:spPr>
          <a:xfrm>
            <a:off x="3391324" y="5194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334a0efd32_0_291"/>
          <p:cNvSpPr/>
          <p:nvPr/>
        </p:nvSpPr>
        <p:spPr>
          <a:xfrm>
            <a:off x="3323582" y="5194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28" name="Google Shape;328;g3334a0efd32_0_291"/>
          <p:cNvSpPr/>
          <p:nvPr/>
        </p:nvSpPr>
        <p:spPr>
          <a:xfrm>
            <a:off x="3391324" y="6985000"/>
            <a:ext cx="78750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3334a0efd32_0_291"/>
          <p:cNvSpPr/>
          <p:nvPr/>
        </p:nvSpPr>
        <p:spPr>
          <a:xfrm>
            <a:off x="2857857" y="6985000"/>
            <a:ext cx="89418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334a0efd32_0_291"/>
          <p:cNvSpPr/>
          <p:nvPr/>
        </p:nvSpPr>
        <p:spPr>
          <a:xfrm>
            <a:off x="2857857" y="6985000"/>
            <a:ext cx="94839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12800"/>
              <a:buFont typeface="Rubik Glitch"/>
              <a:buNone/>
            </a:pPr>
            <a:r>
              <a:rPr b="0" i="0" lang="en-US" sz="12800" u="none" cap="none" strike="noStrike">
                <a:solidFill>
                  <a:srgbClr val="3075FF"/>
                </a:solidFill>
                <a:latin typeface="Rubik Glitch"/>
                <a:ea typeface="Rubik Glitch"/>
                <a:cs typeface="Rubik Glitch"/>
                <a:sym typeface="Rubik Glitch"/>
              </a:rPr>
              <a:t>456 Hours</a:t>
            </a:r>
            <a:endParaRPr b="0" i="0" sz="12800" u="none" cap="none" strike="noStrike">
              <a:solidFill>
                <a:schemeClr val="dk1"/>
              </a:solidFill>
              <a:latin typeface="Calibri"/>
              <a:ea typeface="Calibri"/>
              <a:cs typeface="Calibri"/>
              <a:sym typeface="Calibri"/>
            </a:endParaRPr>
          </a:p>
        </p:txBody>
      </p:sp>
      <p:sp>
        <p:nvSpPr>
          <p:cNvPr id="331" name="Google Shape;331;g3334a0efd32_0_291"/>
          <p:cNvSpPr/>
          <p:nvPr/>
        </p:nvSpPr>
        <p:spPr>
          <a:xfrm>
            <a:off x="3391324" y="8915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3334a0efd32_0_291"/>
          <p:cNvSpPr/>
          <p:nvPr/>
        </p:nvSpPr>
        <p:spPr>
          <a:xfrm>
            <a:off x="3323582" y="8915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33" name="Google Shape;333;g3334a0efd32_0_291"/>
          <p:cNvSpPr/>
          <p:nvPr/>
        </p:nvSpPr>
        <p:spPr>
          <a:xfrm>
            <a:off x="13552594" y="3263900"/>
            <a:ext cx="78750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3334a0efd32_0_291"/>
          <p:cNvSpPr/>
          <p:nvPr/>
        </p:nvSpPr>
        <p:spPr>
          <a:xfrm>
            <a:off x="15661057" y="3263900"/>
            <a:ext cx="36582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334a0efd32_0_291"/>
          <p:cNvSpPr/>
          <p:nvPr/>
        </p:nvSpPr>
        <p:spPr>
          <a:xfrm>
            <a:off x="15661057" y="3263900"/>
            <a:ext cx="42000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12800"/>
              <a:buFont typeface="Rubik Glitch"/>
              <a:buNone/>
            </a:pPr>
            <a:r>
              <a:rPr b="0" i="0" lang="en-US" sz="12800" u="none" cap="none" strike="noStrike">
                <a:solidFill>
                  <a:srgbClr val="3075FF"/>
                </a:solidFill>
                <a:latin typeface="Rubik Glitch"/>
                <a:ea typeface="Rubik Glitch"/>
                <a:cs typeface="Rubik Glitch"/>
                <a:sym typeface="Rubik Glitch"/>
              </a:rPr>
              <a:t>85%</a:t>
            </a:r>
            <a:endParaRPr b="0" i="0" sz="12800" u="none" cap="none" strike="noStrike">
              <a:solidFill>
                <a:schemeClr val="dk1"/>
              </a:solidFill>
              <a:latin typeface="Calibri"/>
              <a:ea typeface="Calibri"/>
              <a:cs typeface="Calibri"/>
              <a:sym typeface="Calibri"/>
            </a:endParaRPr>
          </a:p>
        </p:txBody>
      </p:sp>
      <p:sp>
        <p:nvSpPr>
          <p:cNvPr id="336" name="Google Shape;336;g3334a0efd32_0_291"/>
          <p:cNvSpPr/>
          <p:nvPr/>
        </p:nvSpPr>
        <p:spPr>
          <a:xfrm>
            <a:off x="13552594" y="5194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334a0efd32_0_291"/>
          <p:cNvSpPr/>
          <p:nvPr/>
        </p:nvSpPr>
        <p:spPr>
          <a:xfrm>
            <a:off x="13484852" y="5194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38" name="Google Shape;338;g3334a0efd32_0_291"/>
          <p:cNvSpPr/>
          <p:nvPr/>
        </p:nvSpPr>
        <p:spPr>
          <a:xfrm>
            <a:off x="13552594" y="6985000"/>
            <a:ext cx="78750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3334a0efd32_0_291"/>
          <p:cNvSpPr/>
          <p:nvPr/>
        </p:nvSpPr>
        <p:spPr>
          <a:xfrm>
            <a:off x="14270234" y="6985000"/>
            <a:ext cx="64398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3334a0efd32_0_291"/>
          <p:cNvSpPr/>
          <p:nvPr/>
        </p:nvSpPr>
        <p:spPr>
          <a:xfrm>
            <a:off x="14270234" y="6985000"/>
            <a:ext cx="69816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12800"/>
              <a:buFont typeface="Rubik Glitch"/>
              <a:buNone/>
            </a:pPr>
            <a:r>
              <a:rPr b="0" i="0" lang="en-US" sz="12800" u="none" cap="none" strike="noStrike">
                <a:solidFill>
                  <a:srgbClr val="3075FF"/>
                </a:solidFill>
                <a:latin typeface="Rubik Glitch"/>
                <a:ea typeface="Rubik Glitch"/>
                <a:cs typeface="Rubik Glitch"/>
                <a:sym typeface="Rubik Glitch"/>
              </a:rPr>
              <a:t>323 Km</a:t>
            </a:r>
            <a:endParaRPr b="0" i="0" sz="12800" u="none" cap="none" strike="noStrike">
              <a:solidFill>
                <a:schemeClr val="dk1"/>
              </a:solidFill>
              <a:latin typeface="Calibri"/>
              <a:ea typeface="Calibri"/>
              <a:cs typeface="Calibri"/>
              <a:sym typeface="Calibri"/>
            </a:endParaRPr>
          </a:p>
        </p:txBody>
      </p:sp>
      <p:sp>
        <p:nvSpPr>
          <p:cNvPr id="341" name="Google Shape;341;g3334a0efd32_0_291"/>
          <p:cNvSpPr/>
          <p:nvPr/>
        </p:nvSpPr>
        <p:spPr>
          <a:xfrm>
            <a:off x="13552594" y="8915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3334a0efd32_0_291"/>
          <p:cNvSpPr/>
          <p:nvPr/>
        </p:nvSpPr>
        <p:spPr>
          <a:xfrm>
            <a:off x="13484852" y="8915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47" name="Shape 347"/>
        <p:cNvGrpSpPr/>
        <p:nvPr/>
      </p:nvGrpSpPr>
      <p:grpSpPr>
        <a:xfrm>
          <a:off x="0" y="0"/>
          <a:ext cx="0" cy="0"/>
          <a:chOff x="0" y="0"/>
          <a:chExt cx="0" cy="0"/>
        </a:xfrm>
      </p:grpSpPr>
      <p:pic>
        <p:nvPicPr>
          <p:cNvPr descr=" " id="348" name="Google Shape;348;g3334a0efd32_0_319"/>
          <p:cNvPicPr preferRelativeResize="0"/>
          <p:nvPr/>
        </p:nvPicPr>
        <p:blipFill rotWithShape="1">
          <a:blip r:embed="rId3">
            <a:alphaModFix/>
          </a:blip>
          <a:srcRect b="0" l="0" r="0" t="0"/>
          <a:stretch/>
        </p:blipFill>
        <p:spPr>
          <a:xfrm>
            <a:off x="-698587" y="-228600"/>
            <a:ext cx="12549168" cy="8839200"/>
          </a:xfrm>
          <a:prstGeom prst="rect">
            <a:avLst/>
          </a:prstGeom>
          <a:noFill/>
          <a:ln>
            <a:noFill/>
          </a:ln>
        </p:spPr>
      </p:pic>
      <p:pic>
        <p:nvPicPr>
          <p:cNvPr descr=" " id="349" name="Google Shape;349;g3334a0efd32_0_319"/>
          <p:cNvPicPr preferRelativeResize="0"/>
          <p:nvPr/>
        </p:nvPicPr>
        <p:blipFill rotWithShape="1">
          <a:blip r:embed="rId4">
            <a:alphaModFix/>
          </a:blip>
          <a:srcRect b="0" l="0" r="0" t="0"/>
          <a:stretch/>
        </p:blipFill>
        <p:spPr>
          <a:xfrm>
            <a:off x="15624609" y="7182941"/>
            <a:ext cx="10601208" cy="7716813"/>
          </a:xfrm>
          <a:prstGeom prst="rect">
            <a:avLst/>
          </a:prstGeom>
          <a:noFill/>
          <a:ln>
            <a:noFill/>
          </a:ln>
        </p:spPr>
      </p:pic>
      <p:sp>
        <p:nvSpPr>
          <p:cNvPr id="350" name="Google Shape;350;g3334a0efd32_0_3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g3334a0efd32_0_3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2" name="Google Shape;352;g3334a0efd32_0_319"/>
          <p:cNvSpPr/>
          <p:nvPr/>
        </p:nvSpPr>
        <p:spPr>
          <a:xfrm>
            <a:off x="6841922" y="1143000"/>
            <a:ext cx="106905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Some Graph</a:t>
            </a:r>
            <a:endParaRPr b="0" i="0" sz="8000" u="none" cap="none" strike="noStrike">
              <a:solidFill>
                <a:schemeClr val="dk1"/>
              </a:solidFill>
              <a:latin typeface="Calibri"/>
              <a:ea typeface="Calibri"/>
              <a:cs typeface="Calibri"/>
              <a:sym typeface="Calibri"/>
            </a:endParaRPr>
          </a:p>
        </p:txBody>
      </p:sp>
      <p:sp>
        <p:nvSpPr>
          <p:cNvPr id="353" name="Google Shape;353;g3334a0efd32_0_31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3334a0efd32_0_31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5" name="Google Shape;355;g3334a0efd32_0_31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2185"/>
              <a:buFont typeface="Lato"/>
              <a:buNone/>
            </a:pPr>
            <a:r>
              <a:rPr b="0" i="0" lang="en-US" sz="2185" u="none" cap="none" strike="noStrike">
                <a:solidFill>
                  <a:srgbClr val="2070F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6" name="Google Shape;356;g3334a0efd32_0_31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2185"/>
              <a:buFont typeface="Lato"/>
              <a:buNone/>
            </a:pPr>
            <a:r>
              <a:rPr b="0" i="0" lang="en-US" sz="2185" u="none" cap="none" strike="noStrike">
                <a:solidFill>
                  <a:srgbClr val="2070F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7" name="Google Shape;357;g3334a0efd32_0_31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2185"/>
              <a:buFont typeface="Lato"/>
              <a:buNone/>
            </a:pPr>
            <a:r>
              <a:rPr b="0" i="0" lang="en-US" sz="2185" u="none" cap="none" strike="noStrike">
                <a:solidFill>
                  <a:srgbClr val="2070F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8" name="Google Shape;358;g3334a0efd32_0_31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2185"/>
              <a:buFont typeface="Lato"/>
              <a:buNone/>
            </a:pPr>
            <a:r>
              <a:rPr b="0" i="0" lang="en-US" sz="2185" u="none" cap="none" strike="noStrike">
                <a:solidFill>
                  <a:srgbClr val="2070F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9" name="Google Shape;359;g3334a0efd32_0_31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2185"/>
              <a:buFont typeface="Lato"/>
              <a:buNone/>
            </a:pPr>
            <a:r>
              <a:rPr b="0" i="0" lang="en-US" sz="2185" u="none" cap="none" strike="noStrike">
                <a:solidFill>
                  <a:srgbClr val="2070F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0" name="Google Shape;360;g3334a0efd32_0_31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2185"/>
              <a:buFont typeface="Lato"/>
              <a:buNone/>
            </a:pPr>
            <a:r>
              <a:rPr b="0" i="0" lang="en-US" sz="2185" u="none" cap="none" strike="noStrike">
                <a:solidFill>
                  <a:srgbClr val="2070F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1" name="Google Shape;361;g3334a0efd32_0_31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2185"/>
              <a:buFont typeface="Lato"/>
              <a:buNone/>
            </a:pPr>
            <a:r>
              <a:rPr b="0" i="0" lang="en-US" sz="2185" u="none" cap="none" strike="noStrike">
                <a:solidFill>
                  <a:srgbClr val="2070F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2" name="Google Shape;362;g3334a0efd32_0_31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2185"/>
              <a:buFont typeface="Lato"/>
              <a:buNone/>
            </a:pPr>
            <a:r>
              <a:rPr b="0" i="0" lang="en-US" sz="2185" u="none" cap="none" strike="noStrike">
                <a:solidFill>
                  <a:srgbClr val="2070F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3" name="Google Shape;363;g3334a0efd32_0_31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4" name="Google Shape;364;g3334a0efd32_0_31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5" name="Google Shape;365;g3334a0efd32_0_31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6" name="Google Shape;366;g3334a0efd32_0_31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7" name="Google Shape;367;g3334a0efd32_0_31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8" name="Google Shape;368;g3334a0efd32_0_31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9" name="Google Shape;369;g3334a0efd32_0_31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0" name="Google Shape;370;g3334a0efd32_0_31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1" name="Google Shape;371;g3334a0efd32_0_31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2" name="Google Shape;372;g3334a0efd32_0_31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070F4"/>
              </a:buClr>
              <a:buSzPts val="1820"/>
              <a:buFont typeface="Lato"/>
              <a:buNone/>
            </a:pPr>
            <a:r>
              <a:rPr b="0" i="0" lang="en-US" sz="1820" u="none" cap="none" strike="noStrike">
                <a:solidFill>
                  <a:srgbClr val="2070F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3" name="Google Shape;373;g3334a0efd32_0_319"/>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4" name="Google Shape;374;g3334a0efd32_0_319"/>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5" name="Google Shape;375;g3334a0efd32_0_319"/>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6" name="Google Shape;376;g3334a0efd32_0_319"/>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7" name="Google Shape;377;g3334a0efd32_0_319"/>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8" name="Google Shape;378;g3334a0efd32_0_319"/>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9" name="Google Shape;379;g3334a0efd32_0_319"/>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0" name="Google Shape;380;g3334a0efd32_0_319"/>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1" name="Google Shape;381;g3334a0efd32_0_319"/>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2" name="Google Shape;382;g3334a0efd32_0_319"/>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3" name="Google Shape;383;g3334a0efd32_0_319"/>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4" name="Google Shape;384;g3334a0efd32_0_319"/>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5" name="Google Shape;385;g3334a0efd32_0_319"/>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6" name="Google Shape;386;g3334a0efd32_0_319"/>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7" name="Google Shape;387;g3334a0efd32_0_319"/>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8" name="Google Shape;388;g3334a0efd32_0_319"/>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9" name="Google Shape;389;g3334a0efd32_0_319"/>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0" name="Google Shape;390;g3334a0efd32_0_319"/>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1" name="Google Shape;391;g3334a0efd32_0_319"/>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2" name="Google Shape;392;g3334a0efd32_0_319"/>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3" name="Google Shape;393;g3334a0efd32_0_319"/>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4" name="Google Shape;394;g3334a0efd32_0_319"/>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5" name="Google Shape;395;g3334a0efd32_0_31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3334a0efd32_0_31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3334a0efd32_0_319"/>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8" name="Google Shape;398;g3334a0efd32_0_31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9" name="Google Shape;399;g3334a0efd32_0_319"/>
          <p:cNvSpPr/>
          <p:nvPr/>
        </p:nvSpPr>
        <p:spPr>
          <a:xfrm>
            <a:off x="16042105" y="6365379"/>
            <a:ext cx="2311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3334a0efd32_0_319"/>
          <p:cNvSpPr/>
          <p:nvPr/>
        </p:nvSpPr>
        <p:spPr>
          <a:xfrm>
            <a:off x="16042105" y="6350000"/>
            <a:ext cx="25149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34.574</a:t>
            </a:r>
            <a:endParaRPr b="0" i="0" sz="4800" u="none" cap="none" strike="noStrike">
              <a:solidFill>
                <a:schemeClr val="dk1"/>
              </a:solidFill>
              <a:latin typeface="Calibri"/>
              <a:ea typeface="Calibri"/>
              <a:cs typeface="Calibri"/>
              <a:sym typeface="Calibri"/>
            </a:endParaRPr>
          </a:p>
        </p:txBody>
      </p:sp>
      <p:sp>
        <p:nvSpPr>
          <p:cNvPr id="401" name="Google Shape;401;g3334a0efd32_0_319"/>
          <p:cNvSpPr/>
          <p:nvPr/>
        </p:nvSpPr>
        <p:spPr>
          <a:xfrm>
            <a:off x="16747043" y="707390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02" name="Google Shape;402;g3334a0efd32_0_319"/>
          <p:cNvSpPr/>
          <p:nvPr/>
        </p:nvSpPr>
        <p:spPr>
          <a:xfrm>
            <a:off x="13260457"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3334a0efd32_0_319"/>
          <p:cNvSpPr/>
          <p:nvPr/>
        </p:nvSpPr>
        <p:spPr>
          <a:xfrm>
            <a:off x="13260457"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3334a0efd32_0_319"/>
          <p:cNvSpPr/>
          <p:nvPr/>
        </p:nvSpPr>
        <p:spPr>
          <a:xfrm>
            <a:off x="13158845" y="10515600"/>
            <a:ext cx="80781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Treasure Found</a:t>
            </a:r>
            <a:endParaRPr b="0" i="0" sz="4800" u="none" cap="none" strike="noStrike">
              <a:solidFill>
                <a:schemeClr val="dk1"/>
              </a:solidFill>
              <a:latin typeface="Calibri"/>
              <a:ea typeface="Calibri"/>
              <a:cs typeface="Calibri"/>
              <a:sym typeface="Calibri"/>
            </a:endParaRPr>
          </a:p>
        </p:txBody>
      </p:sp>
      <p:sp>
        <p:nvSpPr>
          <p:cNvPr id="405" name="Google Shape;405;g3334a0efd32_0_319"/>
          <p:cNvSpPr/>
          <p:nvPr/>
        </p:nvSpPr>
        <p:spPr>
          <a:xfrm>
            <a:off x="13192716" y="113411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6" name="Google Shape;406;g3334a0efd32_0_319"/>
          <p:cNvSpPr/>
          <p:nvPr/>
        </p:nvSpPr>
        <p:spPr>
          <a:xfrm>
            <a:off x="3251606"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3334a0efd32_0_319"/>
          <p:cNvSpPr/>
          <p:nvPr/>
        </p:nvSpPr>
        <p:spPr>
          <a:xfrm>
            <a:off x="3251606"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3334a0efd32_0_319"/>
          <p:cNvSpPr/>
          <p:nvPr/>
        </p:nvSpPr>
        <p:spPr>
          <a:xfrm>
            <a:off x="3149994" y="10515600"/>
            <a:ext cx="80781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Spellcasting Progress</a:t>
            </a:r>
            <a:endParaRPr b="0" i="0" sz="4800" u="none" cap="none" strike="noStrike">
              <a:solidFill>
                <a:schemeClr val="dk1"/>
              </a:solidFill>
              <a:latin typeface="Calibri"/>
              <a:ea typeface="Calibri"/>
              <a:cs typeface="Calibri"/>
              <a:sym typeface="Calibri"/>
            </a:endParaRPr>
          </a:p>
        </p:txBody>
      </p:sp>
      <p:sp>
        <p:nvSpPr>
          <p:cNvPr id="409" name="Google Shape;409;g3334a0efd32_0_319"/>
          <p:cNvSpPr/>
          <p:nvPr/>
        </p:nvSpPr>
        <p:spPr>
          <a:xfrm>
            <a:off x="3183865" y="113411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14" name="Shape 414"/>
        <p:cNvGrpSpPr/>
        <p:nvPr/>
      </p:nvGrpSpPr>
      <p:grpSpPr>
        <a:xfrm>
          <a:off x="0" y="0"/>
          <a:ext cx="0" cy="0"/>
          <a:chOff x="0" y="0"/>
          <a:chExt cx="0" cy="0"/>
        </a:xfrm>
      </p:grpSpPr>
      <p:pic>
        <p:nvPicPr>
          <p:cNvPr descr=" " id="415" name="Google Shape;415;g3334a0efd32_0_385"/>
          <p:cNvPicPr preferRelativeResize="0"/>
          <p:nvPr/>
        </p:nvPicPr>
        <p:blipFill rotWithShape="1">
          <a:blip r:embed="rId3">
            <a:alphaModFix/>
          </a:blip>
          <a:srcRect b="0" l="0" r="0" t="0"/>
          <a:stretch/>
        </p:blipFill>
        <p:spPr>
          <a:xfrm>
            <a:off x="101613" y="-1104900"/>
            <a:ext cx="9437280" cy="15925800"/>
          </a:xfrm>
          <a:prstGeom prst="rect">
            <a:avLst/>
          </a:prstGeom>
          <a:noFill/>
          <a:ln>
            <a:noFill/>
          </a:ln>
        </p:spPr>
      </p:pic>
      <p:pic>
        <p:nvPicPr>
          <p:cNvPr descr=" " id="416" name="Google Shape;416;g3334a0efd32_0_385"/>
          <p:cNvPicPr preferRelativeResize="0"/>
          <p:nvPr/>
        </p:nvPicPr>
        <p:blipFill rotWithShape="1">
          <a:blip r:embed="rId4">
            <a:alphaModFix/>
          </a:blip>
          <a:srcRect b="0" l="0" r="0" t="0"/>
          <a:stretch/>
        </p:blipFill>
        <p:spPr>
          <a:xfrm>
            <a:off x="19001575" y="-1828800"/>
            <a:ext cx="7633654" cy="9652000"/>
          </a:xfrm>
          <a:prstGeom prst="rect">
            <a:avLst/>
          </a:prstGeom>
          <a:noFill/>
          <a:ln>
            <a:noFill/>
          </a:ln>
        </p:spPr>
      </p:pic>
      <p:sp>
        <p:nvSpPr>
          <p:cNvPr id="417" name="Google Shape;417;g3334a0efd32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3334a0efd32_0_3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9" name="Google Shape;419;g3334a0efd32_0_385"/>
          <p:cNvSpPr/>
          <p:nvPr/>
        </p:nvSpPr>
        <p:spPr>
          <a:xfrm>
            <a:off x="13450981" y="68707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3334a0efd32_0_385"/>
          <p:cNvSpPr/>
          <p:nvPr/>
        </p:nvSpPr>
        <p:spPr>
          <a:xfrm>
            <a:off x="13450981" y="68707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3334a0efd32_0_385"/>
          <p:cNvSpPr/>
          <p:nvPr/>
        </p:nvSpPr>
        <p:spPr>
          <a:xfrm>
            <a:off x="13450981" y="6870700"/>
            <a:ext cx="8941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A web application</a:t>
            </a:r>
            <a:endParaRPr b="0" i="0" sz="4800" u="none" cap="none" strike="noStrike">
              <a:solidFill>
                <a:schemeClr val="dk1"/>
              </a:solidFill>
              <a:latin typeface="Calibri"/>
              <a:ea typeface="Calibri"/>
              <a:cs typeface="Calibri"/>
              <a:sym typeface="Calibri"/>
            </a:endParaRPr>
          </a:p>
        </p:txBody>
      </p:sp>
      <p:sp>
        <p:nvSpPr>
          <p:cNvPr id="422" name="Google Shape;422;g3334a0efd32_0_385"/>
          <p:cNvSpPr/>
          <p:nvPr/>
        </p:nvSpPr>
        <p:spPr>
          <a:xfrm>
            <a:off x="13450981" y="77978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3" name="Google Shape;423;g3334a0efd32_0_38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4" name="Google Shape;424;g3334a0efd32_0_38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5" name="Google Shape;425;g3334a0efd32_0_385"/>
          <p:cNvSpPr/>
          <p:nvPr/>
        </p:nvSpPr>
        <p:spPr>
          <a:xfrm>
            <a:off x="13374772" y="4737100"/>
            <a:ext cx="106905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30" name="Shape 430"/>
        <p:cNvGrpSpPr/>
        <p:nvPr/>
      </p:nvGrpSpPr>
      <p:grpSpPr>
        <a:xfrm>
          <a:off x="0" y="0"/>
          <a:ext cx="0" cy="0"/>
          <a:chOff x="0" y="0"/>
          <a:chExt cx="0" cy="0"/>
        </a:xfrm>
      </p:grpSpPr>
      <p:pic>
        <p:nvPicPr>
          <p:cNvPr descr=" " id="431" name="Google Shape;431;g3334a0efd32_0_400"/>
          <p:cNvPicPr preferRelativeResize="0"/>
          <p:nvPr/>
        </p:nvPicPr>
        <p:blipFill rotWithShape="1">
          <a:blip r:embed="rId3">
            <a:alphaModFix/>
          </a:blip>
          <a:srcRect b="0" l="0" r="0" t="0"/>
          <a:stretch/>
        </p:blipFill>
        <p:spPr>
          <a:xfrm>
            <a:off x="15584848" y="-698500"/>
            <a:ext cx="8624378" cy="16649700"/>
          </a:xfrm>
          <a:prstGeom prst="rect">
            <a:avLst/>
          </a:prstGeom>
          <a:noFill/>
          <a:ln>
            <a:noFill/>
          </a:ln>
        </p:spPr>
      </p:pic>
      <p:pic>
        <p:nvPicPr>
          <p:cNvPr descr=" " id="432" name="Google Shape;432;g3334a0efd32_0_400"/>
          <p:cNvPicPr preferRelativeResize="0"/>
          <p:nvPr/>
        </p:nvPicPr>
        <p:blipFill rotWithShape="1">
          <a:blip r:embed="rId4">
            <a:alphaModFix/>
          </a:blip>
          <a:srcRect b="0" l="0" r="0" t="0"/>
          <a:stretch/>
        </p:blipFill>
        <p:spPr>
          <a:xfrm>
            <a:off x="1422578" y="-1828800"/>
            <a:ext cx="6477810" cy="11938000"/>
          </a:xfrm>
          <a:prstGeom prst="rect">
            <a:avLst/>
          </a:prstGeom>
          <a:noFill/>
          <a:ln>
            <a:noFill/>
          </a:ln>
        </p:spPr>
      </p:pic>
      <p:sp>
        <p:nvSpPr>
          <p:cNvPr id="433" name="Google Shape;433;g3334a0efd32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3334a0efd32_0_4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5" name="Google Shape;435;g3334a0efd32_0_400"/>
          <p:cNvSpPr/>
          <p:nvPr/>
        </p:nvSpPr>
        <p:spPr>
          <a:xfrm>
            <a:off x="2946768" y="41529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334a0efd32_0_400"/>
          <p:cNvSpPr/>
          <p:nvPr/>
        </p:nvSpPr>
        <p:spPr>
          <a:xfrm>
            <a:off x="2946768" y="41529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334a0efd32_0_400"/>
          <p:cNvSpPr/>
          <p:nvPr/>
        </p:nvSpPr>
        <p:spPr>
          <a:xfrm>
            <a:off x="2946768" y="4152900"/>
            <a:ext cx="8941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An mobile app</a:t>
            </a:r>
            <a:endParaRPr b="0" i="0" sz="4800" u="none" cap="none" strike="noStrike">
              <a:solidFill>
                <a:schemeClr val="dk1"/>
              </a:solidFill>
              <a:latin typeface="Calibri"/>
              <a:ea typeface="Calibri"/>
              <a:cs typeface="Calibri"/>
              <a:sym typeface="Calibri"/>
            </a:endParaRPr>
          </a:p>
        </p:txBody>
      </p:sp>
      <p:sp>
        <p:nvSpPr>
          <p:cNvPr id="438" name="Google Shape;438;g3334a0efd32_0_400"/>
          <p:cNvSpPr/>
          <p:nvPr/>
        </p:nvSpPr>
        <p:spPr>
          <a:xfrm>
            <a:off x="2946768" y="50800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9" name="Google Shape;439;g3334a0efd32_0_400"/>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40" name="Google Shape;440;g3334a0efd32_0_400"/>
          <p:cNvSpPr/>
          <p:nvPr/>
        </p:nvSpPr>
        <p:spPr>
          <a:xfrm>
            <a:off x="2895962" y="1854200"/>
            <a:ext cx="129006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The Future of Fantasy</a:t>
            </a:r>
            <a:endParaRPr b="0" i="0" sz="8000" u="none" cap="none" strike="noStrike">
              <a:solidFill>
                <a:schemeClr val="dk1"/>
              </a:solidFill>
              <a:latin typeface="Calibri"/>
              <a:ea typeface="Calibri"/>
              <a:cs typeface="Calibri"/>
              <a:sym typeface="Calibri"/>
            </a:endParaRPr>
          </a:p>
        </p:txBody>
      </p:sp>
      <p:pic>
        <p:nvPicPr>
          <p:cNvPr descr=" " id="441" name="Google Shape;441;g3334a0efd32_0_40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2" name="Google Shape;442;g3334a0efd32_0_40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47" name="Shape 447"/>
        <p:cNvGrpSpPr/>
        <p:nvPr/>
      </p:nvGrpSpPr>
      <p:grpSpPr>
        <a:xfrm>
          <a:off x="0" y="0"/>
          <a:ext cx="0" cy="0"/>
          <a:chOff x="0" y="0"/>
          <a:chExt cx="0" cy="0"/>
        </a:xfrm>
      </p:grpSpPr>
      <p:pic>
        <p:nvPicPr>
          <p:cNvPr descr=" " id="448" name="Google Shape;448;g3334a0efd32_0_416"/>
          <p:cNvPicPr preferRelativeResize="0"/>
          <p:nvPr/>
        </p:nvPicPr>
        <p:blipFill rotWithShape="1">
          <a:blip r:embed="rId3">
            <a:alphaModFix/>
          </a:blip>
          <a:srcRect b="0" l="0" r="0" t="0"/>
          <a:stretch/>
        </p:blipFill>
        <p:spPr>
          <a:xfrm>
            <a:off x="-698587" y="-228600"/>
            <a:ext cx="12549168" cy="8839200"/>
          </a:xfrm>
          <a:prstGeom prst="rect">
            <a:avLst/>
          </a:prstGeom>
          <a:noFill/>
          <a:ln>
            <a:noFill/>
          </a:ln>
        </p:spPr>
      </p:pic>
      <p:pic>
        <p:nvPicPr>
          <p:cNvPr descr=" " id="449" name="Google Shape;449;g3334a0efd32_0_416"/>
          <p:cNvPicPr preferRelativeResize="0"/>
          <p:nvPr/>
        </p:nvPicPr>
        <p:blipFill rotWithShape="1">
          <a:blip r:embed="rId4">
            <a:alphaModFix/>
          </a:blip>
          <a:srcRect b="0" l="0" r="0" t="0"/>
          <a:stretch/>
        </p:blipFill>
        <p:spPr>
          <a:xfrm>
            <a:off x="15624609" y="7182941"/>
            <a:ext cx="10601208" cy="7716813"/>
          </a:xfrm>
          <a:prstGeom prst="rect">
            <a:avLst/>
          </a:prstGeom>
          <a:noFill/>
          <a:ln>
            <a:noFill/>
          </a:ln>
        </p:spPr>
      </p:pic>
      <p:sp>
        <p:nvSpPr>
          <p:cNvPr id="450" name="Google Shape;450;g3334a0efd32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3334a0efd32_0_4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g3334a0efd32_0_416"/>
          <p:cNvSpPr/>
          <p:nvPr/>
        </p:nvSpPr>
        <p:spPr>
          <a:xfrm>
            <a:off x="16880410" y="4025900"/>
            <a:ext cx="57156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3334a0efd32_0_416"/>
          <p:cNvSpPr/>
          <p:nvPr/>
        </p:nvSpPr>
        <p:spPr>
          <a:xfrm>
            <a:off x="16880410" y="4025900"/>
            <a:ext cx="57156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3334a0efd32_0_416"/>
          <p:cNvSpPr/>
          <p:nvPr/>
        </p:nvSpPr>
        <p:spPr>
          <a:xfrm>
            <a:off x="16880410" y="4025900"/>
            <a:ext cx="5919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A web application</a:t>
            </a:r>
            <a:endParaRPr b="0" i="0" sz="4800" u="none" cap="none" strike="noStrike">
              <a:solidFill>
                <a:schemeClr val="dk1"/>
              </a:solidFill>
              <a:latin typeface="Calibri"/>
              <a:ea typeface="Calibri"/>
              <a:cs typeface="Calibri"/>
              <a:sym typeface="Calibri"/>
            </a:endParaRPr>
          </a:p>
        </p:txBody>
      </p:sp>
      <p:sp>
        <p:nvSpPr>
          <p:cNvPr id="455" name="Google Shape;455;g3334a0efd32_0_416"/>
          <p:cNvSpPr/>
          <p:nvPr/>
        </p:nvSpPr>
        <p:spPr>
          <a:xfrm>
            <a:off x="16880410" y="49530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6" name="Google Shape;456;g3334a0efd32_0_416"/>
          <p:cNvSpPr/>
          <p:nvPr/>
        </p:nvSpPr>
        <p:spPr>
          <a:xfrm>
            <a:off x="825603" y="4064000"/>
            <a:ext cx="7007100" cy="516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7" name="Google Shape;457;g3334a0efd32_0_416"/>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58" name="Google Shape;458;g3334a0efd32_0_416"/>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9" name="Google Shape;459;g3334a0efd32_0_416"/>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64" name="Shape 464"/>
        <p:cNvGrpSpPr/>
        <p:nvPr/>
      </p:nvGrpSpPr>
      <p:grpSpPr>
        <a:xfrm>
          <a:off x="0" y="0"/>
          <a:ext cx="0" cy="0"/>
          <a:chOff x="0" y="0"/>
          <a:chExt cx="0" cy="0"/>
        </a:xfrm>
      </p:grpSpPr>
      <p:pic>
        <p:nvPicPr>
          <p:cNvPr descr=" " id="465" name="Google Shape;465;g3334a0efd32_0_43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6" name="Google Shape;466;g3334a0efd32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3334a0efd32_0_43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8" name="Google Shape;468;g3334a0efd32_0_432"/>
          <p:cNvSpPr/>
          <p:nvPr/>
        </p:nvSpPr>
        <p:spPr>
          <a:xfrm>
            <a:off x="12024170" y="698500"/>
            <a:ext cx="7464300" cy="2751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73" name="Shape 473"/>
        <p:cNvGrpSpPr/>
        <p:nvPr/>
      </p:nvGrpSpPr>
      <p:grpSpPr>
        <a:xfrm>
          <a:off x="0" y="0"/>
          <a:ext cx="0" cy="0"/>
          <a:chOff x="0" y="0"/>
          <a:chExt cx="0" cy="0"/>
        </a:xfrm>
      </p:grpSpPr>
      <p:pic>
        <p:nvPicPr>
          <p:cNvPr descr=" " id="474" name="Google Shape;474;g3334a0efd32_0_440"/>
          <p:cNvPicPr preferRelativeResize="0"/>
          <p:nvPr/>
        </p:nvPicPr>
        <p:blipFill rotWithShape="1">
          <a:blip r:embed="rId3">
            <a:alphaModFix/>
          </a:blip>
          <a:srcRect b="0" l="0" r="0" t="0"/>
          <a:stretch/>
        </p:blipFill>
        <p:spPr>
          <a:xfrm>
            <a:off x="15584848" y="-698500"/>
            <a:ext cx="8624378" cy="16649700"/>
          </a:xfrm>
          <a:prstGeom prst="rect">
            <a:avLst/>
          </a:prstGeom>
          <a:noFill/>
          <a:ln>
            <a:noFill/>
          </a:ln>
        </p:spPr>
      </p:pic>
      <p:pic>
        <p:nvPicPr>
          <p:cNvPr descr=" " id="475" name="Google Shape;475;g3334a0efd32_0_440"/>
          <p:cNvPicPr preferRelativeResize="0"/>
          <p:nvPr/>
        </p:nvPicPr>
        <p:blipFill rotWithShape="1">
          <a:blip r:embed="rId4">
            <a:alphaModFix/>
          </a:blip>
          <a:srcRect b="0" l="0" r="0" t="0"/>
          <a:stretch/>
        </p:blipFill>
        <p:spPr>
          <a:xfrm>
            <a:off x="1422578" y="-1828800"/>
            <a:ext cx="6477810" cy="11938000"/>
          </a:xfrm>
          <a:prstGeom prst="rect">
            <a:avLst/>
          </a:prstGeom>
          <a:noFill/>
          <a:ln>
            <a:noFill/>
          </a:ln>
        </p:spPr>
      </p:pic>
      <p:sp>
        <p:nvSpPr>
          <p:cNvPr id="476" name="Google Shape;476;g3334a0efd32_0_4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3334a0efd32_0_4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8" name="Google Shape;478;g3334a0efd32_0_440"/>
          <p:cNvPicPr preferRelativeResize="0"/>
          <p:nvPr/>
        </p:nvPicPr>
        <p:blipFill rotWithShape="1">
          <a:blip r:embed="rId6">
            <a:alphaModFix/>
          </a:blip>
          <a:srcRect b="0" l="0" r="0" t="0"/>
          <a:stretch/>
        </p:blipFill>
        <p:spPr>
          <a:xfrm>
            <a:off x="8522765" y="3810000"/>
            <a:ext cx="14479810" cy="7861300"/>
          </a:xfrm>
          <a:prstGeom prst="rect">
            <a:avLst/>
          </a:prstGeom>
          <a:noFill/>
          <a:ln>
            <a:noFill/>
          </a:ln>
        </p:spPr>
      </p:pic>
      <p:sp>
        <p:nvSpPr>
          <p:cNvPr id="479" name="Google Shape;479;g3334a0efd32_0_440"/>
          <p:cNvSpPr/>
          <p:nvPr/>
        </p:nvSpPr>
        <p:spPr>
          <a:xfrm>
            <a:off x="5012893" y="1104900"/>
            <a:ext cx="143487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Fantasy Realm at a Glance</a:t>
            </a:r>
            <a:endParaRPr b="0" i="0" sz="8000" u="none" cap="none" strike="noStrike">
              <a:solidFill>
                <a:schemeClr val="dk1"/>
              </a:solidFill>
              <a:latin typeface="Calibri"/>
              <a:ea typeface="Calibri"/>
              <a:cs typeface="Calibri"/>
              <a:sym typeface="Calibri"/>
            </a:endParaRPr>
          </a:p>
        </p:txBody>
      </p:sp>
      <p:sp>
        <p:nvSpPr>
          <p:cNvPr id="480" name="Google Shape;480;g3334a0efd32_0_440"/>
          <p:cNvSpPr/>
          <p:nvPr/>
        </p:nvSpPr>
        <p:spPr>
          <a:xfrm>
            <a:off x="1714714" y="34480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3334a0efd32_0_440"/>
          <p:cNvSpPr/>
          <p:nvPr/>
        </p:nvSpPr>
        <p:spPr>
          <a:xfrm>
            <a:off x="1714714" y="34480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334a0efd32_0_440"/>
          <p:cNvSpPr/>
          <p:nvPr/>
        </p:nvSpPr>
        <p:spPr>
          <a:xfrm>
            <a:off x="1714714" y="344805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The Forest</a:t>
            </a:r>
            <a:endParaRPr b="0" i="0" sz="4800" u="none" cap="none" strike="noStrike">
              <a:solidFill>
                <a:schemeClr val="dk1"/>
              </a:solidFill>
              <a:latin typeface="Calibri"/>
              <a:ea typeface="Calibri"/>
              <a:cs typeface="Calibri"/>
              <a:sym typeface="Calibri"/>
            </a:endParaRPr>
          </a:p>
        </p:txBody>
      </p:sp>
      <p:sp>
        <p:nvSpPr>
          <p:cNvPr id="483" name="Google Shape;483;g3334a0efd32_0_440"/>
          <p:cNvSpPr/>
          <p:nvPr/>
        </p:nvSpPr>
        <p:spPr>
          <a:xfrm>
            <a:off x="1714714" y="42735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84" name="Google Shape;484;g3334a0efd32_0_440"/>
          <p:cNvSpPr/>
          <p:nvPr/>
        </p:nvSpPr>
        <p:spPr>
          <a:xfrm>
            <a:off x="1714714" y="66103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334a0efd32_0_440"/>
          <p:cNvSpPr/>
          <p:nvPr/>
        </p:nvSpPr>
        <p:spPr>
          <a:xfrm>
            <a:off x="1714714" y="66103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3334a0efd32_0_440"/>
          <p:cNvSpPr/>
          <p:nvPr/>
        </p:nvSpPr>
        <p:spPr>
          <a:xfrm>
            <a:off x="1714714" y="661035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The Caves</a:t>
            </a:r>
            <a:endParaRPr b="0" i="0" sz="4800" u="none" cap="none" strike="noStrike">
              <a:solidFill>
                <a:schemeClr val="dk1"/>
              </a:solidFill>
              <a:latin typeface="Calibri"/>
              <a:ea typeface="Calibri"/>
              <a:cs typeface="Calibri"/>
              <a:sym typeface="Calibri"/>
            </a:endParaRPr>
          </a:p>
        </p:txBody>
      </p:sp>
      <p:sp>
        <p:nvSpPr>
          <p:cNvPr id="487" name="Google Shape;487;g3334a0efd32_0_440"/>
          <p:cNvSpPr/>
          <p:nvPr/>
        </p:nvSpPr>
        <p:spPr>
          <a:xfrm>
            <a:off x="1714714" y="74358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88" name="Google Shape;488;g3334a0efd32_0_440"/>
          <p:cNvSpPr/>
          <p:nvPr/>
        </p:nvSpPr>
        <p:spPr>
          <a:xfrm>
            <a:off x="1714714" y="97726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3334a0efd32_0_440"/>
          <p:cNvSpPr/>
          <p:nvPr/>
        </p:nvSpPr>
        <p:spPr>
          <a:xfrm>
            <a:off x="1714714" y="97726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3334a0efd32_0_440"/>
          <p:cNvSpPr/>
          <p:nvPr/>
        </p:nvSpPr>
        <p:spPr>
          <a:xfrm>
            <a:off x="1714714" y="977265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The Lair</a:t>
            </a:r>
            <a:endParaRPr b="0" i="0" sz="4800" u="none" cap="none" strike="noStrike">
              <a:solidFill>
                <a:schemeClr val="dk1"/>
              </a:solidFill>
              <a:latin typeface="Calibri"/>
              <a:ea typeface="Calibri"/>
              <a:cs typeface="Calibri"/>
              <a:sym typeface="Calibri"/>
            </a:endParaRPr>
          </a:p>
        </p:txBody>
      </p:sp>
      <p:sp>
        <p:nvSpPr>
          <p:cNvPr id="491" name="Google Shape;491;g3334a0efd32_0_440"/>
          <p:cNvSpPr/>
          <p:nvPr/>
        </p:nvSpPr>
        <p:spPr>
          <a:xfrm>
            <a:off x="1714714" y="105981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7" name="Shape 27"/>
        <p:cNvGrpSpPr/>
        <p:nvPr/>
      </p:nvGrpSpPr>
      <p:grpSpPr>
        <a:xfrm>
          <a:off x="0" y="0"/>
          <a:ext cx="0" cy="0"/>
          <a:chOff x="0" y="0"/>
          <a:chExt cx="0" cy="0"/>
        </a:xfrm>
      </p:grpSpPr>
      <p:pic>
        <p:nvPicPr>
          <p:cNvPr descr=" " id="28" name="Google Shape;28;g3334a0efd32_0_11"/>
          <p:cNvPicPr preferRelativeResize="0"/>
          <p:nvPr/>
        </p:nvPicPr>
        <p:blipFill rotWithShape="1">
          <a:blip r:embed="rId3">
            <a:alphaModFix/>
          </a:blip>
          <a:srcRect b="0" l="0" r="0" t="0"/>
          <a:stretch/>
        </p:blipFill>
        <p:spPr>
          <a:xfrm>
            <a:off x="13768521" y="1752600"/>
            <a:ext cx="11317114" cy="12103100"/>
          </a:xfrm>
          <a:prstGeom prst="rect">
            <a:avLst/>
          </a:prstGeom>
          <a:noFill/>
          <a:ln>
            <a:noFill/>
          </a:ln>
        </p:spPr>
      </p:pic>
      <p:pic>
        <p:nvPicPr>
          <p:cNvPr descr=" " id="29" name="Google Shape;29;g3334a0efd32_0_11"/>
          <p:cNvPicPr preferRelativeResize="0"/>
          <p:nvPr/>
        </p:nvPicPr>
        <p:blipFill rotWithShape="1">
          <a:blip r:embed="rId4">
            <a:alphaModFix/>
          </a:blip>
          <a:srcRect b="0" l="0" r="0" t="0"/>
          <a:stretch/>
        </p:blipFill>
        <p:spPr>
          <a:xfrm>
            <a:off x="-2692737" y="5118100"/>
            <a:ext cx="14886261" cy="10083800"/>
          </a:xfrm>
          <a:prstGeom prst="rect">
            <a:avLst/>
          </a:prstGeom>
          <a:noFill/>
          <a:ln>
            <a:noFill/>
          </a:ln>
        </p:spPr>
      </p:pic>
      <p:sp>
        <p:nvSpPr>
          <p:cNvPr id="30" name="Google Shape;30;g3334a0efd32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3334a0efd32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3334a0efd32_0_11"/>
          <p:cNvSpPr/>
          <p:nvPr/>
        </p:nvSpPr>
        <p:spPr>
          <a:xfrm>
            <a:off x="8175588" y="4394200"/>
            <a:ext cx="8048700" cy="247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5FF"/>
              </a:buClr>
              <a:buSzPts val="12800"/>
              <a:buFont typeface="Rubik Glitch"/>
              <a:buNone/>
            </a:pPr>
            <a:r>
              <a:rPr b="0" i="0" lang="en-US" sz="12800" u="none" cap="none" strike="noStrike">
                <a:solidFill>
                  <a:srgbClr val="3075FF"/>
                </a:solidFill>
                <a:latin typeface="Rubik Glitch"/>
                <a:ea typeface="Rubik Glitch"/>
                <a:cs typeface="Rubik Glitch"/>
                <a:sym typeface="Rubik Glitch"/>
              </a:rPr>
              <a:t>Welcome</a:t>
            </a:r>
            <a:endParaRPr b="0" i="0" sz="12800" u="none" cap="none" strike="noStrike">
              <a:solidFill>
                <a:schemeClr val="dk1"/>
              </a:solidFill>
              <a:latin typeface="Calibri"/>
              <a:ea typeface="Calibri"/>
              <a:cs typeface="Calibri"/>
              <a:sym typeface="Calibri"/>
            </a:endParaRPr>
          </a:p>
        </p:txBody>
      </p:sp>
      <p:sp>
        <p:nvSpPr>
          <p:cNvPr id="33" name="Google Shape;33;g3334a0efd32_0_11"/>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96" name="Shape 496"/>
        <p:cNvGrpSpPr/>
        <p:nvPr/>
      </p:nvGrpSpPr>
      <p:grpSpPr>
        <a:xfrm>
          <a:off x="0" y="0"/>
          <a:ext cx="0" cy="0"/>
          <a:chOff x="0" y="0"/>
          <a:chExt cx="0" cy="0"/>
        </a:xfrm>
      </p:grpSpPr>
      <p:pic>
        <p:nvPicPr>
          <p:cNvPr descr=" " id="497" name="Google Shape;497;g3334a0efd32_0_462"/>
          <p:cNvPicPr preferRelativeResize="0"/>
          <p:nvPr/>
        </p:nvPicPr>
        <p:blipFill rotWithShape="1">
          <a:blip r:embed="rId3">
            <a:alphaModFix/>
          </a:blip>
          <a:srcRect b="0" l="0" r="0" t="0"/>
          <a:stretch/>
        </p:blipFill>
        <p:spPr>
          <a:xfrm>
            <a:off x="-698587" y="-228600"/>
            <a:ext cx="12549168" cy="8839200"/>
          </a:xfrm>
          <a:prstGeom prst="rect">
            <a:avLst/>
          </a:prstGeom>
          <a:noFill/>
          <a:ln>
            <a:noFill/>
          </a:ln>
        </p:spPr>
      </p:pic>
      <p:pic>
        <p:nvPicPr>
          <p:cNvPr descr=" " id="498" name="Google Shape;498;g3334a0efd32_0_462"/>
          <p:cNvPicPr preferRelativeResize="0"/>
          <p:nvPr/>
        </p:nvPicPr>
        <p:blipFill rotWithShape="1">
          <a:blip r:embed="rId4">
            <a:alphaModFix/>
          </a:blip>
          <a:srcRect b="0" l="0" r="0" t="0"/>
          <a:stretch/>
        </p:blipFill>
        <p:spPr>
          <a:xfrm>
            <a:off x="15624609" y="7182941"/>
            <a:ext cx="10601208" cy="7716813"/>
          </a:xfrm>
          <a:prstGeom prst="rect">
            <a:avLst/>
          </a:prstGeom>
          <a:noFill/>
          <a:ln>
            <a:noFill/>
          </a:ln>
        </p:spPr>
      </p:pic>
      <p:sp>
        <p:nvSpPr>
          <p:cNvPr id="499" name="Google Shape;499;g3334a0efd32_0_4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g3334a0efd32_0_46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1" name="Google Shape;501;g3334a0efd32_0_462"/>
          <p:cNvSpPr/>
          <p:nvPr/>
        </p:nvSpPr>
        <p:spPr>
          <a:xfrm>
            <a:off x="6054423" y="1104900"/>
            <a:ext cx="122781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The Timeline</a:t>
            </a:r>
            <a:endParaRPr b="0" i="0" sz="8000" u="none" cap="none" strike="noStrike">
              <a:solidFill>
                <a:schemeClr val="dk1"/>
              </a:solidFill>
              <a:latin typeface="Calibri"/>
              <a:ea typeface="Calibri"/>
              <a:cs typeface="Calibri"/>
              <a:sym typeface="Calibri"/>
            </a:endParaRPr>
          </a:p>
        </p:txBody>
      </p:sp>
      <p:sp>
        <p:nvSpPr>
          <p:cNvPr id="502" name="Google Shape;502;g3334a0efd32_0_462"/>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3334a0efd32_0_462"/>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4" name="Google Shape;504;g3334a0efd32_0_462"/>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05" name="Google Shape;505;g3334a0efd32_0_462"/>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06" name="Google Shape;506;g3334a0efd32_0_462"/>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07" name="Google Shape;507;g3334a0efd32_0_462"/>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08" name="Google Shape;508;g3334a0efd32_0_462"/>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09" name="Google Shape;509;g3334a0efd32_0_462"/>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3334a0efd32_0_462"/>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3334a0efd32_0_462"/>
          <p:cNvSpPr/>
          <p:nvPr/>
        </p:nvSpPr>
        <p:spPr>
          <a:xfrm>
            <a:off x="1740117" y="47752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War</a:t>
            </a:r>
            <a:endParaRPr b="0" i="0" sz="3600" u="none" cap="none" strike="noStrike">
              <a:solidFill>
                <a:schemeClr val="dk1"/>
              </a:solidFill>
              <a:latin typeface="Calibri"/>
              <a:ea typeface="Calibri"/>
              <a:cs typeface="Calibri"/>
              <a:sym typeface="Calibri"/>
            </a:endParaRPr>
          </a:p>
        </p:txBody>
      </p:sp>
      <p:sp>
        <p:nvSpPr>
          <p:cNvPr id="512" name="Google Shape;512;g3334a0efd32_0_462"/>
          <p:cNvSpPr/>
          <p:nvPr/>
        </p:nvSpPr>
        <p:spPr>
          <a:xfrm>
            <a:off x="1740117" y="552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13" name="Google Shape;513;g3334a0efd32_0_462"/>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3334a0efd32_0_462"/>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3334a0efd32_0_462"/>
          <p:cNvSpPr/>
          <p:nvPr/>
        </p:nvSpPr>
        <p:spPr>
          <a:xfrm>
            <a:off x="13069934" y="32893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Transformation</a:t>
            </a:r>
            <a:endParaRPr b="0" i="0" sz="3600" u="none" cap="none" strike="noStrike">
              <a:solidFill>
                <a:schemeClr val="dk1"/>
              </a:solidFill>
              <a:latin typeface="Calibri"/>
              <a:ea typeface="Calibri"/>
              <a:cs typeface="Calibri"/>
              <a:sym typeface="Calibri"/>
            </a:endParaRPr>
          </a:p>
        </p:txBody>
      </p:sp>
      <p:sp>
        <p:nvSpPr>
          <p:cNvPr id="516" name="Google Shape;516;g3334a0efd32_0_462"/>
          <p:cNvSpPr/>
          <p:nvPr/>
        </p:nvSpPr>
        <p:spPr>
          <a:xfrm>
            <a:off x="13069934" y="4038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17" name="Google Shape;517;g3334a0efd32_0_462"/>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3334a0efd32_0_462"/>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3334a0efd32_0_462"/>
          <p:cNvSpPr/>
          <p:nvPr/>
        </p:nvSpPr>
        <p:spPr>
          <a:xfrm>
            <a:off x="7417727"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Rise</a:t>
            </a:r>
            <a:endParaRPr b="0" i="0" sz="3600" u="none" cap="none" strike="noStrike">
              <a:solidFill>
                <a:schemeClr val="dk1"/>
              </a:solidFill>
              <a:latin typeface="Calibri"/>
              <a:ea typeface="Calibri"/>
              <a:cs typeface="Calibri"/>
              <a:sym typeface="Calibri"/>
            </a:endParaRPr>
          </a:p>
        </p:txBody>
      </p:sp>
      <p:sp>
        <p:nvSpPr>
          <p:cNvPr id="520" name="Google Shape;520;g3334a0efd32_0_462"/>
          <p:cNvSpPr/>
          <p:nvPr/>
        </p:nvSpPr>
        <p:spPr>
          <a:xfrm>
            <a:off x="7417727" y="918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21" name="Google Shape;521;g3334a0efd32_0_462"/>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3334a0efd32_0_462"/>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3334a0efd32_0_462"/>
          <p:cNvSpPr/>
          <p:nvPr/>
        </p:nvSpPr>
        <p:spPr>
          <a:xfrm>
            <a:off x="18747543"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Invasion</a:t>
            </a:r>
            <a:endParaRPr b="0" i="0" sz="3600" u="none" cap="none" strike="noStrike">
              <a:solidFill>
                <a:schemeClr val="dk1"/>
              </a:solidFill>
              <a:latin typeface="Calibri"/>
              <a:ea typeface="Calibri"/>
              <a:cs typeface="Calibri"/>
              <a:sym typeface="Calibri"/>
            </a:endParaRPr>
          </a:p>
        </p:txBody>
      </p:sp>
      <p:sp>
        <p:nvSpPr>
          <p:cNvPr id="524" name="Google Shape;524;g3334a0efd32_0_462"/>
          <p:cNvSpPr/>
          <p:nvPr/>
        </p:nvSpPr>
        <p:spPr>
          <a:xfrm>
            <a:off x="18747543" y="9182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25" name="Google Shape;525;g3334a0efd32_0_462"/>
          <p:cNvSpPr/>
          <p:nvPr/>
        </p:nvSpPr>
        <p:spPr>
          <a:xfrm rot="-5400000">
            <a:off x="696345" y="8432061"/>
            <a:ext cx="1460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bik Glitch"/>
              <a:buNone/>
            </a:pPr>
            <a:r>
              <a:rPr b="0" i="0" lang="en-US" sz="3600" u="none" cap="none" strike="noStrike">
                <a:solidFill>
                  <a:srgbClr val="000000"/>
                </a:solidFill>
                <a:latin typeface="Rubik Glitch"/>
                <a:ea typeface="Rubik Glitch"/>
                <a:cs typeface="Rubik Glitch"/>
                <a:sym typeface="Rubik Glitch"/>
              </a:rPr>
              <a:t>2020</a:t>
            </a:r>
            <a:endParaRPr b="0" i="0" sz="3600" u="none" cap="none" strike="noStrike">
              <a:solidFill>
                <a:schemeClr val="dk1"/>
              </a:solidFill>
              <a:latin typeface="Calibri"/>
              <a:ea typeface="Calibri"/>
              <a:cs typeface="Calibri"/>
              <a:sym typeface="Calibri"/>
            </a:endParaRPr>
          </a:p>
        </p:txBody>
      </p:sp>
      <p:sp>
        <p:nvSpPr>
          <p:cNvPr id="526" name="Google Shape;526;g3334a0efd32_0_462"/>
          <p:cNvSpPr/>
          <p:nvPr/>
        </p:nvSpPr>
        <p:spPr>
          <a:xfrm rot="-5400000">
            <a:off x="12019759" y="8426057"/>
            <a:ext cx="1448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bik Glitch"/>
              <a:buNone/>
            </a:pPr>
            <a:r>
              <a:rPr b="0" i="0" lang="en-US" sz="3600" u="none" cap="none" strike="noStrike">
                <a:solidFill>
                  <a:srgbClr val="000000"/>
                </a:solidFill>
                <a:latin typeface="Rubik Glitch"/>
                <a:ea typeface="Rubik Glitch"/>
                <a:cs typeface="Rubik Glitch"/>
                <a:sym typeface="Rubik Glitch"/>
              </a:rPr>
              <a:t>2022</a:t>
            </a:r>
            <a:endParaRPr b="0" i="0" sz="3600" u="none" cap="none" strike="noStrike">
              <a:solidFill>
                <a:schemeClr val="dk1"/>
              </a:solidFill>
              <a:latin typeface="Calibri"/>
              <a:ea typeface="Calibri"/>
              <a:cs typeface="Calibri"/>
              <a:sym typeface="Calibri"/>
            </a:endParaRPr>
          </a:p>
        </p:txBody>
      </p:sp>
      <p:sp>
        <p:nvSpPr>
          <p:cNvPr id="527" name="Google Shape;527;g3334a0efd32_0_462"/>
          <p:cNvSpPr/>
          <p:nvPr/>
        </p:nvSpPr>
        <p:spPr>
          <a:xfrm rot="-5400000">
            <a:off x="6373949" y="6515819"/>
            <a:ext cx="13845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bik Glitch"/>
              <a:buNone/>
            </a:pPr>
            <a:r>
              <a:rPr b="0" i="0" lang="en-US" sz="3600" u="none" cap="none" strike="noStrike">
                <a:solidFill>
                  <a:srgbClr val="000000"/>
                </a:solidFill>
                <a:latin typeface="Rubik Glitch"/>
                <a:ea typeface="Rubik Glitch"/>
                <a:cs typeface="Rubik Glitch"/>
                <a:sym typeface="Rubik Glitch"/>
              </a:rPr>
              <a:t>2021</a:t>
            </a:r>
            <a:endParaRPr b="0" i="0" sz="3600" u="none" cap="none" strike="noStrike">
              <a:solidFill>
                <a:schemeClr val="dk1"/>
              </a:solidFill>
              <a:latin typeface="Calibri"/>
              <a:ea typeface="Calibri"/>
              <a:cs typeface="Calibri"/>
              <a:sym typeface="Calibri"/>
            </a:endParaRPr>
          </a:p>
        </p:txBody>
      </p:sp>
      <p:sp>
        <p:nvSpPr>
          <p:cNvPr id="528" name="Google Shape;528;g3334a0efd32_0_462"/>
          <p:cNvSpPr/>
          <p:nvPr/>
        </p:nvSpPr>
        <p:spPr>
          <a:xfrm rot="-5400000">
            <a:off x="17671965" y="6495657"/>
            <a:ext cx="1448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bik Glitch"/>
              <a:buNone/>
            </a:pPr>
            <a:r>
              <a:rPr b="0" i="0" lang="en-US" sz="3600" u="none" cap="none" strike="noStrike">
                <a:solidFill>
                  <a:srgbClr val="000000"/>
                </a:solidFill>
                <a:latin typeface="Rubik Glitch"/>
                <a:ea typeface="Rubik Glitch"/>
                <a:cs typeface="Rubik Glitch"/>
                <a:sym typeface="Rubik Glitch"/>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33" name="Shape 533"/>
        <p:cNvGrpSpPr/>
        <p:nvPr/>
      </p:nvGrpSpPr>
      <p:grpSpPr>
        <a:xfrm>
          <a:off x="0" y="0"/>
          <a:ext cx="0" cy="0"/>
          <a:chOff x="0" y="0"/>
          <a:chExt cx="0" cy="0"/>
        </a:xfrm>
      </p:grpSpPr>
      <p:pic>
        <p:nvPicPr>
          <p:cNvPr descr=" " id="534" name="Google Shape;534;g3334a0efd32_0_498"/>
          <p:cNvPicPr preferRelativeResize="0"/>
          <p:nvPr/>
        </p:nvPicPr>
        <p:blipFill rotWithShape="1">
          <a:blip r:embed="rId3">
            <a:alphaModFix/>
          </a:blip>
          <a:srcRect b="0" l="0" r="0" t="0"/>
          <a:stretch/>
        </p:blipFill>
        <p:spPr>
          <a:xfrm>
            <a:off x="101613" y="-1104900"/>
            <a:ext cx="9437280" cy="15925800"/>
          </a:xfrm>
          <a:prstGeom prst="rect">
            <a:avLst/>
          </a:prstGeom>
          <a:noFill/>
          <a:ln>
            <a:noFill/>
          </a:ln>
        </p:spPr>
      </p:pic>
      <p:pic>
        <p:nvPicPr>
          <p:cNvPr descr=" " id="535" name="Google Shape;535;g3334a0efd32_0_498"/>
          <p:cNvPicPr preferRelativeResize="0"/>
          <p:nvPr/>
        </p:nvPicPr>
        <p:blipFill rotWithShape="1">
          <a:blip r:embed="rId4">
            <a:alphaModFix/>
          </a:blip>
          <a:srcRect b="0" l="0" r="0" t="0"/>
          <a:stretch/>
        </p:blipFill>
        <p:spPr>
          <a:xfrm>
            <a:off x="19001575" y="-1828800"/>
            <a:ext cx="7633654" cy="9652000"/>
          </a:xfrm>
          <a:prstGeom prst="rect">
            <a:avLst/>
          </a:prstGeom>
          <a:noFill/>
          <a:ln>
            <a:noFill/>
          </a:ln>
        </p:spPr>
      </p:pic>
      <p:sp>
        <p:nvSpPr>
          <p:cNvPr id="536" name="Google Shape;536;g3334a0efd32_0_4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3334a0efd32_0_4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8" name="Google Shape;538;g3334a0efd32_0_498"/>
          <p:cNvSpPr/>
          <p:nvPr/>
        </p:nvSpPr>
        <p:spPr>
          <a:xfrm>
            <a:off x="9267925" y="711200"/>
            <a:ext cx="58512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Our Team</a:t>
            </a:r>
            <a:endParaRPr b="0" i="0" sz="8000" u="none" cap="none" strike="noStrike">
              <a:solidFill>
                <a:schemeClr val="dk1"/>
              </a:solidFill>
              <a:latin typeface="Calibri"/>
              <a:ea typeface="Calibri"/>
              <a:cs typeface="Calibri"/>
              <a:sym typeface="Calibri"/>
            </a:endParaRPr>
          </a:p>
        </p:txBody>
      </p:sp>
      <p:sp>
        <p:nvSpPr>
          <p:cNvPr id="539" name="Google Shape;539;g3334a0efd32_0_498"/>
          <p:cNvSpPr/>
          <p:nvPr/>
        </p:nvSpPr>
        <p:spPr>
          <a:xfrm>
            <a:off x="2553019" y="3003550"/>
            <a:ext cx="6096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3334a0efd32_0_498"/>
          <p:cNvPicPr preferRelativeResize="0"/>
          <p:nvPr/>
        </p:nvPicPr>
        <p:blipFill rotWithShape="1">
          <a:blip r:embed="rId6">
            <a:alphaModFix/>
          </a:blip>
          <a:srcRect b="0" l="0" r="0" t="0"/>
          <a:stretch/>
        </p:blipFill>
        <p:spPr>
          <a:xfrm>
            <a:off x="2553019" y="3003550"/>
            <a:ext cx="6096762" cy="6096000"/>
          </a:xfrm>
          <a:prstGeom prst="rect">
            <a:avLst/>
          </a:prstGeom>
          <a:noFill/>
          <a:ln>
            <a:noFill/>
          </a:ln>
        </p:spPr>
      </p:pic>
      <p:sp>
        <p:nvSpPr>
          <p:cNvPr id="541" name="Google Shape;541;g3334a0efd32_0_498"/>
          <p:cNvSpPr/>
          <p:nvPr/>
        </p:nvSpPr>
        <p:spPr>
          <a:xfrm>
            <a:off x="2553019" y="93027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3334a0efd32_0_498"/>
          <p:cNvSpPr/>
          <p:nvPr/>
        </p:nvSpPr>
        <p:spPr>
          <a:xfrm>
            <a:off x="2553019" y="93027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3334a0efd32_0_498"/>
          <p:cNvSpPr/>
          <p:nvPr/>
        </p:nvSpPr>
        <p:spPr>
          <a:xfrm>
            <a:off x="2451406" y="93027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Eldruin</a:t>
            </a:r>
            <a:endParaRPr b="0" i="0" sz="4800" u="none" cap="none" strike="noStrike">
              <a:solidFill>
                <a:schemeClr val="dk1"/>
              </a:solidFill>
              <a:latin typeface="Calibri"/>
              <a:ea typeface="Calibri"/>
              <a:cs typeface="Calibri"/>
              <a:sym typeface="Calibri"/>
            </a:endParaRPr>
          </a:p>
        </p:txBody>
      </p:sp>
      <p:sp>
        <p:nvSpPr>
          <p:cNvPr id="544" name="Google Shape;544;g3334a0efd32_0_498"/>
          <p:cNvSpPr/>
          <p:nvPr/>
        </p:nvSpPr>
        <p:spPr>
          <a:xfrm>
            <a:off x="2485277" y="101790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45" name="Google Shape;545;g3334a0efd32_0_498"/>
          <p:cNvSpPr/>
          <p:nvPr/>
        </p:nvSpPr>
        <p:spPr>
          <a:xfrm>
            <a:off x="9513489" y="5441950"/>
            <a:ext cx="6096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3334a0efd32_0_498"/>
          <p:cNvPicPr preferRelativeResize="0"/>
          <p:nvPr/>
        </p:nvPicPr>
        <p:blipFill rotWithShape="1">
          <a:blip r:embed="rId7">
            <a:alphaModFix/>
          </a:blip>
          <a:srcRect b="0" l="0" r="0" t="0"/>
          <a:stretch/>
        </p:blipFill>
        <p:spPr>
          <a:xfrm>
            <a:off x="9513489" y="5441950"/>
            <a:ext cx="6096762" cy="6096000"/>
          </a:xfrm>
          <a:prstGeom prst="rect">
            <a:avLst/>
          </a:prstGeom>
          <a:noFill/>
          <a:ln>
            <a:noFill/>
          </a:ln>
        </p:spPr>
      </p:pic>
      <p:sp>
        <p:nvSpPr>
          <p:cNvPr id="547" name="Google Shape;547;g3334a0efd32_0_498"/>
          <p:cNvSpPr/>
          <p:nvPr/>
        </p:nvSpPr>
        <p:spPr>
          <a:xfrm>
            <a:off x="9513489" y="117411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3334a0efd32_0_498"/>
          <p:cNvSpPr/>
          <p:nvPr/>
        </p:nvSpPr>
        <p:spPr>
          <a:xfrm>
            <a:off x="9513489" y="117411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334a0efd32_0_498"/>
          <p:cNvSpPr/>
          <p:nvPr/>
        </p:nvSpPr>
        <p:spPr>
          <a:xfrm>
            <a:off x="9411876" y="117411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Elementalen</a:t>
            </a:r>
            <a:endParaRPr b="0" i="0" sz="4800" u="none" cap="none" strike="noStrike">
              <a:solidFill>
                <a:schemeClr val="dk1"/>
              </a:solidFill>
              <a:latin typeface="Calibri"/>
              <a:ea typeface="Calibri"/>
              <a:cs typeface="Calibri"/>
              <a:sym typeface="Calibri"/>
            </a:endParaRPr>
          </a:p>
        </p:txBody>
      </p:sp>
      <p:sp>
        <p:nvSpPr>
          <p:cNvPr id="550" name="Google Shape;550;g3334a0efd32_0_498"/>
          <p:cNvSpPr/>
          <p:nvPr/>
        </p:nvSpPr>
        <p:spPr>
          <a:xfrm>
            <a:off x="9445747" y="126174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51" name="Google Shape;551;g3334a0efd32_0_498"/>
          <p:cNvSpPr/>
          <p:nvPr/>
        </p:nvSpPr>
        <p:spPr>
          <a:xfrm>
            <a:off x="16473959" y="3003550"/>
            <a:ext cx="6096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3334a0efd32_0_498"/>
          <p:cNvPicPr preferRelativeResize="0"/>
          <p:nvPr/>
        </p:nvPicPr>
        <p:blipFill rotWithShape="1">
          <a:blip r:embed="rId8">
            <a:alphaModFix/>
          </a:blip>
          <a:srcRect b="0" l="0" r="0" t="0"/>
          <a:stretch/>
        </p:blipFill>
        <p:spPr>
          <a:xfrm>
            <a:off x="16473959" y="3003550"/>
            <a:ext cx="6096762" cy="6096000"/>
          </a:xfrm>
          <a:prstGeom prst="rect">
            <a:avLst/>
          </a:prstGeom>
          <a:noFill/>
          <a:ln>
            <a:noFill/>
          </a:ln>
        </p:spPr>
      </p:pic>
      <p:sp>
        <p:nvSpPr>
          <p:cNvPr id="553" name="Google Shape;553;g3334a0efd32_0_498"/>
          <p:cNvSpPr/>
          <p:nvPr/>
        </p:nvSpPr>
        <p:spPr>
          <a:xfrm>
            <a:off x="16473959" y="93027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3334a0efd32_0_498"/>
          <p:cNvSpPr/>
          <p:nvPr/>
        </p:nvSpPr>
        <p:spPr>
          <a:xfrm>
            <a:off x="16473959" y="93027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334a0efd32_0_498"/>
          <p:cNvSpPr/>
          <p:nvPr/>
        </p:nvSpPr>
        <p:spPr>
          <a:xfrm>
            <a:off x="16372346" y="93027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Lunaria</a:t>
            </a:r>
            <a:endParaRPr b="0" i="0" sz="4800" u="none" cap="none" strike="noStrike">
              <a:solidFill>
                <a:schemeClr val="dk1"/>
              </a:solidFill>
              <a:latin typeface="Calibri"/>
              <a:ea typeface="Calibri"/>
              <a:cs typeface="Calibri"/>
              <a:sym typeface="Calibri"/>
            </a:endParaRPr>
          </a:p>
        </p:txBody>
      </p:sp>
      <p:sp>
        <p:nvSpPr>
          <p:cNvPr id="556" name="Google Shape;556;g3334a0efd32_0_498"/>
          <p:cNvSpPr/>
          <p:nvPr/>
        </p:nvSpPr>
        <p:spPr>
          <a:xfrm>
            <a:off x="16406217" y="101790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61" name="Shape 561"/>
        <p:cNvGrpSpPr/>
        <p:nvPr/>
      </p:nvGrpSpPr>
      <p:grpSpPr>
        <a:xfrm>
          <a:off x="0" y="0"/>
          <a:ext cx="0" cy="0"/>
          <a:chOff x="0" y="0"/>
          <a:chExt cx="0" cy="0"/>
        </a:xfrm>
      </p:grpSpPr>
      <p:pic>
        <p:nvPicPr>
          <p:cNvPr descr=" " id="562" name="Google Shape;562;g3334a0efd32_0_525"/>
          <p:cNvPicPr preferRelativeResize="0"/>
          <p:nvPr/>
        </p:nvPicPr>
        <p:blipFill rotWithShape="1">
          <a:blip r:embed="rId3">
            <a:alphaModFix/>
          </a:blip>
          <a:srcRect b="0" l="0" r="0" t="0"/>
          <a:stretch/>
        </p:blipFill>
        <p:spPr>
          <a:xfrm>
            <a:off x="15584848" y="-698500"/>
            <a:ext cx="8624378" cy="16649700"/>
          </a:xfrm>
          <a:prstGeom prst="rect">
            <a:avLst/>
          </a:prstGeom>
          <a:noFill/>
          <a:ln>
            <a:noFill/>
          </a:ln>
        </p:spPr>
      </p:pic>
      <p:pic>
        <p:nvPicPr>
          <p:cNvPr descr=" " id="563" name="Google Shape;563;g3334a0efd32_0_525"/>
          <p:cNvPicPr preferRelativeResize="0"/>
          <p:nvPr/>
        </p:nvPicPr>
        <p:blipFill rotWithShape="1">
          <a:blip r:embed="rId4">
            <a:alphaModFix/>
          </a:blip>
          <a:srcRect b="0" l="0" r="0" t="0"/>
          <a:stretch/>
        </p:blipFill>
        <p:spPr>
          <a:xfrm>
            <a:off x="1422578" y="-1828800"/>
            <a:ext cx="6477810" cy="11938000"/>
          </a:xfrm>
          <a:prstGeom prst="rect">
            <a:avLst/>
          </a:prstGeom>
          <a:noFill/>
          <a:ln>
            <a:noFill/>
          </a:ln>
        </p:spPr>
      </p:pic>
      <p:pic>
        <p:nvPicPr>
          <p:cNvPr descr=" " id="564" name="Google Shape;564;g3334a0efd32_0_525"/>
          <p:cNvPicPr preferRelativeResize="0"/>
          <p:nvPr/>
        </p:nvPicPr>
        <p:blipFill rotWithShape="1">
          <a:blip r:embed="rId5">
            <a:alphaModFix/>
          </a:blip>
          <a:srcRect b="0" l="0" r="0" t="0"/>
          <a:stretch/>
        </p:blipFill>
        <p:spPr>
          <a:xfrm>
            <a:off x="14505213" y="0"/>
            <a:ext cx="9881835" cy="13716000"/>
          </a:xfrm>
          <a:prstGeom prst="rect">
            <a:avLst/>
          </a:prstGeom>
          <a:noFill/>
          <a:ln>
            <a:noFill/>
          </a:ln>
        </p:spPr>
      </p:pic>
      <p:sp>
        <p:nvSpPr>
          <p:cNvPr id="565" name="Google Shape;565;g3334a0efd32_0_5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3334a0efd32_0_5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67" name="Google Shape;567;g3334a0efd32_0_525"/>
          <p:cNvSpPr/>
          <p:nvPr/>
        </p:nvSpPr>
        <p:spPr>
          <a:xfrm>
            <a:off x="990724"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3334a0efd32_0_525"/>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3334a0efd32_0_525"/>
          <p:cNvPicPr preferRelativeResize="0"/>
          <p:nvPr/>
        </p:nvPicPr>
        <p:blipFill rotWithShape="1">
          <a:blip r:embed="rId7">
            <a:alphaModFix/>
          </a:blip>
          <a:srcRect b="0" l="0" r="0" t="0"/>
          <a:stretch/>
        </p:blipFill>
        <p:spPr>
          <a:xfrm>
            <a:off x="1244756" y="2057400"/>
            <a:ext cx="1117740" cy="1117600"/>
          </a:xfrm>
          <a:prstGeom prst="rect">
            <a:avLst/>
          </a:prstGeom>
          <a:noFill/>
          <a:ln>
            <a:noFill/>
          </a:ln>
        </p:spPr>
      </p:pic>
      <p:pic>
        <p:nvPicPr>
          <p:cNvPr descr=" " id="570" name="Google Shape;570;g3334a0efd32_0_525"/>
          <p:cNvPicPr preferRelativeResize="0"/>
          <p:nvPr/>
        </p:nvPicPr>
        <p:blipFill rotWithShape="1">
          <a:blip r:embed="rId8">
            <a:alphaModFix/>
          </a:blip>
          <a:srcRect b="0" l="0" r="0" t="0"/>
          <a:stretch/>
        </p:blipFill>
        <p:spPr>
          <a:xfrm>
            <a:off x="1765521" y="3429000"/>
            <a:ext cx="38105" cy="1625600"/>
          </a:xfrm>
          <a:prstGeom prst="rect">
            <a:avLst/>
          </a:prstGeom>
          <a:noFill/>
          <a:ln>
            <a:noFill/>
          </a:ln>
        </p:spPr>
      </p:pic>
      <p:sp>
        <p:nvSpPr>
          <p:cNvPr id="571" name="Google Shape;571;g3334a0efd32_0_525"/>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3334a0efd32_0_525"/>
          <p:cNvPicPr preferRelativeResize="0"/>
          <p:nvPr/>
        </p:nvPicPr>
        <p:blipFill rotWithShape="1">
          <a:blip r:embed="rId9">
            <a:alphaModFix/>
          </a:blip>
          <a:srcRect b="0" l="0" r="0" t="0"/>
          <a:stretch/>
        </p:blipFill>
        <p:spPr>
          <a:xfrm>
            <a:off x="1244756" y="5308600"/>
            <a:ext cx="1117740" cy="1117600"/>
          </a:xfrm>
          <a:prstGeom prst="rect">
            <a:avLst/>
          </a:prstGeom>
          <a:noFill/>
          <a:ln>
            <a:noFill/>
          </a:ln>
        </p:spPr>
      </p:pic>
      <p:pic>
        <p:nvPicPr>
          <p:cNvPr descr=" " id="573" name="Google Shape;573;g3334a0efd32_0_525"/>
          <p:cNvPicPr preferRelativeResize="0"/>
          <p:nvPr/>
        </p:nvPicPr>
        <p:blipFill rotWithShape="1">
          <a:blip r:embed="rId8">
            <a:alphaModFix/>
          </a:blip>
          <a:srcRect b="0" l="0" r="0" t="0"/>
          <a:stretch/>
        </p:blipFill>
        <p:spPr>
          <a:xfrm>
            <a:off x="1765521" y="6680200"/>
            <a:ext cx="38105" cy="1625600"/>
          </a:xfrm>
          <a:prstGeom prst="rect">
            <a:avLst/>
          </a:prstGeom>
          <a:noFill/>
          <a:ln>
            <a:noFill/>
          </a:ln>
        </p:spPr>
      </p:pic>
      <p:sp>
        <p:nvSpPr>
          <p:cNvPr id="574" name="Google Shape;574;g3334a0efd32_0_525"/>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3334a0efd32_0_525"/>
          <p:cNvPicPr preferRelativeResize="0"/>
          <p:nvPr/>
        </p:nvPicPr>
        <p:blipFill rotWithShape="1">
          <a:blip r:embed="rId10">
            <a:alphaModFix/>
          </a:blip>
          <a:srcRect b="0" l="0" r="0" t="0"/>
          <a:stretch/>
        </p:blipFill>
        <p:spPr>
          <a:xfrm>
            <a:off x="1105038" y="8559800"/>
            <a:ext cx="1397175" cy="1117600"/>
          </a:xfrm>
          <a:prstGeom prst="rect">
            <a:avLst/>
          </a:prstGeom>
          <a:noFill/>
          <a:ln>
            <a:noFill/>
          </a:ln>
        </p:spPr>
      </p:pic>
      <p:pic>
        <p:nvPicPr>
          <p:cNvPr descr=" " id="576" name="Google Shape;576;g3334a0efd32_0_525"/>
          <p:cNvPicPr preferRelativeResize="0"/>
          <p:nvPr/>
        </p:nvPicPr>
        <p:blipFill rotWithShape="1">
          <a:blip r:embed="rId8">
            <a:alphaModFix/>
          </a:blip>
          <a:srcRect b="0" l="0" r="0" t="0"/>
          <a:stretch/>
        </p:blipFill>
        <p:spPr>
          <a:xfrm>
            <a:off x="1765521" y="9931400"/>
            <a:ext cx="38105" cy="1625600"/>
          </a:xfrm>
          <a:prstGeom prst="rect">
            <a:avLst/>
          </a:prstGeom>
          <a:noFill/>
          <a:ln>
            <a:noFill/>
          </a:ln>
        </p:spPr>
      </p:pic>
      <p:sp>
        <p:nvSpPr>
          <p:cNvPr id="577" name="Google Shape;577;g3334a0efd32_0_525"/>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3334a0efd32_0_525"/>
          <p:cNvPicPr preferRelativeResize="0"/>
          <p:nvPr/>
        </p:nvPicPr>
        <p:blipFill rotWithShape="1">
          <a:blip r:embed="rId11">
            <a:alphaModFix/>
          </a:blip>
          <a:srcRect b="0" l="0" r="0" t="0"/>
          <a:stretch/>
        </p:blipFill>
        <p:spPr>
          <a:xfrm>
            <a:off x="1200300" y="11811000"/>
            <a:ext cx="1206651" cy="1117600"/>
          </a:xfrm>
          <a:prstGeom prst="rect">
            <a:avLst/>
          </a:prstGeom>
          <a:noFill/>
          <a:ln>
            <a:noFill/>
          </a:ln>
        </p:spPr>
      </p:pic>
      <p:sp>
        <p:nvSpPr>
          <p:cNvPr id="579" name="Google Shape;579;g3334a0efd32_0_525"/>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80" name="Google Shape;580;g3334a0efd32_0_525"/>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81" name="Google Shape;581;g3334a0efd32_0_525"/>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82" name="Google Shape;582;g3334a0efd32_0_525"/>
          <p:cNvSpPr/>
          <p:nvPr/>
        </p:nvSpPr>
        <p:spPr>
          <a:xfrm>
            <a:off x="1460683" y="406400"/>
            <a:ext cx="88107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87" name="Shape 587"/>
        <p:cNvGrpSpPr/>
        <p:nvPr/>
      </p:nvGrpSpPr>
      <p:grpSpPr>
        <a:xfrm>
          <a:off x="0" y="0"/>
          <a:ext cx="0" cy="0"/>
          <a:chOff x="0" y="0"/>
          <a:chExt cx="0" cy="0"/>
        </a:xfrm>
      </p:grpSpPr>
      <p:pic>
        <p:nvPicPr>
          <p:cNvPr descr=" " id="588" name="Google Shape;588;g3334a0efd32_0_550"/>
          <p:cNvPicPr preferRelativeResize="0"/>
          <p:nvPr/>
        </p:nvPicPr>
        <p:blipFill rotWithShape="1">
          <a:blip r:embed="rId3">
            <a:alphaModFix/>
          </a:blip>
          <a:srcRect b="0" l="0" r="0" t="0"/>
          <a:stretch/>
        </p:blipFill>
        <p:spPr>
          <a:xfrm>
            <a:off x="101613" y="-1104900"/>
            <a:ext cx="9437280" cy="15925800"/>
          </a:xfrm>
          <a:prstGeom prst="rect">
            <a:avLst/>
          </a:prstGeom>
          <a:noFill/>
          <a:ln>
            <a:noFill/>
          </a:ln>
        </p:spPr>
      </p:pic>
      <p:pic>
        <p:nvPicPr>
          <p:cNvPr descr=" " id="589" name="Google Shape;589;g3334a0efd32_0_550"/>
          <p:cNvPicPr preferRelativeResize="0"/>
          <p:nvPr/>
        </p:nvPicPr>
        <p:blipFill rotWithShape="1">
          <a:blip r:embed="rId4">
            <a:alphaModFix/>
          </a:blip>
          <a:srcRect b="0" l="0" r="0" t="0"/>
          <a:stretch/>
        </p:blipFill>
        <p:spPr>
          <a:xfrm>
            <a:off x="19001575" y="-1828800"/>
            <a:ext cx="7633654" cy="9652000"/>
          </a:xfrm>
          <a:prstGeom prst="rect">
            <a:avLst/>
          </a:prstGeom>
          <a:noFill/>
          <a:ln>
            <a:noFill/>
          </a:ln>
        </p:spPr>
      </p:pic>
      <p:sp>
        <p:nvSpPr>
          <p:cNvPr id="590" name="Google Shape;590;g3334a0efd32_0_5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g3334a0efd32_0_55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2" name="Google Shape;592;g3334a0efd32_0_550"/>
          <p:cNvSpPr/>
          <p:nvPr/>
        </p:nvSpPr>
        <p:spPr>
          <a:xfrm>
            <a:off x="7794541" y="1092200"/>
            <a:ext cx="88107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The List</a:t>
            </a:r>
            <a:endParaRPr b="0" i="0" sz="8000" u="none" cap="none" strike="noStrike">
              <a:solidFill>
                <a:schemeClr val="dk1"/>
              </a:solidFill>
              <a:latin typeface="Calibri"/>
              <a:ea typeface="Calibri"/>
              <a:cs typeface="Calibri"/>
              <a:sym typeface="Calibri"/>
            </a:endParaRPr>
          </a:p>
        </p:txBody>
      </p:sp>
      <p:sp>
        <p:nvSpPr>
          <p:cNvPr id="593" name="Google Shape;593;g3334a0efd32_0_550"/>
          <p:cNvSpPr/>
          <p:nvPr/>
        </p:nvSpPr>
        <p:spPr>
          <a:xfrm>
            <a:off x="3670759" y="3975100"/>
            <a:ext cx="17032800" cy="684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3334a0efd32_0_550"/>
          <p:cNvSpPr/>
          <p:nvPr/>
        </p:nvSpPr>
        <p:spPr>
          <a:xfrm>
            <a:off x="3670759" y="3975100"/>
            <a:ext cx="170328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3334a0efd32_0_550"/>
          <p:cNvSpPr/>
          <p:nvPr/>
        </p:nvSpPr>
        <p:spPr>
          <a:xfrm>
            <a:off x="3670759" y="42354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Dragons</a:t>
            </a:r>
            <a:endParaRPr b="0" i="0" sz="3600" u="none" cap="none" strike="noStrike">
              <a:solidFill>
                <a:schemeClr val="dk1"/>
              </a:solidFill>
              <a:latin typeface="Calibri"/>
              <a:ea typeface="Calibri"/>
              <a:cs typeface="Calibri"/>
              <a:sym typeface="Calibri"/>
            </a:endParaRPr>
          </a:p>
        </p:txBody>
      </p:sp>
      <p:sp>
        <p:nvSpPr>
          <p:cNvPr id="596" name="Google Shape;596;g3334a0efd32_0_550"/>
          <p:cNvSpPr/>
          <p:nvPr/>
        </p:nvSpPr>
        <p:spPr>
          <a:xfrm>
            <a:off x="10072359" y="3975100"/>
            <a:ext cx="10766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597" name="Google Shape;597;g3334a0efd32_0_550"/>
          <p:cNvSpPr/>
          <p:nvPr/>
        </p:nvSpPr>
        <p:spPr>
          <a:xfrm>
            <a:off x="3670759" y="56515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3334a0efd32_0_550"/>
          <p:cNvSpPr/>
          <p:nvPr/>
        </p:nvSpPr>
        <p:spPr>
          <a:xfrm>
            <a:off x="3670759" y="56515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Medieval-like Settings</a:t>
            </a:r>
            <a:endParaRPr b="0" i="0" sz="3600" u="none" cap="none" strike="noStrike">
              <a:solidFill>
                <a:schemeClr val="dk1"/>
              </a:solidFill>
              <a:latin typeface="Calibri"/>
              <a:ea typeface="Calibri"/>
              <a:cs typeface="Calibri"/>
              <a:sym typeface="Calibri"/>
            </a:endParaRPr>
          </a:p>
        </p:txBody>
      </p:sp>
      <p:sp>
        <p:nvSpPr>
          <p:cNvPr id="599" name="Google Shape;599;g3334a0efd32_0_550"/>
          <p:cNvSpPr/>
          <p:nvPr/>
        </p:nvSpPr>
        <p:spPr>
          <a:xfrm>
            <a:off x="10072359" y="56578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00" name="Google Shape;600;g3334a0efd32_0_550"/>
          <p:cNvSpPr/>
          <p:nvPr/>
        </p:nvSpPr>
        <p:spPr>
          <a:xfrm>
            <a:off x="3670759" y="68072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3334a0efd32_0_550"/>
          <p:cNvSpPr/>
          <p:nvPr/>
        </p:nvSpPr>
        <p:spPr>
          <a:xfrm>
            <a:off x="3670759" y="68072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Chosen One Trope</a:t>
            </a:r>
            <a:endParaRPr b="0" i="0" sz="3600" u="none" cap="none" strike="noStrike">
              <a:solidFill>
                <a:schemeClr val="dk1"/>
              </a:solidFill>
              <a:latin typeface="Calibri"/>
              <a:ea typeface="Calibri"/>
              <a:cs typeface="Calibri"/>
              <a:sym typeface="Calibri"/>
            </a:endParaRPr>
          </a:p>
        </p:txBody>
      </p:sp>
      <p:sp>
        <p:nvSpPr>
          <p:cNvPr id="602" name="Google Shape;602;g3334a0efd32_0_550"/>
          <p:cNvSpPr/>
          <p:nvPr/>
        </p:nvSpPr>
        <p:spPr>
          <a:xfrm>
            <a:off x="10072359" y="68135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03" name="Google Shape;603;g3334a0efd32_0_550"/>
          <p:cNvSpPr/>
          <p:nvPr/>
        </p:nvSpPr>
        <p:spPr>
          <a:xfrm>
            <a:off x="3670759" y="79629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3334a0efd32_0_550"/>
          <p:cNvSpPr/>
          <p:nvPr/>
        </p:nvSpPr>
        <p:spPr>
          <a:xfrm>
            <a:off x="3670759" y="79629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Magic</a:t>
            </a:r>
            <a:endParaRPr b="0" i="0" sz="3600" u="none" cap="none" strike="noStrike">
              <a:solidFill>
                <a:schemeClr val="dk1"/>
              </a:solidFill>
              <a:latin typeface="Calibri"/>
              <a:ea typeface="Calibri"/>
              <a:cs typeface="Calibri"/>
              <a:sym typeface="Calibri"/>
            </a:endParaRPr>
          </a:p>
        </p:txBody>
      </p:sp>
      <p:sp>
        <p:nvSpPr>
          <p:cNvPr id="605" name="Google Shape;605;g3334a0efd32_0_550"/>
          <p:cNvSpPr/>
          <p:nvPr/>
        </p:nvSpPr>
        <p:spPr>
          <a:xfrm>
            <a:off x="10072359" y="79692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06" name="Google Shape;606;g3334a0efd32_0_550"/>
          <p:cNvSpPr/>
          <p:nvPr/>
        </p:nvSpPr>
        <p:spPr>
          <a:xfrm>
            <a:off x="3670759" y="91186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3334a0efd32_0_550"/>
          <p:cNvSpPr/>
          <p:nvPr/>
        </p:nvSpPr>
        <p:spPr>
          <a:xfrm>
            <a:off x="3670759" y="91186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The Best Curse</a:t>
            </a:r>
            <a:endParaRPr b="0" i="0" sz="3600" u="none" cap="none" strike="noStrike">
              <a:solidFill>
                <a:schemeClr val="dk1"/>
              </a:solidFill>
              <a:latin typeface="Calibri"/>
              <a:ea typeface="Calibri"/>
              <a:cs typeface="Calibri"/>
              <a:sym typeface="Calibri"/>
            </a:endParaRPr>
          </a:p>
        </p:txBody>
      </p:sp>
      <p:sp>
        <p:nvSpPr>
          <p:cNvPr id="608" name="Google Shape;608;g3334a0efd32_0_550"/>
          <p:cNvSpPr/>
          <p:nvPr/>
        </p:nvSpPr>
        <p:spPr>
          <a:xfrm>
            <a:off x="10072359" y="91249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09" name="Google Shape;609;g3334a0efd32_0_550"/>
          <p:cNvSpPr/>
          <p:nvPr/>
        </p:nvSpPr>
        <p:spPr>
          <a:xfrm>
            <a:off x="3670759" y="102743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3334a0efd32_0_550"/>
          <p:cNvSpPr/>
          <p:nvPr/>
        </p:nvSpPr>
        <p:spPr>
          <a:xfrm>
            <a:off x="3670759" y="102743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Unique Creatures</a:t>
            </a:r>
            <a:endParaRPr b="0" i="0" sz="3600" u="none" cap="none" strike="noStrike">
              <a:solidFill>
                <a:schemeClr val="dk1"/>
              </a:solidFill>
              <a:latin typeface="Calibri"/>
              <a:ea typeface="Calibri"/>
              <a:cs typeface="Calibri"/>
              <a:sym typeface="Calibri"/>
            </a:endParaRPr>
          </a:p>
        </p:txBody>
      </p:sp>
      <p:sp>
        <p:nvSpPr>
          <p:cNvPr id="611" name="Google Shape;611;g3334a0efd32_0_550"/>
          <p:cNvSpPr/>
          <p:nvPr/>
        </p:nvSpPr>
        <p:spPr>
          <a:xfrm>
            <a:off x="10072359" y="102806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16" name="Shape 616"/>
        <p:cNvGrpSpPr/>
        <p:nvPr/>
      </p:nvGrpSpPr>
      <p:grpSpPr>
        <a:xfrm>
          <a:off x="0" y="0"/>
          <a:ext cx="0" cy="0"/>
          <a:chOff x="0" y="0"/>
          <a:chExt cx="0" cy="0"/>
        </a:xfrm>
      </p:grpSpPr>
      <p:pic>
        <p:nvPicPr>
          <p:cNvPr descr=" " id="617" name="Google Shape;617;g3334a0efd32_0_578"/>
          <p:cNvPicPr preferRelativeResize="0"/>
          <p:nvPr/>
        </p:nvPicPr>
        <p:blipFill rotWithShape="1">
          <a:blip r:embed="rId3">
            <a:alphaModFix/>
          </a:blip>
          <a:srcRect b="0" l="0" r="0" t="0"/>
          <a:stretch/>
        </p:blipFill>
        <p:spPr>
          <a:xfrm>
            <a:off x="-698587" y="-228600"/>
            <a:ext cx="12549168" cy="8839200"/>
          </a:xfrm>
          <a:prstGeom prst="rect">
            <a:avLst/>
          </a:prstGeom>
          <a:noFill/>
          <a:ln>
            <a:noFill/>
          </a:ln>
        </p:spPr>
      </p:pic>
      <p:pic>
        <p:nvPicPr>
          <p:cNvPr descr=" " id="618" name="Google Shape;618;g3334a0efd32_0_578"/>
          <p:cNvPicPr preferRelativeResize="0"/>
          <p:nvPr/>
        </p:nvPicPr>
        <p:blipFill rotWithShape="1">
          <a:blip r:embed="rId4">
            <a:alphaModFix/>
          </a:blip>
          <a:srcRect b="0" l="0" r="0" t="0"/>
          <a:stretch/>
        </p:blipFill>
        <p:spPr>
          <a:xfrm>
            <a:off x="15624609" y="7182941"/>
            <a:ext cx="10601208" cy="7716813"/>
          </a:xfrm>
          <a:prstGeom prst="rect">
            <a:avLst/>
          </a:prstGeom>
          <a:noFill/>
          <a:ln>
            <a:noFill/>
          </a:ln>
        </p:spPr>
      </p:pic>
      <p:sp>
        <p:nvSpPr>
          <p:cNvPr id="619" name="Google Shape;619;g3334a0efd32_0_5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3334a0efd32_0_5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21" name="Google Shape;621;g3334a0efd32_0_578"/>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3334a0efd32_0_578"/>
          <p:cNvSpPr/>
          <p:nvPr/>
        </p:nvSpPr>
        <p:spPr>
          <a:xfrm>
            <a:off x="10618527" y="571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3334a0efd32_0_578"/>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624" name="Google Shape;624;g3334a0efd32_0_578"/>
          <p:cNvSpPr/>
          <p:nvPr/>
        </p:nvSpPr>
        <p:spPr>
          <a:xfrm>
            <a:off x="10923365" y="2806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3334a0efd32_0_578"/>
          <p:cNvSpPr/>
          <p:nvPr/>
        </p:nvSpPr>
        <p:spPr>
          <a:xfrm>
            <a:off x="10847156" y="2806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Chloe Ng</a:t>
            </a:r>
            <a:endParaRPr b="0" i="0" sz="3600" u="none" cap="none" strike="noStrike">
              <a:solidFill>
                <a:schemeClr val="dk1"/>
              </a:solidFill>
              <a:latin typeface="Calibri"/>
              <a:ea typeface="Calibri"/>
              <a:cs typeface="Calibri"/>
              <a:sym typeface="Calibri"/>
            </a:endParaRPr>
          </a:p>
        </p:txBody>
      </p:sp>
      <p:sp>
        <p:nvSpPr>
          <p:cNvPr id="626" name="Google Shape;626;g3334a0efd32_0_578"/>
          <p:cNvSpPr/>
          <p:nvPr/>
        </p:nvSpPr>
        <p:spPr>
          <a:xfrm>
            <a:off x="10855623" y="3454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27" name="Google Shape;627;g3334a0efd32_0_578"/>
          <p:cNvSpPr/>
          <p:nvPr/>
        </p:nvSpPr>
        <p:spPr>
          <a:xfrm>
            <a:off x="203225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3334a0efd32_0_578"/>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629" name="Google Shape;629;g3334a0efd32_0_578"/>
          <p:cNvSpPr/>
          <p:nvPr/>
        </p:nvSpPr>
        <p:spPr>
          <a:xfrm>
            <a:off x="233709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3334a0efd32_0_578"/>
          <p:cNvSpPr/>
          <p:nvPr/>
        </p:nvSpPr>
        <p:spPr>
          <a:xfrm>
            <a:off x="2260883"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Lyrisa</a:t>
            </a:r>
            <a:endParaRPr b="0" i="0" sz="3600" u="none" cap="none" strike="noStrike">
              <a:solidFill>
                <a:schemeClr val="dk1"/>
              </a:solidFill>
              <a:latin typeface="Calibri"/>
              <a:ea typeface="Calibri"/>
              <a:cs typeface="Calibri"/>
              <a:sym typeface="Calibri"/>
            </a:endParaRPr>
          </a:p>
        </p:txBody>
      </p:sp>
      <p:sp>
        <p:nvSpPr>
          <p:cNvPr id="631" name="Google Shape;631;g3334a0efd32_0_578"/>
          <p:cNvSpPr/>
          <p:nvPr/>
        </p:nvSpPr>
        <p:spPr>
          <a:xfrm>
            <a:off x="226935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32" name="Google Shape;632;g3334a0efd32_0_578"/>
          <p:cNvSpPr/>
          <p:nvPr/>
        </p:nvSpPr>
        <p:spPr>
          <a:xfrm>
            <a:off x="6325391"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3334a0efd32_0_578"/>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634" name="Google Shape;634;g3334a0efd32_0_578"/>
          <p:cNvSpPr/>
          <p:nvPr/>
        </p:nvSpPr>
        <p:spPr>
          <a:xfrm>
            <a:off x="6630229"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3334a0efd32_0_578"/>
          <p:cNvSpPr/>
          <p:nvPr/>
        </p:nvSpPr>
        <p:spPr>
          <a:xfrm>
            <a:off x="655401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Lucian</a:t>
            </a:r>
            <a:endParaRPr b="0" i="0" sz="3600" u="none" cap="none" strike="noStrike">
              <a:solidFill>
                <a:schemeClr val="dk1"/>
              </a:solidFill>
              <a:latin typeface="Calibri"/>
              <a:ea typeface="Calibri"/>
              <a:cs typeface="Calibri"/>
              <a:sym typeface="Calibri"/>
            </a:endParaRPr>
          </a:p>
        </p:txBody>
      </p:sp>
      <p:sp>
        <p:nvSpPr>
          <p:cNvPr id="636" name="Google Shape;636;g3334a0efd32_0_578"/>
          <p:cNvSpPr/>
          <p:nvPr/>
        </p:nvSpPr>
        <p:spPr>
          <a:xfrm>
            <a:off x="656248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37" name="Google Shape;637;g3334a0efd32_0_578"/>
          <p:cNvSpPr/>
          <p:nvPr/>
        </p:nvSpPr>
        <p:spPr>
          <a:xfrm>
            <a:off x="10618527"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3334a0efd32_0_578"/>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639" name="Google Shape;639;g3334a0efd32_0_578"/>
          <p:cNvSpPr/>
          <p:nvPr/>
        </p:nvSpPr>
        <p:spPr>
          <a:xfrm>
            <a:off x="10923365"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3334a0efd32_0_578"/>
          <p:cNvSpPr/>
          <p:nvPr/>
        </p:nvSpPr>
        <p:spPr>
          <a:xfrm>
            <a:off x="10847156"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Elvina</a:t>
            </a:r>
            <a:endParaRPr b="0" i="0" sz="3600" u="none" cap="none" strike="noStrike">
              <a:solidFill>
                <a:schemeClr val="dk1"/>
              </a:solidFill>
              <a:latin typeface="Calibri"/>
              <a:ea typeface="Calibri"/>
              <a:cs typeface="Calibri"/>
              <a:sym typeface="Calibri"/>
            </a:endParaRPr>
          </a:p>
        </p:txBody>
      </p:sp>
      <p:sp>
        <p:nvSpPr>
          <p:cNvPr id="641" name="Google Shape;641;g3334a0efd32_0_578"/>
          <p:cNvSpPr/>
          <p:nvPr/>
        </p:nvSpPr>
        <p:spPr>
          <a:xfrm>
            <a:off x="10855623"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42" name="Google Shape;642;g3334a0efd32_0_578"/>
          <p:cNvSpPr/>
          <p:nvPr/>
        </p:nvSpPr>
        <p:spPr>
          <a:xfrm>
            <a:off x="1491166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3" name="Google Shape;643;g3334a0efd32_0_578"/>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644" name="Google Shape;644;g3334a0efd32_0_578"/>
          <p:cNvSpPr/>
          <p:nvPr/>
        </p:nvSpPr>
        <p:spPr>
          <a:xfrm>
            <a:off x="1521650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3334a0efd32_0_578"/>
          <p:cNvSpPr/>
          <p:nvPr/>
        </p:nvSpPr>
        <p:spPr>
          <a:xfrm>
            <a:off x="15140292"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Seraphina</a:t>
            </a:r>
            <a:endParaRPr b="0" i="0" sz="3600" u="none" cap="none" strike="noStrike">
              <a:solidFill>
                <a:schemeClr val="dk1"/>
              </a:solidFill>
              <a:latin typeface="Calibri"/>
              <a:ea typeface="Calibri"/>
              <a:cs typeface="Calibri"/>
              <a:sym typeface="Calibri"/>
            </a:endParaRPr>
          </a:p>
        </p:txBody>
      </p:sp>
      <p:sp>
        <p:nvSpPr>
          <p:cNvPr id="646" name="Google Shape;646;g3334a0efd32_0_578"/>
          <p:cNvSpPr/>
          <p:nvPr/>
        </p:nvSpPr>
        <p:spPr>
          <a:xfrm>
            <a:off x="1514876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47" name="Google Shape;647;g3334a0efd32_0_578"/>
          <p:cNvSpPr/>
          <p:nvPr/>
        </p:nvSpPr>
        <p:spPr>
          <a:xfrm>
            <a:off x="19204800"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3334a0efd32_0_578"/>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649" name="Google Shape;649;g3334a0efd32_0_578"/>
          <p:cNvSpPr/>
          <p:nvPr/>
        </p:nvSpPr>
        <p:spPr>
          <a:xfrm>
            <a:off x="19509638"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3334a0efd32_0_578"/>
          <p:cNvSpPr/>
          <p:nvPr/>
        </p:nvSpPr>
        <p:spPr>
          <a:xfrm>
            <a:off x="1943342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Kaelen</a:t>
            </a:r>
            <a:endParaRPr b="0" i="0" sz="3600" u="none" cap="none" strike="noStrike">
              <a:solidFill>
                <a:schemeClr val="dk1"/>
              </a:solidFill>
              <a:latin typeface="Calibri"/>
              <a:ea typeface="Calibri"/>
              <a:cs typeface="Calibri"/>
              <a:sym typeface="Calibri"/>
            </a:endParaRPr>
          </a:p>
        </p:txBody>
      </p:sp>
      <p:sp>
        <p:nvSpPr>
          <p:cNvPr id="651" name="Google Shape;651;g3334a0efd32_0_578"/>
          <p:cNvSpPr/>
          <p:nvPr/>
        </p:nvSpPr>
        <p:spPr>
          <a:xfrm>
            <a:off x="1944189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52" name="Google Shape;652;g3334a0efd32_0_578"/>
          <p:cNvSpPr/>
          <p:nvPr/>
        </p:nvSpPr>
        <p:spPr>
          <a:xfrm>
            <a:off x="4267733"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g3334a0efd32_0_578"/>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654" name="Google Shape;654;g3334a0efd32_0_578"/>
          <p:cNvSpPr/>
          <p:nvPr/>
        </p:nvSpPr>
        <p:spPr>
          <a:xfrm>
            <a:off x="4572572"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3334a0efd32_0_578"/>
          <p:cNvSpPr/>
          <p:nvPr/>
        </p:nvSpPr>
        <p:spPr>
          <a:xfrm>
            <a:off x="4496362"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Aurielle</a:t>
            </a:r>
            <a:endParaRPr b="0" i="0" sz="3600" u="none" cap="none" strike="noStrike">
              <a:solidFill>
                <a:schemeClr val="dk1"/>
              </a:solidFill>
              <a:latin typeface="Calibri"/>
              <a:ea typeface="Calibri"/>
              <a:cs typeface="Calibri"/>
              <a:sym typeface="Calibri"/>
            </a:endParaRPr>
          </a:p>
        </p:txBody>
      </p:sp>
      <p:sp>
        <p:nvSpPr>
          <p:cNvPr id="656" name="Google Shape;656;g3334a0efd32_0_578"/>
          <p:cNvSpPr/>
          <p:nvPr/>
        </p:nvSpPr>
        <p:spPr>
          <a:xfrm>
            <a:off x="4504830"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57" name="Google Shape;657;g3334a0efd32_0_578"/>
          <p:cNvSpPr/>
          <p:nvPr/>
        </p:nvSpPr>
        <p:spPr>
          <a:xfrm>
            <a:off x="17121740"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8" name="Google Shape;658;g3334a0efd32_0_578"/>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659" name="Google Shape;659;g3334a0efd32_0_578"/>
          <p:cNvSpPr/>
          <p:nvPr/>
        </p:nvSpPr>
        <p:spPr>
          <a:xfrm>
            <a:off x="17426578"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3334a0efd32_0_578"/>
          <p:cNvSpPr/>
          <p:nvPr/>
        </p:nvSpPr>
        <p:spPr>
          <a:xfrm>
            <a:off x="17350369"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Dariana</a:t>
            </a:r>
            <a:endParaRPr b="0" i="0" sz="3600" u="none" cap="none" strike="noStrike">
              <a:solidFill>
                <a:schemeClr val="dk1"/>
              </a:solidFill>
              <a:latin typeface="Calibri"/>
              <a:ea typeface="Calibri"/>
              <a:cs typeface="Calibri"/>
              <a:sym typeface="Calibri"/>
            </a:endParaRPr>
          </a:p>
        </p:txBody>
      </p:sp>
      <p:sp>
        <p:nvSpPr>
          <p:cNvPr id="661" name="Google Shape;661;g3334a0efd32_0_578"/>
          <p:cNvSpPr/>
          <p:nvPr/>
        </p:nvSpPr>
        <p:spPr>
          <a:xfrm>
            <a:off x="17358836"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62" name="Google Shape;662;g3334a0efd32_0_578"/>
          <p:cNvSpPr/>
          <p:nvPr/>
        </p:nvSpPr>
        <p:spPr>
          <a:xfrm>
            <a:off x="10618527"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3" name="Google Shape;663;g3334a0efd32_0_578"/>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664" name="Google Shape;664;g3334a0efd32_0_578"/>
          <p:cNvSpPr/>
          <p:nvPr/>
        </p:nvSpPr>
        <p:spPr>
          <a:xfrm>
            <a:off x="10923365"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3334a0efd32_0_578"/>
          <p:cNvSpPr/>
          <p:nvPr/>
        </p:nvSpPr>
        <p:spPr>
          <a:xfrm>
            <a:off x="10847156"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Theronis</a:t>
            </a:r>
            <a:endParaRPr b="0" i="0" sz="3600" u="none" cap="none" strike="noStrike">
              <a:solidFill>
                <a:schemeClr val="dk1"/>
              </a:solidFill>
              <a:latin typeface="Calibri"/>
              <a:ea typeface="Calibri"/>
              <a:cs typeface="Calibri"/>
              <a:sym typeface="Calibri"/>
            </a:endParaRPr>
          </a:p>
        </p:txBody>
      </p:sp>
      <p:sp>
        <p:nvSpPr>
          <p:cNvPr id="666" name="Google Shape;666;g3334a0efd32_0_578"/>
          <p:cNvSpPr/>
          <p:nvPr/>
        </p:nvSpPr>
        <p:spPr>
          <a:xfrm>
            <a:off x="10855623"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67" name="Google Shape;667;g3334a0efd32_0_578"/>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668" name="Google Shape;668;g3334a0efd32_0_578"/>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669" name="Google Shape;669;g3334a0efd32_0_578"/>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670" name="Google Shape;670;g3334a0efd32_0_578"/>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671" name="Google Shape;671;g3334a0efd32_0_578"/>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672" name="Google Shape;672;g3334a0efd32_0_578"/>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673" name="Google Shape;673;g3334a0efd32_0_578"/>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674" name="Google Shape;674;g3334a0efd32_0_578"/>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675" name="Google Shape;675;g3334a0efd32_0_578"/>
          <p:cNvSpPr/>
          <p:nvPr/>
        </p:nvSpPr>
        <p:spPr>
          <a:xfrm>
            <a:off x="7747968" y="12801600"/>
            <a:ext cx="834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 download more editable chart, </a:t>
            </a:r>
            <a:r>
              <a:rPr b="0" i="0" lang="en-US" sz="3200" u="sng" cap="none" strike="noStrike">
                <a:solidFill>
                  <a:srgbClr val="0E0E0E"/>
                </a:solidFill>
                <a:latin typeface="DM Sans"/>
                <a:ea typeface="DM Sans"/>
                <a:cs typeface="DM Sans"/>
                <a:sym typeface="DM Sans"/>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6" name="Google Shape;676;g3334a0efd32_0_578"/>
          <p:cNvSpPr/>
          <p:nvPr/>
        </p:nvSpPr>
        <p:spPr>
          <a:xfrm rot="-5400000">
            <a:off x="-4393033" y="5159450"/>
            <a:ext cx="10754100" cy="1545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81" name="Shape 681"/>
        <p:cNvGrpSpPr/>
        <p:nvPr/>
      </p:nvGrpSpPr>
      <p:grpSpPr>
        <a:xfrm>
          <a:off x="0" y="0"/>
          <a:ext cx="0" cy="0"/>
          <a:chOff x="0" y="0"/>
          <a:chExt cx="0" cy="0"/>
        </a:xfrm>
      </p:grpSpPr>
      <p:pic>
        <p:nvPicPr>
          <p:cNvPr descr=" " id="682" name="Google Shape;682;g3334a0efd32_0_642"/>
          <p:cNvPicPr preferRelativeResize="0"/>
          <p:nvPr/>
        </p:nvPicPr>
        <p:blipFill rotWithShape="1">
          <a:blip r:embed="rId3">
            <a:alphaModFix/>
          </a:blip>
          <a:srcRect b="0" l="0" r="0" t="0"/>
          <a:stretch/>
        </p:blipFill>
        <p:spPr>
          <a:xfrm>
            <a:off x="13768521" y="1752600"/>
            <a:ext cx="11317114" cy="12103100"/>
          </a:xfrm>
          <a:prstGeom prst="rect">
            <a:avLst/>
          </a:prstGeom>
          <a:noFill/>
          <a:ln>
            <a:noFill/>
          </a:ln>
        </p:spPr>
      </p:pic>
      <p:pic>
        <p:nvPicPr>
          <p:cNvPr descr=" " id="683" name="Google Shape;683;g3334a0efd32_0_642"/>
          <p:cNvPicPr preferRelativeResize="0"/>
          <p:nvPr/>
        </p:nvPicPr>
        <p:blipFill rotWithShape="1">
          <a:blip r:embed="rId4">
            <a:alphaModFix/>
          </a:blip>
          <a:srcRect b="0" l="0" r="0" t="0"/>
          <a:stretch/>
        </p:blipFill>
        <p:spPr>
          <a:xfrm>
            <a:off x="-2692737" y="5118100"/>
            <a:ext cx="14886261" cy="10083800"/>
          </a:xfrm>
          <a:prstGeom prst="rect">
            <a:avLst/>
          </a:prstGeom>
          <a:noFill/>
          <a:ln>
            <a:noFill/>
          </a:ln>
        </p:spPr>
      </p:pic>
      <p:pic>
        <p:nvPicPr>
          <p:cNvPr descr=" " id="684" name="Google Shape;684;g3334a0efd32_0_642"/>
          <p:cNvPicPr preferRelativeResize="0"/>
          <p:nvPr/>
        </p:nvPicPr>
        <p:blipFill rotWithShape="1">
          <a:blip r:embed="rId5">
            <a:alphaModFix/>
          </a:blip>
          <a:srcRect b="0" l="0" r="0" t="0"/>
          <a:stretch/>
        </p:blipFill>
        <p:spPr>
          <a:xfrm>
            <a:off x="939917" y="800100"/>
            <a:ext cx="12765095" cy="12115800"/>
          </a:xfrm>
          <a:prstGeom prst="rect">
            <a:avLst/>
          </a:prstGeom>
          <a:noFill/>
          <a:ln>
            <a:noFill/>
          </a:ln>
        </p:spPr>
      </p:pic>
      <p:sp>
        <p:nvSpPr>
          <p:cNvPr id="685" name="Google Shape;685;g3334a0efd32_0_6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6" name="Google Shape;686;g3334a0efd32_0_64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87" name="Google Shape;687;g3334a0efd32_0_642"/>
          <p:cNvSpPr/>
          <p:nvPr/>
        </p:nvSpPr>
        <p:spPr>
          <a:xfrm>
            <a:off x="14047956" y="3048000"/>
            <a:ext cx="111096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Thank you for choosing EaTemp</a:t>
            </a:r>
            <a:endParaRPr b="0" i="0" sz="8000" u="none" cap="none" strike="noStrike">
              <a:solidFill>
                <a:schemeClr val="dk1"/>
              </a:solidFill>
              <a:latin typeface="Calibri"/>
              <a:ea typeface="Calibri"/>
              <a:cs typeface="Calibri"/>
              <a:sym typeface="Calibri"/>
            </a:endParaRPr>
          </a:p>
        </p:txBody>
      </p:sp>
      <p:sp>
        <p:nvSpPr>
          <p:cNvPr id="688" name="Google Shape;688;g3334a0efd32_0_642"/>
          <p:cNvSpPr/>
          <p:nvPr/>
        </p:nvSpPr>
        <p:spPr>
          <a:xfrm>
            <a:off x="14047956" y="6451600"/>
            <a:ext cx="93696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89" name="Google Shape;689;g3334a0efd32_0_642"/>
          <p:cNvSpPr/>
          <p:nvPr/>
        </p:nvSpPr>
        <p:spPr>
          <a:xfrm rot="-5400000">
            <a:off x="21677738" y="7772220"/>
            <a:ext cx="4644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Credit | Image: </a:t>
            </a:r>
            <a:r>
              <a:rPr b="0" i="0" lang="en-US" sz="3200" u="sng" cap="none" strike="noStrike">
                <a:solidFill>
                  <a:srgbClr val="0E0E0E"/>
                </a:solidFill>
                <a:latin typeface="DM Sans"/>
                <a:ea typeface="DM Sans"/>
                <a:cs typeface="DM Sans"/>
                <a:sym typeface="DM Sans"/>
                <a:hlinkClick r:id="rId7">
                  <a:extLst>
                    <a:ext uri="{A12FA001-AC4F-418D-AE19-62706E023703}">
                      <ahyp:hlinkClr val="tx"/>
                    </a:ext>
                  </a:extLst>
                </a:hlinkClick>
              </a:rPr>
              <a:t>Unsplash</a:t>
            </a:r>
            <a:r>
              <a:rPr b="0" i="0" lang="en-US" sz="3200" u="none" cap="none" strike="noStrike">
                <a:solidFill>
                  <a:srgbClr val="0E0E0E"/>
                </a:solidFill>
                <a:latin typeface="DM Sans"/>
                <a:ea typeface="DM Sans"/>
                <a:cs typeface="DM Sans"/>
                <a:sym typeface="DM Sans"/>
              </a:rPr>
              <a:t>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8" name="Shape 38"/>
        <p:cNvGrpSpPr/>
        <p:nvPr/>
      </p:nvGrpSpPr>
      <p:grpSpPr>
        <a:xfrm>
          <a:off x="0" y="0"/>
          <a:ext cx="0" cy="0"/>
          <a:chOff x="0" y="0"/>
          <a:chExt cx="0" cy="0"/>
        </a:xfrm>
      </p:grpSpPr>
      <p:pic>
        <p:nvPicPr>
          <p:cNvPr descr=" " id="39" name="Google Shape;39;g3334a0efd32_0_21"/>
          <p:cNvPicPr preferRelativeResize="0"/>
          <p:nvPr/>
        </p:nvPicPr>
        <p:blipFill rotWithShape="1">
          <a:blip r:embed="rId3">
            <a:alphaModFix/>
          </a:blip>
          <a:srcRect b="0" l="0" r="0" t="0"/>
          <a:stretch/>
        </p:blipFill>
        <p:spPr>
          <a:xfrm>
            <a:off x="15584848" y="-698500"/>
            <a:ext cx="8624378" cy="16649700"/>
          </a:xfrm>
          <a:prstGeom prst="rect">
            <a:avLst/>
          </a:prstGeom>
          <a:noFill/>
          <a:ln>
            <a:noFill/>
          </a:ln>
        </p:spPr>
      </p:pic>
      <p:pic>
        <p:nvPicPr>
          <p:cNvPr descr=" " id="40" name="Google Shape;40;g3334a0efd32_0_21"/>
          <p:cNvPicPr preferRelativeResize="0"/>
          <p:nvPr/>
        </p:nvPicPr>
        <p:blipFill rotWithShape="1">
          <a:blip r:embed="rId4">
            <a:alphaModFix/>
          </a:blip>
          <a:srcRect b="0" l="0" r="0" t="0"/>
          <a:stretch/>
        </p:blipFill>
        <p:spPr>
          <a:xfrm>
            <a:off x="1422578" y="-1828800"/>
            <a:ext cx="6477810" cy="11938000"/>
          </a:xfrm>
          <a:prstGeom prst="rect">
            <a:avLst/>
          </a:prstGeom>
          <a:noFill/>
          <a:ln>
            <a:noFill/>
          </a:ln>
        </p:spPr>
      </p:pic>
      <p:pic>
        <p:nvPicPr>
          <p:cNvPr descr=" " id="41" name="Google Shape;41;g3334a0efd32_0_21"/>
          <p:cNvPicPr preferRelativeResize="0"/>
          <p:nvPr/>
        </p:nvPicPr>
        <p:blipFill rotWithShape="1">
          <a:blip r:embed="rId5">
            <a:alphaModFix/>
          </a:blip>
          <a:srcRect b="0" l="0" r="0" t="0"/>
          <a:stretch/>
        </p:blipFill>
        <p:spPr>
          <a:xfrm>
            <a:off x="7303413" y="4356100"/>
            <a:ext cx="9792924" cy="7759700"/>
          </a:xfrm>
          <a:prstGeom prst="rect">
            <a:avLst/>
          </a:prstGeom>
          <a:noFill/>
          <a:ln>
            <a:noFill/>
          </a:ln>
        </p:spPr>
      </p:pic>
      <p:sp>
        <p:nvSpPr>
          <p:cNvPr id="42" name="Google Shape;42;g3334a0efd32_0_21"/>
          <p:cNvSpPr/>
          <p:nvPr/>
        </p:nvSpPr>
        <p:spPr>
          <a:xfrm>
            <a:off x="4636079" y="1320800"/>
            <a:ext cx="156567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12800"/>
              <a:buFont typeface="Rubik Glitch"/>
              <a:buNone/>
            </a:pPr>
            <a:r>
              <a:rPr b="0" i="0" lang="en-US" sz="12800" u="none" cap="none" strike="noStrike">
                <a:solidFill>
                  <a:srgbClr val="3075FF"/>
                </a:solidFill>
                <a:latin typeface="Rubik Glitch"/>
                <a:ea typeface="Rubik Glitch"/>
                <a:cs typeface="Rubik Glitch"/>
                <a:sym typeface="Rubik Glitch"/>
              </a:rPr>
              <a:t>Table of Contents</a:t>
            </a:r>
            <a:endParaRPr b="0" i="0" sz="12800" u="none" cap="none" strike="noStrike">
              <a:solidFill>
                <a:schemeClr val="dk1"/>
              </a:solidFill>
              <a:latin typeface="Calibri"/>
              <a:ea typeface="Calibri"/>
              <a:cs typeface="Calibri"/>
              <a:sym typeface="Calibri"/>
            </a:endParaRPr>
          </a:p>
        </p:txBody>
      </p:sp>
      <p:sp>
        <p:nvSpPr>
          <p:cNvPr id="43" name="Google Shape;43;g3334a0efd32_0_21"/>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3334a0efd32_0_21"/>
          <p:cNvSpPr/>
          <p:nvPr/>
        </p:nvSpPr>
        <p:spPr>
          <a:xfrm>
            <a:off x="0" y="46545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3334a0efd32_0_21"/>
          <p:cNvSpPr/>
          <p:nvPr/>
        </p:nvSpPr>
        <p:spPr>
          <a:xfrm>
            <a:off x="-203225" y="4654550"/>
            <a:ext cx="6135000" cy="927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Introduction</a:t>
            </a:r>
            <a:endParaRPr b="0" i="0" sz="4800" u="none" cap="none" strike="noStrike">
              <a:solidFill>
                <a:schemeClr val="dk1"/>
              </a:solidFill>
              <a:latin typeface="Calibri"/>
              <a:ea typeface="Calibri"/>
              <a:cs typeface="Calibri"/>
              <a:sym typeface="Calibri"/>
            </a:endParaRPr>
          </a:p>
        </p:txBody>
      </p:sp>
      <p:sp>
        <p:nvSpPr>
          <p:cNvPr id="46" name="Google Shape;46;g3334a0efd32_0_21"/>
          <p:cNvSpPr/>
          <p:nvPr/>
        </p:nvSpPr>
        <p:spPr>
          <a:xfrm>
            <a:off x="-135484" y="54800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7" name="Google Shape;47;g3334a0efd32_0_21"/>
          <p:cNvPicPr preferRelativeResize="0"/>
          <p:nvPr/>
        </p:nvPicPr>
        <p:blipFill rotWithShape="1">
          <a:blip r:embed="rId6">
            <a:alphaModFix/>
          </a:blip>
          <a:srcRect b="0" l="0" r="0" t="0"/>
          <a:stretch/>
        </p:blipFill>
        <p:spPr>
          <a:xfrm>
            <a:off x="6134867" y="4521200"/>
            <a:ext cx="1625803" cy="1625600"/>
          </a:xfrm>
          <a:prstGeom prst="rect">
            <a:avLst/>
          </a:prstGeom>
          <a:noFill/>
          <a:ln>
            <a:noFill/>
          </a:ln>
        </p:spPr>
      </p:pic>
      <p:sp>
        <p:nvSpPr>
          <p:cNvPr id="48" name="Google Shape;48;g3334a0efd32_0_21"/>
          <p:cNvSpPr/>
          <p:nvPr/>
        </p:nvSpPr>
        <p:spPr>
          <a:xfrm>
            <a:off x="6134867" y="4521200"/>
            <a:ext cx="1625700" cy="1625700"/>
          </a:xfrm>
          <a:prstGeom prst="roundRect">
            <a:avLst>
              <a:gd fmla="val 781313" name="adj"/>
            </a:avLst>
          </a:prstGeom>
          <a:noFill/>
          <a:ln cap="flat" cmpd="sng" w="50800">
            <a:solidFill>
              <a:srgbClr val="2070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3334a0efd32_0_21"/>
          <p:cNvSpPr/>
          <p:nvPr/>
        </p:nvSpPr>
        <p:spPr>
          <a:xfrm>
            <a:off x="6452406" y="4870450"/>
            <a:ext cx="9906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70F4"/>
              </a:buClr>
              <a:buSzPts val="4800"/>
              <a:buFont typeface="Rubik Glitch"/>
              <a:buNone/>
            </a:pPr>
            <a:r>
              <a:rPr b="0" i="0" lang="en-US" sz="4800" u="none" cap="none" strike="noStrike">
                <a:solidFill>
                  <a:srgbClr val="2070F4"/>
                </a:solidFill>
                <a:latin typeface="Rubik Glitch"/>
                <a:ea typeface="Rubik Glitch"/>
                <a:cs typeface="Rubik Glitch"/>
                <a:sym typeface="Rubik Glitch"/>
              </a:rPr>
              <a:t>01</a:t>
            </a:r>
            <a:endParaRPr b="0" i="0" sz="4800" u="none" cap="none" strike="noStrike">
              <a:solidFill>
                <a:schemeClr val="dk1"/>
              </a:solidFill>
              <a:latin typeface="Calibri"/>
              <a:ea typeface="Calibri"/>
              <a:cs typeface="Calibri"/>
              <a:sym typeface="Calibri"/>
            </a:endParaRPr>
          </a:p>
        </p:txBody>
      </p:sp>
      <p:sp>
        <p:nvSpPr>
          <p:cNvPr id="50" name="Google Shape;50;g3334a0efd32_0_21"/>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3334a0efd32_0_21"/>
          <p:cNvPicPr preferRelativeResize="0"/>
          <p:nvPr/>
        </p:nvPicPr>
        <p:blipFill rotWithShape="1">
          <a:blip r:embed="rId6">
            <a:alphaModFix/>
          </a:blip>
          <a:srcRect b="0" l="0" r="0" t="0"/>
          <a:stretch/>
        </p:blipFill>
        <p:spPr>
          <a:xfrm>
            <a:off x="16626378" y="4521200"/>
            <a:ext cx="1625803" cy="1625600"/>
          </a:xfrm>
          <a:prstGeom prst="rect">
            <a:avLst/>
          </a:prstGeom>
          <a:noFill/>
          <a:ln>
            <a:noFill/>
          </a:ln>
        </p:spPr>
      </p:pic>
      <p:sp>
        <p:nvSpPr>
          <p:cNvPr id="52" name="Google Shape;52;g3334a0efd32_0_21"/>
          <p:cNvSpPr/>
          <p:nvPr/>
        </p:nvSpPr>
        <p:spPr>
          <a:xfrm>
            <a:off x="16626378" y="4521200"/>
            <a:ext cx="1625700" cy="1625700"/>
          </a:xfrm>
          <a:prstGeom prst="roundRect">
            <a:avLst>
              <a:gd fmla="val 781313" name="adj"/>
            </a:avLst>
          </a:prstGeom>
          <a:noFill/>
          <a:ln cap="flat" cmpd="sng" w="50800">
            <a:solidFill>
              <a:srgbClr val="2070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3334a0efd32_0_21"/>
          <p:cNvSpPr/>
          <p:nvPr/>
        </p:nvSpPr>
        <p:spPr>
          <a:xfrm>
            <a:off x="16899462" y="4870450"/>
            <a:ext cx="10797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70F4"/>
              </a:buClr>
              <a:buSzPts val="4800"/>
              <a:buFont typeface="Rubik Glitch"/>
              <a:buNone/>
            </a:pPr>
            <a:r>
              <a:rPr b="0" i="0" lang="en-US" sz="4800" u="none" cap="none" strike="noStrike">
                <a:solidFill>
                  <a:srgbClr val="2070F4"/>
                </a:solidFill>
                <a:latin typeface="Rubik Glitch"/>
                <a:ea typeface="Rubik Glitch"/>
                <a:cs typeface="Rubik Glitch"/>
                <a:sym typeface="Rubik Glitch"/>
              </a:rPr>
              <a:t>02</a:t>
            </a:r>
            <a:endParaRPr b="0" i="0" sz="4800" u="none" cap="none" strike="noStrike">
              <a:solidFill>
                <a:schemeClr val="dk1"/>
              </a:solidFill>
              <a:latin typeface="Calibri"/>
              <a:ea typeface="Calibri"/>
              <a:cs typeface="Calibri"/>
              <a:sym typeface="Calibri"/>
            </a:endParaRPr>
          </a:p>
        </p:txBody>
      </p:sp>
      <p:sp>
        <p:nvSpPr>
          <p:cNvPr id="54" name="Google Shape;54;g3334a0efd32_0_21"/>
          <p:cNvSpPr/>
          <p:nvPr/>
        </p:nvSpPr>
        <p:spPr>
          <a:xfrm>
            <a:off x="18455407" y="46545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3334a0efd32_0_21"/>
          <p:cNvSpPr/>
          <p:nvPr/>
        </p:nvSpPr>
        <p:spPr>
          <a:xfrm>
            <a:off x="18455407" y="4654550"/>
            <a:ext cx="6135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Encounters</a:t>
            </a:r>
            <a:endParaRPr b="0" i="0" sz="4800" u="none" cap="none" strike="noStrike">
              <a:solidFill>
                <a:schemeClr val="dk1"/>
              </a:solidFill>
              <a:latin typeface="Calibri"/>
              <a:ea typeface="Calibri"/>
              <a:cs typeface="Calibri"/>
              <a:sym typeface="Calibri"/>
            </a:endParaRPr>
          </a:p>
        </p:txBody>
      </p:sp>
      <p:sp>
        <p:nvSpPr>
          <p:cNvPr id="56" name="Google Shape;56;g3334a0efd32_0_21"/>
          <p:cNvSpPr/>
          <p:nvPr/>
        </p:nvSpPr>
        <p:spPr>
          <a:xfrm>
            <a:off x="18455407" y="54800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7" name="Google Shape;57;g3334a0efd32_0_21"/>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3334a0efd32_0_21"/>
          <p:cNvSpPr/>
          <p:nvPr/>
        </p:nvSpPr>
        <p:spPr>
          <a:xfrm>
            <a:off x="0" y="76390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3334a0efd32_0_21"/>
          <p:cNvSpPr/>
          <p:nvPr/>
        </p:nvSpPr>
        <p:spPr>
          <a:xfrm>
            <a:off x="-203225" y="7639050"/>
            <a:ext cx="6135000" cy="927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Wonders</a:t>
            </a:r>
            <a:endParaRPr b="0" i="0" sz="4800" u="none" cap="none" strike="noStrike">
              <a:solidFill>
                <a:schemeClr val="dk1"/>
              </a:solidFill>
              <a:latin typeface="Calibri"/>
              <a:ea typeface="Calibri"/>
              <a:cs typeface="Calibri"/>
              <a:sym typeface="Calibri"/>
            </a:endParaRPr>
          </a:p>
        </p:txBody>
      </p:sp>
      <p:sp>
        <p:nvSpPr>
          <p:cNvPr id="60" name="Google Shape;60;g3334a0efd32_0_21"/>
          <p:cNvSpPr/>
          <p:nvPr/>
        </p:nvSpPr>
        <p:spPr>
          <a:xfrm>
            <a:off x="-135484" y="84645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1" name="Google Shape;61;g3334a0efd32_0_21"/>
          <p:cNvPicPr preferRelativeResize="0"/>
          <p:nvPr/>
        </p:nvPicPr>
        <p:blipFill rotWithShape="1">
          <a:blip r:embed="rId6">
            <a:alphaModFix/>
          </a:blip>
          <a:srcRect b="0" l="0" r="0" t="0"/>
          <a:stretch/>
        </p:blipFill>
        <p:spPr>
          <a:xfrm>
            <a:off x="6134867" y="7505700"/>
            <a:ext cx="1625803" cy="1625600"/>
          </a:xfrm>
          <a:prstGeom prst="rect">
            <a:avLst/>
          </a:prstGeom>
          <a:noFill/>
          <a:ln>
            <a:noFill/>
          </a:ln>
        </p:spPr>
      </p:pic>
      <p:sp>
        <p:nvSpPr>
          <p:cNvPr id="62" name="Google Shape;62;g3334a0efd32_0_21"/>
          <p:cNvSpPr/>
          <p:nvPr/>
        </p:nvSpPr>
        <p:spPr>
          <a:xfrm>
            <a:off x="6134867" y="7505700"/>
            <a:ext cx="1625700" cy="1625700"/>
          </a:xfrm>
          <a:prstGeom prst="roundRect">
            <a:avLst>
              <a:gd fmla="val 781313" name="adj"/>
            </a:avLst>
          </a:prstGeom>
          <a:noFill/>
          <a:ln cap="flat" cmpd="sng" w="50800">
            <a:solidFill>
              <a:srgbClr val="2070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3334a0efd32_0_21"/>
          <p:cNvSpPr/>
          <p:nvPr/>
        </p:nvSpPr>
        <p:spPr>
          <a:xfrm>
            <a:off x="6407951" y="7854950"/>
            <a:ext cx="10797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70F4"/>
              </a:buClr>
              <a:buSzPts val="4800"/>
              <a:buFont typeface="Rubik Glitch"/>
              <a:buNone/>
            </a:pPr>
            <a:r>
              <a:rPr b="0" i="0" lang="en-US" sz="4800" u="none" cap="none" strike="noStrike">
                <a:solidFill>
                  <a:srgbClr val="2070F4"/>
                </a:solidFill>
                <a:latin typeface="Rubik Glitch"/>
                <a:ea typeface="Rubik Glitch"/>
                <a:cs typeface="Rubik Glitch"/>
                <a:sym typeface="Rubik Glitch"/>
              </a:rPr>
              <a:t>03</a:t>
            </a:r>
            <a:endParaRPr b="0" i="0" sz="4800" u="none" cap="none" strike="noStrike">
              <a:solidFill>
                <a:schemeClr val="dk1"/>
              </a:solidFill>
              <a:latin typeface="Calibri"/>
              <a:ea typeface="Calibri"/>
              <a:cs typeface="Calibri"/>
              <a:sym typeface="Calibri"/>
            </a:endParaRPr>
          </a:p>
        </p:txBody>
      </p:sp>
      <p:sp>
        <p:nvSpPr>
          <p:cNvPr id="64" name="Google Shape;64;g3334a0efd32_0_21"/>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g3334a0efd32_0_21"/>
          <p:cNvPicPr preferRelativeResize="0"/>
          <p:nvPr/>
        </p:nvPicPr>
        <p:blipFill rotWithShape="1">
          <a:blip r:embed="rId6">
            <a:alphaModFix/>
          </a:blip>
          <a:srcRect b="0" l="0" r="0" t="0"/>
          <a:stretch/>
        </p:blipFill>
        <p:spPr>
          <a:xfrm>
            <a:off x="16626378" y="7505700"/>
            <a:ext cx="1625803" cy="1625600"/>
          </a:xfrm>
          <a:prstGeom prst="rect">
            <a:avLst/>
          </a:prstGeom>
          <a:noFill/>
          <a:ln>
            <a:noFill/>
          </a:ln>
        </p:spPr>
      </p:pic>
      <p:sp>
        <p:nvSpPr>
          <p:cNvPr id="66" name="Google Shape;66;g3334a0efd32_0_21"/>
          <p:cNvSpPr/>
          <p:nvPr/>
        </p:nvSpPr>
        <p:spPr>
          <a:xfrm>
            <a:off x="16626378" y="7505700"/>
            <a:ext cx="1625700" cy="1625700"/>
          </a:xfrm>
          <a:prstGeom prst="roundRect">
            <a:avLst>
              <a:gd fmla="val 781313" name="adj"/>
            </a:avLst>
          </a:prstGeom>
          <a:noFill/>
          <a:ln cap="flat" cmpd="sng" w="50800">
            <a:solidFill>
              <a:srgbClr val="2070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3334a0efd32_0_21"/>
          <p:cNvSpPr/>
          <p:nvPr/>
        </p:nvSpPr>
        <p:spPr>
          <a:xfrm>
            <a:off x="16893111" y="7854950"/>
            <a:ext cx="10923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70F4"/>
              </a:buClr>
              <a:buSzPts val="4800"/>
              <a:buFont typeface="Rubik Glitch"/>
              <a:buNone/>
            </a:pPr>
            <a:r>
              <a:rPr b="0" i="0" lang="en-US" sz="4800" u="none" cap="none" strike="noStrike">
                <a:solidFill>
                  <a:srgbClr val="2070F4"/>
                </a:solidFill>
                <a:latin typeface="Rubik Glitch"/>
                <a:ea typeface="Rubik Glitch"/>
                <a:cs typeface="Rubik Glitch"/>
                <a:sym typeface="Rubik Glitch"/>
              </a:rPr>
              <a:t>04</a:t>
            </a:r>
            <a:endParaRPr b="0" i="0" sz="4800" u="none" cap="none" strike="noStrike">
              <a:solidFill>
                <a:schemeClr val="dk1"/>
              </a:solidFill>
              <a:latin typeface="Calibri"/>
              <a:ea typeface="Calibri"/>
              <a:cs typeface="Calibri"/>
              <a:sym typeface="Calibri"/>
            </a:endParaRPr>
          </a:p>
        </p:txBody>
      </p:sp>
      <p:sp>
        <p:nvSpPr>
          <p:cNvPr id="68" name="Google Shape;68;g3334a0efd32_0_21"/>
          <p:cNvSpPr/>
          <p:nvPr/>
        </p:nvSpPr>
        <p:spPr>
          <a:xfrm>
            <a:off x="18455407" y="76390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3334a0efd32_0_21"/>
          <p:cNvSpPr/>
          <p:nvPr/>
        </p:nvSpPr>
        <p:spPr>
          <a:xfrm>
            <a:off x="18455407" y="7639050"/>
            <a:ext cx="6135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Magic</a:t>
            </a:r>
            <a:endParaRPr b="0" i="0" sz="4800" u="none" cap="none" strike="noStrike">
              <a:solidFill>
                <a:schemeClr val="dk1"/>
              </a:solidFill>
              <a:latin typeface="Calibri"/>
              <a:ea typeface="Calibri"/>
              <a:cs typeface="Calibri"/>
              <a:sym typeface="Calibri"/>
            </a:endParaRPr>
          </a:p>
        </p:txBody>
      </p:sp>
      <p:sp>
        <p:nvSpPr>
          <p:cNvPr id="70" name="Google Shape;70;g3334a0efd32_0_21"/>
          <p:cNvSpPr/>
          <p:nvPr/>
        </p:nvSpPr>
        <p:spPr>
          <a:xfrm>
            <a:off x="18455407" y="84645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1" name="Google Shape;71;g3334a0efd32_0_21"/>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3334a0efd32_0_21"/>
          <p:cNvSpPr/>
          <p:nvPr/>
        </p:nvSpPr>
        <p:spPr>
          <a:xfrm>
            <a:off x="0" y="106235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3334a0efd32_0_21"/>
          <p:cNvSpPr/>
          <p:nvPr/>
        </p:nvSpPr>
        <p:spPr>
          <a:xfrm>
            <a:off x="-203225" y="10623550"/>
            <a:ext cx="6135000" cy="927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Adventure</a:t>
            </a:r>
            <a:endParaRPr b="0" i="0" sz="4800" u="none" cap="none" strike="noStrike">
              <a:solidFill>
                <a:schemeClr val="dk1"/>
              </a:solidFill>
              <a:latin typeface="Calibri"/>
              <a:ea typeface="Calibri"/>
              <a:cs typeface="Calibri"/>
              <a:sym typeface="Calibri"/>
            </a:endParaRPr>
          </a:p>
        </p:txBody>
      </p:sp>
      <p:sp>
        <p:nvSpPr>
          <p:cNvPr id="74" name="Google Shape;74;g3334a0efd32_0_21"/>
          <p:cNvSpPr/>
          <p:nvPr/>
        </p:nvSpPr>
        <p:spPr>
          <a:xfrm>
            <a:off x="-135484" y="114490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5" name="Google Shape;75;g3334a0efd32_0_21"/>
          <p:cNvPicPr preferRelativeResize="0"/>
          <p:nvPr/>
        </p:nvPicPr>
        <p:blipFill rotWithShape="1">
          <a:blip r:embed="rId6">
            <a:alphaModFix/>
          </a:blip>
          <a:srcRect b="0" l="0" r="0" t="0"/>
          <a:stretch/>
        </p:blipFill>
        <p:spPr>
          <a:xfrm>
            <a:off x="6134867" y="10490200"/>
            <a:ext cx="1625803" cy="1625600"/>
          </a:xfrm>
          <a:prstGeom prst="rect">
            <a:avLst/>
          </a:prstGeom>
          <a:noFill/>
          <a:ln>
            <a:noFill/>
          </a:ln>
        </p:spPr>
      </p:pic>
      <p:sp>
        <p:nvSpPr>
          <p:cNvPr id="76" name="Google Shape;76;g3334a0efd32_0_21"/>
          <p:cNvSpPr/>
          <p:nvPr/>
        </p:nvSpPr>
        <p:spPr>
          <a:xfrm>
            <a:off x="6134867" y="10490200"/>
            <a:ext cx="1625700" cy="1625700"/>
          </a:xfrm>
          <a:prstGeom prst="roundRect">
            <a:avLst>
              <a:gd fmla="val 781313" name="adj"/>
            </a:avLst>
          </a:prstGeom>
          <a:noFill/>
          <a:ln cap="flat" cmpd="sng" w="50800">
            <a:solidFill>
              <a:srgbClr val="2070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3334a0efd32_0_21"/>
          <p:cNvSpPr/>
          <p:nvPr/>
        </p:nvSpPr>
        <p:spPr>
          <a:xfrm>
            <a:off x="6414302" y="10839450"/>
            <a:ext cx="10668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70F4"/>
              </a:buClr>
              <a:buSzPts val="4800"/>
              <a:buFont typeface="Rubik Glitch"/>
              <a:buNone/>
            </a:pPr>
            <a:r>
              <a:rPr b="0" i="0" lang="en-US" sz="4800" u="none" cap="none" strike="noStrike">
                <a:solidFill>
                  <a:srgbClr val="2070F4"/>
                </a:solidFill>
                <a:latin typeface="Rubik Glitch"/>
                <a:ea typeface="Rubik Glitch"/>
                <a:cs typeface="Rubik Glitch"/>
                <a:sym typeface="Rubik Glitch"/>
              </a:rPr>
              <a:t>05</a:t>
            </a:r>
            <a:endParaRPr b="0" i="0" sz="4800" u="none" cap="none" strike="noStrike">
              <a:solidFill>
                <a:schemeClr val="dk1"/>
              </a:solidFill>
              <a:latin typeface="Calibri"/>
              <a:ea typeface="Calibri"/>
              <a:cs typeface="Calibri"/>
              <a:sym typeface="Calibri"/>
            </a:endParaRPr>
          </a:p>
        </p:txBody>
      </p:sp>
      <p:sp>
        <p:nvSpPr>
          <p:cNvPr id="78" name="Google Shape;78;g3334a0efd32_0_21"/>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g3334a0efd32_0_21"/>
          <p:cNvPicPr preferRelativeResize="0"/>
          <p:nvPr/>
        </p:nvPicPr>
        <p:blipFill rotWithShape="1">
          <a:blip r:embed="rId6">
            <a:alphaModFix/>
          </a:blip>
          <a:srcRect b="0" l="0" r="0" t="0"/>
          <a:stretch/>
        </p:blipFill>
        <p:spPr>
          <a:xfrm>
            <a:off x="16626378" y="10490200"/>
            <a:ext cx="1625803" cy="1625600"/>
          </a:xfrm>
          <a:prstGeom prst="rect">
            <a:avLst/>
          </a:prstGeom>
          <a:noFill/>
          <a:ln>
            <a:noFill/>
          </a:ln>
        </p:spPr>
      </p:pic>
      <p:sp>
        <p:nvSpPr>
          <p:cNvPr id="80" name="Google Shape;80;g3334a0efd32_0_21"/>
          <p:cNvSpPr/>
          <p:nvPr/>
        </p:nvSpPr>
        <p:spPr>
          <a:xfrm>
            <a:off x="16626378" y="10490200"/>
            <a:ext cx="1625700" cy="1625700"/>
          </a:xfrm>
          <a:prstGeom prst="roundRect">
            <a:avLst>
              <a:gd fmla="val 781313" name="adj"/>
            </a:avLst>
          </a:prstGeom>
          <a:noFill/>
          <a:ln cap="flat" cmpd="sng" w="50800">
            <a:solidFill>
              <a:srgbClr val="2070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3334a0efd32_0_21"/>
          <p:cNvSpPr/>
          <p:nvPr/>
        </p:nvSpPr>
        <p:spPr>
          <a:xfrm>
            <a:off x="16905813" y="10839450"/>
            <a:ext cx="10668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070F4"/>
              </a:buClr>
              <a:buSzPts val="4800"/>
              <a:buFont typeface="Rubik Glitch"/>
              <a:buNone/>
            </a:pPr>
            <a:r>
              <a:rPr b="0" i="0" lang="en-US" sz="4800" u="none" cap="none" strike="noStrike">
                <a:solidFill>
                  <a:srgbClr val="2070F4"/>
                </a:solidFill>
                <a:latin typeface="Rubik Glitch"/>
                <a:ea typeface="Rubik Glitch"/>
                <a:cs typeface="Rubik Glitch"/>
                <a:sym typeface="Rubik Glitch"/>
              </a:rPr>
              <a:t>06</a:t>
            </a:r>
            <a:endParaRPr b="0" i="0" sz="4800" u="none" cap="none" strike="noStrike">
              <a:solidFill>
                <a:schemeClr val="dk1"/>
              </a:solidFill>
              <a:latin typeface="Calibri"/>
              <a:ea typeface="Calibri"/>
              <a:cs typeface="Calibri"/>
              <a:sym typeface="Calibri"/>
            </a:endParaRPr>
          </a:p>
        </p:txBody>
      </p:sp>
      <p:sp>
        <p:nvSpPr>
          <p:cNvPr id="82" name="Google Shape;82;g3334a0efd32_0_21"/>
          <p:cNvSpPr/>
          <p:nvPr/>
        </p:nvSpPr>
        <p:spPr>
          <a:xfrm>
            <a:off x="18455407" y="106235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3334a0efd32_0_21"/>
          <p:cNvSpPr/>
          <p:nvPr/>
        </p:nvSpPr>
        <p:spPr>
          <a:xfrm>
            <a:off x="18455407" y="10623550"/>
            <a:ext cx="6135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Conclusion</a:t>
            </a:r>
            <a:endParaRPr b="0" i="0" sz="4800" u="none" cap="none" strike="noStrike">
              <a:solidFill>
                <a:schemeClr val="dk1"/>
              </a:solidFill>
              <a:latin typeface="Calibri"/>
              <a:ea typeface="Calibri"/>
              <a:cs typeface="Calibri"/>
              <a:sym typeface="Calibri"/>
            </a:endParaRPr>
          </a:p>
        </p:txBody>
      </p:sp>
      <p:sp>
        <p:nvSpPr>
          <p:cNvPr id="84" name="Google Shape;84;g3334a0efd32_0_21"/>
          <p:cNvSpPr/>
          <p:nvPr/>
        </p:nvSpPr>
        <p:spPr>
          <a:xfrm>
            <a:off x="18455407" y="114490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
        <p:nvSpPr>
          <p:cNvPr id="85" name="Google Shape;85;g3334a0efd32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g3334a0efd32_0_2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91" name="Shape 91"/>
        <p:cNvGrpSpPr/>
        <p:nvPr/>
      </p:nvGrpSpPr>
      <p:grpSpPr>
        <a:xfrm>
          <a:off x="0" y="0"/>
          <a:ext cx="0" cy="0"/>
          <a:chOff x="0" y="0"/>
          <a:chExt cx="0" cy="0"/>
        </a:xfrm>
      </p:grpSpPr>
      <p:pic>
        <p:nvPicPr>
          <p:cNvPr descr=" " id="92" name="Google Shape;92;g3334a0efd32_0_73"/>
          <p:cNvPicPr preferRelativeResize="0"/>
          <p:nvPr/>
        </p:nvPicPr>
        <p:blipFill rotWithShape="1">
          <a:blip r:embed="rId3">
            <a:alphaModFix/>
          </a:blip>
          <a:srcRect b="0" l="0" r="0" t="0"/>
          <a:stretch/>
        </p:blipFill>
        <p:spPr>
          <a:xfrm>
            <a:off x="-698587" y="-228600"/>
            <a:ext cx="12549168" cy="8839200"/>
          </a:xfrm>
          <a:prstGeom prst="rect">
            <a:avLst/>
          </a:prstGeom>
          <a:noFill/>
          <a:ln>
            <a:noFill/>
          </a:ln>
        </p:spPr>
      </p:pic>
      <p:pic>
        <p:nvPicPr>
          <p:cNvPr descr=" " id="93" name="Google Shape;93;g3334a0efd32_0_73"/>
          <p:cNvPicPr preferRelativeResize="0"/>
          <p:nvPr/>
        </p:nvPicPr>
        <p:blipFill rotWithShape="1">
          <a:blip r:embed="rId4">
            <a:alphaModFix/>
          </a:blip>
          <a:srcRect b="0" l="0" r="0" t="0"/>
          <a:stretch/>
        </p:blipFill>
        <p:spPr>
          <a:xfrm>
            <a:off x="15624609" y="7182941"/>
            <a:ext cx="10601208" cy="7716788"/>
          </a:xfrm>
          <a:prstGeom prst="rect">
            <a:avLst/>
          </a:prstGeom>
          <a:noFill/>
          <a:ln>
            <a:noFill/>
          </a:ln>
        </p:spPr>
      </p:pic>
      <p:sp>
        <p:nvSpPr>
          <p:cNvPr id="94" name="Google Shape;94;g3334a0efd32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3334a0efd32_0_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6" name="Google Shape;96;g3334a0efd32_0_73"/>
          <p:cNvSpPr/>
          <p:nvPr/>
        </p:nvSpPr>
        <p:spPr>
          <a:xfrm>
            <a:off x="2959470" y="2743200"/>
            <a:ext cx="170793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The Realm of the Extraordinary</a:t>
            </a:r>
            <a:endParaRPr b="0" i="0" sz="8000" u="none" cap="none" strike="noStrike">
              <a:solidFill>
                <a:schemeClr val="dk1"/>
              </a:solidFill>
              <a:latin typeface="Calibri"/>
              <a:ea typeface="Calibri"/>
              <a:cs typeface="Calibri"/>
              <a:sym typeface="Calibri"/>
            </a:endParaRPr>
          </a:p>
        </p:txBody>
      </p:sp>
      <p:sp>
        <p:nvSpPr>
          <p:cNvPr id="97" name="Google Shape;97;g3334a0efd32_0_73"/>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g3334a0efd32_0_73"/>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03" name="Shape 103"/>
        <p:cNvGrpSpPr/>
        <p:nvPr/>
      </p:nvGrpSpPr>
      <p:grpSpPr>
        <a:xfrm>
          <a:off x="0" y="0"/>
          <a:ext cx="0" cy="0"/>
          <a:chOff x="0" y="0"/>
          <a:chExt cx="0" cy="0"/>
        </a:xfrm>
      </p:grpSpPr>
      <p:pic>
        <p:nvPicPr>
          <p:cNvPr descr=" " id="104" name="Google Shape;104;g3334a0efd32_0_84"/>
          <p:cNvPicPr preferRelativeResize="0"/>
          <p:nvPr/>
        </p:nvPicPr>
        <p:blipFill rotWithShape="1">
          <a:blip r:embed="rId3">
            <a:alphaModFix/>
          </a:blip>
          <a:srcRect b="0" l="0" r="0" t="0"/>
          <a:stretch/>
        </p:blipFill>
        <p:spPr>
          <a:xfrm>
            <a:off x="101613" y="-1104900"/>
            <a:ext cx="9437280" cy="15925800"/>
          </a:xfrm>
          <a:prstGeom prst="rect">
            <a:avLst/>
          </a:prstGeom>
          <a:noFill/>
          <a:ln>
            <a:noFill/>
          </a:ln>
        </p:spPr>
      </p:pic>
      <p:pic>
        <p:nvPicPr>
          <p:cNvPr descr=" " id="105" name="Google Shape;105;g3334a0efd32_0_84"/>
          <p:cNvPicPr preferRelativeResize="0"/>
          <p:nvPr/>
        </p:nvPicPr>
        <p:blipFill rotWithShape="1">
          <a:blip r:embed="rId4">
            <a:alphaModFix/>
          </a:blip>
          <a:srcRect b="0" l="0" r="0" t="0"/>
          <a:stretch/>
        </p:blipFill>
        <p:spPr>
          <a:xfrm>
            <a:off x="19001575" y="-1828800"/>
            <a:ext cx="7633654" cy="9652000"/>
          </a:xfrm>
          <a:prstGeom prst="rect">
            <a:avLst/>
          </a:prstGeom>
          <a:noFill/>
          <a:ln>
            <a:noFill/>
          </a:ln>
        </p:spPr>
      </p:pic>
      <p:sp>
        <p:nvSpPr>
          <p:cNvPr id="106" name="Google Shape;106;g3334a0efd32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3334a0efd32_0_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8" name="Google Shape;108;g3334a0efd32_0_84"/>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09" name="Google Shape;109;g3334a0efd32_0_84"/>
          <p:cNvSpPr/>
          <p:nvPr/>
        </p:nvSpPr>
        <p:spPr>
          <a:xfrm>
            <a:off x="1816327" y="9499600"/>
            <a:ext cx="99072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3334a0efd32_0_84"/>
          <p:cNvPicPr preferRelativeResize="0"/>
          <p:nvPr/>
        </p:nvPicPr>
        <p:blipFill rotWithShape="1">
          <a:blip r:embed="rId7">
            <a:alphaModFix/>
          </a:blip>
          <a:srcRect b="0" l="0" r="0" t="0"/>
          <a:stretch/>
        </p:blipFill>
        <p:spPr>
          <a:xfrm>
            <a:off x="1816327" y="9950456"/>
            <a:ext cx="1683305" cy="1625588"/>
          </a:xfrm>
          <a:prstGeom prst="rect">
            <a:avLst/>
          </a:prstGeom>
          <a:noFill/>
          <a:ln>
            <a:noFill/>
          </a:ln>
        </p:spPr>
      </p:pic>
      <p:sp>
        <p:nvSpPr>
          <p:cNvPr id="111" name="Google Shape;111;g3334a0efd32_0_84"/>
          <p:cNvSpPr/>
          <p:nvPr/>
        </p:nvSpPr>
        <p:spPr>
          <a:xfrm>
            <a:off x="3906082" y="9499600"/>
            <a:ext cx="78174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3334a0efd32_0_84"/>
          <p:cNvSpPr/>
          <p:nvPr/>
        </p:nvSpPr>
        <p:spPr>
          <a:xfrm>
            <a:off x="3906082" y="9499600"/>
            <a:ext cx="8020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3334a0efd32_0_84"/>
          <p:cNvSpPr/>
          <p:nvPr/>
        </p:nvSpPr>
        <p:spPr>
          <a:xfrm>
            <a:off x="3906082" y="10426700"/>
            <a:ext cx="7953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4" name="Google Shape;114;g3334a0efd32_0_84"/>
          <p:cNvSpPr/>
          <p:nvPr/>
        </p:nvSpPr>
        <p:spPr>
          <a:xfrm>
            <a:off x="12676184" y="9499600"/>
            <a:ext cx="99072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3334a0efd32_0_84"/>
          <p:cNvPicPr preferRelativeResize="0"/>
          <p:nvPr/>
        </p:nvPicPr>
        <p:blipFill rotWithShape="1">
          <a:blip r:embed="rId8">
            <a:alphaModFix/>
          </a:blip>
          <a:srcRect b="0" l="0" r="0" t="0"/>
          <a:stretch/>
        </p:blipFill>
        <p:spPr>
          <a:xfrm>
            <a:off x="12676184" y="9950450"/>
            <a:ext cx="1626141" cy="1625600"/>
          </a:xfrm>
          <a:prstGeom prst="rect">
            <a:avLst/>
          </a:prstGeom>
          <a:noFill/>
          <a:ln>
            <a:noFill/>
          </a:ln>
        </p:spPr>
      </p:pic>
      <p:sp>
        <p:nvSpPr>
          <p:cNvPr id="116" name="Google Shape;116;g3334a0efd32_0_84"/>
          <p:cNvSpPr/>
          <p:nvPr/>
        </p:nvSpPr>
        <p:spPr>
          <a:xfrm>
            <a:off x="14708776" y="9499600"/>
            <a:ext cx="78747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3334a0efd32_0_84"/>
          <p:cNvSpPr/>
          <p:nvPr/>
        </p:nvSpPr>
        <p:spPr>
          <a:xfrm>
            <a:off x="14708776" y="9499600"/>
            <a:ext cx="8077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Dragon Taming</a:t>
            </a:r>
            <a:endParaRPr b="0" i="0" sz="4800" u="none" cap="none" strike="noStrike">
              <a:solidFill>
                <a:schemeClr val="dk1"/>
              </a:solidFill>
              <a:latin typeface="Calibri"/>
              <a:ea typeface="Calibri"/>
              <a:cs typeface="Calibri"/>
              <a:sym typeface="Calibri"/>
            </a:endParaRPr>
          </a:p>
        </p:txBody>
      </p:sp>
      <p:sp>
        <p:nvSpPr>
          <p:cNvPr id="118" name="Google Shape;118;g3334a0efd32_0_84"/>
          <p:cNvSpPr/>
          <p:nvPr/>
        </p:nvSpPr>
        <p:spPr>
          <a:xfrm>
            <a:off x="14708776" y="10426700"/>
            <a:ext cx="8010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23" name="Shape 123"/>
        <p:cNvGrpSpPr/>
        <p:nvPr/>
      </p:nvGrpSpPr>
      <p:grpSpPr>
        <a:xfrm>
          <a:off x="0" y="0"/>
          <a:ext cx="0" cy="0"/>
          <a:chOff x="0" y="0"/>
          <a:chExt cx="0" cy="0"/>
        </a:xfrm>
      </p:grpSpPr>
      <p:pic>
        <p:nvPicPr>
          <p:cNvPr descr=" " id="124" name="Google Shape;124;g3334a0efd32_0_103"/>
          <p:cNvPicPr preferRelativeResize="0"/>
          <p:nvPr/>
        </p:nvPicPr>
        <p:blipFill rotWithShape="1">
          <a:blip r:embed="rId3">
            <a:alphaModFix/>
          </a:blip>
          <a:srcRect b="0" l="0" r="0" t="0"/>
          <a:stretch/>
        </p:blipFill>
        <p:spPr>
          <a:xfrm>
            <a:off x="13768521" y="1752600"/>
            <a:ext cx="11317114" cy="12103100"/>
          </a:xfrm>
          <a:prstGeom prst="rect">
            <a:avLst/>
          </a:prstGeom>
          <a:noFill/>
          <a:ln>
            <a:noFill/>
          </a:ln>
        </p:spPr>
      </p:pic>
      <p:pic>
        <p:nvPicPr>
          <p:cNvPr descr=" " id="125" name="Google Shape;125;g3334a0efd32_0_103"/>
          <p:cNvPicPr preferRelativeResize="0"/>
          <p:nvPr/>
        </p:nvPicPr>
        <p:blipFill rotWithShape="1">
          <a:blip r:embed="rId4">
            <a:alphaModFix/>
          </a:blip>
          <a:srcRect b="0" l="0" r="0" t="0"/>
          <a:stretch/>
        </p:blipFill>
        <p:spPr>
          <a:xfrm>
            <a:off x="-2692737" y="5118100"/>
            <a:ext cx="14886261" cy="10083800"/>
          </a:xfrm>
          <a:prstGeom prst="rect">
            <a:avLst/>
          </a:prstGeom>
          <a:noFill/>
          <a:ln>
            <a:noFill/>
          </a:ln>
        </p:spPr>
      </p:pic>
      <p:sp>
        <p:nvSpPr>
          <p:cNvPr id="126" name="Google Shape;126;g3334a0efd32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3334a0efd32_0_10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28" name="Google Shape;128;g3334a0efd32_0_103"/>
          <p:cNvPicPr preferRelativeResize="0"/>
          <p:nvPr/>
        </p:nvPicPr>
        <p:blipFill rotWithShape="1">
          <a:blip r:embed="rId6">
            <a:alphaModFix/>
          </a:blip>
          <a:srcRect b="0" l="0" r="0" t="0"/>
          <a:stretch/>
        </p:blipFill>
        <p:spPr>
          <a:xfrm>
            <a:off x="-508063" y="1384300"/>
            <a:ext cx="5966698" cy="4437887"/>
          </a:xfrm>
          <a:prstGeom prst="rect">
            <a:avLst/>
          </a:prstGeom>
          <a:noFill/>
          <a:ln>
            <a:noFill/>
          </a:ln>
        </p:spPr>
      </p:pic>
      <p:sp>
        <p:nvSpPr>
          <p:cNvPr id="129" name="Google Shape;129;g3334a0efd32_0_103"/>
          <p:cNvSpPr/>
          <p:nvPr/>
        </p:nvSpPr>
        <p:spPr>
          <a:xfrm>
            <a:off x="5842730" y="4229100"/>
            <a:ext cx="13603500" cy="51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3334a0efd32_0_103"/>
          <p:cNvSpPr/>
          <p:nvPr/>
        </p:nvSpPr>
        <p:spPr>
          <a:xfrm>
            <a:off x="5842730" y="4229100"/>
            <a:ext cx="13806600" cy="454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1" name="Google Shape;131;g3334a0efd32_0_103"/>
          <p:cNvSpPr/>
          <p:nvPr/>
        </p:nvSpPr>
        <p:spPr>
          <a:xfrm>
            <a:off x="15051381" y="8877300"/>
            <a:ext cx="4547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bik Glitch"/>
              <a:buNone/>
            </a:pPr>
            <a:r>
              <a:rPr b="0" i="0" lang="en-US" sz="3600" u="none" cap="none" strike="noStrike">
                <a:solidFill>
                  <a:srgbClr val="0E0E0E"/>
                </a:solidFill>
                <a:latin typeface="Rubik Glitch"/>
                <a:ea typeface="Rubik Glitch"/>
                <a:cs typeface="Rubik Glitch"/>
                <a:sym typeface="Rubik Glitch"/>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36" name="Shape 136"/>
        <p:cNvGrpSpPr/>
        <p:nvPr/>
      </p:nvGrpSpPr>
      <p:grpSpPr>
        <a:xfrm>
          <a:off x="0" y="0"/>
          <a:ext cx="0" cy="0"/>
          <a:chOff x="0" y="0"/>
          <a:chExt cx="0" cy="0"/>
        </a:xfrm>
      </p:grpSpPr>
      <p:pic>
        <p:nvPicPr>
          <p:cNvPr descr=" " id="137" name="Google Shape;137;g3334a0efd32_0_115"/>
          <p:cNvPicPr preferRelativeResize="0"/>
          <p:nvPr/>
        </p:nvPicPr>
        <p:blipFill rotWithShape="1">
          <a:blip r:embed="rId3">
            <a:alphaModFix/>
          </a:blip>
          <a:srcRect b="0" l="0" r="0" t="0"/>
          <a:stretch/>
        </p:blipFill>
        <p:spPr>
          <a:xfrm>
            <a:off x="-698587" y="-228600"/>
            <a:ext cx="12549168" cy="8839200"/>
          </a:xfrm>
          <a:prstGeom prst="rect">
            <a:avLst/>
          </a:prstGeom>
          <a:noFill/>
          <a:ln>
            <a:noFill/>
          </a:ln>
        </p:spPr>
      </p:pic>
      <p:pic>
        <p:nvPicPr>
          <p:cNvPr descr=" " id="138" name="Google Shape;138;g3334a0efd32_0_115"/>
          <p:cNvPicPr preferRelativeResize="0"/>
          <p:nvPr/>
        </p:nvPicPr>
        <p:blipFill rotWithShape="1">
          <a:blip r:embed="rId4">
            <a:alphaModFix/>
          </a:blip>
          <a:srcRect b="0" l="0" r="0" t="0"/>
          <a:stretch/>
        </p:blipFill>
        <p:spPr>
          <a:xfrm>
            <a:off x="15624609" y="7182941"/>
            <a:ext cx="10601208" cy="7716788"/>
          </a:xfrm>
          <a:prstGeom prst="rect">
            <a:avLst/>
          </a:prstGeom>
          <a:noFill/>
          <a:ln>
            <a:noFill/>
          </a:ln>
        </p:spPr>
      </p:pic>
      <p:sp>
        <p:nvSpPr>
          <p:cNvPr id="139" name="Google Shape;139;g3334a0efd32_0_1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3334a0efd32_0_1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1" name="Google Shape;141;g3334a0efd32_0_115"/>
          <p:cNvPicPr preferRelativeResize="0"/>
          <p:nvPr/>
        </p:nvPicPr>
        <p:blipFill rotWithShape="1">
          <a:blip r:embed="rId6">
            <a:alphaModFix/>
          </a:blip>
          <a:srcRect b="0" l="0" r="0" t="0"/>
          <a:stretch/>
        </p:blipFill>
        <p:spPr>
          <a:xfrm>
            <a:off x="2248181" y="1803400"/>
            <a:ext cx="12180822" cy="10604500"/>
          </a:xfrm>
          <a:prstGeom prst="rect">
            <a:avLst/>
          </a:prstGeom>
          <a:noFill/>
          <a:ln>
            <a:noFill/>
          </a:ln>
        </p:spPr>
      </p:pic>
      <p:sp>
        <p:nvSpPr>
          <p:cNvPr id="142" name="Google Shape;142;g3334a0efd32_0_115"/>
          <p:cNvSpPr/>
          <p:nvPr/>
        </p:nvSpPr>
        <p:spPr>
          <a:xfrm>
            <a:off x="15699162" y="4330700"/>
            <a:ext cx="7163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334a0efd32_0_115"/>
          <p:cNvSpPr/>
          <p:nvPr/>
        </p:nvSpPr>
        <p:spPr>
          <a:xfrm>
            <a:off x="15699162" y="4330700"/>
            <a:ext cx="73668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Dragon Taming Technique</a:t>
            </a:r>
            <a:endParaRPr b="0" i="0" sz="4800" u="none" cap="none" strike="noStrike">
              <a:solidFill>
                <a:schemeClr val="dk1"/>
              </a:solidFill>
              <a:latin typeface="Calibri"/>
              <a:ea typeface="Calibri"/>
              <a:cs typeface="Calibri"/>
              <a:sym typeface="Calibri"/>
            </a:endParaRPr>
          </a:p>
        </p:txBody>
      </p:sp>
      <p:sp>
        <p:nvSpPr>
          <p:cNvPr id="144" name="Google Shape;144;g3334a0efd32_0_115"/>
          <p:cNvSpPr/>
          <p:nvPr/>
        </p:nvSpPr>
        <p:spPr>
          <a:xfrm>
            <a:off x="15699162" y="6083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5" name="Google Shape;145;g3334a0efd32_0_115"/>
          <p:cNvSpPr/>
          <p:nvPr/>
        </p:nvSpPr>
        <p:spPr>
          <a:xfrm>
            <a:off x="15699162" y="7759700"/>
            <a:ext cx="7163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3334a0efd32_0_115"/>
          <p:cNvSpPr/>
          <p:nvPr/>
        </p:nvSpPr>
        <p:spPr>
          <a:xfrm>
            <a:off x="15699162" y="7759700"/>
            <a:ext cx="73668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The Art of Unicorn Sighting</a:t>
            </a:r>
            <a:endParaRPr b="0" i="0" sz="4800" u="none" cap="none" strike="noStrike">
              <a:solidFill>
                <a:schemeClr val="dk1"/>
              </a:solidFill>
              <a:latin typeface="Calibri"/>
              <a:ea typeface="Calibri"/>
              <a:cs typeface="Calibri"/>
              <a:sym typeface="Calibri"/>
            </a:endParaRPr>
          </a:p>
        </p:txBody>
      </p:sp>
      <p:sp>
        <p:nvSpPr>
          <p:cNvPr id="147" name="Google Shape;147;g3334a0efd32_0_115"/>
          <p:cNvSpPr/>
          <p:nvPr/>
        </p:nvSpPr>
        <p:spPr>
          <a:xfrm>
            <a:off x="15699162" y="9512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52" name="Shape 152"/>
        <p:cNvGrpSpPr/>
        <p:nvPr/>
      </p:nvGrpSpPr>
      <p:grpSpPr>
        <a:xfrm>
          <a:off x="0" y="0"/>
          <a:ext cx="0" cy="0"/>
          <a:chOff x="0" y="0"/>
          <a:chExt cx="0" cy="0"/>
        </a:xfrm>
      </p:grpSpPr>
      <p:pic>
        <p:nvPicPr>
          <p:cNvPr descr=" " id="153" name="Google Shape;153;g3334a0efd32_0_130"/>
          <p:cNvPicPr preferRelativeResize="0"/>
          <p:nvPr/>
        </p:nvPicPr>
        <p:blipFill rotWithShape="1">
          <a:blip r:embed="rId3">
            <a:alphaModFix/>
          </a:blip>
          <a:srcRect b="0" l="0" r="0" t="0"/>
          <a:stretch/>
        </p:blipFill>
        <p:spPr>
          <a:xfrm>
            <a:off x="101613" y="-1104900"/>
            <a:ext cx="9437280" cy="15925800"/>
          </a:xfrm>
          <a:prstGeom prst="rect">
            <a:avLst/>
          </a:prstGeom>
          <a:noFill/>
          <a:ln>
            <a:noFill/>
          </a:ln>
        </p:spPr>
      </p:pic>
      <p:pic>
        <p:nvPicPr>
          <p:cNvPr descr=" " id="154" name="Google Shape;154;g3334a0efd32_0_130"/>
          <p:cNvPicPr preferRelativeResize="0"/>
          <p:nvPr/>
        </p:nvPicPr>
        <p:blipFill rotWithShape="1">
          <a:blip r:embed="rId4">
            <a:alphaModFix/>
          </a:blip>
          <a:srcRect b="0" l="0" r="0" t="0"/>
          <a:stretch/>
        </p:blipFill>
        <p:spPr>
          <a:xfrm>
            <a:off x="19001575" y="-1828800"/>
            <a:ext cx="7633654" cy="9652000"/>
          </a:xfrm>
          <a:prstGeom prst="rect">
            <a:avLst/>
          </a:prstGeom>
          <a:noFill/>
          <a:ln>
            <a:noFill/>
          </a:ln>
        </p:spPr>
      </p:pic>
      <p:sp>
        <p:nvSpPr>
          <p:cNvPr id="155" name="Google Shape;155;g3334a0efd32_0_130"/>
          <p:cNvSpPr/>
          <p:nvPr/>
        </p:nvSpPr>
        <p:spPr>
          <a:xfrm>
            <a:off x="2091528" y="1574800"/>
            <a:ext cx="202167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The Magic of Dragons: A Research</a:t>
            </a:r>
            <a:endParaRPr b="0" i="0" sz="8000" u="none" cap="none" strike="noStrike">
              <a:solidFill>
                <a:schemeClr val="dk1"/>
              </a:solidFill>
              <a:latin typeface="Calibri"/>
              <a:ea typeface="Calibri"/>
              <a:cs typeface="Calibri"/>
              <a:sym typeface="Calibri"/>
            </a:endParaRPr>
          </a:p>
        </p:txBody>
      </p:sp>
      <p:sp>
        <p:nvSpPr>
          <p:cNvPr id="156" name="Google Shape;156;g3334a0efd32_0_130"/>
          <p:cNvSpPr/>
          <p:nvPr/>
        </p:nvSpPr>
        <p:spPr>
          <a:xfrm>
            <a:off x="14352794" y="4025900"/>
            <a:ext cx="66429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3334a0efd32_0_130"/>
          <p:cNvSpPr/>
          <p:nvPr/>
        </p:nvSpPr>
        <p:spPr>
          <a:xfrm>
            <a:off x="15165695" y="4025900"/>
            <a:ext cx="50172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Dragon Taming</a:t>
            </a:r>
            <a:endParaRPr b="0" i="0" sz="4800" u="none" cap="none" strike="noStrike">
              <a:solidFill>
                <a:schemeClr val="dk1"/>
              </a:solidFill>
              <a:latin typeface="Calibri"/>
              <a:ea typeface="Calibri"/>
              <a:cs typeface="Calibri"/>
              <a:sym typeface="Calibri"/>
            </a:endParaRPr>
          </a:p>
        </p:txBody>
      </p:sp>
      <p:sp>
        <p:nvSpPr>
          <p:cNvPr id="158" name="Google Shape;158;g3334a0efd32_0_130"/>
          <p:cNvSpPr/>
          <p:nvPr/>
        </p:nvSpPr>
        <p:spPr>
          <a:xfrm>
            <a:off x="14352794" y="50546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3334a0efd32_0_130"/>
          <p:cNvPicPr preferRelativeResize="0"/>
          <p:nvPr/>
        </p:nvPicPr>
        <p:blipFill rotWithShape="1">
          <a:blip r:embed="rId5">
            <a:alphaModFix/>
          </a:blip>
          <a:srcRect b="0" l="0" r="0" t="0"/>
          <a:stretch/>
        </p:blipFill>
        <p:spPr>
          <a:xfrm>
            <a:off x="14352794" y="5054600"/>
            <a:ext cx="6642930" cy="6642100"/>
          </a:xfrm>
          <a:prstGeom prst="rect">
            <a:avLst/>
          </a:prstGeom>
          <a:noFill/>
          <a:ln>
            <a:noFill/>
          </a:ln>
        </p:spPr>
      </p:pic>
      <p:pic>
        <p:nvPicPr>
          <p:cNvPr descr=" " id="160" name="Google Shape;160;g3334a0efd32_0_130"/>
          <p:cNvPicPr preferRelativeResize="0"/>
          <p:nvPr/>
        </p:nvPicPr>
        <p:blipFill rotWithShape="1">
          <a:blip r:embed="rId6">
            <a:alphaModFix/>
          </a:blip>
          <a:srcRect b="0" l="0" r="0" t="0"/>
          <a:stretch/>
        </p:blipFill>
        <p:spPr>
          <a:xfrm>
            <a:off x="14352791" y="5054600"/>
            <a:ext cx="6642933" cy="6642100"/>
          </a:xfrm>
          <a:prstGeom prst="rect">
            <a:avLst/>
          </a:prstGeom>
          <a:noFill/>
          <a:ln>
            <a:noFill/>
          </a:ln>
        </p:spPr>
      </p:pic>
      <p:sp>
        <p:nvSpPr>
          <p:cNvPr id="161" name="Google Shape;161;g3334a0efd32_0_130"/>
          <p:cNvSpPr/>
          <p:nvPr/>
        </p:nvSpPr>
        <p:spPr>
          <a:xfrm>
            <a:off x="15762670" y="6451600"/>
            <a:ext cx="3835800" cy="3835500"/>
          </a:xfrm>
          <a:prstGeom prst="roundRect">
            <a:avLst>
              <a:gd fmla="val 3311285" name="adj"/>
            </a:avLst>
          </a:prstGeom>
          <a:solidFill>
            <a:srgbClr val="BBD0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3334a0efd32_0_130"/>
          <p:cNvPicPr preferRelativeResize="0"/>
          <p:nvPr/>
        </p:nvPicPr>
        <p:blipFill rotWithShape="1">
          <a:blip r:embed="rId7">
            <a:alphaModFix/>
          </a:blip>
          <a:srcRect b="0" l="0" r="0" t="0"/>
          <a:stretch/>
        </p:blipFill>
        <p:spPr>
          <a:xfrm>
            <a:off x="16771280" y="7042150"/>
            <a:ext cx="1818656" cy="1625600"/>
          </a:xfrm>
          <a:prstGeom prst="rect">
            <a:avLst/>
          </a:prstGeom>
          <a:noFill/>
          <a:ln>
            <a:noFill/>
          </a:ln>
        </p:spPr>
      </p:pic>
      <p:sp>
        <p:nvSpPr>
          <p:cNvPr id="163" name="Google Shape;163;g3334a0efd32_0_130"/>
          <p:cNvSpPr/>
          <p:nvPr/>
        </p:nvSpPr>
        <p:spPr>
          <a:xfrm>
            <a:off x="15915089" y="8972550"/>
            <a:ext cx="3531000" cy="7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3334a0efd32_0_130"/>
          <p:cNvSpPr/>
          <p:nvPr/>
        </p:nvSpPr>
        <p:spPr>
          <a:xfrm>
            <a:off x="15813476" y="8972550"/>
            <a:ext cx="37344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Unicorn </a:t>
            </a:r>
            <a:endParaRPr b="0" i="0" sz="4800" u="none" cap="none" strike="noStrike">
              <a:solidFill>
                <a:schemeClr val="dk1"/>
              </a:solidFill>
              <a:latin typeface="Calibri"/>
              <a:ea typeface="Calibri"/>
              <a:cs typeface="Calibri"/>
              <a:sym typeface="Calibri"/>
            </a:endParaRPr>
          </a:p>
        </p:txBody>
      </p:sp>
      <p:sp>
        <p:nvSpPr>
          <p:cNvPr id="165" name="Google Shape;165;g3334a0efd32_0_1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3334a0efd32_0_13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67" name="Google Shape;167;g3334a0efd32_0_130"/>
          <p:cNvSpPr/>
          <p:nvPr/>
        </p:nvSpPr>
        <p:spPr>
          <a:xfrm>
            <a:off x="3149994" y="43180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3334a0efd32_0_130"/>
          <p:cNvSpPr/>
          <p:nvPr/>
        </p:nvSpPr>
        <p:spPr>
          <a:xfrm>
            <a:off x="3149994" y="43180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3334a0efd32_0_130"/>
          <p:cNvSpPr/>
          <p:nvPr/>
        </p:nvSpPr>
        <p:spPr>
          <a:xfrm>
            <a:off x="3149994" y="4318000"/>
            <a:ext cx="3823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Archery</a:t>
            </a:r>
            <a:endParaRPr b="0" i="0" sz="4800" u="none" cap="none" strike="noStrike">
              <a:solidFill>
                <a:schemeClr val="dk1"/>
              </a:solidFill>
              <a:latin typeface="Calibri"/>
              <a:ea typeface="Calibri"/>
              <a:cs typeface="Calibri"/>
              <a:sym typeface="Calibri"/>
            </a:endParaRPr>
          </a:p>
        </p:txBody>
      </p:sp>
      <p:sp>
        <p:nvSpPr>
          <p:cNvPr id="170" name="Google Shape;170;g3334a0efd32_0_130"/>
          <p:cNvSpPr/>
          <p:nvPr/>
        </p:nvSpPr>
        <p:spPr>
          <a:xfrm>
            <a:off x="3149994" y="52451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1" name="Google Shape;171;g3334a0efd32_0_130"/>
          <p:cNvSpPr/>
          <p:nvPr/>
        </p:nvSpPr>
        <p:spPr>
          <a:xfrm>
            <a:off x="8370346" y="85471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334a0efd32_0_130"/>
          <p:cNvSpPr/>
          <p:nvPr/>
        </p:nvSpPr>
        <p:spPr>
          <a:xfrm>
            <a:off x="8370346" y="85471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3334a0efd32_0_130"/>
          <p:cNvSpPr/>
          <p:nvPr/>
        </p:nvSpPr>
        <p:spPr>
          <a:xfrm>
            <a:off x="8370346" y="8547100"/>
            <a:ext cx="3823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Unicorn</a:t>
            </a:r>
            <a:endParaRPr b="0" i="0" sz="4800" u="none" cap="none" strike="noStrike">
              <a:solidFill>
                <a:schemeClr val="dk1"/>
              </a:solidFill>
              <a:latin typeface="Calibri"/>
              <a:ea typeface="Calibri"/>
              <a:cs typeface="Calibri"/>
              <a:sym typeface="Calibri"/>
            </a:endParaRPr>
          </a:p>
        </p:txBody>
      </p:sp>
      <p:sp>
        <p:nvSpPr>
          <p:cNvPr id="174" name="Google Shape;174;g3334a0efd32_0_130"/>
          <p:cNvSpPr/>
          <p:nvPr/>
        </p:nvSpPr>
        <p:spPr>
          <a:xfrm>
            <a:off x="8370346" y="9474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5" name="Google Shape;175;g3334a0efd32_0_130"/>
          <p:cNvSpPr/>
          <p:nvPr/>
        </p:nvSpPr>
        <p:spPr>
          <a:xfrm>
            <a:off x="8370346" y="43180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334a0efd32_0_130"/>
          <p:cNvSpPr/>
          <p:nvPr/>
        </p:nvSpPr>
        <p:spPr>
          <a:xfrm>
            <a:off x="8370346" y="43180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334a0efd32_0_130"/>
          <p:cNvSpPr/>
          <p:nvPr/>
        </p:nvSpPr>
        <p:spPr>
          <a:xfrm>
            <a:off x="8370346" y="4318000"/>
            <a:ext cx="3823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Music</a:t>
            </a:r>
            <a:endParaRPr b="0" i="0" sz="4800" u="none" cap="none" strike="noStrike">
              <a:solidFill>
                <a:schemeClr val="dk1"/>
              </a:solidFill>
              <a:latin typeface="Calibri"/>
              <a:ea typeface="Calibri"/>
              <a:cs typeface="Calibri"/>
              <a:sym typeface="Calibri"/>
            </a:endParaRPr>
          </a:p>
        </p:txBody>
      </p:sp>
      <p:sp>
        <p:nvSpPr>
          <p:cNvPr id="178" name="Google Shape;178;g3334a0efd32_0_130"/>
          <p:cNvSpPr/>
          <p:nvPr/>
        </p:nvSpPr>
        <p:spPr>
          <a:xfrm>
            <a:off x="8370346" y="52451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79" name="Google Shape;179;g3334a0efd32_0_130"/>
          <p:cNvSpPr/>
          <p:nvPr/>
        </p:nvSpPr>
        <p:spPr>
          <a:xfrm>
            <a:off x="3149994" y="85471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3334a0efd32_0_130"/>
          <p:cNvSpPr/>
          <p:nvPr/>
        </p:nvSpPr>
        <p:spPr>
          <a:xfrm>
            <a:off x="3149994" y="85471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334a0efd32_0_130"/>
          <p:cNvSpPr/>
          <p:nvPr/>
        </p:nvSpPr>
        <p:spPr>
          <a:xfrm>
            <a:off x="3149994" y="8547100"/>
            <a:ext cx="3823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Life</a:t>
            </a:r>
            <a:endParaRPr b="0" i="0" sz="4800" u="none" cap="none" strike="noStrike">
              <a:solidFill>
                <a:schemeClr val="dk1"/>
              </a:solidFill>
              <a:latin typeface="Calibri"/>
              <a:ea typeface="Calibri"/>
              <a:cs typeface="Calibri"/>
              <a:sym typeface="Calibri"/>
            </a:endParaRPr>
          </a:p>
        </p:txBody>
      </p:sp>
      <p:sp>
        <p:nvSpPr>
          <p:cNvPr id="182" name="Google Shape;182;g3334a0efd32_0_130"/>
          <p:cNvSpPr/>
          <p:nvPr/>
        </p:nvSpPr>
        <p:spPr>
          <a:xfrm>
            <a:off x="3149994" y="9474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87" name="Shape 187"/>
        <p:cNvGrpSpPr/>
        <p:nvPr/>
      </p:nvGrpSpPr>
      <p:grpSpPr>
        <a:xfrm>
          <a:off x="0" y="0"/>
          <a:ext cx="0" cy="0"/>
          <a:chOff x="0" y="0"/>
          <a:chExt cx="0" cy="0"/>
        </a:xfrm>
      </p:grpSpPr>
      <p:pic>
        <p:nvPicPr>
          <p:cNvPr descr=" " id="188" name="Google Shape;188;g3334a0efd32_0_164"/>
          <p:cNvPicPr preferRelativeResize="0"/>
          <p:nvPr/>
        </p:nvPicPr>
        <p:blipFill rotWithShape="1">
          <a:blip r:embed="rId3">
            <a:alphaModFix/>
          </a:blip>
          <a:srcRect b="0" l="0" r="0" t="0"/>
          <a:stretch/>
        </p:blipFill>
        <p:spPr>
          <a:xfrm>
            <a:off x="-698587" y="-228600"/>
            <a:ext cx="12549168" cy="8839200"/>
          </a:xfrm>
          <a:prstGeom prst="rect">
            <a:avLst/>
          </a:prstGeom>
          <a:noFill/>
          <a:ln>
            <a:noFill/>
          </a:ln>
        </p:spPr>
      </p:pic>
      <p:pic>
        <p:nvPicPr>
          <p:cNvPr descr=" " id="189" name="Google Shape;189;g3334a0efd32_0_164"/>
          <p:cNvPicPr preferRelativeResize="0"/>
          <p:nvPr/>
        </p:nvPicPr>
        <p:blipFill rotWithShape="1">
          <a:blip r:embed="rId4">
            <a:alphaModFix/>
          </a:blip>
          <a:srcRect b="0" l="0" r="0" t="0"/>
          <a:stretch/>
        </p:blipFill>
        <p:spPr>
          <a:xfrm>
            <a:off x="15624609" y="7182941"/>
            <a:ext cx="10601208" cy="7716788"/>
          </a:xfrm>
          <a:prstGeom prst="rect">
            <a:avLst/>
          </a:prstGeom>
          <a:noFill/>
          <a:ln>
            <a:noFill/>
          </a:ln>
        </p:spPr>
      </p:pic>
      <p:sp>
        <p:nvSpPr>
          <p:cNvPr id="190" name="Google Shape;190;g3334a0efd32_0_1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3334a0efd32_0_16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2" name="Google Shape;192;g3334a0efd32_0_164"/>
          <p:cNvSpPr/>
          <p:nvPr/>
        </p:nvSpPr>
        <p:spPr>
          <a:xfrm>
            <a:off x="9107038" y="469900"/>
            <a:ext cx="68418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5FF"/>
              </a:buClr>
              <a:buSzPts val="8000"/>
              <a:buFont typeface="Rubik Glitch"/>
              <a:buNone/>
            </a:pPr>
            <a:r>
              <a:rPr b="0" i="0" lang="en-US" sz="8000" u="none" cap="none" strike="noStrike">
                <a:solidFill>
                  <a:srgbClr val="3075FF"/>
                </a:solidFill>
                <a:latin typeface="Rubik Glitch"/>
                <a:ea typeface="Rubik Glitch"/>
                <a:cs typeface="Rubik Glitch"/>
                <a:sym typeface="Rubik Glitch"/>
              </a:rPr>
              <a:t>Pricing Plan</a:t>
            </a:r>
            <a:endParaRPr b="0" i="0" sz="8000" u="none" cap="none" strike="noStrike">
              <a:solidFill>
                <a:schemeClr val="dk1"/>
              </a:solidFill>
              <a:latin typeface="Calibri"/>
              <a:ea typeface="Calibri"/>
              <a:cs typeface="Calibri"/>
              <a:sym typeface="Calibri"/>
            </a:endParaRPr>
          </a:p>
        </p:txBody>
      </p:sp>
      <p:sp>
        <p:nvSpPr>
          <p:cNvPr id="193" name="Google Shape;193;g3334a0efd32_0_164"/>
          <p:cNvSpPr/>
          <p:nvPr/>
        </p:nvSpPr>
        <p:spPr>
          <a:xfrm>
            <a:off x="1778222" y="2489200"/>
            <a:ext cx="208434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3334a0efd32_0_164"/>
          <p:cNvSpPr/>
          <p:nvPr/>
        </p:nvSpPr>
        <p:spPr>
          <a:xfrm>
            <a:off x="1778222" y="2489200"/>
            <a:ext cx="6439800" cy="9575700"/>
          </a:xfrm>
          <a:prstGeom prst="roundRect">
            <a:avLst>
              <a:gd fmla="val 3124" name="adj"/>
            </a:avLst>
          </a:prstGeom>
          <a:noFill/>
          <a:ln cap="flat" cmpd="sng" w="12700">
            <a:solidFill>
              <a:srgbClr val="2070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3334a0efd32_0_164"/>
          <p:cNvPicPr preferRelativeResize="0"/>
          <p:nvPr/>
        </p:nvPicPr>
        <p:blipFill rotWithShape="1">
          <a:blip r:embed="rId6">
            <a:alphaModFix/>
          </a:blip>
          <a:srcRect b="0" l="0" r="0" t="0"/>
          <a:stretch/>
        </p:blipFill>
        <p:spPr>
          <a:xfrm>
            <a:off x="4160765" y="2946400"/>
            <a:ext cx="1674619" cy="1625600"/>
          </a:xfrm>
          <a:prstGeom prst="rect">
            <a:avLst/>
          </a:prstGeom>
          <a:noFill/>
          <a:ln>
            <a:noFill/>
          </a:ln>
        </p:spPr>
      </p:pic>
      <p:sp>
        <p:nvSpPr>
          <p:cNvPr id="196" name="Google Shape;196;g3334a0efd32_0_164"/>
          <p:cNvSpPr/>
          <p:nvPr/>
        </p:nvSpPr>
        <p:spPr>
          <a:xfrm>
            <a:off x="4007351" y="4876800"/>
            <a:ext cx="19815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070F4"/>
              </a:buClr>
              <a:buSzPts val="4800"/>
              <a:buFont typeface="Rubik Glitch"/>
              <a:buNone/>
            </a:pPr>
            <a:r>
              <a:rPr b="0" i="0" lang="en-US" sz="4800" u="none" cap="none" strike="noStrike">
                <a:solidFill>
                  <a:srgbClr val="2070F4"/>
                </a:solidFill>
                <a:latin typeface="Rubik Glitch"/>
                <a:ea typeface="Rubik Glitch"/>
                <a:cs typeface="Rubik Glitch"/>
                <a:sym typeface="Rubik Glitch"/>
              </a:rPr>
              <a:t>Basic</a:t>
            </a:r>
            <a:endParaRPr b="0" i="0" sz="4800" u="none" cap="none" strike="noStrike">
              <a:solidFill>
                <a:schemeClr val="dk1"/>
              </a:solidFill>
              <a:latin typeface="Calibri"/>
              <a:ea typeface="Calibri"/>
              <a:cs typeface="Calibri"/>
              <a:sym typeface="Calibri"/>
            </a:endParaRPr>
          </a:p>
        </p:txBody>
      </p:sp>
      <p:sp>
        <p:nvSpPr>
          <p:cNvPr id="197" name="Google Shape;197;g3334a0efd32_0_164"/>
          <p:cNvSpPr/>
          <p:nvPr/>
        </p:nvSpPr>
        <p:spPr>
          <a:xfrm>
            <a:off x="2235479" y="59055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8" name="Google Shape;198;g3334a0efd32_0_164"/>
          <p:cNvSpPr/>
          <p:nvPr/>
        </p:nvSpPr>
        <p:spPr>
          <a:xfrm>
            <a:off x="3080135" y="10883900"/>
            <a:ext cx="38358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$10/month</a:t>
            </a:r>
            <a:endParaRPr b="0" i="0" sz="4800" u="none" cap="none" strike="noStrike">
              <a:solidFill>
                <a:schemeClr val="dk1"/>
              </a:solidFill>
              <a:latin typeface="Calibri"/>
              <a:ea typeface="Calibri"/>
              <a:cs typeface="Calibri"/>
              <a:sym typeface="Calibri"/>
            </a:endParaRPr>
          </a:p>
        </p:txBody>
      </p:sp>
      <p:sp>
        <p:nvSpPr>
          <p:cNvPr id="199" name="Google Shape;199;g3334a0efd32_0_164"/>
          <p:cNvSpPr/>
          <p:nvPr/>
        </p:nvSpPr>
        <p:spPr>
          <a:xfrm>
            <a:off x="8980022" y="2489200"/>
            <a:ext cx="6439800" cy="9575700"/>
          </a:xfrm>
          <a:prstGeom prst="roundRect">
            <a:avLst>
              <a:gd fmla="val 3124" name="adj"/>
            </a:avLst>
          </a:prstGeom>
          <a:noFill/>
          <a:ln cap="flat" cmpd="sng" w="12700">
            <a:solidFill>
              <a:srgbClr val="2070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3334a0efd32_0_164"/>
          <p:cNvPicPr preferRelativeResize="0"/>
          <p:nvPr/>
        </p:nvPicPr>
        <p:blipFill rotWithShape="1">
          <a:blip r:embed="rId7">
            <a:alphaModFix/>
          </a:blip>
          <a:srcRect b="0" l="0" r="0" t="0"/>
          <a:stretch/>
        </p:blipFill>
        <p:spPr>
          <a:xfrm>
            <a:off x="11426632" y="2946400"/>
            <a:ext cx="1546486" cy="1625600"/>
          </a:xfrm>
          <a:prstGeom prst="rect">
            <a:avLst/>
          </a:prstGeom>
          <a:noFill/>
          <a:ln>
            <a:noFill/>
          </a:ln>
        </p:spPr>
      </p:pic>
      <p:sp>
        <p:nvSpPr>
          <p:cNvPr id="201" name="Google Shape;201;g3334a0efd32_0_164"/>
          <p:cNvSpPr/>
          <p:nvPr/>
        </p:nvSpPr>
        <p:spPr>
          <a:xfrm>
            <a:off x="11323465" y="4876800"/>
            <a:ext cx="1752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070F4"/>
              </a:buClr>
              <a:buSzPts val="4800"/>
              <a:buFont typeface="Rubik Glitch"/>
              <a:buNone/>
            </a:pPr>
            <a:r>
              <a:rPr b="0" i="0" lang="en-US" sz="4800" u="none" cap="none" strike="noStrike">
                <a:solidFill>
                  <a:srgbClr val="2070F4"/>
                </a:solidFill>
                <a:latin typeface="Rubik Glitch"/>
                <a:ea typeface="Rubik Glitch"/>
                <a:cs typeface="Rubik Glitch"/>
                <a:sym typeface="Rubik Glitch"/>
              </a:rPr>
              <a:t>Elite</a:t>
            </a:r>
            <a:endParaRPr b="0" i="0" sz="4800" u="none" cap="none" strike="noStrike">
              <a:solidFill>
                <a:schemeClr val="dk1"/>
              </a:solidFill>
              <a:latin typeface="Calibri"/>
              <a:ea typeface="Calibri"/>
              <a:cs typeface="Calibri"/>
              <a:sym typeface="Calibri"/>
            </a:endParaRPr>
          </a:p>
        </p:txBody>
      </p:sp>
      <p:sp>
        <p:nvSpPr>
          <p:cNvPr id="202" name="Google Shape;202;g3334a0efd32_0_164"/>
          <p:cNvSpPr/>
          <p:nvPr/>
        </p:nvSpPr>
        <p:spPr>
          <a:xfrm>
            <a:off x="9437280" y="59055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3" name="Google Shape;203;g3334a0efd32_0_164"/>
          <p:cNvSpPr/>
          <p:nvPr/>
        </p:nvSpPr>
        <p:spPr>
          <a:xfrm>
            <a:off x="10237480" y="10883900"/>
            <a:ext cx="3924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$50/month</a:t>
            </a:r>
            <a:endParaRPr b="0" i="0" sz="4800" u="none" cap="none" strike="noStrike">
              <a:solidFill>
                <a:schemeClr val="dk1"/>
              </a:solidFill>
              <a:latin typeface="Calibri"/>
              <a:ea typeface="Calibri"/>
              <a:cs typeface="Calibri"/>
              <a:sym typeface="Calibri"/>
            </a:endParaRPr>
          </a:p>
        </p:txBody>
      </p:sp>
      <p:sp>
        <p:nvSpPr>
          <p:cNvPr id="204" name="Google Shape;204;g3334a0efd32_0_164"/>
          <p:cNvSpPr/>
          <p:nvPr/>
        </p:nvSpPr>
        <p:spPr>
          <a:xfrm>
            <a:off x="16181822" y="2489200"/>
            <a:ext cx="6439800" cy="9575700"/>
          </a:xfrm>
          <a:prstGeom prst="roundRect">
            <a:avLst>
              <a:gd fmla="val 3124" name="adj"/>
            </a:avLst>
          </a:prstGeom>
          <a:noFill/>
          <a:ln cap="flat" cmpd="sng" w="12700">
            <a:solidFill>
              <a:srgbClr val="2070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3334a0efd32_0_164"/>
          <p:cNvPicPr preferRelativeResize="0"/>
          <p:nvPr/>
        </p:nvPicPr>
        <p:blipFill rotWithShape="1">
          <a:blip r:embed="rId8">
            <a:alphaModFix/>
          </a:blip>
          <a:srcRect b="0" l="0" r="0" t="0"/>
          <a:stretch/>
        </p:blipFill>
        <p:spPr>
          <a:xfrm>
            <a:off x="18588773" y="2946400"/>
            <a:ext cx="1625803" cy="1625600"/>
          </a:xfrm>
          <a:prstGeom prst="rect">
            <a:avLst/>
          </a:prstGeom>
          <a:noFill/>
          <a:ln>
            <a:noFill/>
          </a:ln>
        </p:spPr>
      </p:pic>
      <p:sp>
        <p:nvSpPr>
          <p:cNvPr id="206" name="Google Shape;206;g3334a0efd32_0_164"/>
          <p:cNvSpPr/>
          <p:nvPr/>
        </p:nvSpPr>
        <p:spPr>
          <a:xfrm>
            <a:off x="17572646" y="4876800"/>
            <a:ext cx="36582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070F4"/>
              </a:buClr>
              <a:buSzPts val="4800"/>
              <a:buFont typeface="Rubik Glitch"/>
              <a:buNone/>
            </a:pPr>
            <a:r>
              <a:rPr b="0" i="0" lang="en-US" sz="4800" u="none" cap="none" strike="noStrike">
                <a:solidFill>
                  <a:srgbClr val="2070F4"/>
                </a:solidFill>
                <a:latin typeface="Rubik Glitch"/>
                <a:ea typeface="Rubik Glitch"/>
                <a:cs typeface="Rubik Glitch"/>
                <a:sym typeface="Rubik Glitch"/>
              </a:rPr>
              <a:t>Legendary</a:t>
            </a:r>
            <a:endParaRPr b="0" i="0" sz="4800" u="none" cap="none" strike="noStrike">
              <a:solidFill>
                <a:schemeClr val="dk1"/>
              </a:solidFill>
              <a:latin typeface="Calibri"/>
              <a:ea typeface="Calibri"/>
              <a:cs typeface="Calibri"/>
              <a:sym typeface="Calibri"/>
            </a:endParaRPr>
          </a:p>
        </p:txBody>
      </p:sp>
      <p:sp>
        <p:nvSpPr>
          <p:cNvPr id="207" name="Google Shape;207;g3334a0efd32_0_164"/>
          <p:cNvSpPr/>
          <p:nvPr/>
        </p:nvSpPr>
        <p:spPr>
          <a:xfrm>
            <a:off x="16639080" y="59055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08" name="Google Shape;208;g3334a0efd32_0_164"/>
          <p:cNvSpPr/>
          <p:nvPr/>
        </p:nvSpPr>
        <p:spPr>
          <a:xfrm>
            <a:off x="17261457" y="10883900"/>
            <a:ext cx="42804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bik Glitch"/>
              <a:buNone/>
            </a:pPr>
            <a:r>
              <a:rPr b="0" i="0" lang="en-US" sz="4800" u="none" cap="none" strike="noStrike">
                <a:solidFill>
                  <a:srgbClr val="0E0E0E"/>
                </a:solidFill>
                <a:latin typeface="Rubik Glitch"/>
                <a:ea typeface="Rubik Glitch"/>
                <a:cs typeface="Rubik Glitch"/>
                <a:sym typeface="Rubik Glitch"/>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2025-03-10T09:31:15Z</dcterms:created>
  <dc:creator>PptxGenJS</dc:creator>
</cp:coreProperties>
</file>