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51" r:id="rId5"/>
    <p:sldMasterId id="2147483659" r:id="rId6"/>
    <p:sldMasterId id="2147483674" r:id="rId7"/>
    <p:sldMasterId id="2147483684" r:id="rId8"/>
    <p:sldMasterId id="2147483694" r:id="rId9"/>
    <p:sldMasterId id="2147483706" r:id="rId10"/>
    <p:sldMasterId id="2147483714" r:id="rId11"/>
  </p:sldMasterIdLst>
  <p:notesMasterIdLst>
    <p:notesMasterId r:id="rId57"/>
  </p:notesMasterIdLst>
  <p:sldIdLst>
    <p:sldId id="256" r:id="rId12"/>
    <p:sldId id="1029" r:id="rId13"/>
    <p:sldId id="705" r:id="rId14"/>
    <p:sldId id="1100" r:id="rId15"/>
    <p:sldId id="1101" r:id="rId16"/>
    <p:sldId id="799" r:id="rId17"/>
    <p:sldId id="779" r:id="rId18"/>
    <p:sldId id="780" r:id="rId19"/>
    <p:sldId id="784" r:id="rId20"/>
    <p:sldId id="1095" r:id="rId21"/>
    <p:sldId id="1096" r:id="rId22"/>
    <p:sldId id="1097" r:id="rId23"/>
    <p:sldId id="1098" r:id="rId24"/>
    <p:sldId id="1099" r:id="rId25"/>
    <p:sldId id="800" r:id="rId26"/>
    <p:sldId id="862" r:id="rId27"/>
    <p:sldId id="846" r:id="rId28"/>
    <p:sldId id="1049" r:id="rId29"/>
    <p:sldId id="1069" r:id="rId30"/>
    <p:sldId id="866" r:id="rId31"/>
    <p:sldId id="1070" r:id="rId32"/>
    <p:sldId id="867" r:id="rId33"/>
    <p:sldId id="1053" r:id="rId34"/>
    <p:sldId id="1079" r:id="rId35"/>
    <p:sldId id="1102" r:id="rId36"/>
    <p:sldId id="1103" r:id="rId37"/>
    <p:sldId id="1055" r:id="rId38"/>
    <p:sldId id="1054" r:id="rId39"/>
    <p:sldId id="1081" r:id="rId40"/>
    <p:sldId id="1086" r:id="rId41"/>
    <p:sldId id="831" r:id="rId42"/>
    <p:sldId id="832" r:id="rId43"/>
    <p:sldId id="805" r:id="rId44"/>
    <p:sldId id="1083" r:id="rId45"/>
    <p:sldId id="653" r:id="rId46"/>
    <p:sldId id="1040" r:id="rId47"/>
    <p:sldId id="1090" r:id="rId48"/>
    <p:sldId id="1091" r:id="rId49"/>
    <p:sldId id="1084" r:id="rId50"/>
    <p:sldId id="1060" r:id="rId51"/>
    <p:sldId id="1088" r:id="rId52"/>
    <p:sldId id="1087" r:id="rId53"/>
    <p:sldId id="984" r:id="rId54"/>
    <p:sldId id="1089" r:id="rId55"/>
    <p:sldId id="1048" r:id="rId56"/>
  </p:sldIdLst>
  <p:sldSz cx="9144000" cy="6858000" type="screen4x3"/>
  <p:notesSz cx="6735763" cy="9866313"/>
  <p:embeddedFontLst>
    <p:embeddedFont>
      <p:font typeface="Dosis" pitchFamily="2" charset="0"/>
      <p:regular r:id="rId58"/>
      <p:bold r:id="rId59"/>
    </p:embeddedFont>
    <p:embeddedFont>
      <p:font typeface="Dosis ExtraBold" pitchFamily="2" charset="0"/>
      <p:bold r:id="rId60"/>
    </p:embeddedFont>
    <p:embeddedFont>
      <p:font typeface="Dosis Medium" pitchFamily="2" charset="0"/>
      <p:regular r:id="rId61"/>
      <p:bold r:id="rId62"/>
    </p:embeddedFont>
    <p:embeddedFont>
      <p:font typeface="Dosis SemiBold" pitchFamily="2" charset="0"/>
      <p:regular r:id="rId63"/>
      <p:bold r:id="rId6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EE0F4"/>
    <a:srgbClr val="EAF8FE"/>
    <a:srgbClr val="E84234"/>
    <a:srgbClr val="00ACA4"/>
    <a:srgbClr val="E7E6E6"/>
    <a:srgbClr val="424D7B"/>
    <a:srgbClr val="EBE3F1"/>
    <a:srgbClr val="565F88"/>
    <a:srgbClr val="F26553"/>
    <a:srgbClr val="2AB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7607" autoAdjust="0"/>
  </p:normalViewPr>
  <p:slideViewPr>
    <p:cSldViewPr snapToGrid="0" showGuides="1">
      <p:cViewPr varScale="1">
        <p:scale>
          <a:sx n="57" d="100"/>
          <a:sy n="57" d="100"/>
        </p:scale>
        <p:origin x="1704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font" Target="fonts/font6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font" Target="fonts/font1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4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font" Target="fonts/font7.fntdata"/><Relationship Id="rId69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2.fntdata"/><Relationship Id="rId67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font" Target="fonts/font5.fntdata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font" Target="fonts/font3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4DEAB594-6698-4E39-B09F-5751D8F89530}"/>
    <pc:docChg chg="undo custSel addSld delSld modSld">
      <pc:chgData name="LAMIAE BEZZAZ" userId="f9bc3cc0-8e1c-4944-afa8-b4b36bbf20e1" providerId="ADAL" clId="{4DEAB594-6698-4E39-B09F-5751D8F89530}" dt="2025-12-20T21:09:15.630" v="927" actId="1076"/>
      <pc:docMkLst>
        <pc:docMk/>
      </pc:docMkLst>
      <pc:sldChg chg="modSp">
        <pc:chgData name="LAMIAE BEZZAZ" userId="f9bc3cc0-8e1c-4944-afa8-b4b36bbf20e1" providerId="ADAL" clId="{4DEAB594-6698-4E39-B09F-5751D8F89530}" dt="2025-12-20T19:26:09.602" v="48"/>
        <pc:sldMkLst>
          <pc:docMk/>
          <pc:sldMk cId="1552006823" sldId="780"/>
        </pc:sldMkLst>
        <pc:spChg chg="mod">
          <ac:chgData name="LAMIAE BEZZAZ" userId="f9bc3cc0-8e1c-4944-afa8-b4b36bbf20e1" providerId="ADAL" clId="{4DEAB594-6698-4E39-B09F-5751D8F89530}" dt="2025-12-20T19:26:09.602" v="48"/>
          <ac:spMkLst>
            <pc:docMk/>
            <pc:sldMk cId="1552006823" sldId="780"/>
            <ac:spMk id="7" creationId="{F4BB8375-101F-4E97-1AB7-D8ADFA8B2E79}"/>
          </ac:spMkLst>
        </pc:spChg>
      </pc:sldChg>
      <pc:sldChg chg="addSp delSp modSp delAnim modAnim">
        <pc:chgData name="LAMIAE BEZZAZ" userId="f9bc3cc0-8e1c-4944-afa8-b4b36bbf20e1" providerId="ADAL" clId="{4DEAB594-6698-4E39-B09F-5751D8F89530}" dt="2025-12-20T19:25:19.826" v="45"/>
        <pc:sldMkLst>
          <pc:docMk/>
          <pc:sldMk cId="927543826" sldId="784"/>
        </pc:sldMkLst>
        <pc:picChg chg="del">
          <ac:chgData name="LAMIAE BEZZAZ" userId="f9bc3cc0-8e1c-4944-afa8-b4b36bbf20e1" providerId="ADAL" clId="{4DEAB594-6698-4E39-B09F-5751D8F89530}" dt="2025-12-20T19:24:41.101" v="37" actId="478"/>
          <ac:picMkLst>
            <pc:docMk/>
            <pc:sldMk cId="927543826" sldId="784"/>
            <ac:picMk id="2" creationId="{F039A1CC-1A52-4B31-8877-AB1BD096D347}"/>
          </ac:picMkLst>
        </pc:picChg>
        <pc:picChg chg="add mod">
          <ac:chgData name="LAMIAE BEZZAZ" userId="f9bc3cc0-8e1c-4944-afa8-b4b36bbf20e1" providerId="ADAL" clId="{4DEAB594-6698-4E39-B09F-5751D8F89530}" dt="2025-12-20T19:25:08.309" v="43" actId="14100"/>
          <ac:picMkLst>
            <pc:docMk/>
            <pc:sldMk cId="927543826" sldId="784"/>
            <ac:picMk id="3" creationId="{9629E515-24BC-49E7-B83F-11E9E11ABDB8}"/>
          </ac:picMkLst>
        </pc:picChg>
      </pc:sldChg>
      <pc:sldChg chg="modSp">
        <pc:chgData name="LAMIAE BEZZAZ" userId="f9bc3cc0-8e1c-4944-afa8-b4b36bbf20e1" providerId="ADAL" clId="{4DEAB594-6698-4E39-B09F-5751D8F89530}" dt="2025-12-20T19:23:36.334" v="1" actId="20577"/>
        <pc:sldMkLst>
          <pc:docMk/>
          <pc:sldMk cId="0" sldId="799"/>
        </pc:sldMkLst>
        <pc:spChg chg="mod">
          <ac:chgData name="LAMIAE BEZZAZ" userId="f9bc3cc0-8e1c-4944-afa8-b4b36bbf20e1" providerId="ADAL" clId="{4DEAB594-6698-4E39-B09F-5751D8F89530}" dt="2025-12-20T19:23:36.334" v="1" actId="20577"/>
          <ac:spMkLst>
            <pc:docMk/>
            <pc:sldMk cId="0" sldId="799"/>
            <ac:spMk id="17" creationId="{00000000-0000-0000-0000-000000000000}"/>
          </ac:spMkLst>
        </pc:spChg>
      </pc:sldChg>
      <pc:sldChg chg="modSp">
        <pc:chgData name="LAMIAE BEZZAZ" userId="f9bc3cc0-8e1c-4944-afa8-b4b36bbf20e1" providerId="ADAL" clId="{4DEAB594-6698-4E39-B09F-5751D8F89530}" dt="2025-12-20T19:35:15.301" v="266"/>
        <pc:sldMkLst>
          <pc:docMk/>
          <pc:sldMk cId="0" sldId="800"/>
        </pc:sldMkLst>
        <pc:spChg chg="mod">
          <ac:chgData name="LAMIAE BEZZAZ" userId="f9bc3cc0-8e1c-4944-afa8-b4b36bbf20e1" providerId="ADAL" clId="{4DEAB594-6698-4E39-B09F-5751D8F89530}" dt="2025-12-20T19:35:15.301" v="266"/>
          <ac:spMkLst>
            <pc:docMk/>
            <pc:sldMk cId="0" sldId="800"/>
            <ac:spMk id="13" creationId="{00000000-0000-0000-0000-000000000000}"/>
          </ac:spMkLst>
        </pc:spChg>
      </pc:sldChg>
      <pc:sldChg chg="modSp">
        <pc:chgData name="LAMIAE BEZZAZ" userId="f9bc3cc0-8e1c-4944-afa8-b4b36bbf20e1" providerId="ADAL" clId="{4DEAB594-6698-4E39-B09F-5751D8F89530}" dt="2025-12-20T20:58:20.338" v="768" actId="20577"/>
        <pc:sldMkLst>
          <pc:docMk/>
          <pc:sldMk cId="0" sldId="805"/>
        </pc:sldMkLst>
        <pc:spChg chg="mod">
          <ac:chgData name="LAMIAE BEZZAZ" userId="f9bc3cc0-8e1c-4944-afa8-b4b36bbf20e1" providerId="ADAL" clId="{4DEAB594-6698-4E39-B09F-5751D8F89530}" dt="2025-12-20T20:38:09.881" v="678"/>
          <ac:spMkLst>
            <pc:docMk/>
            <pc:sldMk cId="0" sldId="805"/>
            <ac:spMk id="11" creationId="{00000000-0000-0000-0000-000000000000}"/>
          </ac:spMkLst>
        </pc:spChg>
        <pc:spChg chg="mod">
          <ac:chgData name="LAMIAE BEZZAZ" userId="f9bc3cc0-8e1c-4944-afa8-b4b36bbf20e1" providerId="ADAL" clId="{4DEAB594-6698-4E39-B09F-5751D8F89530}" dt="2025-12-20T20:58:20.338" v="768" actId="20577"/>
          <ac:spMkLst>
            <pc:docMk/>
            <pc:sldMk cId="0" sldId="805"/>
            <ac:spMk id="20" creationId="{00000000-0000-0000-0000-000000000000}"/>
          </ac:spMkLst>
        </pc:spChg>
      </pc:sldChg>
      <pc:sldChg chg="addSp delSp modSp">
        <pc:chgData name="LAMIAE BEZZAZ" userId="f9bc3cc0-8e1c-4944-afa8-b4b36bbf20e1" providerId="ADAL" clId="{4DEAB594-6698-4E39-B09F-5751D8F89530}" dt="2025-12-20T20:35:23.723" v="661" actId="20577"/>
        <pc:sldMkLst>
          <pc:docMk/>
          <pc:sldMk cId="0" sldId="831"/>
        </pc:sldMkLst>
        <pc:spChg chg="mod">
          <ac:chgData name="LAMIAE BEZZAZ" userId="f9bc3cc0-8e1c-4944-afa8-b4b36bbf20e1" providerId="ADAL" clId="{4DEAB594-6698-4E39-B09F-5751D8F89530}" dt="2025-12-20T20:35:23.723" v="661" actId="20577"/>
          <ac:spMkLst>
            <pc:docMk/>
            <pc:sldMk cId="0" sldId="831"/>
            <ac:spMk id="13" creationId="{00000000-0000-0000-0000-000000000000}"/>
          </ac:spMkLst>
        </pc:spChg>
        <pc:picChg chg="del">
          <ac:chgData name="LAMIAE BEZZAZ" userId="f9bc3cc0-8e1c-4944-afa8-b4b36bbf20e1" providerId="ADAL" clId="{4DEAB594-6698-4E39-B09F-5751D8F89530}" dt="2025-12-20T20:26:08.194" v="574" actId="478"/>
          <ac:picMkLst>
            <pc:docMk/>
            <pc:sldMk cId="0" sldId="831"/>
            <ac:picMk id="2" creationId="{47308FFA-9DB7-40FB-B512-62D5837CFE1D}"/>
          </ac:picMkLst>
        </pc:picChg>
        <pc:picChg chg="add mod ord">
          <ac:chgData name="LAMIAE BEZZAZ" userId="f9bc3cc0-8e1c-4944-afa8-b4b36bbf20e1" providerId="ADAL" clId="{4DEAB594-6698-4E39-B09F-5751D8F89530}" dt="2025-12-20T20:35:10.562" v="655" actId="1076"/>
          <ac:picMkLst>
            <pc:docMk/>
            <pc:sldMk cId="0" sldId="831"/>
            <ac:picMk id="5" creationId="{7A18BC2C-31F7-4615-8BDF-C7C6EAFA869C}"/>
          </ac:picMkLst>
        </pc:picChg>
      </pc:sldChg>
      <pc:sldChg chg="addSp delSp modSp">
        <pc:chgData name="LAMIAE BEZZAZ" userId="f9bc3cc0-8e1c-4944-afa8-b4b36bbf20e1" providerId="ADAL" clId="{4DEAB594-6698-4E39-B09F-5751D8F89530}" dt="2025-12-20T20:57:59.873" v="762" actId="1076"/>
        <pc:sldMkLst>
          <pc:docMk/>
          <pc:sldMk cId="0" sldId="832"/>
        </pc:sldMkLst>
        <pc:spChg chg="add mod">
          <ac:chgData name="LAMIAE BEZZAZ" userId="f9bc3cc0-8e1c-4944-afa8-b4b36bbf20e1" providerId="ADAL" clId="{4DEAB594-6698-4E39-B09F-5751D8F89530}" dt="2025-12-20T20:57:59.873" v="762" actId="1076"/>
          <ac:spMkLst>
            <pc:docMk/>
            <pc:sldMk cId="0" sldId="832"/>
            <ac:spMk id="9" creationId="{66F9F82E-66DE-4520-AD9A-CAB518C3D1F4}"/>
          </ac:spMkLst>
        </pc:spChg>
        <pc:spChg chg="add mod">
          <ac:chgData name="LAMIAE BEZZAZ" userId="f9bc3cc0-8e1c-4944-afa8-b4b36bbf20e1" providerId="ADAL" clId="{4DEAB594-6698-4E39-B09F-5751D8F89530}" dt="2025-12-20T20:37:15.143" v="675" actId="164"/>
          <ac:spMkLst>
            <pc:docMk/>
            <pc:sldMk cId="0" sldId="832"/>
            <ac:spMk id="10" creationId="{2603D99C-3F38-4B02-A5DA-4DEF1A200393}"/>
          </ac:spMkLst>
        </pc:spChg>
        <pc:grpChg chg="del">
          <ac:chgData name="LAMIAE BEZZAZ" userId="f9bc3cc0-8e1c-4944-afa8-b4b36bbf20e1" providerId="ADAL" clId="{4DEAB594-6698-4E39-B09F-5751D8F89530}" dt="2025-12-20T20:35:34.818" v="662" actId="478"/>
          <ac:grpSpMkLst>
            <pc:docMk/>
            <pc:sldMk cId="0" sldId="832"/>
            <ac:grpSpMk id="7" creationId="{2FF5A65E-13EF-4365-B198-7F5A6BC9733B}"/>
          </ac:grpSpMkLst>
        </pc:grpChg>
        <pc:grpChg chg="add mod">
          <ac:chgData name="LAMIAE BEZZAZ" userId="f9bc3cc0-8e1c-4944-afa8-b4b36bbf20e1" providerId="ADAL" clId="{4DEAB594-6698-4E39-B09F-5751D8F89530}" dt="2025-12-20T20:37:15.143" v="675" actId="164"/>
          <ac:grpSpMkLst>
            <pc:docMk/>
            <pc:sldMk cId="0" sldId="832"/>
            <ac:grpSpMk id="11" creationId="{B8A99F52-4997-4DE4-8384-EFD692020D28}"/>
          </ac:grpSpMkLst>
        </pc:grpChg>
        <pc:picChg chg="add mod">
          <ac:chgData name="LAMIAE BEZZAZ" userId="f9bc3cc0-8e1c-4944-afa8-b4b36bbf20e1" providerId="ADAL" clId="{4DEAB594-6698-4E39-B09F-5751D8F89530}" dt="2025-12-20T20:37:15.143" v="675" actId="164"/>
          <ac:picMkLst>
            <pc:docMk/>
            <pc:sldMk cId="0" sldId="832"/>
            <ac:picMk id="8" creationId="{C9F189A8-15C1-4995-B31E-B5ACAB9524D9}"/>
          </ac:picMkLst>
        </pc:picChg>
      </pc:sldChg>
      <pc:sldChg chg="modSp">
        <pc:chgData name="LAMIAE BEZZAZ" userId="f9bc3cc0-8e1c-4944-afa8-b4b36bbf20e1" providerId="ADAL" clId="{4DEAB594-6698-4E39-B09F-5751D8F89530}" dt="2025-12-20T19:59:18.754" v="304" actId="20577"/>
        <pc:sldMkLst>
          <pc:docMk/>
          <pc:sldMk cId="0" sldId="846"/>
        </pc:sldMkLst>
        <pc:spChg chg="mod">
          <ac:chgData name="LAMIAE BEZZAZ" userId="f9bc3cc0-8e1c-4944-afa8-b4b36bbf20e1" providerId="ADAL" clId="{4DEAB594-6698-4E39-B09F-5751D8F89530}" dt="2025-12-20T19:59:14.514" v="301" actId="20577"/>
          <ac:spMkLst>
            <pc:docMk/>
            <pc:sldMk cId="0" sldId="846"/>
            <ac:spMk id="4" creationId="{00000000-0000-0000-0000-000000000000}"/>
          </ac:spMkLst>
        </pc:spChg>
        <pc:spChg chg="mod">
          <ac:chgData name="LAMIAE BEZZAZ" userId="f9bc3cc0-8e1c-4944-afa8-b4b36bbf20e1" providerId="ADAL" clId="{4DEAB594-6698-4E39-B09F-5751D8F89530}" dt="2025-12-20T19:59:18.754" v="304" actId="20577"/>
          <ac:spMkLst>
            <pc:docMk/>
            <pc:sldMk cId="0" sldId="846"/>
            <ac:spMk id="5" creationId="{00000000-0000-0000-0000-000000000000}"/>
          </ac:spMkLst>
        </pc:spChg>
      </pc:sldChg>
      <pc:sldChg chg="addSp delSp modSp modAnim">
        <pc:chgData name="LAMIAE BEZZAZ" userId="f9bc3cc0-8e1c-4944-afa8-b4b36bbf20e1" providerId="ADAL" clId="{4DEAB594-6698-4E39-B09F-5751D8F89530}" dt="2025-12-20T20:43:23.578" v="689"/>
        <pc:sldMkLst>
          <pc:docMk/>
          <pc:sldMk cId="0" sldId="866"/>
        </pc:sldMkLst>
        <pc:spChg chg="add mod">
          <ac:chgData name="LAMIAE BEZZAZ" userId="f9bc3cc0-8e1c-4944-afa8-b4b36bbf20e1" providerId="ADAL" clId="{4DEAB594-6698-4E39-B09F-5751D8F89530}" dt="2025-12-20T20:04:09.415" v="330" actId="12788"/>
          <ac:spMkLst>
            <pc:docMk/>
            <pc:sldMk cId="0" sldId="866"/>
            <ac:spMk id="6" creationId="{44F86C94-F015-4675-8A99-FAC3D1D13514}"/>
          </ac:spMkLst>
        </pc:spChg>
        <pc:spChg chg="del">
          <ac:chgData name="LAMIAE BEZZAZ" userId="f9bc3cc0-8e1c-4944-afa8-b4b36bbf20e1" providerId="ADAL" clId="{4DEAB594-6698-4E39-B09F-5751D8F89530}" dt="2025-12-20T20:04:02.590" v="328" actId="478"/>
          <ac:spMkLst>
            <pc:docMk/>
            <pc:sldMk cId="0" sldId="866"/>
            <ac:spMk id="7" creationId="{CDA49BCA-ED7A-CD55-B3D2-35AC02A7D2F8}"/>
          </ac:spMkLst>
        </pc:spChg>
        <pc:picChg chg="add mod">
          <ac:chgData name="LAMIAE BEZZAZ" userId="f9bc3cc0-8e1c-4944-afa8-b4b36bbf20e1" providerId="ADAL" clId="{4DEAB594-6698-4E39-B09F-5751D8F89530}" dt="2025-12-20T20:42:41.246" v="686" actId="1076"/>
          <ac:picMkLst>
            <pc:docMk/>
            <pc:sldMk cId="0" sldId="866"/>
            <ac:picMk id="2" creationId="{2868062F-1C76-4A01-B592-24238A96A551}"/>
          </ac:picMkLst>
        </pc:picChg>
      </pc:sldChg>
      <pc:sldChg chg="addSp delSp">
        <pc:chgData name="LAMIAE BEZZAZ" userId="f9bc3cc0-8e1c-4944-afa8-b4b36bbf20e1" providerId="ADAL" clId="{4DEAB594-6698-4E39-B09F-5751D8F89530}" dt="2025-12-20T20:04:24.940" v="334"/>
        <pc:sldMkLst>
          <pc:docMk/>
          <pc:sldMk cId="0" sldId="867"/>
        </pc:sldMkLst>
        <pc:spChg chg="del">
          <ac:chgData name="LAMIAE BEZZAZ" userId="f9bc3cc0-8e1c-4944-afa8-b4b36bbf20e1" providerId="ADAL" clId="{4DEAB594-6698-4E39-B09F-5751D8F89530}" dt="2025-12-20T20:04:23.497" v="333" actId="478"/>
          <ac:spMkLst>
            <pc:docMk/>
            <pc:sldMk cId="0" sldId="867"/>
            <ac:spMk id="3" creationId="{11807216-9017-1E04-87CB-A66A447AC330}"/>
          </ac:spMkLst>
        </pc:spChg>
        <pc:spChg chg="add">
          <ac:chgData name="LAMIAE BEZZAZ" userId="f9bc3cc0-8e1c-4944-afa8-b4b36bbf20e1" providerId="ADAL" clId="{4DEAB594-6698-4E39-B09F-5751D8F89530}" dt="2025-12-20T20:04:24.940" v="334"/>
          <ac:spMkLst>
            <pc:docMk/>
            <pc:sldMk cId="0" sldId="867"/>
            <ac:spMk id="5" creationId="{6E6908C9-2D61-40D5-9A79-F35C6F4C9560}"/>
          </ac:spMkLst>
        </pc:spChg>
      </pc:sldChg>
      <pc:sldChg chg="addSp delSp modSp">
        <pc:chgData name="LAMIAE BEZZAZ" userId="f9bc3cc0-8e1c-4944-afa8-b4b36bbf20e1" providerId="ADAL" clId="{4DEAB594-6698-4E39-B09F-5751D8F89530}" dt="2025-12-20T21:06:06.743" v="862" actId="14100"/>
        <pc:sldMkLst>
          <pc:docMk/>
          <pc:sldMk cId="0" sldId="984"/>
        </pc:sldMkLst>
        <pc:spChg chg="mod">
          <ac:chgData name="LAMIAE BEZZAZ" userId="f9bc3cc0-8e1c-4944-afa8-b4b36bbf20e1" providerId="ADAL" clId="{4DEAB594-6698-4E39-B09F-5751D8F89530}" dt="2025-12-20T21:05:50.388" v="859" actId="20577"/>
          <ac:spMkLst>
            <pc:docMk/>
            <pc:sldMk cId="0" sldId="984"/>
            <ac:spMk id="4" creationId="{00000000-0000-0000-0000-000000000000}"/>
          </ac:spMkLst>
        </pc:spChg>
        <pc:spChg chg="mod">
          <ac:chgData name="LAMIAE BEZZAZ" userId="f9bc3cc0-8e1c-4944-afa8-b4b36bbf20e1" providerId="ADAL" clId="{4DEAB594-6698-4E39-B09F-5751D8F89530}" dt="2025-12-20T21:06:06.743" v="862" actId="14100"/>
          <ac:spMkLst>
            <pc:docMk/>
            <pc:sldMk cId="0" sldId="984"/>
            <ac:spMk id="7" creationId="{00000000-0000-0000-0000-000000000000}"/>
          </ac:spMkLst>
        </pc:spChg>
        <pc:picChg chg="del">
          <ac:chgData name="LAMIAE BEZZAZ" userId="f9bc3cc0-8e1c-4944-afa8-b4b36bbf20e1" providerId="ADAL" clId="{4DEAB594-6698-4E39-B09F-5751D8F89530}" dt="2025-12-20T21:04:51.491" v="851" actId="478"/>
          <ac:picMkLst>
            <pc:docMk/>
            <pc:sldMk cId="0" sldId="984"/>
            <ac:picMk id="3" creationId="{6F65A158-E9DF-4427-B47D-067F6B2572F0}"/>
          </ac:picMkLst>
        </pc:picChg>
        <pc:picChg chg="add mod ord">
          <ac:chgData name="LAMIAE BEZZAZ" userId="f9bc3cc0-8e1c-4944-afa8-b4b36bbf20e1" providerId="ADAL" clId="{4DEAB594-6698-4E39-B09F-5751D8F89530}" dt="2025-12-20T21:05:55.952" v="860" actId="171"/>
          <ac:picMkLst>
            <pc:docMk/>
            <pc:sldMk cId="0" sldId="984"/>
            <ac:picMk id="8" creationId="{FBFBA802-EB25-4B12-8724-7FCD1F2DEBB4}"/>
          </ac:picMkLst>
        </pc:picChg>
      </pc:sldChg>
      <pc:sldChg chg="addSp modSp modAnim">
        <pc:chgData name="LAMIAE BEZZAZ" userId="f9bc3cc0-8e1c-4944-afa8-b4b36bbf20e1" providerId="ADAL" clId="{4DEAB594-6698-4E39-B09F-5751D8F89530}" dt="2025-12-20T21:00:59.719" v="777"/>
        <pc:sldMkLst>
          <pc:docMk/>
          <pc:sldMk cId="0" sldId="1040"/>
        </pc:sldMkLst>
        <pc:picChg chg="add mod">
          <ac:chgData name="LAMIAE BEZZAZ" userId="f9bc3cc0-8e1c-4944-afa8-b4b36bbf20e1" providerId="ADAL" clId="{4DEAB594-6698-4E39-B09F-5751D8F89530}" dt="2025-12-20T21:00:56.467" v="776" actId="1076"/>
          <ac:picMkLst>
            <pc:docMk/>
            <pc:sldMk cId="0" sldId="1040"/>
            <ac:picMk id="2" creationId="{8B56EAAF-9C10-44A3-8DBD-CA5E6F486FC8}"/>
          </ac:picMkLst>
        </pc:picChg>
      </pc:sldChg>
      <pc:sldChg chg="addSp delSp modSp">
        <pc:chgData name="LAMIAE BEZZAZ" userId="f9bc3cc0-8e1c-4944-afa8-b4b36bbf20e1" providerId="ADAL" clId="{4DEAB594-6698-4E39-B09F-5751D8F89530}" dt="2025-12-20T21:09:15.630" v="927" actId="1076"/>
        <pc:sldMkLst>
          <pc:docMk/>
          <pc:sldMk cId="0" sldId="1048"/>
        </pc:sldMkLst>
        <pc:spChg chg="mod">
          <ac:chgData name="LAMIAE BEZZAZ" userId="f9bc3cc0-8e1c-4944-afa8-b4b36bbf20e1" providerId="ADAL" clId="{4DEAB594-6698-4E39-B09F-5751D8F89530}" dt="2025-12-20T21:09:10.664" v="926" actId="1076"/>
          <ac:spMkLst>
            <pc:docMk/>
            <pc:sldMk cId="0" sldId="1048"/>
            <ac:spMk id="6" creationId="{00000000-0000-0000-0000-000000000000}"/>
          </ac:spMkLst>
        </pc:spChg>
        <pc:spChg chg="mod">
          <ac:chgData name="LAMIAE BEZZAZ" userId="f9bc3cc0-8e1c-4944-afa8-b4b36bbf20e1" providerId="ADAL" clId="{4DEAB594-6698-4E39-B09F-5751D8F89530}" dt="2025-12-20T21:09:15.630" v="927" actId="1076"/>
          <ac:spMkLst>
            <pc:docMk/>
            <pc:sldMk cId="0" sldId="1048"/>
            <ac:spMk id="10" creationId="{00000000-0000-0000-0000-000000000000}"/>
          </ac:spMkLst>
        </pc:spChg>
        <pc:picChg chg="del">
          <ac:chgData name="LAMIAE BEZZAZ" userId="f9bc3cc0-8e1c-4944-afa8-b4b36bbf20e1" providerId="ADAL" clId="{4DEAB594-6698-4E39-B09F-5751D8F89530}" dt="2025-12-20T21:08:20.172" v="919" actId="478"/>
          <ac:picMkLst>
            <pc:docMk/>
            <pc:sldMk cId="0" sldId="1048"/>
            <ac:picMk id="3" creationId="{2FE35D32-B4BA-4FA4-B38F-EB4643C203A6}"/>
          </ac:picMkLst>
        </pc:picChg>
        <pc:picChg chg="add mod ord">
          <ac:chgData name="LAMIAE BEZZAZ" userId="f9bc3cc0-8e1c-4944-afa8-b4b36bbf20e1" providerId="ADAL" clId="{4DEAB594-6698-4E39-B09F-5751D8F89530}" dt="2025-12-20T21:08:48.007" v="924" actId="167"/>
          <ac:picMkLst>
            <pc:docMk/>
            <pc:sldMk cId="0" sldId="1048"/>
            <ac:picMk id="9" creationId="{2A962880-F8CD-42E4-AB05-FD5866A033F6}"/>
          </ac:picMkLst>
        </pc:picChg>
      </pc:sldChg>
      <pc:sldChg chg="modSp">
        <pc:chgData name="LAMIAE BEZZAZ" userId="f9bc3cc0-8e1c-4944-afa8-b4b36bbf20e1" providerId="ADAL" clId="{4DEAB594-6698-4E39-B09F-5751D8F89530}" dt="2025-12-20T19:59:27.637" v="308" actId="20577"/>
        <pc:sldMkLst>
          <pc:docMk/>
          <pc:sldMk cId="0" sldId="1049"/>
        </pc:sldMkLst>
        <pc:spChg chg="mod">
          <ac:chgData name="LAMIAE BEZZAZ" userId="f9bc3cc0-8e1c-4944-afa8-b4b36bbf20e1" providerId="ADAL" clId="{4DEAB594-6698-4E39-B09F-5751D8F89530}" dt="2025-12-20T19:59:27.637" v="308" actId="20577"/>
          <ac:spMkLst>
            <pc:docMk/>
            <pc:sldMk cId="0" sldId="1049"/>
            <ac:spMk id="4" creationId="{00000000-0000-0000-0000-000000000000}"/>
          </ac:spMkLst>
        </pc:spChg>
        <pc:spChg chg="mod">
          <ac:chgData name="LAMIAE BEZZAZ" userId="f9bc3cc0-8e1c-4944-afa8-b4b36bbf20e1" providerId="ADAL" clId="{4DEAB594-6698-4E39-B09F-5751D8F89530}" dt="2025-12-20T19:58:47.211" v="279" actId="20577"/>
          <ac:spMkLst>
            <pc:docMk/>
            <pc:sldMk cId="0" sldId="1049"/>
            <ac:spMk id="5" creationId="{00000000-0000-0000-0000-000000000000}"/>
          </ac:spMkLst>
        </pc:spChg>
      </pc:sldChg>
      <pc:sldChg chg="addSp delSp">
        <pc:chgData name="LAMIAE BEZZAZ" userId="f9bc3cc0-8e1c-4944-afa8-b4b36bbf20e1" providerId="ADAL" clId="{4DEAB594-6698-4E39-B09F-5751D8F89530}" dt="2025-12-20T20:05:20.363" v="346"/>
        <pc:sldMkLst>
          <pc:docMk/>
          <pc:sldMk cId="0" sldId="1050"/>
        </pc:sldMkLst>
        <pc:spChg chg="del">
          <ac:chgData name="LAMIAE BEZZAZ" userId="f9bc3cc0-8e1c-4944-afa8-b4b36bbf20e1" providerId="ADAL" clId="{4DEAB594-6698-4E39-B09F-5751D8F89530}" dt="2025-12-20T20:05:19.150" v="345" actId="478"/>
          <ac:spMkLst>
            <pc:docMk/>
            <pc:sldMk cId="0" sldId="1050"/>
            <ac:spMk id="2" creationId="{89C2A47D-1FEC-5D29-CC76-49D6462325DE}"/>
          </ac:spMkLst>
        </pc:spChg>
        <pc:spChg chg="add">
          <ac:chgData name="LAMIAE BEZZAZ" userId="f9bc3cc0-8e1c-4944-afa8-b4b36bbf20e1" providerId="ADAL" clId="{4DEAB594-6698-4E39-B09F-5751D8F89530}" dt="2025-12-20T20:05:20.363" v="346"/>
          <ac:spMkLst>
            <pc:docMk/>
            <pc:sldMk cId="0" sldId="1050"/>
            <ac:spMk id="5" creationId="{44026693-0F7B-4BF4-9F6C-46EB0BA54DA9}"/>
          </ac:spMkLst>
        </pc:spChg>
      </pc:sldChg>
      <pc:sldChg chg="modSp">
        <pc:chgData name="LAMIAE BEZZAZ" userId="f9bc3cc0-8e1c-4944-afa8-b4b36bbf20e1" providerId="ADAL" clId="{4DEAB594-6698-4E39-B09F-5751D8F89530}" dt="2025-12-20T20:06:14.574" v="357" actId="12788"/>
        <pc:sldMkLst>
          <pc:docMk/>
          <pc:sldMk cId="0" sldId="1052"/>
        </pc:sldMkLst>
        <pc:spChg chg="mod">
          <ac:chgData name="LAMIAE BEZZAZ" userId="f9bc3cc0-8e1c-4944-afa8-b4b36bbf20e1" providerId="ADAL" clId="{4DEAB594-6698-4E39-B09F-5751D8F89530}" dt="2025-12-20T20:06:14.574" v="357" actId="12788"/>
          <ac:spMkLst>
            <pc:docMk/>
            <pc:sldMk cId="0" sldId="1052"/>
            <ac:spMk id="8" creationId="{B198D4FE-8DC4-4A67-B2BA-FAC088959894}"/>
          </ac:spMkLst>
        </pc:spChg>
      </pc:sldChg>
      <pc:sldChg chg="addSp delSp modSp">
        <pc:chgData name="LAMIAE BEZZAZ" userId="f9bc3cc0-8e1c-4944-afa8-b4b36bbf20e1" providerId="ADAL" clId="{4DEAB594-6698-4E39-B09F-5751D8F89530}" dt="2025-12-20T20:17:44.424" v="369" actId="1076"/>
        <pc:sldMkLst>
          <pc:docMk/>
          <pc:sldMk cId="0" sldId="1053"/>
        </pc:sldMkLst>
        <pc:picChg chg="add mod">
          <ac:chgData name="LAMIAE BEZZAZ" userId="f9bc3cc0-8e1c-4944-afa8-b4b36bbf20e1" providerId="ADAL" clId="{4DEAB594-6698-4E39-B09F-5751D8F89530}" dt="2025-12-20T20:17:44.424" v="369" actId="1076"/>
          <ac:picMkLst>
            <pc:docMk/>
            <pc:sldMk cId="0" sldId="1053"/>
            <ac:picMk id="3" creationId="{DAC88D86-973A-47F5-AA51-FF7C01728A25}"/>
          </ac:picMkLst>
        </pc:picChg>
        <pc:picChg chg="del">
          <ac:chgData name="LAMIAE BEZZAZ" userId="f9bc3cc0-8e1c-4944-afa8-b4b36bbf20e1" providerId="ADAL" clId="{4DEAB594-6698-4E39-B09F-5751D8F89530}" dt="2025-12-20T20:17:30.520" v="364" actId="478"/>
          <ac:picMkLst>
            <pc:docMk/>
            <pc:sldMk cId="0" sldId="1053"/>
            <ac:picMk id="5" creationId="{45E3B8B7-DA22-4839-8637-AF2BA145BF4B}"/>
          </ac:picMkLst>
        </pc:picChg>
      </pc:sldChg>
      <pc:sldChg chg="addSp delSp modSp">
        <pc:chgData name="LAMIAE BEZZAZ" userId="f9bc3cc0-8e1c-4944-afa8-b4b36bbf20e1" providerId="ADAL" clId="{4DEAB594-6698-4E39-B09F-5751D8F89530}" dt="2025-12-20T20:30:03.906" v="650" actId="108"/>
        <pc:sldMkLst>
          <pc:docMk/>
          <pc:sldMk cId="0" sldId="1054"/>
        </pc:sldMkLst>
        <pc:spChg chg="del mod">
          <ac:chgData name="LAMIAE BEZZAZ" userId="f9bc3cc0-8e1c-4944-afa8-b4b36bbf20e1" providerId="ADAL" clId="{4DEAB594-6698-4E39-B09F-5751D8F89530}" dt="2025-12-20T20:29:57.225" v="648" actId="478"/>
          <ac:spMkLst>
            <pc:docMk/>
            <pc:sldMk cId="0" sldId="1054"/>
            <ac:spMk id="2" creationId="{00000000-0000-0000-0000-000000000000}"/>
          </ac:spMkLst>
        </pc:spChg>
        <pc:spChg chg="mod">
          <ac:chgData name="LAMIAE BEZZAZ" userId="f9bc3cc0-8e1c-4944-afa8-b4b36bbf20e1" providerId="ADAL" clId="{4DEAB594-6698-4E39-B09F-5751D8F89530}" dt="2025-12-20T20:26:01.624" v="573" actId="20577"/>
          <ac:spMkLst>
            <pc:docMk/>
            <pc:sldMk cId="0" sldId="1054"/>
            <ac:spMk id="6" creationId="{00000000-0000-0000-0000-000000000000}"/>
          </ac:spMkLst>
        </pc:spChg>
        <pc:spChg chg="add mod">
          <ac:chgData name="LAMIAE BEZZAZ" userId="f9bc3cc0-8e1c-4944-afa8-b4b36bbf20e1" providerId="ADAL" clId="{4DEAB594-6698-4E39-B09F-5751D8F89530}" dt="2025-12-20T20:30:03.906" v="650" actId="108"/>
          <ac:spMkLst>
            <pc:docMk/>
            <pc:sldMk cId="0" sldId="1054"/>
            <ac:spMk id="9" creationId="{B208C3C7-3B3D-4467-B7EF-D221706F53A7}"/>
          </ac:spMkLst>
        </pc:spChg>
        <pc:picChg chg="add del mod">
          <ac:chgData name="LAMIAE BEZZAZ" userId="f9bc3cc0-8e1c-4944-afa8-b4b36bbf20e1" providerId="ADAL" clId="{4DEAB594-6698-4E39-B09F-5751D8F89530}" dt="2025-12-20T20:29:57.225" v="648" actId="478"/>
          <ac:picMkLst>
            <pc:docMk/>
            <pc:sldMk cId="0" sldId="1054"/>
            <ac:picMk id="7" creationId="{FE9042CE-7149-40FC-87AA-3793CA6DF08E}"/>
          </ac:picMkLst>
        </pc:picChg>
        <pc:picChg chg="del">
          <ac:chgData name="LAMIAE BEZZAZ" userId="f9bc3cc0-8e1c-4944-afa8-b4b36bbf20e1" providerId="ADAL" clId="{4DEAB594-6698-4E39-B09F-5751D8F89530}" dt="2025-12-20T20:22:55.481" v="528" actId="478"/>
          <ac:picMkLst>
            <pc:docMk/>
            <pc:sldMk cId="0" sldId="1054"/>
            <ac:picMk id="8" creationId="{7ED67641-C6C8-466F-9007-3A62F5FEA665}"/>
          </ac:picMkLst>
        </pc:picChg>
        <pc:picChg chg="add">
          <ac:chgData name="LAMIAE BEZZAZ" userId="f9bc3cc0-8e1c-4944-afa8-b4b36bbf20e1" providerId="ADAL" clId="{4DEAB594-6698-4E39-B09F-5751D8F89530}" dt="2025-12-20T20:29:57.813" v="649"/>
          <ac:picMkLst>
            <pc:docMk/>
            <pc:sldMk cId="0" sldId="1054"/>
            <ac:picMk id="10" creationId="{1BA99A8F-4974-4088-A321-9DFE90913230}"/>
          </ac:picMkLst>
        </pc:picChg>
      </pc:sldChg>
      <pc:sldChg chg="modSp">
        <pc:chgData name="LAMIAE BEZZAZ" userId="f9bc3cc0-8e1c-4944-afa8-b4b36bbf20e1" providerId="ADAL" clId="{4DEAB594-6698-4E39-B09F-5751D8F89530}" dt="2025-12-20T21:03:23.151" v="814" actId="20577"/>
        <pc:sldMkLst>
          <pc:docMk/>
          <pc:sldMk cId="0" sldId="1060"/>
        </pc:sldMkLst>
        <pc:spChg chg="mod">
          <ac:chgData name="LAMIAE BEZZAZ" userId="f9bc3cc0-8e1c-4944-afa8-b4b36bbf20e1" providerId="ADAL" clId="{4DEAB594-6698-4E39-B09F-5751D8F89530}" dt="2025-12-20T21:03:09.574" v="795" actId="20577"/>
          <ac:spMkLst>
            <pc:docMk/>
            <pc:sldMk cId="0" sldId="1060"/>
            <ac:spMk id="2" creationId="{2C287D82-F360-434E-ABCD-74527E720F38}"/>
          </ac:spMkLst>
        </pc:spChg>
        <pc:spChg chg="mod">
          <ac:chgData name="LAMIAE BEZZAZ" userId="f9bc3cc0-8e1c-4944-afa8-b4b36bbf20e1" providerId="ADAL" clId="{4DEAB594-6698-4E39-B09F-5751D8F89530}" dt="2025-12-20T21:03:23.151" v="814" actId="20577"/>
          <ac:spMkLst>
            <pc:docMk/>
            <pc:sldMk cId="0" sldId="1060"/>
            <ac:spMk id="9" creationId="{36D6FF34-375C-4F8A-960E-2273C1FC61F4}"/>
          </ac:spMkLst>
        </pc:spChg>
        <pc:spChg chg="mod">
          <ac:chgData name="LAMIAE BEZZAZ" userId="f9bc3cc0-8e1c-4944-afa8-b4b36bbf20e1" providerId="ADAL" clId="{4DEAB594-6698-4E39-B09F-5751D8F89530}" dt="2025-12-20T21:02:42.904" v="785" actId="20577"/>
          <ac:spMkLst>
            <pc:docMk/>
            <pc:sldMk cId="0" sldId="1060"/>
            <ac:spMk id="10" creationId="{DB7427F7-0D57-4EF3-98EF-2407A2786486}"/>
          </ac:spMkLst>
        </pc:spChg>
      </pc:sldChg>
      <pc:sldChg chg="modSp">
        <pc:chgData name="LAMIAE BEZZAZ" userId="f9bc3cc0-8e1c-4944-afa8-b4b36bbf20e1" providerId="ADAL" clId="{4DEAB594-6698-4E39-B09F-5751D8F89530}" dt="2025-12-20T20:03:53.699" v="327" actId="12788"/>
        <pc:sldMkLst>
          <pc:docMk/>
          <pc:sldMk cId="0" sldId="1069"/>
        </pc:sldMkLst>
        <pc:spChg chg="mod">
          <ac:chgData name="LAMIAE BEZZAZ" userId="f9bc3cc0-8e1c-4944-afa8-b4b36bbf20e1" providerId="ADAL" clId="{4DEAB594-6698-4E39-B09F-5751D8F89530}" dt="2025-12-20T20:03:53.699" v="327" actId="12788"/>
          <ac:spMkLst>
            <pc:docMk/>
            <pc:sldMk cId="0" sldId="1069"/>
            <ac:spMk id="11" creationId="{00000000-0000-0000-0000-000000000000}"/>
          </ac:spMkLst>
        </pc:spChg>
      </pc:sldChg>
      <pc:sldChg chg="addSp delSp modAnim">
        <pc:chgData name="LAMIAE BEZZAZ" userId="f9bc3cc0-8e1c-4944-afa8-b4b36bbf20e1" providerId="ADAL" clId="{4DEAB594-6698-4E39-B09F-5751D8F89530}" dt="2025-12-20T20:43:27.350" v="690"/>
        <pc:sldMkLst>
          <pc:docMk/>
          <pc:sldMk cId="0" sldId="1070"/>
        </pc:sldMkLst>
        <pc:spChg chg="add">
          <ac:chgData name="LAMIAE BEZZAZ" userId="f9bc3cc0-8e1c-4944-afa8-b4b36bbf20e1" providerId="ADAL" clId="{4DEAB594-6698-4E39-B09F-5751D8F89530}" dt="2025-12-20T20:04:18.394" v="332"/>
          <ac:spMkLst>
            <pc:docMk/>
            <pc:sldMk cId="0" sldId="1070"/>
            <ac:spMk id="6" creationId="{E1B25E38-56BF-46F2-BD82-E0C552E19241}"/>
          </ac:spMkLst>
        </pc:spChg>
        <pc:spChg chg="del">
          <ac:chgData name="LAMIAE BEZZAZ" userId="f9bc3cc0-8e1c-4944-afa8-b4b36bbf20e1" providerId="ADAL" clId="{4DEAB594-6698-4E39-B09F-5751D8F89530}" dt="2025-12-20T20:04:17.033" v="331" actId="478"/>
          <ac:spMkLst>
            <pc:docMk/>
            <pc:sldMk cId="0" sldId="1070"/>
            <ac:spMk id="7" creationId="{AA297994-1F8E-E88C-5385-5DCB173B7D0D}"/>
          </ac:spMkLst>
        </pc:spChg>
        <pc:picChg chg="add">
          <ac:chgData name="LAMIAE BEZZAZ" userId="f9bc3cc0-8e1c-4944-afa8-b4b36bbf20e1" providerId="ADAL" clId="{4DEAB594-6698-4E39-B09F-5751D8F89530}" dt="2025-12-20T20:43:01.131" v="688"/>
          <ac:picMkLst>
            <pc:docMk/>
            <pc:sldMk cId="0" sldId="1070"/>
            <ac:picMk id="8" creationId="{50A506F9-E475-4B17-A9F8-40BA42A10293}"/>
          </ac:picMkLst>
        </pc:picChg>
      </pc:sldChg>
      <pc:sldChg chg="addSp delSp modSp modAnim">
        <pc:chgData name="LAMIAE BEZZAZ" userId="f9bc3cc0-8e1c-4944-afa8-b4b36bbf20e1" providerId="ADAL" clId="{4DEAB594-6698-4E39-B09F-5751D8F89530}" dt="2025-12-20T20:44:50.579" v="694"/>
        <pc:sldMkLst>
          <pc:docMk/>
          <pc:sldMk cId="0" sldId="1071"/>
        </pc:sldMkLst>
        <pc:spChg chg="del">
          <ac:chgData name="LAMIAE BEZZAZ" userId="f9bc3cc0-8e1c-4944-afa8-b4b36bbf20e1" providerId="ADAL" clId="{4DEAB594-6698-4E39-B09F-5751D8F89530}" dt="2025-12-20T20:05:06.300" v="341" actId="478"/>
          <ac:spMkLst>
            <pc:docMk/>
            <pc:sldMk cId="0" sldId="1071"/>
            <ac:spMk id="6" creationId="{5CCDA2EF-309F-CC2F-B01E-CB6046FB494E}"/>
          </ac:spMkLst>
        </pc:spChg>
        <pc:spChg chg="add">
          <ac:chgData name="LAMIAE BEZZAZ" userId="f9bc3cc0-8e1c-4944-afa8-b4b36bbf20e1" providerId="ADAL" clId="{4DEAB594-6698-4E39-B09F-5751D8F89530}" dt="2025-12-20T20:05:07.641" v="342"/>
          <ac:spMkLst>
            <pc:docMk/>
            <pc:sldMk cId="0" sldId="1071"/>
            <ac:spMk id="7" creationId="{C7FA5F2C-3413-4440-B313-69B0AAA65D42}"/>
          </ac:spMkLst>
        </pc:spChg>
        <pc:picChg chg="add mod">
          <ac:chgData name="LAMIAE BEZZAZ" userId="f9bc3cc0-8e1c-4944-afa8-b4b36bbf20e1" providerId="ADAL" clId="{4DEAB594-6698-4E39-B09F-5751D8F89530}" dt="2025-12-20T20:44:42.491" v="692" actId="1076"/>
          <ac:picMkLst>
            <pc:docMk/>
            <pc:sldMk cId="0" sldId="1071"/>
            <ac:picMk id="2" creationId="{DFCC24D4-1B00-45B7-A058-689F4EDAD228}"/>
          </ac:picMkLst>
        </pc:picChg>
      </pc:sldChg>
      <pc:sldChg chg="addSp delSp addAnim delAnim modAnim">
        <pc:chgData name="LAMIAE BEZZAZ" userId="f9bc3cc0-8e1c-4944-afa8-b4b36bbf20e1" providerId="ADAL" clId="{4DEAB594-6698-4E39-B09F-5751D8F89530}" dt="2025-12-20T20:46:00.187" v="698" actId="478"/>
        <pc:sldMkLst>
          <pc:docMk/>
          <pc:sldMk cId="0" sldId="1072"/>
        </pc:sldMkLst>
        <pc:spChg chg="del">
          <ac:chgData name="LAMIAE BEZZAZ" userId="f9bc3cc0-8e1c-4944-afa8-b4b36bbf20e1" providerId="ADAL" clId="{4DEAB594-6698-4E39-B09F-5751D8F89530}" dt="2025-12-20T20:05:12.699" v="343" actId="478"/>
          <ac:spMkLst>
            <pc:docMk/>
            <pc:sldMk cId="0" sldId="1072"/>
            <ac:spMk id="6" creationId="{A3272189-1945-5CCB-BEF8-DE0DF66865AB}"/>
          </ac:spMkLst>
        </pc:spChg>
        <pc:spChg chg="add">
          <ac:chgData name="LAMIAE BEZZAZ" userId="f9bc3cc0-8e1c-4944-afa8-b4b36bbf20e1" providerId="ADAL" clId="{4DEAB594-6698-4E39-B09F-5751D8F89530}" dt="2025-12-20T20:05:13.964" v="344"/>
          <ac:spMkLst>
            <pc:docMk/>
            <pc:sldMk cId="0" sldId="1072"/>
            <ac:spMk id="7" creationId="{5A3B9750-02DF-4DBF-A1D3-AF9325E128F2}"/>
          </ac:spMkLst>
        </pc:spChg>
        <pc:picChg chg="add del">
          <ac:chgData name="LAMIAE BEZZAZ" userId="f9bc3cc0-8e1c-4944-afa8-b4b36bbf20e1" providerId="ADAL" clId="{4DEAB594-6698-4E39-B09F-5751D8F89530}" dt="2025-12-20T20:46:00.187" v="698" actId="478"/>
          <ac:picMkLst>
            <pc:docMk/>
            <pc:sldMk cId="0" sldId="1072"/>
            <ac:picMk id="8" creationId="{BED3396E-A8B8-4678-B8D9-F0FC27377AC7}"/>
          </ac:picMkLst>
        </pc:picChg>
      </pc:sldChg>
      <pc:sldChg chg="addSp delSp modSp modAnim">
        <pc:chgData name="LAMIAE BEZZAZ" userId="f9bc3cc0-8e1c-4944-afa8-b4b36bbf20e1" providerId="ADAL" clId="{4DEAB594-6698-4E39-B09F-5751D8F89530}" dt="2025-12-20T20:46:52.140" v="702"/>
        <pc:sldMkLst>
          <pc:docMk/>
          <pc:sldMk cId="0" sldId="1073"/>
        </pc:sldMkLst>
        <pc:spChg chg="add">
          <ac:chgData name="LAMIAE BEZZAZ" userId="f9bc3cc0-8e1c-4944-afa8-b4b36bbf20e1" providerId="ADAL" clId="{4DEAB594-6698-4E39-B09F-5751D8F89530}" dt="2025-12-20T20:06:22.623" v="359"/>
          <ac:spMkLst>
            <pc:docMk/>
            <pc:sldMk cId="0" sldId="1073"/>
            <ac:spMk id="6" creationId="{712D82DF-7090-49FE-A2D7-404DB2B679E5}"/>
          </ac:spMkLst>
        </pc:spChg>
        <pc:spChg chg="del">
          <ac:chgData name="LAMIAE BEZZAZ" userId="f9bc3cc0-8e1c-4944-afa8-b4b36bbf20e1" providerId="ADAL" clId="{4DEAB594-6698-4E39-B09F-5751D8F89530}" dt="2025-12-20T20:06:21.447" v="358" actId="478"/>
          <ac:spMkLst>
            <pc:docMk/>
            <pc:sldMk cId="0" sldId="1073"/>
            <ac:spMk id="12" creationId="{76713EBC-FEBE-4497-847D-6CD0D99DD518}"/>
          </ac:spMkLst>
        </pc:spChg>
        <pc:picChg chg="add mod">
          <ac:chgData name="LAMIAE BEZZAZ" userId="f9bc3cc0-8e1c-4944-afa8-b4b36bbf20e1" providerId="ADAL" clId="{4DEAB594-6698-4E39-B09F-5751D8F89530}" dt="2025-12-20T20:46:45.728" v="700" actId="1076"/>
          <ac:picMkLst>
            <pc:docMk/>
            <pc:sldMk cId="0" sldId="1073"/>
            <ac:picMk id="2" creationId="{B9C2F02B-97CC-417A-BB4F-4E59039EAC8C}"/>
          </ac:picMkLst>
        </pc:picChg>
      </pc:sldChg>
      <pc:sldChg chg="addSp delSp">
        <pc:chgData name="LAMIAE BEZZAZ" userId="f9bc3cc0-8e1c-4944-afa8-b4b36bbf20e1" providerId="ADAL" clId="{4DEAB594-6698-4E39-B09F-5751D8F89530}" dt="2025-12-20T20:06:33.775" v="363"/>
        <pc:sldMkLst>
          <pc:docMk/>
          <pc:sldMk cId="0" sldId="1076"/>
        </pc:sldMkLst>
        <pc:spChg chg="add">
          <ac:chgData name="LAMIAE BEZZAZ" userId="f9bc3cc0-8e1c-4944-afa8-b4b36bbf20e1" providerId="ADAL" clId="{4DEAB594-6698-4E39-B09F-5751D8F89530}" dt="2025-12-20T20:06:33.775" v="363"/>
          <ac:spMkLst>
            <pc:docMk/>
            <pc:sldMk cId="0" sldId="1076"/>
            <ac:spMk id="5" creationId="{8C852594-777E-4355-AD14-05E28C06C068}"/>
          </ac:spMkLst>
        </pc:spChg>
        <pc:spChg chg="del">
          <ac:chgData name="LAMIAE BEZZAZ" userId="f9bc3cc0-8e1c-4944-afa8-b4b36bbf20e1" providerId="ADAL" clId="{4DEAB594-6698-4E39-B09F-5751D8F89530}" dt="2025-12-20T20:06:32.514" v="362" actId="478"/>
          <ac:spMkLst>
            <pc:docMk/>
            <pc:sldMk cId="0" sldId="1076"/>
            <ac:spMk id="10" creationId="{8234030F-9321-4718-A1B3-479DE4C627D0}"/>
          </ac:spMkLst>
        </pc:spChg>
      </pc:sldChg>
      <pc:sldChg chg="addSp delSp modAnim">
        <pc:chgData name="LAMIAE BEZZAZ" userId="f9bc3cc0-8e1c-4944-afa8-b4b36bbf20e1" providerId="ADAL" clId="{4DEAB594-6698-4E39-B09F-5751D8F89530}" dt="2025-12-20T20:55:01.493" v="704"/>
        <pc:sldMkLst>
          <pc:docMk/>
          <pc:sldMk cId="0" sldId="1077"/>
        </pc:sldMkLst>
        <pc:spChg chg="add">
          <ac:chgData name="LAMIAE BEZZAZ" userId="f9bc3cc0-8e1c-4944-afa8-b4b36bbf20e1" providerId="ADAL" clId="{4DEAB594-6698-4E39-B09F-5751D8F89530}" dt="2025-12-20T20:06:28.873" v="361"/>
          <ac:spMkLst>
            <pc:docMk/>
            <pc:sldMk cId="0" sldId="1077"/>
            <ac:spMk id="6" creationId="{B95B1362-B443-4FB3-A635-C47B09C93DD9}"/>
          </ac:spMkLst>
        </pc:spChg>
        <pc:spChg chg="del">
          <ac:chgData name="LAMIAE BEZZAZ" userId="f9bc3cc0-8e1c-4944-afa8-b4b36bbf20e1" providerId="ADAL" clId="{4DEAB594-6698-4E39-B09F-5751D8F89530}" dt="2025-12-20T20:06:27.657" v="360" actId="478"/>
          <ac:spMkLst>
            <pc:docMk/>
            <pc:sldMk cId="0" sldId="1077"/>
            <ac:spMk id="12" creationId="{E673DE95-ABCC-42FC-8EE3-00A849C567A8}"/>
          </ac:spMkLst>
        </pc:spChg>
        <pc:picChg chg="add">
          <ac:chgData name="LAMIAE BEZZAZ" userId="f9bc3cc0-8e1c-4944-afa8-b4b36bbf20e1" providerId="ADAL" clId="{4DEAB594-6698-4E39-B09F-5751D8F89530}" dt="2025-12-20T20:47:02.748" v="703"/>
          <ac:picMkLst>
            <pc:docMk/>
            <pc:sldMk cId="0" sldId="1077"/>
            <ac:picMk id="8" creationId="{E408F8E8-0D0C-4C6B-8D49-C278CA74059A}"/>
          </ac:picMkLst>
        </pc:picChg>
      </pc:sldChg>
      <pc:sldChg chg="delSp modSp del">
        <pc:chgData name="LAMIAE BEZZAZ" userId="f9bc3cc0-8e1c-4944-afa8-b4b36bbf20e1" providerId="ADAL" clId="{4DEAB594-6698-4E39-B09F-5751D8F89530}" dt="2025-12-20T20:21:24.601" v="472" actId="47"/>
        <pc:sldMkLst>
          <pc:docMk/>
          <pc:sldMk cId="0" sldId="1078"/>
        </pc:sldMkLst>
        <pc:spChg chg="mod">
          <ac:chgData name="LAMIAE BEZZAZ" userId="f9bc3cc0-8e1c-4944-afa8-b4b36bbf20e1" providerId="ADAL" clId="{4DEAB594-6698-4E39-B09F-5751D8F89530}" dt="2025-12-20T20:20:54.392" v="458" actId="20577"/>
          <ac:spMkLst>
            <pc:docMk/>
            <pc:sldMk cId="0" sldId="1078"/>
            <ac:spMk id="6" creationId="{00000000-0000-0000-0000-000000000000}"/>
          </ac:spMkLst>
        </pc:spChg>
        <pc:picChg chg="del">
          <ac:chgData name="LAMIAE BEZZAZ" userId="f9bc3cc0-8e1c-4944-afa8-b4b36bbf20e1" providerId="ADAL" clId="{4DEAB594-6698-4E39-B09F-5751D8F89530}" dt="2025-12-20T20:21:20.722" v="470" actId="478"/>
          <ac:picMkLst>
            <pc:docMk/>
            <pc:sldMk cId="0" sldId="1078"/>
            <ac:picMk id="5" creationId="{D457EBBF-CD83-4EAB-B651-8B5B3514269A}"/>
          </ac:picMkLst>
        </pc:picChg>
      </pc:sldChg>
      <pc:sldChg chg="addSp delSp modSp">
        <pc:chgData name="LAMIAE BEZZAZ" userId="f9bc3cc0-8e1c-4944-afa8-b4b36bbf20e1" providerId="ADAL" clId="{4DEAB594-6698-4E39-B09F-5751D8F89530}" dt="2025-12-20T20:57:32.071" v="761" actId="20577"/>
        <pc:sldMkLst>
          <pc:docMk/>
          <pc:sldMk cId="0" sldId="1079"/>
        </pc:sldMkLst>
        <pc:spChg chg="mod">
          <ac:chgData name="LAMIAE BEZZAZ" userId="f9bc3cc0-8e1c-4944-afa8-b4b36bbf20e1" providerId="ADAL" clId="{4DEAB594-6698-4E39-B09F-5751D8F89530}" dt="2025-12-20T20:57:32.071" v="761" actId="20577"/>
          <ac:spMkLst>
            <pc:docMk/>
            <pc:sldMk cId="0" sldId="1079"/>
            <ac:spMk id="6" creationId="{00000000-0000-0000-0000-000000000000}"/>
          </ac:spMkLst>
        </pc:spChg>
        <pc:picChg chg="del">
          <ac:chgData name="LAMIAE BEZZAZ" userId="f9bc3cc0-8e1c-4944-afa8-b4b36bbf20e1" providerId="ADAL" clId="{4DEAB594-6698-4E39-B09F-5751D8F89530}" dt="2025-12-20T20:18:41.058" v="370" actId="478"/>
          <ac:picMkLst>
            <pc:docMk/>
            <pc:sldMk cId="0" sldId="1079"/>
            <ac:picMk id="5" creationId="{8CD01D9C-5A16-4273-9F29-61B4D0ABFB34}"/>
          </ac:picMkLst>
        </pc:picChg>
        <pc:picChg chg="add">
          <ac:chgData name="LAMIAE BEZZAZ" userId="f9bc3cc0-8e1c-4944-afa8-b4b36bbf20e1" providerId="ADAL" clId="{4DEAB594-6698-4E39-B09F-5751D8F89530}" dt="2025-12-20T20:18:42.609" v="371"/>
          <ac:picMkLst>
            <pc:docMk/>
            <pc:sldMk cId="0" sldId="1079"/>
            <ac:picMk id="7" creationId="{F183C1A2-8C0E-4038-B7DA-03D92CC52E29}"/>
          </ac:picMkLst>
        </pc:picChg>
      </pc:sldChg>
      <pc:sldChg chg="del">
        <pc:chgData name="LAMIAE BEZZAZ" userId="f9bc3cc0-8e1c-4944-afa8-b4b36bbf20e1" providerId="ADAL" clId="{4DEAB594-6698-4E39-B09F-5751D8F89530}" dt="2025-12-20T20:20:17.331" v="429" actId="47"/>
        <pc:sldMkLst>
          <pc:docMk/>
          <pc:sldMk cId="0" sldId="1080"/>
        </pc:sldMkLst>
      </pc:sldChg>
      <pc:sldChg chg="addSp delSp modSp">
        <pc:chgData name="LAMIAE BEZZAZ" userId="f9bc3cc0-8e1c-4944-afa8-b4b36bbf20e1" providerId="ADAL" clId="{4DEAB594-6698-4E39-B09F-5751D8F89530}" dt="2025-12-20T20:59:57.926" v="771" actId="2711"/>
        <pc:sldMkLst>
          <pc:docMk/>
          <pc:sldMk cId="0" sldId="1083"/>
        </pc:sldMkLst>
        <pc:spChg chg="add del mod">
          <ac:chgData name="LAMIAE BEZZAZ" userId="f9bc3cc0-8e1c-4944-afa8-b4b36bbf20e1" providerId="ADAL" clId="{4DEAB594-6698-4E39-B09F-5751D8F89530}" dt="2025-12-20T20:38:25.230" v="680" actId="478"/>
          <ac:spMkLst>
            <pc:docMk/>
            <pc:sldMk cId="0" sldId="1083"/>
            <ac:spMk id="5" creationId="{0F87316C-B425-4118-A795-6D47122C57E2}"/>
          </ac:spMkLst>
        </pc:spChg>
        <pc:spChg chg="mod">
          <ac:chgData name="LAMIAE BEZZAZ" userId="f9bc3cc0-8e1c-4944-afa8-b4b36bbf20e1" providerId="ADAL" clId="{4DEAB594-6698-4E39-B09F-5751D8F89530}" dt="2025-12-20T20:59:57.926" v="771" actId="2711"/>
          <ac:spMkLst>
            <pc:docMk/>
            <pc:sldMk cId="0" sldId="1083"/>
            <ac:spMk id="8" creationId="{00000000-0000-0000-0000-000000000000}"/>
          </ac:spMkLst>
        </pc:spChg>
        <pc:spChg chg="mod">
          <ac:chgData name="LAMIAE BEZZAZ" userId="f9bc3cc0-8e1c-4944-afa8-b4b36bbf20e1" providerId="ADAL" clId="{4DEAB594-6698-4E39-B09F-5751D8F89530}" dt="2025-12-20T20:38:49.983" v="684" actId="20577"/>
          <ac:spMkLst>
            <pc:docMk/>
            <pc:sldMk cId="0" sldId="1083"/>
            <ac:spMk id="10" creationId="{59E08C7D-3995-4D23-9BC2-651A16BA8E41}"/>
          </ac:spMkLst>
        </pc:spChg>
      </pc:sldChg>
      <pc:sldChg chg="modSp">
        <pc:chgData name="LAMIAE BEZZAZ" userId="f9bc3cc0-8e1c-4944-afa8-b4b36bbf20e1" providerId="ADAL" clId="{4DEAB594-6698-4E39-B09F-5751D8F89530}" dt="2025-12-20T21:02:12.097" v="783" actId="1076"/>
        <pc:sldMkLst>
          <pc:docMk/>
          <pc:sldMk cId="0" sldId="1084"/>
        </pc:sldMkLst>
        <pc:spChg chg="mod">
          <ac:chgData name="LAMIAE BEZZAZ" userId="f9bc3cc0-8e1c-4944-afa8-b4b36bbf20e1" providerId="ADAL" clId="{4DEAB594-6698-4E39-B09F-5751D8F89530}" dt="2025-12-20T21:02:12.097" v="783" actId="1076"/>
          <ac:spMkLst>
            <pc:docMk/>
            <pc:sldMk cId="0" sldId="1084"/>
            <ac:spMk id="17" creationId="{2E4329B3-F1BC-40B2-ABA2-E2657A0F28CF}"/>
          </ac:spMkLst>
        </pc:spChg>
      </pc:sldChg>
      <pc:sldChg chg="modSp">
        <pc:chgData name="LAMIAE BEZZAZ" userId="f9bc3cc0-8e1c-4944-afa8-b4b36bbf20e1" providerId="ADAL" clId="{4DEAB594-6698-4E39-B09F-5751D8F89530}" dt="2025-12-20T20:04:59.747" v="340" actId="12788"/>
        <pc:sldMkLst>
          <pc:docMk/>
          <pc:sldMk cId="0" sldId="1085"/>
        </pc:sldMkLst>
        <pc:spChg chg="mod">
          <ac:chgData name="LAMIAE BEZZAZ" userId="f9bc3cc0-8e1c-4944-afa8-b4b36bbf20e1" providerId="ADAL" clId="{4DEAB594-6698-4E39-B09F-5751D8F89530}" dt="2025-12-20T20:04:59.747" v="340" actId="12788"/>
          <ac:spMkLst>
            <pc:docMk/>
            <pc:sldMk cId="0" sldId="1085"/>
            <ac:spMk id="3" creationId="{00000000-0000-0000-0000-000000000000}"/>
          </ac:spMkLst>
        </pc:spChg>
      </pc:sldChg>
      <pc:sldChg chg="addSp delSp modSp">
        <pc:chgData name="LAMIAE BEZZAZ" userId="f9bc3cc0-8e1c-4944-afa8-b4b36bbf20e1" providerId="ADAL" clId="{4DEAB594-6698-4E39-B09F-5751D8F89530}" dt="2025-12-20T20:37:46.003" v="677" actId="20577"/>
        <pc:sldMkLst>
          <pc:docMk/>
          <pc:sldMk cId="0" sldId="1086"/>
        </pc:sldMkLst>
        <pc:spChg chg="mod">
          <ac:chgData name="LAMIAE BEZZAZ" userId="f9bc3cc0-8e1c-4944-afa8-b4b36bbf20e1" providerId="ADAL" clId="{4DEAB594-6698-4E39-B09F-5751D8F89530}" dt="2025-12-20T20:37:46.003" v="677" actId="20577"/>
          <ac:spMkLst>
            <pc:docMk/>
            <pc:sldMk cId="0" sldId="1086"/>
            <ac:spMk id="6" creationId="{00000000-0000-0000-0000-000000000000}"/>
          </ac:spMkLst>
        </pc:spChg>
        <pc:spChg chg="del">
          <ac:chgData name="LAMIAE BEZZAZ" userId="f9bc3cc0-8e1c-4944-afa8-b4b36bbf20e1" providerId="ADAL" clId="{4DEAB594-6698-4E39-B09F-5751D8F89530}" dt="2025-12-20T20:23:40.292" v="536" actId="478"/>
          <ac:spMkLst>
            <pc:docMk/>
            <pc:sldMk cId="0" sldId="1086"/>
            <ac:spMk id="7" creationId="{0CFF871C-AB8C-4521-A472-EEE80E56B460}"/>
          </ac:spMkLst>
        </pc:spChg>
        <pc:spChg chg="add mod">
          <ac:chgData name="LAMIAE BEZZAZ" userId="f9bc3cc0-8e1c-4944-afa8-b4b36bbf20e1" providerId="ADAL" clId="{4DEAB594-6698-4E39-B09F-5751D8F89530}" dt="2025-12-20T20:29:22.252" v="641" actId="20577"/>
          <ac:spMkLst>
            <pc:docMk/>
            <pc:sldMk cId="0" sldId="1086"/>
            <ac:spMk id="9" creationId="{B6453205-4671-4814-8613-A67C307AE2C5}"/>
          </ac:spMkLst>
        </pc:spChg>
        <pc:picChg chg="del">
          <ac:chgData name="LAMIAE BEZZAZ" userId="f9bc3cc0-8e1c-4944-afa8-b4b36bbf20e1" providerId="ADAL" clId="{4DEAB594-6698-4E39-B09F-5751D8F89530}" dt="2025-12-20T20:23:40.292" v="536" actId="478"/>
          <ac:picMkLst>
            <pc:docMk/>
            <pc:sldMk cId="0" sldId="1086"/>
            <ac:picMk id="8" creationId="{791747E4-739B-405C-85CE-659C43F69198}"/>
          </ac:picMkLst>
        </pc:picChg>
        <pc:picChg chg="add mod">
          <ac:chgData name="LAMIAE BEZZAZ" userId="f9bc3cc0-8e1c-4944-afa8-b4b36bbf20e1" providerId="ADAL" clId="{4DEAB594-6698-4E39-B09F-5751D8F89530}" dt="2025-12-20T20:28:56.244" v="616" actId="1076"/>
          <ac:picMkLst>
            <pc:docMk/>
            <pc:sldMk cId="0" sldId="1086"/>
            <ac:picMk id="10" creationId="{84AD5C57-6E8D-433F-BC55-D0DFC6892B4D}"/>
          </ac:picMkLst>
        </pc:picChg>
      </pc:sldChg>
      <pc:sldChg chg="modSp">
        <pc:chgData name="LAMIAE BEZZAZ" userId="f9bc3cc0-8e1c-4944-afa8-b4b36bbf20e1" providerId="ADAL" clId="{4DEAB594-6698-4E39-B09F-5751D8F89530}" dt="2025-12-20T21:04:34.859" v="850" actId="20577"/>
        <pc:sldMkLst>
          <pc:docMk/>
          <pc:sldMk cId="0" sldId="1087"/>
        </pc:sldMkLst>
        <pc:spChg chg="mod">
          <ac:chgData name="LAMIAE BEZZAZ" userId="f9bc3cc0-8e1c-4944-afa8-b4b36bbf20e1" providerId="ADAL" clId="{4DEAB594-6698-4E39-B09F-5751D8F89530}" dt="2025-12-20T21:04:34.859" v="850" actId="20577"/>
          <ac:spMkLst>
            <pc:docMk/>
            <pc:sldMk cId="0" sldId="1087"/>
            <ac:spMk id="3" creationId="{04F6814B-D731-48E9-A5E3-0454640B3042}"/>
          </ac:spMkLst>
        </pc:spChg>
      </pc:sldChg>
      <pc:sldChg chg="addSp delSp modSp">
        <pc:chgData name="LAMIAE BEZZAZ" userId="f9bc3cc0-8e1c-4944-afa8-b4b36bbf20e1" providerId="ADAL" clId="{4DEAB594-6698-4E39-B09F-5751D8F89530}" dt="2025-12-20T21:04:03.766" v="827"/>
        <pc:sldMkLst>
          <pc:docMk/>
          <pc:sldMk cId="0" sldId="1088"/>
        </pc:sldMkLst>
        <pc:spChg chg="mod">
          <ac:chgData name="LAMIAE BEZZAZ" userId="f9bc3cc0-8e1c-4944-afa8-b4b36bbf20e1" providerId="ADAL" clId="{4DEAB594-6698-4E39-B09F-5751D8F89530}" dt="2025-12-20T21:03:50.687" v="825" actId="20577"/>
          <ac:spMkLst>
            <pc:docMk/>
            <pc:sldMk cId="0" sldId="1088"/>
            <ac:spMk id="13" creationId="{54DEA3E5-806E-42D4-B84B-3B7299EDD428}"/>
          </ac:spMkLst>
        </pc:spChg>
        <pc:spChg chg="mod">
          <ac:chgData name="LAMIAE BEZZAZ" userId="f9bc3cc0-8e1c-4944-afa8-b4b36bbf20e1" providerId="ADAL" clId="{4DEAB594-6698-4E39-B09F-5751D8F89530}" dt="2025-12-20T21:03:49.002" v="822" actId="20577"/>
          <ac:spMkLst>
            <pc:docMk/>
            <pc:sldMk cId="0" sldId="1088"/>
            <ac:spMk id="15" creationId="{35AA0D93-615E-40ED-8DE6-F5558FCF405F}"/>
          </ac:spMkLst>
        </pc:spChg>
        <pc:grpChg chg="del">
          <ac:chgData name="LAMIAE BEZZAZ" userId="f9bc3cc0-8e1c-4944-afa8-b4b36bbf20e1" providerId="ADAL" clId="{4DEAB594-6698-4E39-B09F-5751D8F89530}" dt="2025-12-20T21:04:03.037" v="826" actId="478"/>
          <ac:grpSpMkLst>
            <pc:docMk/>
            <pc:sldMk cId="0" sldId="1088"/>
            <ac:grpSpMk id="10" creationId="{B26058F1-6A8E-4378-AAEC-2EB1DC9E42A6}"/>
          </ac:grpSpMkLst>
        </pc:grpChg>
        <pc:grpChg chg="add">
          <ac:chgData name="LAMIAE BEZZAZ" userId="f9bc3cc0-8e1c-4944-afa8-b4b36bbf20e1" providerId="ADAL" clId="{4DEAB594-6698-4E39-B09F-5751D8F89530}" dt="2025-12-20T21:04:03.766" v="827"/>
          <ac:grpSpMkLst>
            <pc:docMk/>
            <pc:sldMk cId="0" sldId="1088"/>
            <ac:grpSpMk id="16" creationId="{1A460BAA-9D89-4873-836F-6DB0F82CF624}"/>
          </ac:grpSpMkLst>
        </pc:grpChg>
      </pc:sldChg>
      <pc:sldChg chg="addSp delSp modSp">
        <pc:chgData name="LAMIAE BEZZAZ" userId="f9bc3cc0-8e1c-4944-afa8-b4b36bbf20e1" providerId="ADAL" clId="{4DEAB594-6698-4E39-B09F-5751D8F89530}" dt="2025-12-20T21:08:11.332" v="918" actId="164"/>
        <pc:sldMkLst>
          <pc:docMk/>
          <pc:sldMk cId="0" sldId="1089"/>
        </pc:sldMkLst>
        <pc:spChg chg="mod">
          <ac:chgData name="LAMIAE BEZZAZ" userId="f9bc3cc0-8e1c-4944-afa8-b4b36bbf20e1" providerId="ADAL" clId="{4DEAB594-6698-4E39-B09F-5751D8F89530}" dt="2025-12-20T21:08:11.332" v="918" actId="164"/>
          <ac:spMkLst>
            <pc:docMk/>
            <pc:sldMk cId="0" sldId="1089"/>
            <ac:spMk id="4" creationId="{261BFA2B-65AC-4E74-8986-FABE447DFEE5}"/>
          </ac:spMkLst>
        </pc:spChg>
        <pc:spChg chg="mod">
          <ac:chgData name="LAMIAE BEZZAZ" userId="f9bc3cc0-8e1c-4944-afa8-b4b36bbf20e1" providerId="ADAL" clId="{4DEAB594-6698-4E39-B09F-5751D8F89530}" dt="2025-12-20T21:08:11.332" v="918" actId="164"/>
          <ac:spMkLst>
            <pc:docMk/>
            <pc:sldMk cId="0" sldId="1089"/>
            <ac:spMk id="8" creationId="{65AD3753-CA7E-4161-A4ED-580813C7582A}"/>
          </ac:spMkLst>
        </pc:spChg>
        <pc:grpChg chg="add mod">
          <ac:chgData name="LAMIAE BEZZAZ" userId="f9bc3cc0-8e1c-4944-afa8-b4b36bbf20e1" providerId="ADAL" clId="{4DEAB594-6698-4E39-B09F-5751D8F89530}" dt="2025-12-20T21:08:11.332" v="918" actId="164"/>
          <ac:grpSpMkLst>
            <pc:docMk/>
            <pc:sldMk cId="0" sldId="1089"/>
            <ac:grpSpMk id="9" creationId="{6F816652-D86E-4DC3-B02A-F92C2F1FA6F9}"/>
          </ac:grpSpMkLst>
        </pc:grpChg>
        <pc:picChg chg="del">
          <ac:chgData name="LAMIAE BEZZAZ" userId="f9bc3cc0-8e1c-4944-afa8-b4b36bbf20e1" providerId="ADAL" clId="{4DEAB594-6698-4E39-B09F-5751D8F89530}" dt="2025-12-20T21:06:11.754" v="863" actId="478"/>
          <ac:picMkLst>
            <pc:docMk/>
            <pc:sldMk cId="0" sldId="1089"/>
            <ac:picMk id="3" creationId="{706EAD44-594E-4CD0-9697-5C210C07B9C2}"/>
          </ac:picMkLst>
        </pc:picChg>
        <pc:picChg chg="add mod ord">
          <ac:chgData name="LAMIAE BEZZAZ" userId="f9bc3cc0-8e1c-4944-afa8-b4b36bbf20e1" providerId="ADAL" clId="{4DEAB594-6698-4E39-B09F-5751D8F89530}" dt="2025-12-20T21:08:11.332" v="918" actId="164"/>
          <ac:picMkLst>
            <pc:docMk/>
            <pc:sldMk cId="0" sldId="1089"/>
            <ac:picMk id="6" creationId="{6FC3994E-4A12-4C99-869E-0847E34BD529}"/>
          </ac:picMkLst>
        </pc:picChg>
      </pc:sldChg>
      <pc:sldChg chg="addSp modAnim">
        <pc:chgData name="LAMIAE BEZZAZ" userId="f9bc3cc0-8e1c-4944-afa8-b4b36bbf20e1" providerId="ADAL" clId="{4DEAB594-6698-4E39-B09F-5751D8F89530}" dt="2025-12-20T21:01:13.847" v="778"/>
        <pc:sldMkLst>
          <pc:docMk/>
          <pc:sldMk cId="1904972503" sldId="1090"/>
        </pc:sldMkLst>
        <pc:picChg chg="add">
          <ac:chgData name="LAMIAE BEZZAZ" userId="f9bc3cc0-8e1c-4944-afa8-b4b36bbf20e1" providerId="ADAL" clId="{4DEAB594-6698-4E39-B09F-5751D8F89530}" dt="2025-12-20T21:01:13.847" v="778"/>
          <ac:picMkLst>
            <pc:docMk/>
            <pc:sldMk cId="1904972503" sldId="1090"/>
            <ac:picMk id="7" creationId="{BE8C0728-9E9E-44BC-8983-8E1163413348}"/>
          </ac:picMkLst>
        </pc:picChg>
      </pc:sldChg>
      <pc:sldChg chg="addSp modAnim">
        <pc:chgData name="LAMIAE BEZZAZ" userId="f9bc3cc0-8e1c-4944-afa8-b4b36bbf20e1" providerId="ADAL" clId="{4DEAB594-6698-4E39-B09F-5751D8F89530}" dt="2025-12-20T21:01:21.252" v="779"/>
        <pc:sldMkLst>
          <pc:docMk/>
          <pc:sldMk cId="3612431131" sldId="1091"/>
        </pc:sldMkLst>
        <pc:picChg chg="add">
          <ac:chgData name="LAMIAE BEZZAZ" userId="f9bc3cc0-8e1c-4944-afa8-b4b36bbf20e1" providerId="ADAL" clId="{4DEAB594-6698-4E39-B09F-5751D8F89530}" dt="2025-12-20T21:01:21.252" v="779"/>
          <ac:picMkLst>
            <pc:docMk/>
            <pc:sldMk cId="3612431131" sldId="1091"/>
            <ac:picMk id="7" creationId="{ADCBD642-ADF3-4D5B-AE59-4F7D91AB575A}"/>
          </ac:picMkLst>
        </pc:picChg>
      </pc:sldChg>
      <pc:sldChg chg="modSp">
        <pc:chgData name="LAMIAE BEZZAZ" userId="f9bc3cc0-8e1c-4944-afa8-b4b36bbf20e1" providerId="ADAL" clId="{4DEAB594-6698-4E39-B09F-5751D8F89530}" dt="2025-12-20T19:28:21.789" v="81"/>
        <pc:sldMkLst>
          <pc:docMk/>
          <pc:sldMk cId="2299058379" sldId="1095"/>
        </pc:sldMkLst>
        <pc:spChg chg="mod">
          <ac:chgData name="LAMIAE BEZZAZ" userId="f9bc3cc0-8e1c-4944-afa8-b4b36bbf20e1" providerId="ADAL" clId="{4DEAB594-6698-4E39-B09F-5751D8F89530}" dt="2025-12-20T19:28:21.789" v="81"/>
          <ac:spMkLst>
            <pc:docMk/>
            <pc:sldMk cId="2299058379" sldId="1095"/>
            <ac:spMk id="4" creationId="{F5F58E59-5520-C4C4-25CC-4DA75C52FBA6}"/>
          </ac:spMkLst>
        </pc:spChg>
      </pc:sldChg>
      <pc:sldChg chg="modSp">
        <pc:chgData name="LAMIAE BEZZAZ" userId="f9bc3cc0-8e1c-4944-afa8-b4b36bbf20e1" providerId="ADAL" clId="{4DEAB594-6698-4E39-B09F-5751D8F89530}" dt="2025-12-20T19:34:39.785" v="236" actId="20577"/>
        <pc:sldMkLst>
          <pc:docMk/>
          <pc:sldMk cId="1186904655" sldId="1096"/>
        </pc:sldMkLst>
        <pc:spChg chg="mod">
          <ac:chgData name="LAMIAE BEZZAZ" userId="f9bc3cc0-8e1c-4944-afa8-b4b36bbf20e1" providerId="ADAL" clId="{4DEAB594-6698-4E39-B09F-5751D8F89530}" dt="2025-12-20T19:34:39.785" v="236" actId="20577"/>
          <ac:spMkLst>
            <pc:docMk/>
            <pc:sldMk cId="1186904655" sldId="1096"/>
            <ac:spMk id="14" creationId="{79778C06-0DCF-F609-FE8F-815B3399E2E9}"/>
          </ac:spMkLst>
        </pc:spChg>
      </pc:sldChg>
      <pc:sldChg chg="addSp delSp modSp">
        <pc:chgData name="LAMIAE BEZZAZ" userId="f9bc3cc0-8e1c-4944-afa8-b4b36bbf20e1" providerId="ADAL" clId="{4DEAB594-6698-4E39-B09F-5751D8F89530}" dt="2025-12-20T19:34:52.756" v="265" actId="20577"/>
        <pc:sldMkLst>
          <pc:docMk/>
          <pc:sldMk cId="2298700374" sldId="1097"/>
        </pc:sldMkLst>
        <pc:spChg chg="del">
          <ac:chgData name="LAMIAE BEZZAZ" userId="f9bc3cc0-8e1c-4944-afa8-b4b36bbf20e1" providerId="ADAL" clId="{4DEAB594-6698-4E39-B09F-5751D8F89530}" dt="2025-12-20T19:32:34.319" v="142" actId="478"/>
          <ac:spMkLst>
            <pc:docMk/>
            <pc:sldMk cId="2298700374" sldId="1097"/>
            <ac:spMk id="12" creationId="{656AC3FB-22A4-88DE-D016-E9E726BB19E4}"/>
          </ac:spMkLst>
        </pc:spChg>
        <pc:spChg chg="add mod">
          <ac:chgData name="LAMIAE BEZZAZ" userId="f9bc3cc0-8e1c-4944-afa8-b4b36bbf20e1" providerId="ADAL" clId="{4DEAB594-6698-4E39-B09F-5751D8F89530}" dt="2025-12-20T19:34:52.756" v="265" actId="20577"/>
          <ac:spMkLst>
            <pc:docMk/>
            <pc:sldMk cId="2298700374" sldId="1097"/>
            <ac:spMk id="13" creationId="{9DD86D13-D23B-4EFD-8816-DC75CD264DBE}"/>
          </ac:spMkLst>
        </pc:spChg>
      </pc:sldChg>
      <pc:sldChg chg="modSp">
        <pc:chgData name="LAMIAE BEZZAZ" userId="f9bc3cc0-8e1c-4944-afa8-b4b36bbf20e1" providerId="ADAL" clId="{4DEAB594-6698-4E39-B09F-5751D8F89530}" dt="2025-12-20T19:33:57.795" v="196" actId="1076"/>
        <pc:sldMkLst>
          <pc:docMk/>
          <pc:sldMk cId="3082638665" sldId="1098"/>
        </pc:sldMkLst>
        <pc:spChg chg="mod">
          <ac:chgData name="LAMIAE BEZZAZ" userId="f9bc3cc0-8e1c-4944-afa8-b4b36bbf20e1" providerId="ADAL" clId="{4DEAB594-6698-4E39-B09F-5751D8F89530}" dt="2025-12-20T19:33:57.795" v="196" actId="1076"/>
          <ac:spMkLst>
            <pc:docMk/>
            <pc:sldMk cId="3082638665" sldId="1098"/>
            <ac:spMk id="5" creationId="{2C9F42D2-2794-5ED9-91B3-9EFEB24C6B77}"/>
          </ac:spMkLst>
        </pc:spChg>
      </pc:sldChg>
      <pc:sldChg chg="modSp">
        <pc:chgData name="LAMIAE BEZZAZ" userId="f9bc3cc0-8e1c-4944-afa8-b4b36bbf20e1" providerId="ADAL" clId="{4DEAB594-6698-4E39-B09F-5751D8F89530}" dt="2025-12-20T19:34:24.046" v="232" actId="20577"/>
        <pc:sldMkLst>
          <pc:docMk/>
          <pc:sldMk cId="2210668948" sldId="1099"/>
        </pc:sldMkLst>
        <pc:spChg chg="mod">
          <ac:chgData name="LAMIAE BEZZAZ" userId="f9bc3cc0-8e1c-4944-afa8-b4b36bbf20e1" providerId="ADAL" clId="{4DEAB594-6698-4E39-B09F-5751D8F89530}" dt="2025-12-20T19:34:24.046" v="232" actId="20577"/>
          <ac:spMkLst>
            <pc:docMk/>
            <pc:sldMk cId="2210668948" sldId="1099"/>
            <ac:spMk id="9" creationId="{B2147BA4-9C97-9685-44A4-4CA3F5E73013}"/>
          </ac:spMkLst>
        </pc:spChg>
      </pc:sldChg>
      <pc:sldChg chg="modSp add">
        <pc:chgData name="LAMIAE BEZZAZ" userId="f9bc3cc0-8e1c-4944-afa8-b4b36bbf20e1" providerId="ADAL" clId="{4DEAB594-6698-4E39-B09F-5751D8F89530}" dt="2025-12-20T20:56:28.661" v="726" actId="20577"/>
        <pc:sldMkLst>
          <pc:docMk/>
          <pc:sldMk cId="3460321282" sldId="1102"/>
        </pc:sldMkLst>
        <pc:spChg chg="mod">
          <ac:chgData name="LAMIAE BEZZAZ" userId="f9bc3cc0-8e1c-4944-afa8-b4b36bbf20e1" providerId="ADAL" clId="{4DEAB594-6698-4E39-B09F-5751D8F89530}" dt="2025-12-20T20:56:28.661" v="726" actId="20577"/>
          <ac:spMkLst>
            <pc:docMk/>
            <pc:sldMk cId="3460321282" sldId="1102"/>
            <ac:spMk id="6" creationId="{00000000-0000-0000-0000-000000000000}"/>
          </ac:spMkLst>
        </pc:spChg>
      </pc:sldChg>
      <pc:sldChg chg="modSp add">
        <pc:chgData name="LAMIAE BEZZAZ" userId="f9bc3cc0-8e1c-4944-afa8-b4b36bbf20e1" providerId="ADAL" clId="{4DEAB594-6698-4E39-B09F-5751D8F89530}" dt="2025-12-20T20:56:46.417" v="749" actId="20577"/>
        <pc:sldMkLst>
          <pc:docMk/>
          <pc:sldMk cId="1240232734" sldId="1103"/>
        </pc:sldMkLst>
        <pc:spChg chg="mod">
          <ac:chgData name="LAMIAE BEZZAZ" userId="f9bc3cc0-8e1c-4944-afa8-b4b36bbf20e1" providerId="ADAL" clId="{4DEAB594-6698-4E39-B09F-5751D8F89530}" dt="2025-12-20T20:56:46.417" v="749" actId="20577"/>
          <ac:spMkLst>
            <pc:docMk/>
            <pc:sldMk cId="1240232734" sldId="1103"/>
            <ac:spMk id="6" creationId="{00000000-0000-0000-0000-000000000000}"/>
          </ac:spMkLst>
        </pc:spChg>
      </pc:sldChg>
      <pc:sldChg chg="add del">
        <pc:chgData name="LAMIAE BEZZAZ" userId="f9bc3cc0-8e1c-4944-afa8-b4b36bbf20e1" providerId="ADAL" clId="{4DEAB594-6698-4E39-B09F-5751D8F89530}" dt="2025-12-20T20:24:33.293" v="540" actId="47"/>
        <pc:sldMkLst>
          <pc:docMk/>
          <pc:sldMk cId="3758855127" sldId="1104"/>
        </pc:sldMkLst>
      </pc:sldChg>
      <pc:sldChg chg="add del">
        <pc:chgData name="LAMIAE BEZZAZ" userId="f9bc3cc0-8e1c-4944-afa8-b4b36bbf20e1" providerId="ADAL" clId="{4DEAB594-6698-4E39-B09F-5751D8F89530}" dt="2025-12-20T21:00:20.619" v="774" actId="47"/>
        <pc:sldMkLst>
          <pc:docMk/>
          <pc:sldMk cId="4002894740" sldId="1104"/>
        </pc:sldMkLst>
      </pc:sldChg>
    </pc:docChg>
  </pc:docChgLst>
  <pc:docChgLst>
    <pc:chgData name="LAMIAE BEZZAZ" userId="f9bc3cc0-8e1c-4944-afa8-b4b36bbf20e1" providerId="ADAL" clId="{EC0E97A8-0D91-4CC7-B35E-5F119457D666}"/>
    <pc:docChg chg="custSel modSld">
      <pc:chgData name="LAMIAE BEZZAZ" userId="f9bc3cc0-8e1c-4944-afa8-b4b36bbf20e1" providerId="ADAL" clId="{EC0E97A8-0D91-4CC7-B35E-5F119457D666}" dt="2025-12-20T21:10:47.710" v="25" actId="20577"/>
      <pc:docMkLst>
        <pc:docMk/>
      </pc:docMkLst>
      <pc:sldChg chg="modSp">
        <pc:chgData name="LAMIAE BEZZAZ" userId="f9bc3cc0-8e1c-4944-afa8-b4b36bbf20e1" providerId="ADAL" clId="{EC0E97A8-0D91-4CC7-B35E-5F119457D666}" dt="2025-12-20T21:10:47.710" v="25" actId="20577"/>
        <pc:sldMkLst>
          <pc:docMk/>
          <pc:sldMk cId="0" sldId="805"/>
        </pc:sldMkLst>
        <pc:spChg chg="mod">
          <ac:chgData name="LAMIAE BEZZAZ" userId="f9bc3cc0-8e1c-4944-afa8-b4b36bbf20e1" providerId="ADAL" clId="{EC0E97A8-0D91-4CC7-B35E-5F119457D666}" dt="2025-12-20T21:10:47.710" v="25" actId="20577"/>
          <ac:spMkLst>
            <pc:docMk/>
            <pc:sldMk cId="0" sldId="805"/>
            <ac:spMk id="20" creationId="{00000000-0000-0000-0000-000000000000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36E571-1CA0-4C8D-985D-594239BEC5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de l'élément multimédia 4"/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Ecriture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Rectangle : coins arrondis 2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Organigramme : Terminateur 5"/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Organigramme : Terminateur 9"/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Organigramme : Terminateur 11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/>
          <p:cNvSpPr txBox="1"/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Révision</a:t>
            </a:r>
          </a:p>
          <a:p>
            <a:r>
              <a:rPr lang="en-US" dirty="0"/>
              <a:t>Lecture offerte</a:t>
            </a: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20" name="Organigramme : Terminateur 19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/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/>
          <p:cNvSpPr>
            <a:spLocks noGrp="1"/>
          </p:cNvSpPr>
          <p:nvPr>
            <p:ph type="body" sz="quarter" idx="11" hasCustomPrompt="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/>
          <p:cNvSpPr>
            <a:spLocks noGrp="1"/>
          </p:cNvSpPr>
          <p:nvPr>
            <p:ph type="body" sz="quarter" idx="12" hasCustomPrompt="1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/>
          <p:cNvSpPr>
            <a:spLocks noGrp="1"/>
          </p:cNvSpPr>
          <p:nvPr>
            <p:ph type="body" sz="quarter" idx="13" hasCustomPrompt="1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/>
          <p:cNvSpPr>
            <a:spLocks noGrp="1"/>
          </p:cNvSpPr>
          <p:nvPr>
            <p:ph type="body" sz="quarter" idx="14" hasCustomPrompt="1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049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3827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6438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971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6093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43220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3444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55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Organigramme : Terminateur 17"/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/>
          <p:cNvSpPr>
            <a:spLocks noGrp="1"/>
          </p:cNvSpPr>
          <p:nvPr>
            <p:ph type="body" sz="quarter" idx="20" hasCustomPrompt="1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Organigramme : Terminateur 20"/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Organigramme : Terminateur 23"/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Organigramme : Terminateur 26"/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3" hasCustomPrompt="1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3922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9395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5862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45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77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686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69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04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88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49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 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48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29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17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3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12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15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22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07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1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46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99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3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48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69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en-US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/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/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87785" y="17648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/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565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25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269308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png"/><Relationship Id="rId5" Type="http://schemas.openxmlformats.org/officeDocument/2006/relationships/image" Target="../media/image29.gi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png"/><Relationship Id="rId5" Type="http://schemas.openxmlformats.org/officeDocument/2006/relationships/image" Target="../media/image29.gif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44.jpe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44.png"/><Relationship Id="rId4" Type="http://schemas.openxmlformats.org/officeDocument/2006/relationships/customXml" Target="../ink/ink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26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customXml" Target="../ink/ink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customXml" Target="../ink/ink6.xml"/><Relationship Id="rId5" Type="http://schemas.openxmlformats.org/officeDocument/2006/relationships/image" Target="../media/image430.png"/><Relationship Id="rId10" Type="http://schemas.openxmlformats.org/officeDocument/2006/relationships/image" Target="../media/image37.png"/><Relationship Id="rId4" Type="http://schemas.openxmlformats.org/officeDocument/2006/relationships/customXml" Target="../ink/ink5.xml"/><Relationship Id="rId9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customXml" Target="../ink/ink8.xml"/><Relationship Id="rId5" Type="http://schemas.openxmlformats.org/officeDocument/2006/relationships/image" Target="../media/image430.png"/><Relationship Id="rId10" Type="http://schemas.openxmlformats.org/officeDocument/2006/relationships/image" Target="../media/image37.png"/><Relationship Id="rId4" Type="http://schemas.openxmlformats.org/officeDocument/2006/relationships/customXml" Target="../ink/ink7.xml"/><Relationship Id="rId9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customXml" Target="../ink/ink10.xml"/><Relationship Id="rId5" Type="http://schemas.openxmlformats.org/officeDocument/2006/relationships/image" Target="../media/image430.png"/><Relationship Id="rId10" Type="http://schemas.openxmlformats.org/officeDocument/2006/relationships/image" Target="../media/image37.png"/><Relationship Id="rId4" Type="http://schemas.openxmlformats.org/officeDocument/2006/relationships/customXml" Target="../ink/ink9.xml"/><Relationship Id="rId9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44.jpe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44.png"/><Relationship Id="rId4" Type="http://schemas.openxmlformats.org/officeDocument/2006/relationships/customXml" Target="../ink/ink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44.png"/><Relationship Id="rId4" Type="http://schemas.openxmlformats.org/officeDocument/2006/relationships/customXml" Target="../ink/ink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5" Type="http://schemas.openxmlformats.org/officeDocument/2006/relationships/image" Target="../media/image44.png"/><Relationship Id="rId4" Type="http://schemas.openxmlformats.org/officeDocument/2006/relationships/customXml" Target="../ink/ink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44.jpe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44.png"/><Relationship Id="rId4" Type="http://schemas.openxmlformats.org/officeDocument/2006/relationships/customXml" Target="../ink/ink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7" Type="http://schemas.openxmlformats.org/officeDocument/2006/relationships/image" Target="../media/image26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4.png"/><Relationship Id="rId5" Type="http://schemas.openxmlformats.org/officeDocument/2006/relationships/customXml" Target="../ink/ink20.xml"/><Relationship Id="rId4" Type="http://schemas.openxmlformats.org/officeDocument/2006/relationships/image" Target="../media/image4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6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8B3B275-3886-4987-92EC-577B47621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prendre la parole pour se présenter et parler de nos activités à l’école. On va le faire en trois étapes. Soyez attentifs.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22990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EBF673-CA48-54F2-C500-82022785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9778C06-0DCF-F609-FE8F-815B3399E2E9}"/>
              </a:ext>
            </a:extLst>
          </p:cNvPr>
          <p:cNvSpPr txBox="1"/>
          <p:nvPr/>
        </p:nvSpPr>
        <p:spPr>
          <a:xfrm>
            <a:off x="1066800" y="2165615"/>
            <a:ext cx="716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en disant ton nom, ta classe et ton école. Puis, parle de ce que tu fais à l’école. 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C5ECDFB-ABB3-0B75-3DA9-E28C179DB189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C790EC-C14A-D2B5-73CE-3512A32E73BD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FBA24D-68FE-67E4-AAED-0945524F4E2D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C3CAA2-4F6F-B880-E598-DD75DB864578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5BF7B58-381C-AD74-7914-5BD7FD86F381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4841068-607A-FFC9-FDED-1833F5D71747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sa prise de parole.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A8010F-2E65-02A8-5FEA-FE97CE4861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6DAF2E-8B65-B529-A7B1-C79DCE270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6690D6-7A4E-6C1A-E404-C66CD0D1AB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CAD03FB-D777-7636-1720-7D52147A1E4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0FDCCC-BF0D-90B3-0991-71671ADDD24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80DB6D-DADE-576B-CB3A-1638C3E8A09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7941A2-E4BB-B764-6C23-505AF85F117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B135CB-89BC-880E-5DB6-1AEB0C58BBD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978C83-557A-20FF-AD1F-6959C7018AE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DD86D13-D23B-4EFD-8816-DC75CD264DBE}"/>
              </a:ext>
            </a:extLst>
          </p:cNvPr>
          <p:cNvSpPr txBox="1"/>
          <p:nvPr/>
        </p:nvSpPr>
        <p:spPr>
          <a:xfrm>
            <a:off x="1066800" y="2165615"/>
            <a:ext cx="716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en disant ton nom, ta classe et ton école. Puis, parle de ce que tu fais à l’école. 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prendre la parole. Qui veut passer au tableau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D95339-7996-7EF5-9B78-829BA08B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1CC3156-B956-ABD5-CD11-98ABC7D87BA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DA64FF-C6D7-D1E9-ACA2-FB2C9BCA6B9F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395BEAC-E1A9-9564-1098-75165AE930A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E03357-2DD3-17C9-76ED-10AE634AF3B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4C67F0D-33FF-B67B-9C66-4913C701DE0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A49B6CC-72B3-D822-61F6-07F9AD09D83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90A40FC-EFD1-B966-3CB5-34E4FE12951A}"/>
              </a:ext>
            </a:extLst>
          </p:cNvPr>
          <p:cNvSpPr/>
          <p:nvPr/>
        </p:nvSpPr>
        <p:spPr>
          <a:xfrm>
            <a:off x="3783901" y="2554022"/>
            <a:ext cx="4603354" cy="3547978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9F42D2-2794-5ED9-91B3-9EFEB24C6B77}"/>
              </a:ext>
            </a:extLst>
          </p:cNvPr>
          <p:cNvSpPr txBox="1"/>
          <p:nvPr/>
        </p:nvSpPr>
        <p:spPr>
          <a:xfrm>
            <a:off x="4073218" y="2914638"/>
            <a:ext cx="4025138" cy="256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Bonjour,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Je m’appelle _____________.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suis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en _____________.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suis à l’école  _____________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À l’école, je____________.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EF92AB4-48B1-CEB7-4B1D-228D838A9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10" y="2796936"/>
            <a:ext cx="2133600" cy="3200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105FDD-1541-1FF5-469C-C0DFFD8641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898" y="2233506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828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dit son nom, sa classe, son école, puis parle de ce qu’il fait à l’école.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Prendre la parole en réutilisant les actes de parole enseignés.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/>
          <p:cNvSpPr txBox="1"/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est.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e-s-t.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est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chez.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c-h-e-z.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92551" y="2716305"/>
            <a:ext cx="3958898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chez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 phrases en silence. Après, on va écouter un audio.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7F43704-5D76-9B91-6F9C-B1211B5FF3B9}"/>
              </a:ext>
            </a:extLst>
          </p:cNvPr>
          <p:cNvSpPr txBox="1"/>
          <p:nvPr/>
        </p:nvSpPr>
        <p:spPr>
          <a:xfrm>
            <a:off x="830933" y="2425310"/>
            <a:ext cx="7482133" cy="261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800" b="1" dirty="0">
                <a:solidFill>
                  <a:srgbClr val="565F88"/>
                </a:solidFill>
                <a:latin typeface="Dosis SemiBold" pitchFamily="2" charset="0"/>
              </a:rPr>
              <a:t>Il porte une </a:t>
            </a:r>
            <a:r>
              <a:rPr lang="fr-FR" sz="3800" b="1" dirty="0">
                <a:solidFill>
                  <a:srgbClr val="00ACA4"/>
                </a:solidFill>
                <a:latin typeface="Dosis SemiBold" pitchFamily="2" charset="0"/>
              </a:rPr>
              <a:t>cr</a:t>
            </a:r>
            <a:r>
              <a:rPr lang="fr-FR" sz="3800" b="1" dirty="0">
                <a:solidFill>
                  <a:srgbClr val="565F88"/>
                </a:solidFill>
                <a:latin typeface="Dosis SemiBold" pitchFamily="2" charset="0"/>
              </a:rPr>
              <a:t>avate.</a:t>
            </a:r>
          </a:p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No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tr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e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dr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apeau est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tr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ès beau.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Ti</a:t>
            </a: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tr</a:t>
            </a: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it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va chez ses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gr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ands-parents.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/>
            <p:cNvSpPr txBox="1"/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/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en-US" sz="2800" dirty="0">
                <a:solidFill>
                  <a:srgbClr val="00ACA4"/>
                </a:solidFill>
              </a:rPr>
              <a:t>le mode diaporama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8" name="audio phrases N2 sem3">
            <a:hlinkClick r:id="" action="ppaction://media"/>
            <a:extLst>
              <a:ext uri="{FF2B5EF4-FFF2-40B4-BE49-F238E27FC236}">
                <a16:creationId xmlns:a16="http://schemas.microsoft.com/office/drawing/2014/main" id="{052D5642-8F49-D233-0C01-6B78E3B77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0228" y="825581"/>
            <a:ext cx="472838" cy="47283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502DE7-7005-1517-103F-06D4F8CFC745}"/>
              </a:ext>
            </a:extLst>
          </p:cNvPr>
          <p:cNvSpPr txBox="1"/>
          <p:nvPr/>
        </p:nvSpPr>
        <p:spPr>
          <a:xfrm>
            <a:off x="830933" y="2361142"/>
            <a:ext cx="7482133" cy="261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800" b="1" dirty="0">
                <a:solidFill>
                  <a:srgbClr val="565F88"/>
                </a:solidFill>
                <a:latin typeface="Dosis SemiBold" pitchFamily="2" charset="0"/>
              </a:rPr>
              <a:t>Il porte une </a:t>
            </a:r>
            <a:r>
              <a:rPr lang="fr-FR" sz="3800" b="1" dirty="0">
                <a:solidFill>
                  <a:srgbClr val="00ACA4"/>
                </a:solidFill>
                <a:latin typeface="Dosis SemiBold" pitchFamily="2" charset="0"/>
              </a:rPr>
              <a:t>cr</a:t>
            </a:r>
            <a:r>
              <a:rPr lang="fr-FR" sz="3800" b="1" dirty="0">
                <a:solidFill>
                  <a:srgbClr val="565F88"/>
                </a:solidFill>
                <a:latin typeface="Dosis SemiBold" pitchFamily="2" charset="0"/>
              </a:rPr>
              <a:t>avate.</a:t>
            </a:r>
          </a:p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No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tr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e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dr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apeau est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tr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ès beau.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Ti</a:t>
            </a: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tr</a:t>
            </a: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it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va chez ses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gr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ands-parents.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9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53B493C-E5DC-E831-D73A-09A9B1A6971C}"/>
              </a:ext>
            </a:extLst>
          </p:cNvPr>
          <p:cNvSpPr txBox="1"/>
          <p:nvPr/>
        </p:nvSpPr>
        <p:spPr>
          <a:xfrm>
            <a:off x="830933" y="2361142"/>
            <a:ext cx="7482133" cy="261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800" b="1" dirty="0">
                <a:solidFill>
                  <a:srgbClr val="565F88"/>
                </a:solidFill>
                <a:latin typeface="Dosis SemiBold" pitchFamily="2" charset="0"/>
              </a:rPr>
              <a:t>Il porte une </a:t>
            </a:r>
            <a:r>
              <a:rPr lang="fr-FR" sz="3800" b="1" dirty="0">
                <a:solidFill>
                  <a:srgbClr val="00ACA4"/>
                </a:solidFill>
                <a:latin typeface="Dosis SemiBold" pitchFamily="2" charset="0"/>
              </a:rPr>
              <a:t>cr</a:t>
            </a:r>
            <a:r>
              <a:rPr lang="fr-FR" sz="3800" b="1" dirty="0">
                <a:solidFill>
                  <a:srgbClr val="565F88"/>
                </a:solidFill>
                <a:latin typeface="Dosis SemiBold" pitchFamily="2" charset="0"/>
              </a:rPr>
              <a:t>avate.</a:t>
            </a:r>
          </a:p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No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tr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e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dr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apeau est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tr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ès beau.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Ti</a:t>
            </a: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tr</a:t>
            </a: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it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va chez ses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gr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ands-parents. </a:t>
            </a:r>
          </a:p>
        </p:txBody>
      </p:sp>
      <p:pic>
        <p:nvPicPr>
          <p:cNvPr id="7" name="audio phrases N2 sem3">
            <a:hlinkClick r:id="" action="ppaction://media"/>
            <a:extLst>
              <a:ext uri="{FF2B5EF4-FFF2-40B4-BE49-F238E27FC236}">
                <a16:creationId xmlns:a16="http://schemas.microsoft.com/office/drawing/2014/main" id="{FA669182-92E2-EFC6-2548-C84FF856B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0228" y="825581"/>
            <a:ext cx="472838" cy="472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9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/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 à haute voix 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4AF1E24-C486-6AD7-8991-613AB508BFE1}"/>
              </a:ext>
            </a:extLst>
          </p:cNvPr>
          <p:cNvSpPr txBox="1"/>
          <p:nvPr/>
        </p:nvSpPr>
        <p:spPr>
          <a:xfrm>
            <a:off x="830933" y="2489479"/>
            <a:ext cx="7482133" cy="261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800" b="1" dirty="0">
                <a:solidFill>
                  <a:srgbClr val="565F88"/>
                </a:solidFill>
                <a:latin typeface="Dosis SemiBold" pitchFamily="2" charset="0"/>
              </a:rPr>
              <a:t>Il porte une </a:t>
            </a:r>
            <a:r>
              <a:rPr lang="fr-FR" sz="3800" b="1" dirty="0">
                <a:solidFill>
                  <a:srgbClr val="00ACA4"/>
                </a:solidFill>
                <a:latin typeface="Dosis SemiBold" pitchFamily="2" charset="0"/>
              </a:rPr>
              <a:t>cr</a:t>
            </a:r>
            <a:r>
              <a:rPr lang="fr-FR" sz="3800" b="1" dirty="0">
                <a:solidFill>
                  <a:srgbClr val="565F88"/>
                </a:solidFill>
                <a:latin typeface="Dosis SemiBold" pitchFamily="2" charset="0"/>
              </a:rPr>
              <a:t>avate.</a:t>
            </a:r>
          </a:p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No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tr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e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dr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apeau est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tr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ès beau.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Ti</a:t>
            </a: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tr</a:t>
            </a: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it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va chez ses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gr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ands-parents.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Regardez cette image. C’est Salma.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AC88D86-973A-47F5-AA51-FF7C01728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1" y="1851787"/>
            <a:ext cx="3541118" cy="3541118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Salma dessine un drapeau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ABA1F51-6551-35A7-A1C5-B156C12AF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1" y="1851787"/>
            <a:ext cx="3541118" cy="3541118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Salma porte un tricot gris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64023D1-B1C6-35F2-0DF3-DE3F0A508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1" y="1851787"/>
            <a:ext cx="3541118" cy="354111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Salma dessine une orange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1736C8F-BF04-389B-118E-1291D945CB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41" y="1851787"/>
            <a:ext cx="3541118" cy="354111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les phrases. Personne ne lit la phrase à voix haute.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les numéros des bonnes phrases sur l’ardoise : 1, 2 ou 3.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208C3C7-3B3D-4467-B7EF-D221706F53A7}"/>
              </a:ext>
            </a:extLst>
          </p:cNvPr>
          <p:cNvSpPr txBox="1"/>
          <p:nvPr/>
        </p:nvSpPr>
        <p:spPr>
          <a:xfrm>
            <a:off x="511792" y="2894399"/>
            <a:ext cx="457377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8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Salma dessine une orange.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8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Salma porte un tricot gris.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8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Salma dessine un drapeau.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A99A8F-4974-4088-A321-9DFE909132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03" y="2442576"/>
            <a:ext cx="3304305" cy="3304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en-US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Les bonnes réponses sont les numéros 2 et 3. « Salma porte un tricot gris.» et « Salma dessine un drapeau.».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6453205-4671-4814-8613-A67C307AE2C5}"/>
              </a:ext>
            </a:extLst>
          </p:cNvPr>
          <p:cNvSpPr txBox="1"/>
          <p:nvPr/>
        </p:nvSpPr>
        <p:spPr>
          <a:xfrm>
            <a:off x="511792" y="2894399"/>
            <a:ext cx="457377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8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Salma dessine une orange.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800" dirty="0">
                <a:solidFill>
                  <a:srgbClr val="C00000"/>
                </a:solidFill>
                <a:latin typeface="Dosis SemiBold" pitchFamily="2" charset="0"/>
              </a:rPr>
              <a:t>Salma porte un tricot gris.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800" dirty="0">
                <a:solidFill>
                  <a:srgbClr val="C00000"/>
                </a:solidFill>
                <a:latin typeface="Dosis SemiBold" pitchFamily="2" charset="0"/>
              </a:rPr>
              <a:t>Salma dessine un drapeau.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4AD5C57-6E8D-433F-BC55-D0DFC6892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03" y="2442576"/>
            <a:ext cx="3304305" cy="3304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42. Avec votre voisin, lisez les phrases et cochez les bonnes réponses. Je vais circuler entre les rangs pour vous aider.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196025" y="2787027"/>
            <a:ext cx="3071468" cy="235544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18BC2C-31F7-4615-8BDF-C7C6EAFA8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32" y="1608119"/>
            <a:ext cx="3368603" cy="4753627"/>
          </a:xfrm>
          <a:prstGeom prst="rect">
            <a:avLst/>
          </a:prstGeom>
        </p:spPr>
      </p:pic>
      <p:sp>
        <p:nvSpPr>
          <p:cNvPr id="3" name="Rectangle : coins arrondis 2"/>
          <p:cNvSpPr/>
          <p:nvPr/>
        </p:nvSpPr>
        <p:spPr>
          <a:xfrm>
            <a:off x="1692000" y="4430115"/>
            <a:ext cx="3071468" cy="1710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B8A99F52-4997-4DE4-8384-EFD692020D28}"/>
              </a:ext>
            </a:extLst>
          </p:cNvPr>
          <p:cNvGrpSpPr/>
          <p:nvPr/>
        </p:nvGrpSpPr>
        <p:grpSpPr>
          <a:xfrm>
            <a:off x="880547" y="1993015"/>
            <a:ext cx="7382905" cy="3906744"/>
            <a:chOff x="880547" y="1993015"/>
            <a:chExt cx="7382905" cy="390674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9F189A8-15C1-4995-B31E-B5ACAB952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0547" y="1993015"/>
              <a:ext cx="7382905" cy="3906744"/>
            </a:xfrm>
            <a:prstGeom prst="rect">
              <a:avLst/>
            </a:prstGeom>
          </p:spPr>
        </p:pic>
        <p:sp>
          <p:nvSpPr>
            <p:cNvPr id="9" name="Signe de multiplication 8">
              <a:extLst>
                <a:ext uri="{FF2B5EF4-FFF2-40B4-BE49-F238E27FC236}">
                  <a16:creationId xmlns:a16="http://schemas.microsoft.com/office/drawing/2014/main" id="{66F9F82E-66DE-4520-AD9A-CAB518C3D1F4}"/>
                </a:ext>
              </a:extLst>
            </p:cNvPr>
            <p:cNvSpPr/>
            <p:nvPr/>
          </p:nvSpPr>
          <p:spPr>
            <a:xfrm>
              <a:off x="1131718" y="2966458"/>
              <a:ext cx="396455" cy="375781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Signe de multiplication 9">
              <a:extLst>
                <a:ext uri="{FF2B5EF4-FFF2-40B4-BE49-F238E27FC236}">
                  <a16:creationId xmlns:a16="http://schemas.microsoft.com/office/drawing/2014/main" id="{2603D99C-3F38-4B02-A5DA-4DEF1A200393}"/>
                </a:ext>
              </a:extLst>
            </p:cNvPr>
            <p:cNvSpPr/>
            <p:nvPr/>
          </p:nvSpPr>
          <p:spPr>
            <a:xfrm>
              <a:off x="1131718" y="5237967"/>
              <a:ext cx="396455" cy="375781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/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Prendre la parole en réutilisant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/>
          <p:cNvSpPr txBox="1"/>
          <p:nvPr/>
        </p:nvSpPr>
        <p:spPr>
          <a:xfrm>
            <a:off x="2302530" y="513682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3. Écriture  </a:t>
            </a:r>
          </a:p>
        </p:txBody>
      </p:sp>
      <p:sp>
        <p:nvSpPr>
          <p:cNvPr id="20" name="Espace réservé du texte 5"/>
          <p:cNvSpPr txBox="1"/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Écriture de phrases.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/>
          <p:cNvSpPr txBox="1"/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748118" y="756000"/>
            <a:ext cx="678388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anose="020B0604020202020204" charset="0"/>
              </a:rPr>
              <a:t>Lisez et observez cette phrase. Vous allez l’écrire après. Tenez-vous prêts.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276F7C5-9DEC-4EDE-B748-82B5C48678FA}"/>
              </a:ext>
            </a:extLst>
          </p:cNvPr>
          <p:cNvGrpSpPr/>
          <p:nvPr/>
        </p:nvGrpSpPr>
        <p:grpSpPr>
          <a:xfrm>
            <a:off x="2336812" y="2466435"/>
            <a:ext cx="5606494" cy="2362221"/>
            <a:chOff x="611047" y="2530603"/>
            <a:chExt cx="5606494" cy="2362221"/>
          </a:xfrm>
        </p:grpSpPr>
        <p:pic>
          <p:nvPicPr>
            <p:cNvPr id="9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2AB63E2B-A77F-438A-B7FD-2D0ABCFEB1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2" t="22418" r="25770" b="32446"/>
            <a:stretch>
              <a:fillRect/>
            </a:stretch>
          </p:blipFill>
          <p:spPr bwMode="auto">
            <a:xfrm>
              <a:off x="611047" y="2530603"/>
              <a:ext cx="5606494" cy="2362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9E08C7D-3995-4D23-9BC2-651A16BA8E41}"/>
                </a:ext>
              </a:extLst>
            </p:cNvPr>
            <p:cNvSpPr txBox="1"/>
            <p:nvPr/>
          </p:nvSpPr>
          <p:spPr>
            <a:xfrm>
              <a:off x="1364989" y="3123255"/>
              <a:ext cx="447433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I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l  dessine un tricot</a:t>
              </a: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cahiers.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7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5" name="dictéé N2 SEM3">
            <a:hlinkClick r:id="" action="ppaction://media"/>
            <a:extLst>
              <a:ext uri="{FF2B5EF4-FFF2-40B4-BE49-F238E27FC236}">
                <a16:creationId xmlns:a16="http://schemas.microsoft.com/office/drawing/2014/main" id="{346B69D7-44F2-8A23-115A-95EB57E11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78846" y="849395"/>
            <a:ext cx="467979" cy="467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7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Deuxième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4" name="dictéé N2 SEM3">
            <a:hlinkClick r:id="" action="ppaction://media"/>
            <a:extLst>
              <a:ext uri="{FF2B5EF4-FFF2-40B4-BE49-F238E27FC236}">
                <a16:creationId xmlns:a16="http://schemas.microsoft.com/office/drawing/2014/main" id="{F8C930FB-4FCA-ACDA-3958-D32FB03E4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78846" y="849395"/>
            <a:ext cx="467979" cy="46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7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Troisième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é N2 SEM3">
            <a:hlinkClick r:id="" action="ppaction://media"/>
            <a:extLst>
              <a:ext uri="{FF2B5EF4-FFF2-40B4-BE49-F238E27FC236}">
                <a16:creationId xmlns:a16="http://schemas.microsoft.com/office/drawing/2014/main" id="{0A08AAA6-231A-BB18-5823-7D9B59724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78846" y="849395"/>
            <a:ext cx="467979" cy="46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482D7E8-8C10-B6E4-4392-B07B9DCF4743}"/>
              </a:ext>
            </a:extLst>
          </p:cNvPr>
          <p:cNvGrpSpPr/>
          <p:nvPr/>
        </p:nvGrpSpPr>
        <p:grpSpPr>
          <a:xfrm>
            <a:off x="1768753" y="2514562"/>
            <a:ext cx="5606494" cy="2362221"/>
            <a:chOff x="611047" y="2530603"/>
            <a:chExt cx="5606494" cy="2362221"/>
          </a:xfrm>
        </p:grpSpPr>
        <p:pic>
          <p:nvPicPr>
            <p:cNvPr id="10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D331DBF9-CA5B-5F37-63BB-2CA1C209FD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2" t="22418" r="25770" b="32446"/>
            <a:stretch>
              <a:fillRect/>
            </a:stretch>
          </p:blipFill>
          <p:spPr bwMode="auto">
            <a:xfrm>
              <a:off x="611047" y="2530603"/>
              <a:ext cx="5606494" cy="2362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554D89D-DE7E-C2C7-5B68-2D293F33492F}"/>
                </a:ext>
              </a:extLst>
            </p:cNvPr>
            <p:cNvSpPr txBox="1"/>
            <p:nvPr/>
          </p:nvSpPr>
          <p:spPr>
            <a:xfrm>
              <a:off x="1364989" y="3123255"/>
              <a:ext cx="447433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I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l  dessine un tricot</a:t>
              </a: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227250B6-6298-63D4-4984-6F19CDCB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25846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5AEE5F7-F3F1-94BC-29CA-20A0BD23BA6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85DEB-E4ED-5855-5216-41A6FC9B7C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5B6940-11D8-0A82-0646-0FD05BB67C0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34F071-3AA0-9ED9-5A80-3C29B01F0B0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02F4AB-F6C3-9929-6CD3-5FFD91D8E9E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1F9826-DAAA-B136-3E78-650BDD46CCF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7F1D366E-717D-32EB-73D4-CE08B96133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416E75E-86E3-485E-872A-74C15480A4DC}"/>
              </a:ext>
            </a:extLst>
          </p:cNvPr>
          <p:cNvGrpSpPr/>
          <p:nvPr/>
        </p:nvGrpSpPr>
        <p:grpSpPr>
          <a:xfrm>
            <a:off x="304775" y="2025000"/>
            <a:ext cx="3240000" cy="2808000"/>
            <a:chOff x="313739" y="1887258"/>
            <a:chExt cx="3856062" cy="298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8D2D024-49A8-4DB9-81C3-F9A47D776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9" y="1887258"/>
              <a:ext cx="1948043" cy="2988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A199524-3121-48C1-8B14-AD56EDBD7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758" y="1887258"/>
              <a:ext cx="1948043" cy="2988000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5F65E83-5654-4BBF-8034-55F48B7D84D0}"/>
              </a:ext>
            </a:extLst>
          </p:cNvPr>
          <p:cNvGrpSpPr/>
          <p:nvPr/>
        </p:nvGrpSpPr>
        <p:grpSpPr>
          <a:xfrm>
            <a:off x="3667517" y="2025000"/>
            <a:ext cx="3240000" cy="2808000"/>
            <a:chOff x="2502402" y="2357717"/>
            <a:chExt cx="3856062" cy="298800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A8A5CE2-C448-4F43-B8D8-DB2266FA1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2402" y="2357717"/>
              <a:ext cx="1948043" cy="29880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EF4C793-0B60-48AF-BA59-62A57A98A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421" y="2357717"/>
              <a:ext cx="1948043" cy="2988000"/>
            </a:xfrm>
            <a:prstGeom prst="rect">
              <a:avLst/>
            </a:prstGeom>
          </p:spPr>
        </p:pic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7BB63A9E-EC75-4595-82F6-68E77A13BE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96" y="2025000"/>
            <a:ext cx="1636815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3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Ces mots sont en désordre. Écrivez sur vos cahiers une phrase correcte à partir de ces mots.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731C0F7-038C-42CD-BD16-5514AAA78347}"/>
              </a:ext>
            </a:extLst>
          </p:cNvPr>
          <p:cNvGrpSpPr/>
          <p:nvPr/>
        </p:nvGrpSpPr>
        <p:grpSpPr>
          <a:xfrm>
            <a:off x="1168217" y="3429000"/>
            <a:ext cx="7204782" cy="677782"/>
            <a:chOff x="-178164" y="3429000"/>
            <a:chExt cx="6807566" cy="677782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2C287D82-F360-434E-ABCD-74527E720F38}"/>
                </a:ext>
              </a:extLst>
            </p:cNvPr>
            <p:cNvSpPr/>
            <p:nvPr/>
          </p:nvSpPr>
          <p:spPr>
            <a:xfrm>
              <a:off x="-178164" y="3429000"/>
              <a:ext cx="1444336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dessine</a:t>
              </a: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6D6FF34-375C-4F8A-960E-2273C1FC61F4}"/>
                </a:ext>
              </a:extLst>
            </p:cNvPr>
            <p:cNvSpPr/>
            <p:nvPr/>
          </p:nvSpPr>
          <p:spPr>
            <a:xfrm>
              <a:off x="3770233" y="3429000"/>
              <a:ext cx="2859169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Une prune</a:t>
              </a: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DB7427F7-0D57-4EF3-98EF-2407A2786486}"/>
                </a:ext>
              </a:extLst>
            </p:cNvPr>
            <p:cNvSpPr/>
            <p:nvPr/>
          </p:nvSpPr>
          <p:spPr>
            <a:xfrm>
              <a:off x="1749900" y="3429000"/>
              <a:ext cx="1536605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je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1A460BAA-9D89-4873-836F-6DB0F82CF624}"/>
              </a:ext>
            </a:extLst>
          </p:cNvPr>
          <p:cNvGrpSpPr/>
          <p:nvPr/>
        </p:nvGrpSpPr>
        <p:grpSpPr>
          <a:xfrm>
            <a:off x="1168217" y="3429000"/>
            <a:ext cx="7204782" cy="677782"/>
            <a:chOff x="-178164" y="3429000"/>
            <a:chExt cx="6807566" cy="677782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1315378C-2598-43A0-84A4-F98BD29C3984}"/>
                </a:ext>
              </a:extLst>
            </p:cNvPr>
            <p:cNvSpPr/>
            <p:nvPr/>
          </p:nvSpPr>
          <p:spPr>
            <a:xfrm>
              <a:off x="-178164" y="3429000"/>
              <a:ext cx="1444336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dessine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D8E9796D-DC78-49AA-B229-C7A741DB1D07}"/>
                </a:ext>
              </a:extLst>
            </p:cNvPr>
            <p:cNvSpPr/>
            <p:nvPr/>
          </p:nvSpPr>
          <p:spPr>
            <a:xfrm>
              <a:off x="3770233" y="3429000"/>
              <a:ext cx="2859169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Une prune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231AA857-41D7-4ADA-89CA-360E866A0786}"/>
                </a:ext>
              </a:extLst>
            </p:cNvPr>
            <p:cNvSpPr/>
            <p:nvPr/>
          </p:nvSpPr>
          <p:spPr>
            <a:xfrm>
              <a:off x="1749900" y="3429000"/>
              <a:ext cx="1536605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je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Je n’oublie pas la majuscule au début de la phrase, le point à la fin et les espaces entre les mots.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FFB3434-F23B-2104-7346-035EE6F3CB22}"/>
              </a:ext>
            </a:extLst>
          </p:cNvPr>
          <p:cNvGrpSpPr/>
          <p:nvPr/>
        </p:nvGrpSpPr>
        <p:grpSpPr>
          <a:xfrm>
            <a:off x="1768753" y="2466435"/>
            <a:ext cx="5606494" cy="2362221"/>
            <a:chOff x="611047" y="2530603"/>
            <a:chExt cx="5606494" cy="2362221"/>
          </a:xfrm>
        </p:grpSpPr>
        <p:pic>
          <p:nvPicPr>
            <p:cNvPr id="5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D786DFD6-CD7C-E89C-F780-4EC7866597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2" t="22418" r="25770" b="32446"/>
            <a:stretch>
              <a:fillRect/>
            </a:stretch>
          </p:blipFill>
          <p:spPr bwMode="auto">
            <a:xfrm>
              <a:off x="611047" y="2530603"/>
              <a:ext cx="5606494" cy="2362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2EEFC8F-79D2-C36E-9005-10B456E22507}"/>
                </a:ext>
              </a:extLst>
            </p:cNvPr>
            <p:cNvSpPr txBox="1"/>
            <p:nvPr/>
          </p:nvSpPr>
          <p:spPr>
            <a:xfrm>
              <a:off x="1364989" y="3123255"/>
              <a:ext cx="447433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J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e   dessine   une   prune</a:t>
              </a: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  <p:sp>
        <p:nvSpPr>
          <p:cNvPr id="3" name="Flèche : double flèche horizontale 2">
            <a:extLst>
              <a:ext uri="{FF2B5EF4-FFF2-40B4-BE49-F238E27FC236}">
                <a16:creationId xmlns:a16="http://schemas.microsoft.com/office/drawing/2014/main" id="{0C1D453F-390C-29E8-0416-46F3EE827F0E}"/>
              </a:ext>
            </a:extLst>
          </p:cNvPr>
          <p:cNvSpPr/>
          <p:nvPr/>
        </p:nvSpPr>
        <p:spPr>
          <a:xfrm>
            <a:off x="2997236" y="3697479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Flèche : double flèche horizontale 5">
            <a:extLst>
              <a:ext uri="{FF2B5EF4-FFF2-40B4-BE49-F238E27FC236}">
                <a16:creationId xmlns:a16="http://schemas.microsoft.com/office/drawing/2014/main" id="{91219DFE-29CE-416B-323E-94ED4EAB4669}"/>
              </a:ext>
            </a:extLst>
          </p:cNvPr>
          <p:cNvSpPr/>
          <p:nvPr/>
        </p:nvSpPr>
        <p:spPr>
          <a:xfrm>
            <a:off x="4435863" y="3697479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Flèche : double flèche horizontale 8">
            <a:extLst>
              <a:ext uri="{FF2B5EF4-FFF2-40B4-BE49-F238E27FC236}">
                <a16:creationId xmlns:a16="http://schemas.microsoft.com/office/drawing/2014/main" id="{561CB82D-6519-AB2C-23C8-E1DC715C449F}"/>
              </a:ext>
            </a:extLst>
          </p:cNvPr>
          <p:cNvSpPr/>
          <p:nvPr/>
        </p:nvSpPr>
        <p:spPr>
          <a:xfrm>
            <a:off x="5259284" y="3697479"/>
            <a:ext cx="324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43. Réalisez l’activité. Je vais circuler entre les rangs pour vous aider.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275" y="2752717"/>
            <a:ext cx="2203904" cy="22039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BFBA802-EB25-4B12-8724-7FCD1F2DE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21" y="1814564"/>
            <a:ext cx="3183497" cy="4508306"/>
          </a:xfrm>
          <a:prstGeom prst="rect">
            <a:avLst/>
          </a:prstGeom>
        </p:spPr>
      </p:pic>
      <p:sp>
        <p:nvSpPr>
          <p:cNvPr id="7" name="Rectangle : coins arrondis 6"/>
          <p:cNvSpPr/>
          <p:nvPr/>
        </p:nvSpPr>
        <p:spPr>
          <a:xfrm>
            <a:off x="1429977" y="5060515"/>
            <a:ext cx="2925184" cy="10414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4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6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sp>
        <p:nvSpPr>
          <p:cNvPr id="2" name="Titre 5"/>
          <p:cNvSpPr txBox="1"/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6F816652-D86E-4DC3-B02A-F92C2F1FA6F9}"/>
              </a:ext>
            </a:extLst>
          </p:cNvPr>
          <p:cNvGrpSpPr/>
          <p:nvPr/>
        </p:nvGrpSpPr>
        <p:grpSpPr>
          <a:xfrm>
            <a:off x="551478" y="2246929"/>
            <a:ext cx="7560070" cy="3527686"/>
            <a:chOff x="551478" y="2246929"/>
            <a:chExt cx="7560070" cy="352768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FC3994E-4A12-4C99-869E-0847E34B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478" y="2246929"/>
              <a:ext cx="7560070" cy="3527686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261BFA2B-65AC-4E74-8986-FABE447DFEE5}"/>
                </a:ext>
              </a:extLst>
            </p:cNvPr>
            <p:cNvSpPr txBox="1"/>
            <p:nvPr/>
          </p:nvSpPr>
          <p:spPr>
            <a:xfrm>
              <a:off x="759116" y="3506573"/>
              <a:ext cx="5575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C00000"/>
                  </a:solidFill>
                  <a:latin typeface="Dosis SemiBold" panose="020B0604020202020204" charset="0"/>
                </a:rPr>
                <a:t>Elle dessine des fleurs</a:t>
              </a:r>
              <a:r>
                <a:rPr lang="fr-FR" sz="3600" b="1" dirty="0">
                  <a:solidFill>
                    <a:srgbClr val="C00000"/>
                  </a:solidFill>
                  <a:latin typeface="Dosis SemiBold" panose="020B0604020202020204" charset="0"/>
                </a:rPr>
                <a:t>.</a:t>
              </a:r>
              <a:endParaRPr lang="fr-FR" sz="2800" b="1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5AD3753-CA7E-4161-A4ED-580813C7582A}"/>
                </a:ext>
              </a:extLst>
            </p:cNvPr>
            <p:cNvSpPr txBox="1"/>
            <p:nvPr/>
          </p:nvSpPr>
          <p:spPr>
            <a:xfrm>
              <a:off x="759116" y="4905557"/>
              <a:ext cx="5575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C00000"/>
                  </a:solidFill>
                  <a:latin typeface="Dosis SemiBold" panose="020B0604020202020204" charset="0"/>
                </a:rPr>
                <a:t>Tu regardes la télé</a:t>
              </a:r>
              <a:r>
                <a:rPr lang="fr-FR" sz="3600" b="1" dirty="0">
                  <a:solidFill>
                    <a:srgbClr val="C00000"/>
                  </a:solidFill>
                  <a:latin typeface="Dosis SemiBold" panose="020B0604020202020204" charset="0"/>
                </a:rPr>
                <a:t>.</a:t>
              </a:r>
              <a:endParaRPr lang="fr-FR" sz="2800" b="1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A962880-F8CD-42E4-AB05-FD5866A033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703" y="1905658"/>
            <a:ext cx="2973689" cy="419634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8" name="majd_wa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1925" y="2275098"/>
            <a:ext cx="1874421" cy="333287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39932" y="3690562"/>
            <a:ext cx="2109682" cy="6265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Flèche : droite 9"/>
          <p:cNvSpPr/>
          <p:nvPr/>
        </p:nvSpPr>
        <p:spPr>
          <a:xfrm>
            <a:off x="4406215" y="3930556"/>
            <a:ext cx="673486" cy="1465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endParaRPr lang="fr-F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Dialogue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Ecriture – Point de langue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Lecture – Lecture et compréhension des mots</a:t>
            </a:r>
          </a:p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5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867558" y="3886051"/>
            <a:ext cx="3587584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Oral –  Prise de parole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Lecture – Lecture et compréhension des phrases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Ecriture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01458" y="3889180"/>
            <a:ext cx="3527191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Acte de parole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Lecture – Graphèmes :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br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cr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gr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pr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dr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tr 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Ecriture – Graphèmes :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br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cr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gr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pr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dr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tr</a:t>
            </a:r>
          </a:p>
        </p:txBody>
      </p:sp>
    </p:spTree>
    <p:extLst>
      <p:ext uri="{BB962C8B-B14F-4D97-AF65-F5344CB8AC3E}">
        <p14:creationId xmlns:p14="http://schemas.microsoft.com/office/powerpoint/2010/main" val="289311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en-US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/>
          <p:cNvSpPr txBox="1"/>
          <p:nvPr/>
        </p:nvSpPr>
        <p:spPr>
          <a:xfrm>
            <a:off x="2320205" y="2144230"/>
            <a:ext cx="190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1.  Prise de parole </a:t>
            </a:r>
          </a:p>
        </p:txBody>
      </p:sp>
      <p:sp>
        <p:nvSpPr>
          <p:cNvPr id="17" name="Espace réservé du texte 5"/>
          <p:cNvSpPr txBox="1"/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en réutilisant les actes de parole enseignés.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parler de nos activités à l’école en français.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2_P2_W2_S5 (oral) (1)">
            <a:hlinkClick r:id="" action="ppaction://media"/>
            <a:extLst>
              <a:ext uri="{FF2B5EF4-FFF2-40B4-BE49-F238E27FC236}">
                <a16:creationId xmlns:a16="http://schemas.microsoft.com/office/drawing/2014/main" id="{9629E515-24BC-49E7-B83F-11E9E11ABD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405" y="1995897"/>
            <a:ext cx="7405299" cy="415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15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5502B2-01C0-4934-80E3-22D9A5A61F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6983FD-F538-421B-AF05-5368533161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111DF6-31E7-420D-A7F2-AD0614C3A43E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202b3bc9-e036-45c7-aea0-06aec8cd7a40"/>
    <ds:schemaRef ds:uri="http://schemas.openxmlformats.org/package/2006/metadata/core-properties"/>
    <ds:schemaRef ds:uri="http://purl.org/dc/dcmitype/"/>
    <ds:schemaRef ds:uri="f0534ec5-868f-4ce6-85c7-99f0612daa52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982</Words>
  <PresentationFormat>Affichage à l'écran (4:3)</PresentationFormat>
  <Paragraphs>142</Paragraphs>
  <Slides>45</Slides>
  <Notes>2</Notes>
  <HiddenSlides>0</HiddenSlides>
  <MMClips>9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45</vt:i4>
      </vt:variant>
    </vt:vector>
  </HeadingPairs>
  <TitlesOfParts>
    <vt:vector size="62" baseType="lpstr">
      <vt:lpstr>Dosis ExtraBold</vt:lpstr>
      <vt:lpstr>Dosis Medium</vt:lpstr>
      <vt:lpstr>Aptos Display</vt:lpstr>
      <vt:lpstr>Calibri</vt:lpstr>
      <vt:lpstr>Dosis SemiBold</vt:lpstr>
      <vt:lpstr>Arial</vt:lpstr>
      <vt:lpstr>Aptos</vt:lpstr>
      <vt:lpstr>Dosis</vt:lpstr>
      <vt:lpstr>Wingdings</vt:lpstr>
      <vt:lpstr>2_Conception personnalisée</vt:lpstr>
      <vt:lpstr>00_Env-Enseignant</vt:lpstr>
      <vt:lpstr>Oral</vt:lpstr>
      <vt:lpstr>Lecture</vt:lpstr>
      <vt:lpstr>Ecriture</vt:lpstr>
      <vt:lpstr>Thème Office</vt:lpstr>
      <vt:lpstr>1_Env-Enseignant</vt:lpstr>
      <vt:lpstr>1_Oral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Aujourd’hui, nous allons apprendre à parler de nos activités à l’école en français. Écoutez bien.</vt:lpstr>
      <vt:lpstr>Lecture de la vidéo.</vt:lpstr>
      <vt:lpstr>Maintenant, on va prendre la parole pour se présenter et parler de nos activités à l’école. On va le faire en trois étapes. Soyez attentifs.</vt:lpstr>
      <vt:lpstr>Etape 1. Je vais vous expliquer la situation. </vt:lpstr>
      <vt:lpstr>Etape 2.  Chacun réfléchit silencieusement à ce qu’il va dire dans sa prise de parole.</vt:lpstr>
      <vt:lpstr>Etape 3.  Maintenant, vous allez prendre la parole. Qui veut passer au tableau ? </vt:lpstr>
      <vt:lpstr>Maintenant, tout le monde participe. Chacun dit son nom, sa classe, son école, puis parle de ce qu’il fait à l’école.</vt:lpstr>
      <vt:lpstr>Plan de la séance 5</vt:lpstr>
      <vt:lpstr>Maintenant, on va faire de la lecture. </vt:lpstr>
      <vt:lpstr>C’est le mot : est.  On va l’épeler ensemble : e-s-t. </vt:lpstr>
      <vt:lpstr>C’est le mot : chez.  On va l’épeler ensemble : c-h-e-z. </vt:lpstr>
      <vt:lpstr>Lisez ces  phrases en silence. Après, on va écouter un audio. </vt:lpstr>
      <vt:lpstr>Lecture de l’audio.  </vt:lpstr>
      <vt:lpstr>Deuxième lecture de l’audio.  </vt:lpstr>
      <vt:lpstr>Présentation PowerPoint</vt:lpstr>
      <vt:lpstr>On passe à une autre activité. Regardez cette image. C’est Salma.</vt:lpstr>
      <vt:lpstr>Est-ce que Salma dessine un drapeau ? Qui veut répondre ? </vt:lpstr>
      <vt:lpstr>Est-ce que Salma porte un tricot gris ? Qui veut répondre ? </vt:lpstr>
      <vt:lpstr>Est-ce que Salma dessine une orange ? Qui veut répondre ? </vt:lpstr>
      <vt:lpstr>Prenez les ardoises.</vt:lpstr>
      <vt:lpstr>Lisez silencieusement les phrases. Personne ne lit la phrase à voix haute.  Écrivez les numéros des bonnes phrases sur l’ardoise : 1, 2 ou 3.</vt:lpstr>
      <vt:lpstr>Levez vos ardoises. </vt:lpstr>
      <vt:lpstr>Les bonnes réponses sont les numéros 2 et 3. « Salma porte un tricot gris.» et « Salma dessine un drapeau.».</vt:lpstr>
      <vt:lpstr>Prenez vos livrets à la page 42. Avec votre voisin, lisez les phrases et cochez les bonnes réponses. Je vais circuler entre les rangs pour vous aider. </vt:lpstr>
      <vt:lpstr>Corrigez.</vt:lpstr>
      <vt:lpstr>Plan de la séance 5</vt:lpstr>
      <vt:lpstr>Lisez et observez cette phrase. Vous allez l’écrire après. Tenez-vous prêts.  </vt:lpstr>
      <vt:lpstr>Prenez vos cahiers. </vt:lpstr>
      <vt:lpstr>Dictée en cours.</vt:lpstr>
      <vt:lpstr>Deuxième dictée.</vt:lpstr>
      <vt:lpstr>Troisième dictée.</vt:lpstr>
      <vt:lpstr>Corrigez. </vt:lpstr>
      <vt:lpstr>On passe à une autre activité. Ces mots sont en désordre. Écrivez sur vos cahiers une phrase correcte à partir de ces mots.</vt:lpstr>
      <vt:lpstr>Qui veut lire sa phrase ?</vt:lpstr>
      <vt:lpstr>Corrigez. Je n’oublie pas la majuscule au début de la phrase, le point à la fin et les espaces entre les mots. </vt:lpstr>
      <vt:lpstr>Prenez vos livrets à la page 43. Réalisez l’activité. Je vais circuler entre les rangs pour vous aider. </vt:lpstr>
      <vt:lpstr>Présentation PowerPoint</vt:lpstr>
      <vt:lpstr>La séance d’aujourd’hui est terminée. À la maison, lisez ces phrases et recopiez-les sur votre cahier.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2025-08-13T10:11:00Z</cp:lastPrinted>
  <dcterms:created xsi:type="dcterms:W3CDTF">2025-08-01T12:31:00Z</dcterms:created>
  <dcterms:modified xsi:type="dcterms:W3CDTF">2025-12-23T22:08:06Z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3B21D82F96F244A88607757769314F0F_13</vt:lpwstr>
  </property>
  <property fmtid="{D5CDD505-2E9C-101B-9397-08002B2CF9AE}" pid="3" name="KSOProductBuildVer">
    <vt:lpwstr>1036-12.2.0.23131</vt:lpwstr>
  </property>
  <property fmtid="{D5CDD505-2E9C-101B-9397-08002B2CF9AE}" pid="4" name="ContentTypeId">
    <vt:lpwstr>0x0101003BE1CA3E4EEE7E478F0E6E453AD473F7</vt:lpwstr>
  </property>
</Properties>
</file>