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9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4728B-2BD5-7FC0-845B-8045687FD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57666BA6-FF76-75AA-ABC4-1557A21B9EC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7666BA6-FF76-75AA-ABC4-1557A21B9E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7BC3E6-B747-837B-FEE9-9215E4778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E9096D7-50BA-C6C0-6C93-07BFC092F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6" name="Pentagon 5">
            <a:extLst>
              <a:ext uri="{FF2B5EF4-FFF2-40B4-BE49-F238E27FC236}">
                <a16:creationId xmlns:a16="http://schemas.microsoft.com/office/drawing/2014/main" id="{6A46671B-8F88-1101-4234-D38FEAA83302}"/>
              </a:ext>
            </a:extLst>
          </p:cNvPr>
          <p:cNvSpPr/>
          <p:nvPr/>
        </p:nvSpPr>
        <p:spPr>
          <a:xfrm flipH="1">
            <a:off x="1499717" y="1283887"/>
            <a:ext cx="10297392" cy="1507292"/>
          </a:xfrm>
          <a:prstGeom prst="homePlate">
            <a:avLst>
              <a:gd name="adj" fmla="val 37867"/>
            </a:avLst>
          </a:prstGeom>
          <a:solidFill>
            <a:schemeClr val="bg1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7" name="Pentagon 112">
            <a:extLst>
              <a:ext uri="{FF2B5EF4-FFF2-40B4-BE49-F238E27FC236}">
                <a16:creationId xmlns:a16="http://schemas.microsoft.com/office/drawing/2014/main" id="{DBAB53A6-F30C-0984-D5C4-68121B030F3C}"/>
              </a:ext>
            </a:extLst>
          </p:cNvPr>
          <p:cNvSpPr/>
          <p:nvPr/>
        </p:nvSpPr>
        <p:spPr>
          <a:xfrm flipH="1">
            <a:off x="1499717" y="4631992"/>
            <a:ext cx="10297392" cy="1507292"/>
          </a:xfrm>
          <a:prstGeom prst="homePlate">
            <a:avLst>
              <a:gd name="adj" fmla="val 37867"/>
            </a:avLst>
          </a:prstGeom>
          <a:solidFill>
            <a:schemeClr val="bg1"/>
          </a:solidFill>
          <a:ln w="95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8" name="Freeform 27">
            <a:extLst>
              <a:ext uri="{FF2B5EF4-FFF2-40B4-BE49-F238E27FC236}">
                <a16:creationId xmlns:a16="http://schemas.microsoft.com/office/drawing/2014/main" id="{52DD29F0-B7F7-1D50-F8D5-1B58D933E7D7}"/>
              </a:ext>
            </a:extLst>
          </p:cNvPr>
          <p:cNvSpPr/>
          <p:nvPr/>
        </p:nvSpPr>
        <p:spPr>
          <a:xfrm>
            <a:off x="394891" y="4631992"/>
            <a:ext cx="1507292" cy="1507292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4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Tahoma" panose="020B0604030504040204" pitchFamily="34" charset="0"/>
                <a:cs typeface="Tahoma" panose="020B0604030504040204" pitchFamily="34" charset="0"/>
              </a:rPr>
              <a:t>Item 3</a:t>
            </a:r>
          </a:p>
        </p:txBody>
      </p:sp>
      <p:sp>
        <p:nvSpPr>
          <p:cNvPr id="9" name="Pentagon 111">
            <a:extLst>
              <a:ext uri="{FF2B5EF4-FFF2-40B4-BE49-F238E27FC236}">
                <a16:creationId xmlns:a16="http://schemas.microsoft.com/office/drawing/2014/main" id="{FF5C7340-1765-04C0-6D47-2C7957E2E1A3}"/>
              </a:ext>
            </a:extLst>
          </p:cNvPr>
          <p:cNvSpPr/>
          <p:nvPr/>
        </p:nvSpPr>
        <p:spPr>
          <a:xfrm flipH="1">
            <a:off x="1499717" y="2957941"/>
            <a:ext cx="10297392" cy="1507292"/>
          </a:xfrm>
          <a:prstGeom prst="homePlate">
            <a:avLst>
              <a:gd name="adj" fmla="val 37867"/>
            </a:avLst>
          </a:prstGeom>
          <a:solidFill>
            <a:schemeClr val="bg1"/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10" name="Freeform 27">
            <a:extLst>
              <a:ext uri="{FF2B5EF4-FFF2-40B4-BE49-F238E27FC236}">
                <a16:creationId xmlns:a16="http://schemas.microsoft.com/office/drawing/2014/main" id="{FE0C3048-C4BD-D17E-5BB2-83841749E8CB}"/>
              </a:ext>
            </a:extLst>
          </p:cNvPr>
          <p:cNvSpPr/>
          <p:nvPr/>
        </p:nvSpPr>
        <p:spPr>
          <a:xfrm>
            <a:off x="394891" y="2957939"/>
            <a:ext cx="1507292" cy="1507292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4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Tahoma" panose="020B0604030504040204" pitchFamily="34" charset="0"/>
                <a:cs typeface="Tahoma" panose="020B0604030504040204" pitchFamily="34" charset="0"/>
              </a:rPr>
              <a:t>Item 2</a:t>
            </a:r>
          </a:p>
        </p:txBody>
      </p:sp>
      <p:sp>
        <p:nvSpPr>
          <p:cNvPr id="11" name="Freeform 27">
            <a:extLst>
              <a:ext uri="{FF2B5EF4-FFF2-40B4-BE49-F238E27FC236}">
                <a16:creationId xmlns:a16="http://schemas.microsoft.com/office/drawing/2014/main" id="{B3C178C7-F237-1ACA-F5BD-5044AB692F16}"/>
              </a:ext>
            </a:extLst>
          </p:cNvPr>
          <p:cNvSpPr/>
          <p:nvPr/>
        </p:nvSpPr>
        <p:spPr>
          <a:xfrm>
            <a:off x="394891" y="1283887"/>
            <a:ext cx="1507292" cy="150729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4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Tahoma" panose="020B0604030504040204" pitchFamily="34" charset="0"/>
                <a:cs typeface="Tahoma" panose="020B0604030504040204" pitchFamily="34" charset="0"/>
              </a:rPr>
              <a:t>Item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348EA4-2031-238D-63B6-CDF191E93E0E}"/>
              </a:ext>
            </a:extLst>
          </p:cNvPr>
          <p:cNvSpPr txBox="1">
            <a:spLocks/>
          </p:cNvSpPr>
          <p:nvPr/>
        </p:nvSpPr>
        <p:spPr>
          <a:xfrm>
            <a:off x="7011608" y="967475"/>
            <a:ext cx="440569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defTabSz="685783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214794"/>
                </a:solidFill>
                <a:latin typeface="Arial"/>
              </a:defRPr>
            </a:lvl1pPr>
          </a:lstStyle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Header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743259C-0587-8C8A-036E-250B2C5CB240}"/>
              </a:ext>
            </a:extLst>
          </p:cNvPr>
          <p:cNvSpPr txBox="1">
            <a:spLocks/>
          </p:cNvSpPr>
          <p:nvPr/>
        </p:nvSpPr>
        <p:spPr>
          <a:xfrm>
            <a:off x="7011608" y="1375437"/>
            <a:ext cx="440569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defTabSz="685783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214794"/>
                </a:solidFill>
                <a:latin typeface="Arial"/>
              </a:defRPr>
            </a:lvl1pPr>
          </a:lstStyle>
          <a:p>
            <a:pPr marL="285750" marR="0" lvl="0" indent="-28575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Arial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Text here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94B3017-9BE7-F058-85B7-A544281125A4}"/>
              </a:ext>
            </a:extLst>
          </p:cNvPr>
          <p:cNvSpPr txBox="1">
            <a:spLocks/>
          </p:cNvSpPr>
          <p:nvPr/>
        </p:nvSpPr>
        <p:spPr>
          <a:xfrm>
            <a:off x="7011608" y="3049720"/>
            <a:ext cx="440569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defTabSz="685783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214794"/>
                </a:solidFill>
                <a:latin typeface="Arial"/>
              </a:defRPr>
            </a:lvl1pPr>
          </a:lstStyle>
          <a:p>
            <a:pPr marL="285750" marR="0" lvl="0" indent="-28575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Arial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Text here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1B93406-6D55-0B65-763F-0E0934ADBCC3}"/>
              </a:ext>
            </a:extLst>
          </p:cNvPr>
          <p:cNvSpPr txBox="1">
            <a:spLocks/>
          </p:cNvSpPr>
          <p:nvPr/>
        </p:nvSpPr>
        <p:spPr>
          <a:xfrm>
            <a:off x="7011608" y="4751911"/>
            <a:ext cx="440569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defTabSz="685783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214794"/>
                </a:solidFill>
                <a:latin typeface="Arial"/>
              </a:defRPr>
            </a:lvl1pPr>
          </a:lstStyle>
          <a:p>
            <a:pPr marL="285750" marR="0" lvl="0" indent="-28575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Arial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Text here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3740978-385B-F6AF-5452-AB623B508891}"/>
              </a:ext>
            </a:extLst>
          </p:cNvPr>
          <p:cNvSpPr txBox="1">
            <a:spLocks/>
          </p:cNvSpPr>
          <p:nvPr/>
        </p:nvSpPr>
        <p:spPr>
          <a:xfrm>
            <a:off x="2443954" y="967475"/>
            <a:ext cx="440569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defTabSz="685783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214794"/>
                </a:solidFill>
                <a:latin typeface="Arial"/>
              </a:defRPr>
            </a:lvl1pPr>
          </a:lstStyle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Header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7E42A7B-C39C-4134-F51B-5802D6B84F53}"/>
              </a:ext>
            </a:extLst>
          </p:cNvPr>
          <p:cNvSpPr txBox="1">
            <a:spLocks/>
          </p:cNvSpPr>
          <p:nvPr/>
        </p:nvSpPr>
        <p:spPr>
          <a:xfrm>
            <a:off x="2443954" y="1375437"/>
            <a:ext cx="440569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defTabSz="685783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214794"/>
                </a:solidFill>
                <a:latin typeface="Arial"/>
              </a:defRPr>
            </a:lvl1pPr>
          </a:lstStyle>
          <a:p>
            <a:pPr marL="285750" marR="0" lvl="0" indent="-28575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Arial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Text here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08F4EB1-17CD-E12E-F535-68BFD36967F1}"/>
              </a:ext>
            </a:extLst>
          </p:cNvPr>
          <p:cNvSpPr txBox="1">
            <a:spLocks/>
          </p:cNvSpPr>
          <p:nvPr/>
        </p:nvSpPr>
        <p:spPr>
          <a:xfrm>
            <a:off x="2443954" y="3049720"/>
            <a:ext cx="440569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defTabSz="685783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214794"/>
                </a:solidFill>
                <a:latin typeface="Arial"/>
              </a:defRPr>
            </a:lvl1pPr>
          </a:lstStyle>
          <a:p>
            <a:pPr marL="285750" marR="0" lvl="0" indent="-28575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Arial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Text here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FC4839B-B09B-9E83-D0FB-3B85DF2B6499}"/>
              </a:ext>
            </a:extLst>
          </p:cNvPr>
          <p:cNvSpPr txBox="1">
            <a:spLocks/>
          </p:cNvSpPr>
          <p:nvPr/>
        </p:nvSpPr>
        <p:spPr>
          <a:xfrm>
            <a:off x="2443954" y="4751911"/>
            <a:ext cx="440569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defTabSz="685783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214794"/>
                </a:solidFill>
                <a:latin typeface="Arial"/>
              </a:defRPr>
            </a:lvl1pPr>
          </a:lstStyle>
          <a:p>
            <a:pPr marL="285750" marR="0" lvl="0" indent="-28575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Arial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36544547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8597</TotalTime>
  <Words>22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ＭＳ Ｐゴシック</vt:lpstr>
      <vt:lpstr>Arial</vt:lpstr>
      <vt:lpstr>Calibri</vt:lpstr>
      <vt:lpstr>Courier New</vt:lpstr>
      <vt:lpstr>Crimson Pro</vt:lpstr>
      <vt:lpstr>Tahoma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537</cp:revision>
  <dcterms:created xsi:type="dcterms:W3CDTF">2021-03-31T02:49:57Z</dcterms:created>
  <dcterms:modified xsi:type="dcterms:W3CDTF">2025-10-15T08:41:04Z</dcterms:modified>
  <cp:category/>
</cp:coreProperties>
</file>