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F24"/>
    <a:srgbClr val="159E6E"/>
    <a:srgbClr val="F3CB1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10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159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159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red blanket&#10;&#10;Description automatically generated">
            <a:extLst>
              <a:ext uri="{FF2B5EF4-FFF2-40B4-BE49-F238E27FC236}">
                <a16:creationId xmlns:a16="http://schemas.microsoft.com/office/drawing/2014/main" id="{3461922C-B275-4280-B5E7-BE2CE1A17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red blanket&#10;&#10;Description automatically generated">
            <a:extLst>
              <a:ext uri="{FF2B5EF4-FFF2-40B4-BE49-F238E27FC236}">
                <a16:creationId xmlns:a16="http://schemas.microsoft.com/office/drawing/2014/main" id="{5C599FDF-EA9A-467B-8D51-470D211993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red blanket&#10;&#10;Description automatically generated">
            <a:extLst>
              <a:ext uri="{FF2B5EF4-FFF2-40B4-BE49-F238E27FC236}">
                <a16:creationId xmlns:a16="http://schemas.microsoft.com/office/drawing/2014/main" id="{6DEC9778-2BBC-4CDE-9FFD-38EF948BDE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2019-09-16T14:43:32Z</dcterms:modified>
</cp:coreProperties>
</file>