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5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.bin"/><Relationship Id="rId4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7F561-7677-4128-E02A-FAB79202B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97F12FC7-E34D-76F6-BD2E-EF6B6C8DC3B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25" imgH="426" progId="TCLayout.ActiveDocument.1">
                  <p:embed/>
                </p:oleObj>
              </mc:Choice>
              <mc:Fallback>
                <p:oleObj name="think-cell Slide" r:id="rId5" imgW="425" imgH="42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7F12FC7-E34D-76F6-BD2E-EF6B6C8DC3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90EC68-5023-8A2E-12AE-0C51E5DE6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F90BAD0-6F73-A6F6-2C28-2EB2E8F51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2 header layout</a:t>
            </a:r>
          </a:p>
        </p:txBody>
      </p:sp>
      <p:sp>
        <p:nvSpPr>
          <p:cNvPr id="6" name="Shape1_20180316_070220">
            <a:extLst>
              <a:ext uri="{FF2B5EF4-FFF2-40B4-BE49-F238E27FC236}">
                <a16:creationId xmlns:a16="http://schemas.microsoft.com/office/drawing/2014/main" id="{5E3D167B-65B1-CD12-EF0B-C1258724E35B}"/>
              </a:ext>
            </a:extLst>
          </p:cNvPr>
          <p:cNvSpPr/>
          <p:nvPr/>
        </p:nvSpPr>
        <p:spPr>
          <a:xfrm>
            <a:off x="8100512" y="3919834"/>
            <a:ext cx="636681" cy="6366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7" name="Shape4_20180316_070157">
            <a:extLst>
              <a:ext uri="{FF2B5EF4-FFF2-40B4-BE49-F238E27FC236}">
                <a16:creationId xmlns:a16="http://schemas.microsoft.com/office/drawing/2014/main" id="{83FBCA81-B578-5C3E-24E4-57EB8CF02D87}"/>
              </a:ext>
            </a:extLst>
          </p:cNvPr>
          <p:cNvSpPr/>
          <p:nvPr/>
        </p:nvSpPr>
        <p:spPr>
          <a:xfrm>
            <a:off x="3607844" y="3919834"/>
            <a:ext cx="636681" cy="6366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8" name="Inhaltsplatzhalter 4">
            <a:extLst>
              <a:ext uri="{FF2B5EF4-FFF2-40B4-BE49-F238E27FC236}">
                <a16:creationId xmlns:a16="http://schemas.microsoft.com/office/drawing/2014/main" id="{E18E457F-E1CB-E079-6F57-15260ABFA9DC}"/>
              </a:ext>
            </a:extLst>
          </p:cNvPr>
          <p:cNvSpPr txBox="1">
            <a:spLocks/>
          </p:cNvSpPr>
          <p:nvPr/>
        </p:nvSpPr>
        <p:spPr>
          <a:xfrm flipH="1">
            <a:off x="8911973" y="3871680"/>
            <a:ext cx="2946198" cy="73299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2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9" name="Inhaltsplatzhalter 4">
            <a:extLst>
              <a:ext uri="{FF2B5EF4-FFF2-40B4-BE49-F238E27FC236}">
                <a16:creationId xmlns:a16="http://schemas.microsoft.com/office/drawing/2014/main" id="{BE281FB5-4077-F453-0FD9-CD92A76B70ED}"/>
              </a:ext>
            </a:extLst>
          </p:cNvPr>
          <p:cNvSpPr txBox="1">
            <a:spLocks/>
          </p:cNvSpPr>
          <p:nvPr/>
        </p:nvSpPr>
        <p:spPr>
          <a:xfrm>
            <a:off x="507999" y="3871680"/>
            <a:ext cx="2929653" cy="73299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1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1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10" name="Shape2_20180316_070220">
            <a:extLst>
              <a:ext uri="{FF2B5EF4-FFF2-40B4-BE49-F238E27FC236}">
                <a16:creationId xmlns:a16="http://schemas.microsoft.com/office/drawing/2014/main" id="{A5670DAB-8427-E1F4-A298-F0198139D3C3}"/>
              </a:ext>
            </a:extLst>
          </p:cNvPr>
          <p:cNvSpPr>
            <a:spLocks noChangeAspect="1" noEditPoints="1"/>
          </p:cNvSpPr>
          <p:nvPr>
            <p:custDataLst>
              <p:tags r:id="rId2"/>
            </p:custDataLst>
          </p:nvPr>
        </p:nvSpPr>
        <p:spPr bwMode="auto">
          <a:xfrm>
            <a:off x="8252226" y="4071549"/>
            <a:ext cx="333252" cy="333252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sp>
        <p:nvSpPr>
          <p:cNvPr id="11" name="Shape3_20180316_070220">
            <a:extLst>
              <a:ext uri="{FF2B5EF4-FFF2-40B4-BE49-F238E27FC236}">
                <a16:creationId xmlns:a16="http://schemas.microsoft.com/office/drawing/2014/main" id="{22640F5D-236B-D29E-9A27-80515D3BFE5F}"/>
              </a:ext>
            </a:extLst>
          </p:cNvPr>
          <p:cNvSpPr>
            <a:spLocks noChangeAspect="1" noEditPoints="1"/>
          </p:cNvSpPr>
          <p:nvPr>
            <p:custDataLst>
              <p:tags r:id="rId3"/>
            </p:custDataLst>
          </p:nvPr>
        </p:nvSpPr>
        <p:spPr bwMode="auto">
          <a:xfrm>
            <a:off x="3762052" y="4071135"/>
            <a:ext cx="333252" cy="334081"/>
          </a:xfrm>
          <a:custGeom>
            <a:avLst/>
            <a:gdLst>
              <a:gd name="T0" fmla="*/ 1698 w 2448"/>
              <a:gd name="T1" fmla="*/ 97 h 2446"/>
              <a:gd name="T2" fmla="*/ 748 w 2448"/>
              <a:gd name="T3" fmla="*/ 97 h 2446"/>
              <a:gd name="T4" fmla="*/ 0 w 2448"/>
              <a:gd name="T5" fmla="*/ 1222 h 2446"/>
              <a:gd name="T6" fmla="*/ 748 w 2448"/>
              <a:gd name="T7" fmla="*/ 2349 h 2446"/>
              <a:gd name="T8" fmla="*/ 1698 w 2448"/>
              <a:gd name="T9" fmla="*/ 2349 h 2446"/>
              <a:gd name="T10" fmla="*/ 2448 w 2448"/>
              <a:gd name="T11" fmla="*/ 1222 h 2446"/>
              <a:gd name="T12" fmla="*/ 816 w 2448"/>
              <a:gd name="T13" fmla="*/ 227 h 2446"/>
              <a:gd name="T14" fmla="*/ 264 w 2448"/>
              <a:gd name="T15" fmla="*/ 737 h 2446"/>
              <a:gd name="T16" fmla="*/ 149 w 2448"/>
              <a:gd name="T17" fmla="*/ 1222 h 2446"/>
              <a:gd name="T18" fmla="*/ 554 w 2448"/>
              <a:gd name="T19" fmla="*/ 884 h 2446"/>
              <a:gd name="T20" fmla="*/ 554 w 2448"/>
              <a:gd name="T21" fmla="*/ 1556 h 2446"/>
              <a:gd name="T22" fmla="*/ 149 w 2448"/>
              <a:gd name="T23" fmla="*/ 1222 h 2446"/>
              <a:gd name="T24" fmla="*/ 584 w 2448"/>
              <a:gd name="T25" fmla="*/ 1704 h 2446"/>
              <a:gd name="T26" fmla="*/ 264 w 2448"/>
              <a:gd name="T27" fmla="*/ 1704 h 2446"/>
              <a:gd name="T28" fmla="*/ 906 w 2448"/>
              <a:gd name="T29" fmla="*/ 2092 h 2446"/>
              <a:gd name="T30" fmla="*/ 1148 w 2448"/>
              <a:gd name="T31" fmla="*/ 1704 h 2446"/>
              <a:gd name="T32" fmla="*/ 1148 w 2448"/>
              <a:gd name="T33" fmla="*/ 1556 h 2446"/>
              <a:gd name="T34" fmla="*/ 677 w 2448"/>
              <a:gd name="T35" fmla="*/ 1222 h 2446"/>
              <a:gd name="T36" fmla="*/ 1148 w 2448"/>
              <a:gd name="T37" fmla="*/ 884 h 2446"/>
              <a:gd name="T38" fmla="*/ 1148 w 2448"/>
              <a:gd name="T39" fmla="*/ 737 h 2446"/>
              <a:gd name="T40" fmla="*/ 909 w 2448"/>
              <a:gd name="T41" fmla="*/ 353 h 2446"/>
              <a:gd name="T42" fmla="*/ 1148 w 2448"/>
              <a:gd name="T43" fmla="*/ 737 h 2446"/>
              <a:gd name="T44" fmla="*/ 1864 w 2448"/>
              <a:gd name="T45" fmla="*/ 737 h 2446"/>
              <a:gd name="T46" fmla="*/ 2184 w 2448"/>
              <a:gd name="T47" fmla="*/ 737 h 2446"/>
              <a:gd name="T48" fmla="*/ 1539 w 2448"/>
              <a:gd name="T49" fmla="*/ 353 h 2446"/>
              <a:gd name="T50" fmla="*/ 1300 w 2448"/>
              <a:gd name="T51" fmla="*/ 737 h 2446"/>
              <a:gd name="T52" fmla="*/ 1300 w 2448"/>
              <a:gd name="T53" fmla="*/ 884 h 2446"/>
              <a:gd name="T54" fmla="*/ 1771 w 2448"/>
              <a:gd name="T55" fmla="*/ 1222 h 2446"/>
              <a:gd name="T56" fmla="*/ 1300 w 2448"/>
              <a:gd name="T57" fmla="*/ 1556 h 2446"/>
              <a:gd name="T58" fmla="*/ 1300 w 2448"/>
              <a:gd name="T59" fmla="*/ 2286 h 2446"/>
              <a:gd name="T60" fmla="*/ 1711 w 2448"/>
              <a:gd name="T61" fmla="*/ 1704 h 2446"/>
              <a:gd name="T62" fmla="*/ 1300 w 2448"/>
              <a:gd name="T63" fmla="*/ 2286 h 2446"/>
              <a:gd name="T64" fmla="*/ 1864 w 2448"/>
              <a:gd name="T65" fmla="*/ 1704 h 2446"/>
              <a:gd name="T66" fmla="*/ 1632 w 2448"/>
              <a:gd name="T67" fmla="*/ 2219 h 2446"/>
              <a:gd name="T68" fmla="*/ 1894 w 2448"/>
              <a:gd name="T69" fmla="*/ 1556 h 2446"/>
              <a:gd name="T70" fmla="*/ 1894 w 2448"/>
              <a:gd name="T71" fmla="*/ 884 h 2446"/>
              <a:gd name="T72" fmla="*/ 2299 w 2448"/>
              <a:gd name="T73" fmla="*/ 1222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448" h="2446">
                <a:moveTo>
                  <a:pt x="2350" y="747"/>
                </a:moveTo>
                <a:cubicBezTo>
                  <a:pt x="2221" y="446"/>
                  <a:pt x="2002" y="227"/>
                  <a:pt x="1698" y="97"/>
                </a:cubicBezTo>
                <a:cubicBezTo>
                  <a:pt x="1547" y="33"/>
                  <a:pt x="1389" y="0"/>
                  <a:pt x="1223" y="0"/>
                </a:cubicBezTo>
                <a:cubicBezTo>
                  <a:pt x="1057" y="0"/>
                  <a:pt x="900" y="32"/>
                  <a:pt x="748" y="97"/>
                </a:cubicBezTo>
                <a:cubicBezTo>
                  <a:pt x="447" y="226"/>
                  <a:pt x="226" y="445"/>
                  <a:pt x="96" y="747"/>
                </a:cubicBezTo>
                <a:cubicBezTo>
                  <a:pt x="32" y="898"/>
                  <a:pt x="0" y="1056"/>
                  <a:pt x="0" y="1222"/>
                </a:cubicBezTo>
                <a:cubicBezTo>
                  <a:pt x="0" y="1388"/>
                  <a:pt x="32" y="1547"/>
                  <a:pt x="96" y="1698"/>
                </a:cubicBezTo>
                <a:cubicBezTo>
                  <a:pt x="226" y="2000"/>
                  <a:pt x="447" y="2220"/>
                  <a:pt x="748" y="2349"/>
                </a:cubicBezTo>
                <a:cubicBezTo>
                  <a:pt x="900" y="2414"/>
                  <a:pt x="1057" y="2446"/>
                  <a:pt x="1223" y="2446"/>
                </a:cubicBezTo>
                <a:cubicBezTo>
                  <a:pt x="1389" y="2446"/>
                  <a:pt x="1547" y="2413"/>
                  <a:pt x="1698" y="2349"/>
                </a:cubicBezTo>
                <a:cubicBezTo>
                  <a:pt x="2002" y="2219"/>
                  <a:pt x="2221" y="1999"/>
                  <a:pt x="2350" y="1698"/>
                </a:cubicBezTo>
                <a:cubicBezTo>
                  <a:pt x="2415" y="1547"/>
                  <a:pt x="2448" y="1388"/>
                  <a:pt x="2448" y="1222"/>
                </a:cubicBezTo>
                <a:cubicBezTo>
                  <a:pt x="2448" y="1056"/>
                  <a:pt x="2415" y="898"/>
                  <a:pt x="2350" y="747"/>
                </a:cubicBezTo>
                <a:close/>
                <a:moveTo>
                  <a:pt x="816" y="227"/>
                </a:moveTo>
                <a:cubicBezTo>
                  <a:pt x="711" y="361"/>
                  <a:pt x="633" y="531"/>
                  <a:pt x="584" y="737"/>
                </a:cubicBezTo>
                <a:cubicBezTo>
                  <a:pt x="264" y="737"/>
                  <a:pt x="264" y="737"/>
                  <a:pt x="264" y="737"/>
                </a:cubicBezTo>
                <a:cubicBezTo>
                  <a:pt x="381" y="508"/>
                  <a:pt x="580" y="325"/>
                  <a:pt x="816" y="227"/>
                </a:cubicBezTo>
                <a:close/>
                <a:moveTo>
                  <a:pt x="149" y="1222"/>
                </a:moveTo>
                <a:cubicBezTo>
                  <a:pt x="149" y="1105"/>
                  <a:pt x="167" y="993"/>
                  <a:pt x="203" y="884"/>
                </a:cubicBezTo>
                <a:cubicBezTo>
                  <a:pt x="554" y="884"/>
                  <a:pt x="554" y="884"/>
                  <a:pt x="554" y="884"/>
                </a:cubicBezTo>
                <a:cubicBezTo>
                  <a:pt x="537" y="998"/>
                  <a:pt x="529" y="1111"/>
                  <a:pt x="529" y="1222"/>
                </a:cubicBezTo>
                <a:cubicBezTo>
                  <a:pt x="529" y="1331"/>
                  <a:pt x="537" y="1443"/>
                  <a:pt x="554" y="1556"/>
                </a:cubicBezTo>
                <a:cubicBezTo>
                  <a:pt x="201" y="1556"/>
                  <a:pt x="201" y="1556"/>
                  <a:pt x="201" y="1556"/>
                </a:cubicBezTo>
                <a:cubicBezTo>
                  <a:pt x="166" y="1448"/>
                  <a:pt x="149" y="1335"/>
                  <a:pt x="149" y="1222"/>
                </a:cubicBezTo>
                <a:close/>
                <a:moveTo>
                  <a:pt x="264" y="1704"/>
                </a:moveTo>
                <a:cubicBezTo>
                  <a:pt x="584" y="1704"/>
                  <a:pt x="584" y="1704"/>
                  <a:pt x="584" y="1704"/>
                </a:cubicBezTo>
                <a:cubicBezTo>
                  <a:pt x="633" y="1914"/>
                  <a:pt x="711" y="2086"/>
                  <a:pt x="816" y="2219"/>
                </a:cubicBezTo>
                <a:cubicBezTo>
                  <a:pt x="576" y="2118"/>
                  <a:pt x="377" y="1935"/>
                  <a:pt x="264" y="1704"/>
                </a:cubicBezTo>
                <a:close/>
                <a:moveTo>
                  <a:pt x="1148" y="2286"/>
                </a:moveTo>
                <a:cubicBezTo>
                  <a:pt x="1061" y="2260"/>
                  <a:pt x="980" y="2196"/>
                  <a:pt x="906" y="2092"/>
                </a:cubicBezTo>
                <a:cubicBezTo>
                  <a:pt x="833" y="1987"/>
                  <a:pt x="776" y="1857"/>
                  <a:pt x="737" y="1704"/>
                </a:cubicBezTo>
                <a:cubicBezTo>
                  <a:pt x="1148" y="1704"/>
                  <a:pt x="1148" y="1704"/>
                  <a:pt x="1148" y="1704"/>
                </a:cubicBezTo>
                <a:lnTo>
                  <a:pt x="1148" y="2286"/>
                </a:lnTo>
                <a:close/>
                <a:moveTo>
                  <a:pt x="1148" y="1556"/>
                </a:moveTo>
                <a:cubicBezTo>
                  <a:pt x="704" y="1556"/>
                  <a:pt x="704" y="1556"/>
                  <a:pt x="704" y="1556"/>
                </a:cubicBezTo>
                <a:cubicBezTo>
                  <a:pt x="687" y="1437"/>
                  <a:pt x="677" y="1326"/>
                  <a:pt x="677" y="1222"/>
                </a:cubicBezTo>
                <a:cubicBezTo>
                  <a:pt x="677" y="1109"/>
                  <a:pt x="687" y="997"/>
                  <a:pt x="707" y="884"/>
                </a:cubicBezTo>
                <a:cubicBezTo>
                  <a:pt x="1148" y="884"/>
                  <a:pt x="1148" y="884"/>
                  <a:pt x="1148" y="884"/>
                </a:cubicBezTo>
                <a:cubicBezTo>
                  <a:pt x="1148" y="1556"/>
                  <a:pt x="1148" y="1556"/>
                  <a:pt x="1148" y="1556"/>
                </a:cubicBezTo>
                <a:close/>
                <a:moveTo>
                  <a:pt x="1148" y="737"/>
                </a:moveTo>
                <a:cubicBezTo>
                  <a:pt x="737" y="737"/>
                  <a:pt x="737" y="737"/>
                  <a:pt x="737" y="737"/>
                </a:cubicBezTo>
                <a:cubicBezTo>
                  <a:pt x="779" y="585"/>
                  <a:pt x="836" y="456"/>
                  <a:pt x="909" y="353"/>
                </a:cubicBezTo>
                <a:cubicBezTo>
                  <a:pt x="983" y="249"/>
                  <a:pt x="1061" y="184"/>
                  <a:pt x="1148" y="160"/>
                </a:cubicBezTo>
                <a:cubicBezTo>
                  <a:pt x="1148" y="737"/>
                  <a:pt x="1148" y="737"/>
                  <a:pt x="1148" y="737"/>
                </a:cubicBezTo>
                <a:close/>
                <a:moveTo>
                  <a:pt x="2184" y="737"/>
                </a:moveTo>
                <a:cubicBezTo>
                  <a:pt x="1864" y="737"/>
                  <a:pt x="1864" y="737"/>
                  <a:pt x="1864" y="737"/>
                </a:cubicBezTo>
                <a:cubicBezTo>
                  <a:pt x="1815" y="531"/>
                  <a:pt x="1737" y="361"/>
                  <a:pt x="1632" y="227"/>
                </a:cubicBezTo>
                <a:cubicBezTo>
                  <a:pt x="1868" y="325"/>
                  <a:pt x="2067" y="508"/>
                  <a:pt x="2184" y="737"/>
                </a:cubicBezTo>
                <a:close/>
                <a:moveTo>
                  <a:pt x="1300" y="160"/>
                </a:moveTo>
                <a:cubicBezTo>
                  <a:pt x="1387" y="184"/>
                  <a:pt x="1465" y="249"/>
                  <a:pt x="1539" y="353"/>
                </a:cubicBezTo>
                <a:cubicBezTo>
                  <a:pt x="1613" y="456"/>
                  <a:pt x="1669" y="585"/>
                  <a:pt x="1711" y="737"/>
                </a:cubicBezTo>
                <a:cubicBezTo>
                  <a:pt x="1300" y="737"/>
                  <a:pt x="1300" y="737"/>
                  <a:pt x="1300" y="737"/>
                </a:cubicBezTo>
                <a:lnTo>
                  <a:pt x="1300" y="160"/>
                </a:lnTo>
                <a:close/>
                <a:moveTo>
                  <a:pt x="1300" y="884"/>
                </a:moveTo>
                <a:cubicBezTo>
                  <a:pt x="1741" y="884"/>
                  <a:pt x="1741" y="884"/>
                  <a:pt x="1741" y="884"/>
                </a:cubicBezTo>
                <a:cubicBezTo>
                  <a:pt x="1761" y="997"/>
                  <a:pt x="1771" y="1109"/>
                  <a:pt x="1771" y="1222"/>
                </a:cubicBezTo>
                <a:cubicBezTo>
                  <a:pt x="1771" y="1326"/>
                  <a:pt x="1761" y="1437"/>
                  <a:pt x="1744" y="1556"/>
                </a:cubicBezTo>
                <a:cubicBezTo>
                  <a:pt x="1300" y="1556"/>
                  <a:pt x="1300" y="1556"/>
                  <a:pt x="1300" y="1556"/>
                </a:cubicBezTo>
                <a:lnTo>
                  <a:pt x="1300" y="884"/>
                </a:lnTo>
                <a:close/>
                <a:moveTo>
                  <a:pt x="1300" y="2286"/>
                </a:moveTo>
                <a:cubicBezTo>
                  <a:pt x="1300" y="1704"/>
                  <a:pt x="1300" y="1704"/>
                  <a:pt x="1300" y="1704"/>
                </a:cubicBezTo>
                <a:cubicBezTo>
                  <a:pt x="1711" y="1704"/>
                  <a:pt x="1711" y="1704"/>
                  <a:pt x="1711" y="1704"/>
                </a:cubicBezTo>
                <a:cubicBezTo>
                  <a:pt x="1670" y="1857"/>
                  <a:pt x="1613" y="1987"/>
                  <a:pt x="1541" y="2092"/>
                </a:cubicBezTo>
                <a:cubicBezTo>
                  <a:pt x="1467" y="2197"/>
                  <a:pt x="1388" y="2262"/>
                  <a:pt x="1300" y="2286"/>
                </a:cubicBezTo>
                <a:close/>
                <a:moveTo>
                  <a:pt x="1632" y="2219"/>
                </a:moveTo>
                <a:cubicBezTo>
                  <a:pt x="1737" y="2086"/>
                  <a:pt x="1815" y="1914"/>
                  <a:pt x="1864" y="1704"/>
                </a:cubicBezTo>
                <a:cubicBezTo>
                  <a:pt x="2184" y="1704"/>
                  <a:pt x="2184" y="1704"/>
                  <a:pt x="2184" y="1704"/>
                </a:cubicBezTo>
                <a:cubicBezTo>
                  <a:pt x="2071" y="1935"/>
                  <a:pt x="1872" y="2118"/>
                  <a:pt x="1632" y="2219"/>
                </a:cubicBezTo>
                <a:close/>
                <a:moveTo>
                  <a:pt x="2247" y="1556"/>
                </a:moveTo>
                <a:cubicBezTo>
                  <a:pt x="1894" y="1556"/>
                  <a:pt x="1894" y="1556"/>
                  <a:pt x="1894" y="1556"/>
                </a:cubicBezTo>
                <a:cubicBezTo>
                  <a:pt x="1911" y="1443"/>
                  <a:pt x="1919" y="1331"/>
                  <a:pt x="1919" y="1222"/>
                </a:cubicBezTo>
                <a:cubicBezTo>
                  <a:pt x="1919" y="1111"/>
                  <a:pt x="1911" y="998"/>
                  <a:pt x="1894" y="884"/>
                </a:cubicBezTo>
                <a:cubicBezTo>
                  <a:pt x="2245" y="884"/>
                  <a:pt x="2245" y="884"/>
                  <a:pt x="2245" y="884"/>
                </a:cubicBezTo>
                <a:cubicBezTo>
                  <a:pt x="2281" y="993"/>
                  <a:pt x="2299" y="1105"/>
                  <a:pt x="2299" y="1222"/>
                </a:cubicBezTo>
                <a:cubicBezTo>
                  <a:pt x="2299" y="1335"/>
                  <a:pt x="2282" y="1448"/>
                  <a:pt x="2247" y="15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613771F-668B-4224-D4E0-A90B1827EC5E}"/>
              </a:ext>
            </a:extLst>
          </p:cNvPr>
          <p:cNvGrpSpPr/>
          <p:nvPr/>
        </p:nvGrpSpPr>
        <p:grpSpPr>
          <a:xfrm>
            <a:off x="4449650" y="3686629"/>
            <a:ext cx="3379788" cy="1103090"/>
            <a:chOff x="4449650" y="3686629"/>
            <a:chExt cx="3379788" cy="110309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01172CCA-6CAC-C9DF-2A4A-6554A885F17F}"/>
                </a:ext>
              </a:extLst>
            </p:cNvPr>
            <p:cNvSpPr/>
            <p:nvPr/>
          </p:nvSpPr>
          <p:spPr>
            <a:xfrm rot="5400000">
              <a:off x="6429828" y="3390107"/>
              <a:ext cx="1103088" cy="1696132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7BD96294-3015-84A0-5CC8-FEC6A431A0D1}"/>
                </a:ext>
              </a:extLst>
            </p:cNvPr>
            <p:cNvSpPr/>
            <p:nvPr/>
          </p:nvSpPr>
          <p:spPr>
            <a:xfrm rot="16200000" flipH="1">
              <a:off x="4746172" y="3390109"/>
              <a:ext cx="1103088" cy="1696132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711461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3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8583</TotalTime>
  <Words>56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2 header layout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450</cp:revision>
  <dcterms:created xsi:type="dcterms:W3CDTF">2021-03-31T02:49:57Z</dcterms:created>
  <dcterms:modified xsi:type="dcterms:W3CDTF">2025-10-15T08:26:46Z</dcterms:modified>
  <cp:category/>
</cp:coreProperties>
</file>